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17"/>
  </p:notesMasterIdLst>
  <p:sldIdLst>
    <p:sldId id="256" r:id="rId2"/>
    <p:sldId id="261" r:id="rId3"/>
    <p:sldId id="260" r:id="rId4"/>
    <p:sldId id="270" r:id="rId5"/>
    <p:sldId id="272" r:id="rId6"/>
    <p:sldId id="273" r:id="rId7"/>
    <p:sldId id="294" r:id="rId8"/>
    <p:sldId id="259" r:id="rId9"/>
    <p:sldId id="295" r:id="rId10"/>
    <p:sldId id="262" r:id="rId11"/>
    <p:sldId id="265" r:id="rId12"/>
    <p:sldId id="266" r:id="rId13"/>
    <p:sldId id="296" r:id="rId14"/>
    <p:sldId id="297" r:id="rId15"/>
    <p:sldId id="298" r:id="rId16"/>
  </p:sldIdLst>
  <p:sldSz cx="9144000" cy="5143500" type="screen16x9"/>
  <p:notesSz cx="6858000" cy="9144000"/>
  <p:embeddedFontLst>
    <p:embeddedFont>
      <p:font typeface="Levenim MT" panose="02010502060101010101" pitchFamily="2" charset="-79"/>
      <p:regular r:id="rId18"/>
      <p:bold r:id="rId19"/>
    </p:embeddedFont>
    <p:embeddedFont>
      <p:font typeface="Lilita One" panose="020B0604020202020204" charset="0"/>
      <p:regular r:id="rId20"/>
    </p:embeddedFont>
    <p:embeddedFont>
      <p:font typeface="Nunito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F1F88BE-DB71-49F9-AE01-2DEC0490EDD7}">
  <a:tblStyle styleId="{1F1F88BE-DB71-49F9-AE01-2DEC0490EDD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88" y="-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g13205b19eb0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1" name="Google Shape;1121;g13205b19eb0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76880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6" name="Google Shape;1296;g13205b19eb0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7" name="Google Shape;1297;g13205b19eb0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12427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13205b19eb0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6" name="Google Shape;1336;g13205b19eb0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09704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0" name="Google Shape;1500;g1322283afea_0_5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1" name="Google Shape;1501;g1322283afea_0_5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72499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g13205b19eb0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3" name="Google Shape;1063;g13205b19eb0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g11cf58274b2_0_174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2" name="Google Shape;992;g11cf58274b2_0_174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0" name="Google Shape;1500;g1322283afea_0_5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1" name="Google Shape;1501;g1322283afea_0_5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5" name="Google Shape;1875;g1322283afea_0_8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6" name="Google Shape;1876;g1322283afea_0_8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2" name="Google Shape;1892;g1322283afea_0_8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3" name="Google Shape;1893;g1322283afea_0_8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2" name="Google Shape;1892;g1322283afea_0_8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3" name="Google Shape;1893;g1322283afea_0_8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15963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g13205b19eb0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5" name="Google Shape;955;g13205b19eb0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14374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0" name="Google Shape;1500;g1322283afea_0_5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1" name="Google Shape;1501;g1322283afea_0_5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6672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304800" y="200025"/>
            <a:ext cx="8534400" cy="4743600"/>
            <a:chOff x="304800" y="200025"/>
            <a:chExt cx="8534400" cy="4743600"/>
          </a:xfrm>
        </p:grpSpPr>
        <p:sp>
          <p:nvSpPr>
            <p:cNvPr id="10" name="Google Shape;10;p2"/>
            <p:cNvSpPr/>
            <p:nvPr/>
          </p:nvSpPr>
          <p:spPr>
            <a:xfrm>
              <a:off x="304800" y="200025"/>
              <a:ext cx="8534400" cy="4743600"/>
            </a:xfrm>
            <a:prstGeom prst="roundRect">
              <a:avLst>
                <a:gd name="adj" fmla="val 4619"/>
              </a:avLst>
            </a:prstGeom>
            <a:noFill/>
            <a:ln w="19050" cap="flat" cmpd="sng">
              <a:solidFill>
                <a:schemeClr val="accent4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388866" y="299713"/>
              <a:ext cx="8366100" cy="4544400"/>
            </a:xfrm>
            <a:prstGeom prst="roundRect">
              <a:avLst>
                <a:gd name="adj" fmla="val 3121"/>
              </a:avLst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2779200" y="1412095"/>
            <a:ext cx="3585600" cy="133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300"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2370600" y="2833391"/>
            <a:ext cx="4402800" cy="30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-352502" y="-518687"/>
            <a:ext cx="1633385" cy="1633385"/>
            <a:chOff x="-352502" y="-518687"/>
            <a:chExt cx="1633385" cy="1633385"/>
          </a:xfrm>
        </p:grpSpPr>
        <p:sp>
          <p:nvSpPr>
            <p:cNvPr id="15" name="Google Shape;15;p2"/>
            <p:cNvSpPr/>
            <p:nvPr/>
          </p:nvSpPr>
          <p:spPr>
            <a:xfrm rot="-2700000">
              <a:off x="-481388" y="285384"/>
              <a:ext cx="1954585" cy="8867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-2700000">
              <a:off x="-418809" y="347963"/>
              <a:ext cx="1954585" cy="8867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-2700000">
              <a:off x="-575745" y="146267"/>
              <a:ext cx="1954585" cy="17819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8048548" y="4018175"/>
            <a:ext cx="1633385" cy="1633385"/>
            <a:chOff x="8048548" y="4018175"/>
            <a:chExt cx="1633385" cy="1633385"/>
          </a:xfrm>
        </p:grpSpPr>
        <p:sp>
          <p:nvSpPr>
            <p:cNvPr id="19" name="Google Shape;19;p2"/>
            <p:cNvSpPr/>
            <p:nvPr/>
          </p:nvSpPr>
          <p:spPr>
            <a:xfrm rot="-2700000">
              <a:off x="7919662" y="4822246"/>
              <a:ext cx="1954585" cy="8867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rot="-2700000">
              <a:off x="7982241" y="4884825"/>
              <a:ext cx="1954585" cy="8867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rot="-2700000">
              <a:off x="7825305" y="4683130"/>
              <a:ext cx="1954585" cy="17819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 flipH="1">
            <a:off x="8048548" y="-515650"/>
            <a:ext cx="1633385" cy="1633385"/>
            <a:chOff x="-352502" y="-518687"/>
            <a:chExt cx="1633385" cy="1633385"/>
          </a:xfrm>
        </p:grpSpPr>
        <p:sp>
          <p:nvSpPr>
            <p:cNvPr id="23" name="Google Shape;23;p2"/>
            <p:cNvSpPr/>
            <p:nvPr/>
          </p:nvSpPr>
          <p:spPr>
            <a:xfrm rot="-2700000">
              <a:off x="-481388" y="285384"/>
              <a:ext cx="1954585" cy="8867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-2700000">
              <a:off x="-418809" y="347963"/>
              <a:ext cx="1954585" cy="8867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 rot="-2700000">
              <a:off x="-575745" y="146267"/>
              <a:ext cx="1954585" cy="17819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 flipH="1">
            <a:off x="-352502" y="4021213"/>
            <a:ext cx="1633385" cy="1633385"/>
            <a:chOff x="8048548" y="4018175"/>
            <a:chExt cx="1633385" cy="1633385"/>
          </a:xfrm>
        </p:grpSpPr>
        <p:sp>
          <p:nvSpPr>
            <p:cNvPr id="27" name="Google Shape;27;p2"/>
            <p:cNvSpPr/>
            <p:nvPr/>
          </p:nvSpPr>
          <p:spPr>
            <a:xfrm rot="-2700000">
              <a:off x="7919662" y="4822246"/>
              <a:ext cx="1954585" cy="8867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 rot="-2700000">
              <a:off x="7982241" y="4884825"/>
              <a:ext cx="1954585" cy="8867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 rot="-2700000">
              <a:off x="7825305" y="4683130"/>
              <a:ext cx="1954585" cy="17819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" name="Google Shape;30;p2"/>
          <p:cNvSpPr txBox="1">
            <a:spLocks noGrp="1"/>
          </p:cNvSpPr>
          <p:nvPr>
            <p:ph type="title" idx="2"/>
          </p:nvPr>
        </p:nvSpPr>
        <p:spPr>
          <a:xfrm>
            <a:off x="1575000" y="775000"/>
            <a:ext cx="5994000" cy="5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bg>
      <p:bgPr>
        <a:solidFill>
          <a:schemeClr val="accent3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oogle Shape;111;p9"/>
          <p:cNvGrpSpPr/>
          <p:nvPr/>
        </p:nvGrpSpPr>
        <p:grpSpPr>
          <a:xfrm>
            <a:off x="304800" y="200025"/>
            <a:ext cx="8534400" cy="4743600"/>
            <a:chOff x="304800" y="200025"/>
            <a:chExt cx="8534400" cy="4743600"/>
          </a:xfrm>
        </p:grpSpPr>
        <p:sp>
          <p:nvSpPr>
            <p:cNvPr id="112" name="Google Shape;112;p9"/>
            <p:cNvSpPr/>
            <p:nvPr/>
          </p:nvSpPr>
          <p:spPr>
            <a:xfrm>
              <a:off x="304800" y="200025"/>
              <a:ext cx="8534400" cy="4743600"/>
            </a:xfrm>
            <a:prstGeom prst="roundRect">
              <a:avLst>
                <a:gd name="adj" fmla="val 4619"/>
              </a:avLst>
            </a:prstGeom>
            <a:noFill/>
            <a:ln w="19050" cap="flat" cmpd="sng">
              <a:solidFill>
                <a:schemeClr val="accent4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9"/>
            <p:cNvSpPr/>
            <p:nvPr/>
          </p:nvSpPr>
          <p:spPr>
            <a:xfrm>
              <a:off x="388866" y="299713"/>
              <a:ext cx="8366100" cy="4544400"/>
            </a:xfrm>
            <a:prstGeom prst="roundRect">
              <a:avLst>
                <a:gd name="adj" fmla="val 3121"/>
              </a:avLst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" name="Google Shape;114;p9"/>
          <p:cNvSpPr txBox="1">
            <a:spLocks noGrp="1"/>
          </p:cNvSpPr>
          <p:nvPr>
            <p:ph type="title"/>
          </p:nvPr>
        </p:nvSpPr>
        <p:spPr>
          <a:xfrm>
            <a:off x="2425350" y="1450925"/>
            <a:ext cx="4293300" cy="89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15" name="Google Shape;115;p9"/>
          <p:cNvSpPr txBox="1">
            <a:spLocks noGrp="1"/>
          </p:cNvSpPr>
          <p:nvPr>
            <p:ph type="subTitle" idx="1"/>
          </p:nvPr>
        </p:nvSpPr>
        <p:spPr>
          <a:xfrm>
            <a:off x="2425350" y="2488300"/>
            <a:ext cx="4293300" cy="165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64208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bg>
      <p:bgPr>
        <a:solidFill>
          <a:schemeClr val="accent3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"/>
          <p:cNvSpPr txBox="1">
            <a:spLocks noGrp="1"/>
          </p:cNvSpPr>
          <p:nvPr>
            <p:ph type="body" idx="1"/>
          </p:nvPr>
        </p:nvSpPr>
        <p:spPr>
          <a:xfrm>
            <a:off x="713225" y="1731175"/>
            <a:ext cx="4200600" cy="228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89" name="Google Shape;89;p7"/>
          <p:cNvGrpSpPr/>
          <p:nvPr/>
        </p:nvGrpSpPr>
        <p:grpSpPr>
          <a:xfrm>
            <a:off x="304800" y="200025"/>
            <a:ext cx="8534400" cy="4743600"/>
            <a:chOff x="304800" y="200025"/>
            <a:chExt cx="8534400" cy="4743600"/>
          </a:xfrm>
        </p:grpSpPr>
        <p:sp>
          <p:nvSpPr>
            <p:cNvPr id="90" name="Google Shape;90;p7"/>
            <p:cNvSpPr/>
            <p:nvPr/>
          </p:nvSpPr>
          <p:spPr>
            <a:xfrm>
              <a:off x="304800" y="200025"/>
              <a:ext cx="8534400" cy="4743600"/>
            </a:xfrm>
            <a:prstGeom prst="roundRect">
              <a:avLst>
                <a:gd name="adj" fmla="val 4619"/>
              </a:avLst>
            </a:prstGeom>
            <a:noFill/>
            <a:ln w="19050" cap="flat" cmpd="sng">
              <a:solidFill>
                <a:schemeClr val="accent4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7"/>
            <p:cNvSpPr/>
            <p:nvPr/>
          </p:nvSpPr>
          <p:spPr>
            <a:xfrm>
              <a:off x="388866" y="299713"/>
              <a:ext cx="8366100" cy="4544400"/>
            </a:xfrm>
            <a:prstGeom prst="roundRect">
              <a:avLst>
                <a:gd name="adj" fmla="val 3121"/>
              </a:avLst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7"/>
          <p:cNvGrpSpPr/>
          <p:nvPr/>
        </p:nvGrpSpPr>
        <p:grpSpPr>
          <a:xfrm rot="983874">
            <a:off x="3562450" y="11952"/>
            <a:ext cx="7076165" cy="886129"/>
            <a:chOff x="2666075" y="4657500"/>
            <a:chExt cx="2653975" cy="332350"/>
          </a:xfrm>
        </p:grpSpPr>
        <p:sp>
          <p:nvSpPr>
            <p:cNvPr id="93" name="Google Shape;93;p7"/>
            <p:cNvSpPr/>
            <p:nvPr/>
          </p:nvSpPr>
          <p:spPr>
            <a:xfrm>
              <a:off x="2666125" y="4657500"/>
              <a:ext cx="2653825" cy="246075"/>
            </a:xfrm>
            <a:custGeom>
              <a:avLst/>
              <a:gdLst/>
              <a:ahLst/>
              <a:cxnLst/>
              <a:rect l="l" t="t" r="r" b="b"/>
              <a:pathLst>
                <a:path w="106153" h="9843" extrusionOk="0">
                  <a:moveTo>
                    <a:pt x="27238" y="0"/>
                  </a:moveTo>
                  <a:cubicBezTo>
                    <a:pt x="24557" y="0"/>
                    <a:pt x="21867" y="71"/>
                    <a:pt x="19146" y="237"/>
                  </a:cubicBezTo>
                  <a:cubicBezTo>
                    <a:pt x="12642" y="731"/>
                    <a:pt x="6297" y="1663"/>
                    <a:pt x="1" y="3248"/>
                  </a:cubicBezTo>
                  <a:lnTo>
                    <a:pt x="1" y="6641"/>
                  </a:lnTo>
                  <a:cubicBezTo>
                    <a:pt x="8653" y="4445"/>
                    <a:pt x="17457" y="3347"/>
                    <a:pt x="26357" y="3347"/>
                  </a:cubicBezTo>
                  <a:cubicBezTo>
                    <a:pt x="31640" y="3347"/>
                    <a:pt x="36958" y="3734"/>
                    <a:pt x="42297" y="4508"/>
                  </a:cubicBezTo>
                  <a:cubicBezTo>
                    <a:pt x="42572" y="4562"/>
                    <a:pt x="42789" y="4672"/>
                    <a:pt x="43063" y="4672"/>
                  </a:cubicBezTo>
                  <a:cubicBezTo>
                    <a:pt x="43555" y="4672"/>
                    <a:pt x="43940" y="4783"/>
                    <a:pt x="44432" y="4890"/>
                  </a:cubicBezTo>
                  <a:cubicBezTo>
                    <a:pt x="46456" y="5164"/>
                    <a:pt x="48316" y="5492"/>
                    <a:pt x="50285" y="5984"/>
                  </a:cubicBezTo>
                  <a:cubicBezTo>
                    <a:pt x="52746" y="6639"/>
                    <a:pt x="54993" y="7133"/>
                    <a:pt x="57507" y="7625"/>
                  </a:cubicBezTo>
                  <a:cubicBezTo>
                    <a:pt x="60136" y="8174"/>
                    <a:pt x="62543" y="8612"/>
                    <a:pt x="65114" y="8940"/>
                  </a:cubicBezTo>
                  <a:cubicBezTo>
                    <a:pt x="66864" y="9157"/>
                    <a:pt x="68560" y="9268"/>
                    <a:pt x="70312" y="9487"/>
                  </a:cubicBezTo>
                  <a:lnTo>
                    <a:pt x="70914" y="9487"/>
                  </a:lnTo>
                  <a:cubicBezTo>
                    <a:pt x="73732" y="9733"/>
                    <a:pt x="76550" y="9842"/>
                    <a:pt x="79368" y="9842"/>
                  </a:cubicBezTo>
                  <a:cubicBezTo>
                    <a:pt x="82186" y="9842"/>
                    <a:pt x="85003" y="9733"/>
                    <a:pt x="87820" y="9540"/>
                  </a:cubicBezTo>
                  <a:cubicBezTo>
                    <a:pt x="88861" y="9432"/>
                    <a:pt x="89847" y="9376"/>
                    <a:pt x="90887" y="9268"/>
                  </a:cubicBezTo>
                  <a:cubicBezTo>
                    <a:pt x="92746" y="9048"/>
                    <a:pt x="94555" y="8829"/>
                    <a:pt x="96413" y="8555"/>
                  </a:cubicBezTo>
                  <a:cubicBezTo>
                    <a:pt x="99750" y="8008"/>
                    <a:pt x="102926" y="7352"/>
                    <a:pt x="106153" y="6639"/>
                  </a:cubicBezTo>
                  <a:lnTo>
                    <a:pt x="106153" y="3246"/>
                  </a:lnTo>
                  <a:cubicBezTo>
                    <a:pt x="97999" y="5162"/>
                    <a:pt x="89627" y="6365"/>
                    <a:pt x="81254" y="6475"/>
                  </a:cubicBezTo>
                  <a:cubicBezTo>
                    <a:pt x="80821" y="6480"/>
                    <a:pt x="80387" y="6483"/>
                    <a:pt x="79954" y="6483"/>
                  </a:cubicBezTo>
                  <a:cubicBezTo>
                    <a:pt x="70486" y="6483"/>
                    <a:pt x="61028" y="5324"/>
                    <a:pt x="51871" y="2865"/>
                  </a:cubicBezTo>
                  <a:cubicBezTo>
                    <a:pt x="44592" y="1278"/>
                    <a:pt x="37151" y="237"/>
                    <a:pt x="29708" y="20"/>
                  </a:cubicBezTo>
                  <a:cubicBezTo>
                    <a:pt x="28885" y="7"/>
                    <a:pt x="28062" y="0"/>
                    <a:pt x="27238" y="0"/>
                  </a:cubicBezTo>
                  <a:close/>
                </a:path>
              </a:pathLst>
            </a:custGeom>
            <a:solidFill>
              <a:srgbClr val="FED2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7"/>
            <p:cNvSpPr/>
            <p:nvPr/>
          </p:nvSpPr>
          <p:spPr>
            <a:xfrm>
              <a:off x="2666125" y="4783025"/>
              <a:ext cx="2653925" cy="206825"/>
            </a:xfrm>
            <a:custGeom>
              <a:avLst/>
              <a:gdLst/>
              <a:ahLst/>
              <a:cxnLst/>
              <a:rect l="l" t="t" r="r" b="b"/>
              <a:pathLst>
                <a:path w="106157" h="8273" extrusionOk="0">
                  <a:moveTo>
                    <a:pt x="26551" y="0"/>
                  </a:moveTo>
                  <a:cubicBezTo>
                    <a:pt x="17599" y="0"/>
                    <a:pt x="8745" y="1131"/>
                    <a:pt x="1" y="3317"/>
                  </a:cubicBezTo>
                  <a:lnTo>
                    <a:pt x="1" y="5011"/>
                  </a:lnTo>
                  <a:cubicBezTo>
                    <a:pt x="8770" y="2829"/>
                    <a:pt x="17741" y="1752"/>
                    <a:pt x="26756" y="1752"/>
                  </a:cubicBezTo>
                  <a:cubicBezTo>
                    <a:pt x="29271" y="1752"/>
                    <a:pt x="31790" y="1836"/>
                    <a:pt x="34309" y="2003"/>
                  </a:cubicBezTo>
                  <a:cubicBezTo>
                    <a:pt x="38138" y="2276"/>
                    <a:pt x="41806" y="2714"/>
                    <a:pt x="45690" y="3427"/>
                  </a:cubicBezTo>
                  <a:cubicBezTo>
                    <a:pt x="49413" y="4138"/>
                    <a:pt x="52695" y="4958"/>
                    <a:pt x="56362" y="5779"/>
                  </a:cubicBezTo>
                  <a:cubicBezTo>
                    <a:pt x="64087" y="7474"/>
                    <a:pt x="71721" y="8273"/>
                    <a:pt x="79284" y="8273"/>
                  </a:cubicBezTo>
                  <a:cubicBezTo>
                    <a:pt x="88331" y="8273"/>
                    <a:pt x="97277" y="7131"/>
                    <a:pt x="106157" y="5015"/>
                  </a:cubicBezTo>
                  <a:cubicBezTo>
                    <a:pt x="106157" y="4466"/>
                    <a:pt x="106157" y="3864"/>
                    <a:pt x="106155" y="3317"/>
                  </a:cubicBezTo>
                  <a:cubicBezTo>
                    <a:pt x="97422" y="5409"/>
                    <a:pt x="88547" y="6526"/>
                    <a:pt x="79576" y="6526"/>
                  </a:cubicBezTo>
                  <a:cubicBezTo>
                    <a:pt x="74944" y="6526"/>
                    <a:pt x="70285" y="6228"/>
                    <a:pt x="65608" y="5613"/>
                  </a:cubicBezTo>
                  <a:cubicBezTo>
                    <a:pt x="65335" y="5613"/>
                    <a:pt x="65061" y="5560"/>
                    <a:pt x="64788" y="5560"/>
                  </a:cubicBezTo>
                  <a:cubicBezTo>
                    <a:pt x="61832" y="5177"/>
                    <a:pt x="59095" y="4683"/>
                    <a:pt x="56196" y="4027"/>
                  </a:cubicBezTo>
                  <a:cubicBezTo>
                    <a:pt x="54172" y="3536"/>
                    <a:pt x="52367" y="3099"/>
                    <a:pt x="50341" y="2661"/>
                  </a:cubicBezTo>
                  <a:cubicBezTo>
                    <a:pt x="42338" y="870"/>
                    <a:pt x="34406" y="0"/>
                    <a:pt x="26551" y="0"/>
                  </a:cubicBezTo>
                  <a:close/>
                </a:path>
              </a:pathLst>
            </a:custGeom>
            <a:solidFill>
              <a:srgbClr val="E83C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7"/>
            <p:cNvSpPr/>
            <p:nvPr/>
          </p:nvSpPr>
          <p:spPr>
            <a:xfrm>
              <a:off x="2666075" y="4740575"/>
              <a:ext cx="2653975" cy="206400"/>
            </a:xfrm>
            <a:custGeom>
              <a:avLst/>
              <a:gdLst/>
              <a:ahLst/>
              <a:cxnLst/>
              <a:rect l="l" t="t" r="r" b="b"/>
              <a:pathLst>
                <a:path w="106159" h="8256" extrusionOk="0">
                  <a:moveTo>
                    <a:pt x="26553" y="1"/>
                  </a:moveTo>
                  <a:cubicBezTo>
                    <a:pt x="17599" y="1"/>
                    <a:pt x="8745" y="1131"/>
                    <a:pt x="1" y="3316"/>
                  </a:cubicBezTo>
                  <a:lnTo>
                    <a:pt x="1" y="5012"/>
                  </a:lnTo>
                  <a:cubicBezTo>
                    <a:pt x="8425" y="2878"/>
                    <a:pt x="17128" y="1839"/>
                    <a:pt x="25827" y="1728"/>
                  </a:cubicBezTo>
                  <a:cubicBezTo>
                    <a:pt x="29712" y="1728"/>
                    <a:pt x="33598" y="1892"/>
                    <a:pt x="37536" y="2277"/>
                  </a:cubicBezTo>
                  <a:cubicBezTo>
                    <a:pt x="41367" y="2658"/>
                    <a:pt x="44979" y="3206"/>
                    <a:pt x="48863" y="4082"/>
                  </a:cubicBezTo>
                  <a:cubicBezTo>
                    <a:pt x="53186" y="5012"/>
                    <a:pt x="57124" y="6051"/>
                    <a:pt x="61447" y="6764"/>
                  </a:cubicBezTo>
                  <a:cubicBezTo>
                    <a:pt x="64895" y="7311"/>
                    <a:pt x="68177" y="7696"/>
                    <a:pt x="71572" y="7914"/>
                  </a:cubicBezTo>
                  <a:cubicBezTo>
                    <a:pt x="71844" y="7969"/>
                    <a:pt x="72119" y="7969"/>
                    <a:pt x="72393" y="8024"/>
                  </a:cubicBezTo>
                  <a:cubicBezTo>
                    <a:pt x="74512" y="8159"/>
                    <a:pt x="76629" y="8255"/>
                    <a:pt x="78746" y="8255"/>
                  </a:cubicBezTo>
                  <a:cubicBezTo>
                    <a:pt x="79200" y="8255"/>
                    <a:pt x="79655" y="8251"/>
                    <a:pt x="80109" y="8241"/>
                  </a:cubicBezTo>
                  <a:cubicBezTo>
                    <a:pt x="81861" y="8188"/>
                    <a:pt x="83668" y="8188"/>
                    <a:pt x="85417" y="8077"/>
                  </a:cubicBezTo>
                  <a:cubicBezTo>
                    <a:pt x="86896" y="7967"/>
                    <a:pt x="88374" y="7860"/>
                    <a:pt x="89851" y="7750"/>
                  </a:cubicBezTo>
                  <a:cubicBezTo>
                    <a:pt x="92532" y="7532"/>
                    <a:pt x="95106" y="7147"/>
                    <a:pt x="97841" y="6709"/>
                  </a:cubicBezTo>
                  <a:cubicBezTo>
                    <a:pt x="100686" y="6272"/>
                    <a:pt x="103368" y="5617"/>
                    <a:pt x="106159" y="5015"/>
                  </a:cubicBezTo>
                  <a:cubicBezTo>
                    <a:pt x="106159" y="4470"/>
                    <a:pt x="106159" y="3867"/>
                    <a:pt x="106155" y="3314"/>
                  </a:cubicBezTo>
                  <a:cubicBezTo>
                    <a:pt x="104403" y="3697"/>
                    <a:pt x="102760" y="4080"/>
                    <a:pt x="100955" y="4463"/>
                  </a:cubicBezTo>
                  <a:cubicBezTo>
                    <a:pt x="99039" y="4791"/>
                    <a:pt x="97288" y="5119"/>
                    <a:pt x="95429" y="5394"/>
                  </a:cubicBezTo>
                  <a:cubicBezTo>
                    <a:pt x="92748" y="5721"/>
                    <a:pt x="90176" y="6104"/>
                    <a:pt x="87495" y="6268"/>
                  </a:cubicBezTo>
                  <a:cubicBezTo>
                    <a:pt x="86181" y="6324"/>
                    <a:pt x="84923" y="6432"/>
                    <a:pt x="83610" y="6432"/>
                  </a:cubicBezTo>
                  <a:cubicBezTo>
                    <a:pt x="81695" y="6490"/>
                    <a:pt x="79779" y="6543"/>
                    <a:pt x="77863" y="6543"/>
                  </a:cubicBezTo>
                  <a:cubicBezTo>
                    <a:pt x="73924" y="6436"/>
                    <a:pt x="70093" y="6215"/>
                    <a:pt x="66155" y="5723"/>
                  </a:cubicBezTo>
                  <a:cubicBezTo>
                    <a:pt x="63035" y="5285"/>
                    <a:pt x="60134" y="4849"/>
                    <a:pt x="56960" y="4193"/>
                  </a:cubicBezTo>
                  <a:cubicBezTo>
                    <a:pt x="55977" y="3974"/>
                    <a:pt x="55049" y="3755"/>
                    <a:pt x="54061" y="3537"/>
                  </a:cubicBezTo>
                  <a:cubicBezTo>
                    <a:pt x="52801" y="3152"/>
                    <a:pt x="51599" y="2935"/>
                    <a:pt x="50341" y="2661"/>
                  </a:cubicBezTo>
                  <a:cubicBezTo>
                    <a:pt x="42338" y="870"/>
                    <a:pt x="34407" y="1"/>
                    <a:pt x="26553" y="1"/>
                  </a:cubicBezTo>
                  <a:close/>
                </a:path>
              </a:pathLst>
            </a:custGeom>
            <a:solidFill>
              <a:srgbClr val="1942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" name="Google Shape;96;p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482154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bg>
      <p:bgPr>
        <a:solidFill>
          <a:schemeClr val="accent3"/>
        </a:solidFill>
        <a:effectLst/>
      </p:bgPr>
    </p:bg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8" name="Google Shape;268;p22"/>
          <p:cNvGrpSpPr/>
          <p:nvPr/>
        </p:nvGrpSpPr>
        <p:grpSpPr>
          <a:xfrm>
            <a:off x="304800" y="200025"/>
            <a:ext cx="8534400" cy="4743600"/>
            <a:chOff x="304800" y="200025"/>
            <a:chExt cx="8534400" cy="4743600"/>
          </a:xfrm>
        </p:grpSpPr>
        <p:sp>
          <p:nvSpPr>
            <p:cNvPr id="269" name="Google Shape;269;p22"/>
            <p:cNvSpPr/>
            <p:nvPr/>
          </p:nvSpPr>
          <p:spPr>
            <a:xfrm>
              <a:off x="304800" y="200025"/>
              <a:ext cx="8534400" cy="4743600"/>
            </a:xfrm>
            <a:prstGeom prst="roundRect">
              <a:avLst>
                <a:gd name="adj" fmla="val 4619"/>
              </a:avLst>
            </a:prstGeom>
            <a:noFill/>
            <a:ln w="19050" cap="flat" cmpd="sng">
              <a:solidFill>
                <a:schemeClr val="accent4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2"/>
            <p:cNvSpPr/>
            <p:nvPr/>
          </p:nvSpPr>
          <p:spPr>
            <a:xfrm>
              <a:off x="388866" y="299713"/>
              <a:ext cx="8366100" cy="4544400"/>
            </a:xfrm>
            <a:prstGeom prst="roundRect">
              <a:avLst>
                <a:gd name="adj" fmla="val 3121"/>
              </a:avLst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1" name="Google Shape;271;p22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72" name="Google Shape;272;p22"/>
          <p:cNvSpPr txBox="1">
            <a:spLocks noGrp="1"/>
          </p:cNvSpPr>
          <p:nvPr>
            <p:ph type="subTitle" idx="1"/>
          </p:nvPr>
        </p:nvSpPr>
        <p:spPr>
          <a:xfrm>
            <a:off x="1355450" y="1876713"/>
            <a:ext cx="2221200" cy="25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22"/>
          <p:cNvSpPr txBox="1">
            <a:spLocks noGrp="1"/>
          </p:cNvSpPr>
          <p:nvPr>
            <p:ph type="subTitle" idx="2"/>
          </p:nvPr>
        </p:nvSpPr>
        <p:spPr>
          <a:xfrm>
            <a:off x="1043450" y="2263863"/>
            <a:ext cx="2533200" cy="67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22"/>
          <p:cNvSpPr txBox="1">
            <a:spLocks noGrp="1"/>
          </p:cNvSpPr>
          <p:nvPr>
            <p:ph type="subTitle" idx="3"/>
          </p:nvPr>
        </p:nvSpPr>
        <p:spPr>
          <a:xfrm>
            <a:off x="5567350" y="3207889"/>
            <a:ext cx="2221200" cy="25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22"/>
          <p:cNvSpPr txBox="1">
            <a:spLocks noGrp="1"/>
          </p:cNvSpPr>
          <p:nvPr>
            <p:ph type="subTitle" idx="4"/>
          </p:nvPr>
        </p:nvSpPr>
        <p:spPr>
          <a:xfrm>
            <a:off x="5567350" y="3594813"/>
            <a:ext cx="2533200" cy="67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76" name="Google Shape;276;p22"/>
          <p:cNvGrpSpPr/>
          <p:nvPr/>
        </p:nvGrpSpPr>
        <p:grpSpPr>
          <a:xfrm>
            <a:off x="-352502" y="-518687"/>
            <a:ext cx="1633385" cy="1633385"/>
            <a:chOff x="-352502" y="-518687"/>
            <a:chExt cx="1633385" cy="1633385"/>
          </a:xfrm>
        </p:grpSpPr>
        <p:sp>
          <p:nvSpPr>
            <p:cNvPr id="277" name="Google Shape;277;p22"/>
            <p:cNvSpPr/>
            <p:nvPr/>
          </p:nvSpPr>
          <p:spPr>
            <a:xfrm rot="-2700000">
              <a:off x="-481388" y="285384"/>
              <a:ext cx="1954585" cy="8867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2"/>
            <p:cNvSpPr/>
            <p:nvPr/>
          </p:nvSpPr>
          <p:spPr>
            <a:xfrm rot="-2700000">
              <a:off x="-418809" y="347963"/>
              <a:ext cx="1954585" cy="8867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2"/>
            <p:cNvSpPr/>
            <p:nvPr/>
          </p:nvSpPr>
          <p:spPr>
            <a:xfrm rot="-2700000">
              <a:off x="-575745" y="146267"/>
              <a:ext cx="1954585" cy="17819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" name="Google Shape;280;p22"/>
          <p:cNvGrpSpPr/>
          <p:nvPr/>
        </p:nvGrpSpPr>
        <p:grpSpPr>
          <a:xfrm flipH="1">
            <a:off x="8048548" y="-515650"/>
            <a:ext cx="1633385" cy="1633385"/>
            <a:chOff x="-352502" y="-518687"/>
            <a:chExt cx="1633385" cy="1633385"/>
          </a:xfrm>
        </p:grpSpPr>
        <p:sp>
          <p:nvSpPr>
            <p:cNvPr id="281" name="Google Shape;281;p22"/>
            <p:cNvSpPr/>
            <p:nvPr/>
          </p:nvSpPr>
          <p:spPr>
            <a:xfrm rot="-2700000">
              <a:off x="-481388" y="285384"/>
              <a:ext cx="1954585" cy="8867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2"/>
            <p:cNvSpPr/>
            <p:nvPr/>
          </p:nvSpPr>
          <p:spPr>
            <a:xfrm rot="-2700000">
              <a:off x="-418809" y="347963"/>
              <a:ext cx="1954585" cy="8867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2"/>
            <p:cNvSpPr/>
            <p:nvPr/>
          </p:nvSpPr>
          <p:spPr>
            <a:xfrm rot="-2700000">
              <a:off x="-575745" y="146267"/>
              <a:ext cx="1954585" cy="17819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167906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bg>
      <p:bgPr>
        <a:solidFill>
          <a:schemeClr val="accent3"/>
        </a:solidFill>
        <a:effectLst/>
      </p:bgPr>
    </p:bg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9" name="Google Shape;319;p24"/>
          <p:cNvGrpSpPr/>
          <p:nvPr/>
        </p:nvGrpSpPr>
        <p:grpSpPr>
          <a:xfrm>
            <a:off x="304800" y="200025"/>
            <a:ext cx="8534400" cy="4743600"/>
            <a:chOff x="304800" y="200025"/>
            <a:chExt cx="8534400" cy="4743600"/>
          </a:xfrm>
        </p:grpSpPr>
        <p:sp>
          <p:nvSpPr>
            <p:cNvPr id="320" name="Google Shape;320;p24"/>
            <p:cNvSpPr/>
            <p:nvPr/>
          </p:nvSpPr>
          <p:spPr>
            <a:xfrm>
              <a:off x="304800" y="200025"/>
              <a:ext cx="8534400" cy="4743600"/>
            </a:xfrm>
            <a:prstGeom prst="roundRect">
              <a:avLst>
                <a:gd name="adj" fmla="val 4619"/>
              </a:avLst>
            </a:prstGeom>
            <a:noFill/>
            <a:ln w="19050" cap="flat" cmpd="sng">
              <a:solidFill>
                <a:schemeClr val="accent4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4"/>
            <p:cNvSpPr/>
            <p:nvPr/>
          </p:nvSpPr>
          <p:spPr>
            <a:xfrm>
              <a:off x="388866" y="299713"/>
              <a:ext cx="8366100" cy="4544400"/>
            </a:xfrm>
            <a:prstGeom prst="roundRect">
              <a:avLst>
                <a:gd name="adj" fmla="val 3121"/>
              </a:avLst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2" name="Google Shape;322;p2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3" name="Google Shape;323;p24"/>
          <p:cNvSpPr txBox="1">
            <a:spLocks noGrp="1"/>
          </p:cNvSpPr>
          <p:nvPr>
            <p:ph type="subTitle" idx="1"/>
          </p:nvPr>
        </p:nvSpPr>
        <p:spPr>
          <a:xfrm>
            <a:off x="921425" y="2548125"/>
            <a:ext cx="2106000" cy="30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24" name="Google Shape;324;p24"/>
          <p:cNvSpPr txBox="1">
            <a:spLocks noGrp="1"/>
          </p:cNvSpPr>
          <p:nvPr>
            <p:ph type="subTitle" idx="2"/>
          </p:nvPr>
        </p:nvSpPr>
        <p:spPr>
          <a:xfrm>
            <a:off x="707825" y="3070425"/>
            <a:ext cx="2533200" cy="67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5" name="Google Shape;325;p24"/>
          <p:cNvSpPr txBox="1">
            <a:spLocks noGrp="1"/>
          </p:cNvSpPr>
          <p:nvPr>
            <p:ph type="subTitle" idx="3"/>
          </p:nvPr>
        </p:nvSpPr>
        <p:spPr>
          <a:xfrm>
            <a:off x="3519000" y="2548125"/>
            <a:ext cx="2106000" cy="30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26" name="Google Shape;326;p24"/>
          <p:cNvSpPr txBox="1">
            <a:spLocks noGrp="1"/>
          </p:cNvSpPr>
          <p:nvPr>
            <p:ph type="subTitle" idx="4"/>
          </p:nvPr>
        </p:nvSpPr>
        <p:spPr>
          <a:xfrm>
            <a:off x="3305400" y="3070425"/>
            <a:ext cx="2533200" cy="67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7" name="Google Shape;327;p24"/>
          <p:cNvSpPr txBox="1">
            <a:spLocks noGrp="1"/>
          </p:cNvSpPr>
          <p:nvPr>
            <p:ph type="subTitle" idx="5"/>
          </p:nvPr>
        </p:nvSpPr>
        <p:spPr>
          <a:xfrm>
            <a:off x="6116575" y="2548125"/>
            <a:ext cx="2106000" cy="30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28" name="Google Shape;328;p24"/>
          <p:cNvSpPr txBox="1">
            <a:spLocks noGrp="1"/>
          </p:cNvSpPr>
          <p:nvPr>
            <p:ph type="subTitle" idx="6"/>
          </p:nvPr>
        </p:nvSpPr>
        <p:spPr>
          <a:xfrm>
            <a:off x="5902975" y="3070425"/>
            <a:ext cx="2533200" cy="67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39717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oogle Shape;32;p3"/>
          <p:cNvGrpSpPr/>
          <p:nvPr/>
        </p:nvGrpSpPr>
        <p:grpSpPr>
          <a:xfrm>
            <a:off x="304800" y="200025"/>
            <a:ext cx="8534400" cy="4743600"/>
            <a:chOff x="304800" y="200025"/>
            <a:chExt cx="8534400" cy="4743600"/>
          </a:xfrm>
        </p:grpSpPr>
        <p:sp>
          <p:nvSpPr>
            <p:cNvPr id="33" name="Google Shape;33;p3"/>
            <p:cNvSpPr/>
            <p:nvPr/>
          </p:nvSpPr>
          <p:spPr>
            <a:xfrm>
              <a:off x="304800" y="200025"/>
              <a:ext cx="8534400" cy="4743600"/>
            </a:xfrm>
            <a:prstGeom prst="roundRect">
              <a:avLst>
                <a:gd name="adj" fmla="val 4619"/>
              </a:avLst>
            </a:prstGeom>
            <a:noFill/>
            <a:ln w="19050" cap="flat" cmpd="sng">
              <a:solidFill>
                <a:schemeClr val="accent4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388866" y="299713"/>
              <a:ext cx="8366100" cy="4544400"/>
            </a:xfrm>
            <a:prstGeom prst="roundRect">
              <a:avLst>
                <a:gd name="adj" fmla="val 3121"/>
              </a:avLst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3"/>
          <p:cNvSpPr txBox="1">
            <a:spLocks noGrp="1"/>
          </p:cNvSpPr>
          <p:nvPr>
            <p:ph type="title"/>
          </p:nvPr>
        </p:nvSpPr>
        <p:spPr>
          <a:xfrm>
            <a:off x="1170425" y="2277575"/>
            <a:ext cx="3576900" cy="91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"/>
          <p:cNvSpPr txBox="1">
            <a:spLocks noGrp="1"/>
          </p:cNvSpPr>
          <p:nvPr>
            <p:ph type="title" idx="2" hasCustomPrompt="1"/>
          </p:nvPr>
        </p:nvSpPr>
        <p:spPr>
          <a:xfrm>
            <a:off x="1170425" y="1527625"/>
            <a:ext cx="1327800" cy="73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63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7" name="Google Shape;37;p3"/>
          <p:cNvSpPr txBox="1">
            <a:spLocks noGrp="1"/>
          </p:cNvSpPr>
          <p:nvPr>
            <p:ph type="subTitle" idx="1"/>
          </p:nvPr>
        </p:nvSpPr>
        <p:spPr>
          <a:xfrm>
            <a:off x="1170425" y="3203925"/>
            <a:ext cx="3084000" cy="66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8" name="Google Shape;38;p3"/>
          <p:cNvGrpSpPr/>
          <p:nvPr/>
        </p:nvGrpSpPr>
        <p:grpSpPr>
          <a:xfrm>
            <a:off x="-352502" y="-518687"/>
            <a:ext cx="1633385" cy="1633385"/>
            <a:chOff x="-352502" y="-518687"/>
            <a:chExt cx="1633385" cy="1633385"/>
          </a:xfrm>
        </p:grpSpPr>
        <p:sp>
          <p:nvSpPr>
            <p:cNvPr id="39" name="Google Shape;39;p3"/>
            <p:cNvSpPr/>
            <p:nvPr/>
          </p:nvSpPr>
          <p:spPr>
            <a:xfrm rot="-2700000">
              <a:off x="-481388" y="285384"/>
              <a:ext cx="1954585" cy="8867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 rot="-2700000">
              <a:off x="-418809" y="347963"/>
              <a:ext cx="1954585" cy="8867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 rot="-2700000">
              <a:off x="-575745" y="146267"/>
              <a:ext cx="1954585" cy="17819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" name="Google Shape;42;p3"/>
          <p:cNvGrpSpPr/>
          <p:nvPr/>
        </p:nvGrpSpPr>
        <p:grpSpPr>
          <a:xfrm flipH="1">
            <a:off x="8048548" y="-515650"/>
            <a:ext cx="1633385" cy="1633385"/>
            <a:chOff x="-352502" y="-518687"/>
            <a:chExt cx="1633385" cy="1633385"/>
          </a:xfrm>
        </p:grpSpPr>
        <p:sp>
          <p:nvSpPr>
            <p:cNvPr id="43" name="Google Shape;43;p3"/>
            <p:cNvSpPr/>
            <p:nvPr/>
          </p:nvSpPr>
          <p:spPr>
            <a:xfrm rot="-2700000">
              <a:off x="-481388" y="285384"/>
              <a:ext cx="1954585" cy="8867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 rot="-2700000">
              <a:off x="-418809" y="347963"/>
              <a:ext cx="1954585" cy="8867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 rot="-2700000">
              <a:off x="-575745" y="146267"/>
              <a:ext cx="1954585" cy="17819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46;p3"/>
          <p:cNvGrpSpPr/>
          <p:nvPr/>
        </p:nvGrpSpPr>
        <p:grpSpPr>
          <a:xfrm>
            <a:off x="235475" y="3396775"/>
            <a:ext cx="832225" cy="1563175"/>
            <a:chOff x="235475" y="3396775"/>
            <a:chExt cx="832225" cy="1563175"/>
          </a:xfrm>
        </p:grpSpPr>
        <p:grpSp>
          <p:nvGrpSpPr>
            <p:cNvPr id="47" name="Google Shape;47;p3"/>
            <p:cNvGrpSpPr/>
            <p:nvPr/>
          </p:nvGrpSpPr>
          <p:grpSpPr>
            <a:xfrm>
              <a:off x="235475" y="3396775"/>
              <a:ext cx="832225" cy="1563175"/>
              <a:chOff x="234875" y="3390225"/>
              <a:chExt cx="832225" cy="1563175"/>
            </a:xfrm>
          </p:grpSpPr>
          <p:grpSp>
            <p:nvGrpSpPr>
              <p:cNvPr id="48" name="Google Shape;48;p3"/>
              <p:cNvGrpSpPr/>
              <p:nvPr/>
            </p:nvGrpSpPr>
            <p:grpSpPr>
              <a:xfrm>
                <a:off x="234875" y="3390225"/>
                <a:ext cx="832225" cy="1563175"/>
                <a:chOff x="234875" y="3390225"/>
                <a:chExt cx="832225" cy="1563175"/>
              </a:xfrm>
            </p:grpSpPr>
            <p:sp>
              <p:nvSpPr>
                <p:cNvPr id="49" name="Google Shape;49;p3"/>
                <p:cNvSpPr/>
                <p:nvPr/>
              </p:nvSpPr>
              <p:spPr>
                <a:xfrm>
                  <a:off x="234875" y="3715350"/>
                  <a:ext cx="601950" cy="1229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78" h="49185" extrusionOk="0">
                      <a:moveTo>
                        <a:pt x="595" y="1"/>
                      </a:moveTo>
                      <a:lnTo>
                        <a:pt x="595" y="1"/>
                      </a:lnTo>
                      <a:cubicBezTo>
                        <a:pt x="980" y="6637"/>
                        <a:pt x="294" y="13285"/>
                        <a:pt x="148" y="19929"/>
                      </a:cubicBezTo>
                      <a:cubicBezTo>
                        <a:pt x="1" y="26575"/>
                        <a:pt x="421" y="33373"/>
                        <a:pt x="2893" y="39544"/>
                      </a:cubicBezTo>
                      <a:cubicBezTo>
                        <a:pt x="3721" y="41611"/>
                        <a:pt x="4971" y="44719"/>
                        <a:pt x="6649" y="46301"/>
                      </a:cubicBezTo>
                      <a:cubicBezTo>
                        <a:pt x="8474" y="48017"/>
                        <a:pt x="12500" y="48784"/>
                        <a:pt x="14881" y="49077"/>
                      </a:cubicBezTo>
                      <a:cubicBezTo>
                        <a:pt x="15468" y="49148"/>
                        <a:pt x="16060" y="49184"/>
                        <a:pt x="16652" y="49184"/>
                      </a:cubicBezTo>
                      <a:cubicBezTo>
                        <a:pt x="18168" y="49184"/>
                        <a:pt x="19685" y="48949"/>
                        <a:pt x="21129" y="48487"/>
                      </a:cubicBezTo>
                      <a:cubicBezTo>
                        <a:pt x="21967" y="48218"/>
                        <a:pt x="22818" y="47847"/>
                        <a:pt x="23356" y="47151"/>
                      </a:cubicBezTo>
                      <a:cubicBezTo>
                        <a:pt x="24078" y="46212"/>
                        <a:pt x="24073" y="44924"/>
                        <a:pt x="24028" y="43742"/>
                      </a:cubicBezTo>
                      <a:cubicBezTo>
                        <a:pt x="23811" y="37948"/>
                        <a:pt x="23428" y="32115"/>
                        <a:pt x="21891" y="26526"/>
                      </a:cubicBezTo>
                      <a:cubicBezTo>
                        <a:pt x="18802" y="15282"/>
                        <a:pt x="10904" y="5448"/>
                        <a:pt x="595" y="1"/>
                      </a:cubicBezTo>
                      <a:close/>
                    </a:path>
                  </a:pathLst>
                </a:custGeom>
                <a:solidFill>
                  <a:srgbClr val="FED23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" name="Google Shape;50;p3"/>
                <p:cNvSpPr/>
                <p:nvPr/>
              </p:nvSpPr>
              <p:spPr>
                <a:xfrm>
                  <a:off x="340550" y="3875725"/>
                  <a:ext cx="327250" cy="1077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90" h="43107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766" y="1691"/>
                        <a:pt x="1565" y="3465"/>
                        <a:pt x="2295" y="5178"/>
                      </a:cubicBezTo>
                      <a:cubicBezTo>
                        <a:pt x="7136" y="16423"/>
                        <a:pt x="10576" y="28245"/>
                        <a:pt x="12620" y="40312"/>
                      </a:cubicBezTo>
                      <a:cubicBezTo>
                        <a:pt x="12780" y="41242"/>
                        <a:pt x="12934" y="42174"/>
                        <a:pt x="13090" y="43106"/>
                      </a:cubicBezTo>
                      <a:cubicBezTo>
                        <a:pt x="13038" y="42162"/>
                        <a:pt x="12967" y="41219"/>
                        <a:pt x="12885" y="40277"/>
                      </a:cubicBezTo>
                      <a:cubicBezTo>
                        <a:pt x="11520" y="26155"/>
                        <a:pt x="7148" y="12268"/>
                        <a:pt x="0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80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" name="Google Shape;51;p3"/>
                <p:cNvSpPr/>
                <p:nvPr/>
              </p:nvSpPr>
              <p:spPr>
                <a:xfrm>
                  <a:off x="490875" y="3390225"/>
                  <a:ext cx="576225" cy="1443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49" h="57759" extrusionOk="0">
                      <a:moveTo>
                        <a:pt x="2803" y="0"/>
                      </a:moveTo>
                      <a:cubicBezTo>
                        <a:pt x="2664" y="7669"/>
                        <a:pt x="1457" y="15278"/>
                        <a:pt x="787" y="22920"/>
                      </a:cubicBezTo>
                      <a:cubicBezTo>
                        <a:pt x="117" y="30562"/>
                        <a:pt x="0" y="38419"/>
                        <a:pt x="1981" y="45692"/>
                      </a:cubicBezTo>
                      <a:cubicBezTo>
                        <a:pt x="2643" y="48126"/>
                        <a:pt x="3647" y="51793"/>
                        <a:pt x="5190" y="53725"/>
                      </a:cubicBezTo>
                      <a:cubicBezTo>
                        <a:pt x="6874" y="55829"/>
                        <a:pt x="10830" y="56984"/>
                        <a:pt x="13184" y="57484"/>
                      </a:cubicBezTo>
                      <a:cubicBezTo>
                        <a:pt x="14049" y="57667"/>
                        <a:pt x="14930" y="57759"/>
                        <a:pt x="15812" y="57759"/>
                      </a:cubicBezTo>
                      <a:cubicBezTo>
                        <a:pt x="17040" y="57759"/>
                        <a:pt x="18271" y="57582"/>
                        <a:pt x="19465" y="57230"/>
                      </a:cubicBezTo>
                      <a:cubicBezTo>
                        <a:pt x="20322" y="56980"/>
                        <a:pt x="21201" y="56607"/>
                        <a:pt x="21791" y="55845"/>
                      </a:cubicBezTo>
                      <a:cubicBezTo>
                        <a:pt x="22588" y="54815"/>
                        <a:pt x="22686" y="53329"/>
                        <a:pt x="22735" y="51965"/>
                      </a:cubicBezTo>
                      <a:cubicBezTo>
                        <a:pt x="22975" y="45282"/>
                        <a:pt x="23049" y="38537"/>
                        <a:pt x="21959" y="31998"/>
                      </a:cubicBezTo>
                      <a:cubicBezTo>
                        <a:pt x="19765" y="18843"/>
                        <a:pt x="12659" y="6976"/>
                        <a:pt x="2803" y="0"/>
                      </a:cubicBezTo>
                      <a:close/>
                    </a:path>
                  </a:pathLst>
                </a:custGeom>
                <a:solidFill>
                  <a:srgbClr val="FED23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" name="Google Shape;52;p3"/>
                <p:cNvSpPr/>
                <p:nvPr/>
              </p:nvSpPr>
              <p:spPr>
                <a:xfrm>
                  <a:off x="639000" y="3581175"/>
                  <a:ext cx="242175" cy="126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7" h="50527" extrusionOk="0">
                      <a:moveTo>
                        <a:pt x="0" y="0"/>
                      </a:moveTo>
                      <a:cubicBezTo>
                        <a:pt x="1285" y="4098"/>
                        <a:pt x="2520" y="8234"/>
                        <a:pt x="3596" y="12391"/>
                      </a:cubicBezTo>
                      <a:cubicBezTo>
                        <a:pt x="6433" y="23305"/>
                        <a:pt x="8279" y="34464"/>
                        <a:pt x="9252" y="45697"/>
                      </a:cubicBezTo>
                      <a:cubicBezTo>
                        <a:pt x="9406" y="47246"/>
                        <a:pt x="9519" y="48988"/>
                        <a:pt x="9656" y="50526"/>
                      </a:cubicBezTo>
                      <a:cubicBezTo>
                        <a:pt x="9676" y="49449"/>
                        <a:pt x="9685" y="48371"/>
                        <a:pt x="9687" y="47293"/>
                      </a:cubicBezTo>
                      <a:cubicBezTo>
                        <a:pt x="9660" y="45071"/>
                        <a:pt x="9580" y="42844"/>
                        <a:pt x="9445" y="40625"/>
                      </a:cubicBezTo>
                      <a:cubicBezTo>
                        <a:pt x="9373" y="39633"/>
                        <a:pt x="9293" y="38586"/>
                        <a:pt x="9213" y="37597"/>
                      </a:cubicBezTo>
                      <a:cubicBezTo>
                        <a:pt x="8044" y="24706"/>
                        <a:pt x="5057" y="11928"/>
                        <a:pt x="0" y="0"/>
                      </a:cubicBezTo>
                      <a:close/>
                    </a:path>
                  </a:pathLst>
                </a:custGeom>
                <a:solidFill>
                  <a:srgbClr val="000000">
                    <a:alpha val="180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3" name="Google Shape;53;p3"/>
              <p:cNvSpPr/>
              <p:nvPr/>
            </p:nvSpPr>
            <p:spPr>
              <a:xfrm>
                <a:off x="506175" y="3743675"/>
                <a:ext cx="348875" cy="350950"/>
              </a:xfrm>
              <a:custGeom>
                <a:avLst/>
                <a:gdLst/>
                <a:ahLst/>
                <a:cxnLst/>
                <a:rect l="l" t="t" r="r" b="b"/>
                <a:pathLst>
                  <a:path w="13955" h="14038" extrusionOk="0">
                    <a:moveTo>
                      <a:pt x="9256" y="1"/>
                    </a:moveTo>
                    <a:cubicBezTo>
                      <a:pt x="9213" y="1"/>
                      <a:pt x="9171" y="2"/>
                      <a:pt x="9128" y="6"/>
                    </a:cubicBezTo>
                    <a:cubicBezTo>
                      <a:pt x="8946" y="24"/>
                      <a:pt x="8782" y="82"/>
                      <a:pt x="8636" y="166"/>
                    </a:cubicBezTo>
                    <a:cubicBezTo>
                      <a:pt x="8157" y="444"/>
                      <a:pt x="7848" y="1035"/>
                      <a:pt x="7743" y="1553"/>
                    </a:cubicBezTo>
                    <a:cubicBezTo>
                      <a:pt x="7655" y="1981"/>
                      <a:pt x="7589" y="2485"/>
                      <a:pt x="7210" y="2706"/>
                    </a:cubicBezTo>
                    <a:cubicBezTo>
                      <a:pt x="7088" y="2776"/>
                      <a:pt x="6960" y="2803"/>
                      <a:pt x="6829" y="2803"/>
                    </a:cubicBezTo>
                    <a:cubicBezTo>
                      <a:pt x="6391" y="2803"/>
                      <a:pt x="5910" y="2506"/>
                      <a:pt x="5442" y="2506"/>
                    </a:cubicBezTo>
                    <a:cubicBezTo>
                      <a:pt x="4828" y="2506"/>
                      <a:pt x="4426" y="2913"/>
                      <a:pt x="4152" y="3423"/>
                    </a:cubicBezTo>
                    <a:lnTo>
                      <a:pt x="4145" y="3415"/>
                    </a:lnTo>
                    <a:cubicBezTo>
                      <a:pt x="3906" y="3827"/>
                      <a:pt x="3762" y="4288"/>
                      <a:pt x="3555" y="4718"/>
                    </a:cubicBezTo>
                    <a:cubicBezTo>
                      <a:pt x="3404" y="5034"/>
                      <a:pt x="3183" y="5359"/>
                      <a:pt x="2840" y="5441"/>
                    </a:cubicBezTo>
                    <a:cubicBezTo>
                      <a:pt x="2779" y="5456"/>
                      <a:pt x="2718" y="5462"/>
                      <a:pt x="2656" y="5462"/>
                    </a:cubicBezTo>
                    <a:cubicBezTo>
                      <a:pt x="2431" y="5462"/>
                      <a:pt x="2202" y="5383"/>
                      <a:pt x="1976" y="5351"/>
                    </a:cubicBezTo>
                    <a:cubicBezTo>
                      <a:pt x="1865" y="5336"/>
                      <a:pt x="1760" y="5328"/>
                      <a:pt x="1661" y="5328"/>
                    </a:cubicBezTo>
                    <a:cubicBezTo>
                      <a:pt x="235" y="5328"/>
                      <a:pt x="0" y="6891"/>
                      <a:pt x="195" y="8119"/>
                    </a:cubicBezTo>
                    <a:cubicBezTo>
                      <a:pt x="740" y="11513"/>
                      <a:pt x="3843" y="14037"/>
                      <a:pt x="7251" y="14037"/>
                    </a:cubicBezTo>
                    <a:cubicBezTo>
                      <a:pt x="7340" y="14037"/>
                      <a:pt x="7430" y="14035"/>
                      <a:pt x="7520" y="14032"/>
                    </a:cubicBezTo>
                    <a:cubicBezTo>
                      <a:pt x="9933" y="13940"/>
                      <a:pt x="12050" y="12440"/>
                      <a:pt x="13115" y="10301"/>
                    </a:cubicBezTo>
                    <a:cubicBezTo>
                      <a:pt x="13955" y="8615"/>
                      <a:pt x="13938" y="6794"/>
                      <a:pt x="13449" y="5025"/>
                    </a:cubicBezTo>
                    <a:cubicBezTo>
                      <a:pt x="13119" y="3827"/>
                      <a:pt x="12244" y="2815"/>
                      <a:pt x="11564" y="1788"/>
                    </a:cubicBezTo>
                    <a:cubicBezTo>
                      <a:pt x="11271" y="1348"/>
                      <a:pt x="10974" y="901"/>
                      <a:pt x="10574" y="551"/>
                    </a:cubicBezTo>
                    <a:cubicBezTo>
                      <a:pt x="10207" y="231"/>
                      <a:pt x="9739" y="1"/>
                      <a:pt x="9256" y="1"/>
                    </a:cubicBezTo>
                    <a:close/>
                  </a:path>
                </a:pathLst>
              </a:custGeom>
              <a:solidFill>
                <a:srgbClr val="1942D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506175" y="3743675"/>
                <a:ext cx="348875" cy="350950"/>
              </a:xfrm>
              <a:custGeom>
                <a:avLst/>
                <a:gdLst/>
                <a:ahLst/>
                <a:cxnLst/>
                <a:rect l="l" t="t" r="r" b="b"/>
                <a:pathLst>
                  <a:path w="13955" h="14038" extrusionOk="0">
                    <a:moveTo>
                      <a:pt x="9256" y="1"/>
                    </a:moveTo>
                    <a:cubicBezTo>
                      <a:pt x="9213" y="1"/>
                      <a:pt x="9171" y="2"/>
                      <a:pt x="9128" y="6"/>
                    </a:cubicBezTo>
                    <a:cubicBezTo>
                      <a:pt x="8946" y="24"/>
                      <a:pt x="8782" y="82"/>
                      <a:pt x="8636" y="166"/>
                    </a:cubicBezTo>
                    <a:cubicBezTo>
                      <a:pt x="8157" y="444"/>
                      <a:pt x="7848" y="1035"/>
                      <a:pt x="7743" y="1553"/>
                    </a:cubicBezTo>
                    <a:cubicBezTo>
                      <a:pt x="7655" y="1981"/>
                      <a:pt x="7589" y="2485"/>
                      <a:pt x="7210" y="2706"/>
                    </a:cubicBezTo>
                    <a:cubicBezTo>
                      <a:pt x="7088" y="2776"/>
                      <a:pt x="6960" y="2803"/>
                      <a:pt x="6829" y="2803"/>
                    </a:cubicBezTo>
                    <a:cubicBezTo>
                      <a:pt x="6391" y="2803"/>
                      <a:pt x="5910" y="2506"/>
                      <a:pt x="5442" y="2506"/>
                    </a:cubicBezTo>
                    <a:cubicBezTo>
                      <a:pt x="4828" y="2506"/>
                      <a:pt x="4426" y="2913"/>
                      <a:pt x="4152" y="3423"/>
                    </a:cubicBezTo>
                    <a:lnTo>
                      <a:pt x="4145" y="3415"/>
                    </a:lnTo>
                    <a:cubicBezTo>
                      <a:pt x="3906" y="3827"/>
                      <a:pt x="3762" y="4288"/>
                      <a:pt x="3555" y="4718"/>
                    </a:cubicBezTo>
                    <a:cubicBezTo>
                      <a:pt x="3404" y="5034"/>
                      <a:pt x="3183" y="5359"/>
                      <a:pt x="2840" y="5441"/>
                    </a:cubicBezTo>
                    <a:cubicBezTo>
                      <a:pt x="2779" y="5456"/>
                      <a:pt x="2718" y="5462"/>
                      <a:pt x="2656" y="5462"/>
                    </a:cubicBezTo>
                    <a:cubicBezTo>
                      <a:pt x="2431" y="5462"/>
                      <a:pt x="2202" y="5383"/>
                      <a:pt x="1976" y="5351"/>
                    </a:cubicBezTo>
                    <a:cubicBezTo>
                      <a:pt x="1865" y="5336"/>
                      <a:pt x="1760" y="5328"/>
                      <a:pt x="1661" y="5328"/>
                    </a:cubicBezTo>
                    <a:cubicBezTo>
                      <a:pt x="235" y="5328"/>
                      <a:pt x="0" y="6891"/>
                      <a:pt x="195" y="8119"/>
                    </a:cubicBezTo>
                    <a:cubicBezTo>
                      <a:pt x="740" y="11513"/>
                      <a:pt x="3843" y="14037"/>
                      <a:pt x="7251" y="14037"/>
                    </a:cubicBezTo>
                    <a:cubicBezTo>
                      <a:pt x="7340" y="14037"/>
                      <a:pt x="7430" y="14035"/>
                      <a:pt x="7520" y="14032"/>
                    </a:cubicBezTo>
                    <a:cubicBezTo>
                      <a:pt x="9933" y="13940"/>
                      <a:pt x="12050" y="12440"/>
                      <a:pt x="13115" y="10301"/>
                    </a:cubicBezTo>
                    <a:cubicBezTo>
                      <a:pt x="13955" y="8615"/>
                      <a:pt x="13938" y="6794"/>
                      <a:pt x="13449" y="5025"/>
                    </a:cubicBezTo>
                    <a:cubicBezTo>
                      <a:pt x="13119" y="3827"/>
                      <a:pt x="12244" y="2815"/>
                      <a:pt x="11564" y="1788"/>
                    </a:cubicBezTo>
                    <a:cubicBezTo>
                      <a:pt x="11271" y="1348"/>
                      <a:pt x="10974" y="901"/>
                      <a:pt x="10574" y="551"/>
                    </a:cubicBezTo>
                    <a:cubicBezTo>
                      <a:pt x="10207" y="231"/>
                      <a:pt x="9739" y="1"/>
                      <a:pt x="9256" y="1"/>
                    </a:cubicBezTo>
                    <a:close/>
                  </a:path>
                </a:pathLst>
              </a:custGeom>
              <a:solidFill>
                <a:srgbClr val="000000">
                  <a:alpha val="18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461450" y="3750875"/>
                <a:ext cx="552025" cy="555175"/>
              </a:xfrm>
              <a:custGeom>
                <a:avLst/>
                <a:gdLst/>
                <a:ahLst/>
                <a:cxnLst/>
                <a:rect l="l" t="t" r="r" b="b"/>
                <a:pathLst>
                  <a:path w="22081" h="22207" extrusionOk="0">
                    <a:moveTo>
                      <a:pt x="14645" y="0"/>
                    </a:moveTo>
                    <a:cubicBezTo>
                      <a:pt x="14578" y="0"/>
                      <a:pt x="14510" y="3"/>
                      <a:pt x="14443" y="9"/>
                    </a:cubicBezTo>
                    <a:cubicBezTo>
                      <a:pt x="14166" y="32"/>
                      <a:pt x="13908" y="122"/>
                      <a:pt x="13673" y="257"/>
                    </a:cubicBezTo>
                    <a:cubicBezTo>
                      <a:pt x="12915" y="697"/>
                      <a:pt x="12425" y="1632"/>
                      <a:pt x="12259" y="2451"/>
                    </a:cubicBezTo>
                    <a:cubicBezTo>
                      <a:pt x="12122" y="3129"/>
                      <a:pt x="12015" y="3928"/>
                      <a:pt x="11417" y="4274"/>
                    </a:cubicBezTo>
                    <a:cubicBezTo>
                      <a:pt x="11224" y="4386"/>
                      <a:pt x="11022" y="4429"/>
                      <a:pt x="10813" y="4429"/>
                    </a:cubicBezTo>
                    <a:cubicBezTo>
                      <a:pt x="10122" y="4429"/>
                      <a:pt x="9360" y="3959"/>
                      <a:pt x="8620" y="3959"/>
                    </a:cubicBezTo>
                    <a:cubicBezTo>
                      <a:pt x="7647" y="3959"/>
                      <a:pt x="7012" y="4604"/>
                      <a:pt x="6576" y="5409"/>
                    </a:cubicBezTo>
                    <a:lnTo>
                      <a:pt x="6563" y="5397"/>
                    </a:lnTo>
                    <a:cubicBezTo>
                      <a:pt x="6184" y="6047"/>
                      <a:pt x="5959" y="6780"/>
                      <a:pt x="5631" y="7460"/>
                    </a:cubicBezTo>
                    <a:cubicBezTo>
                      <a:pt x="5392" y="7960"/>
                      <a:pt x="5039" y="8474"/>
                      <a:pt x="4500" y="8606"/>
                    </a:cubicBezTo>
                    <a:cubicBezTo>
                      <a:pt x="4403" y="8629"/>
                      <a:pt x="4305" y="8638"/>
                      <a:pt x="4207" y="8638"/>
                    </a:cubicBezTo>
                    <a:cubicBezTo>
                      <a:pt x="3851" y="8638"/>
                      <a:pt x="3490" y="8514"/>
                      <a:pt x="3130" y="8462"/>
                    </a:cubicBezTo>
                    <a:cubicBezTo>
                      <a:pt x="2955" y="8437"/>
                      <a:pt x="2790" y="8426"/>
                      <a:pt x="2633" y="8426"/>
                    </a:cubicBezTo>
                    <a:cubicBezTo>
                      <a:pt x="374" y="8426"/>
                      <a:pt x="0" y="10898"/>
                      <a:pt x="313" y="12844"/>
                    </a:cubicBezTo>
                    <a:cubicBezTo>
                      <a:pt x="1172" y="18213"/>
                      <a:pt x="6090" y="22207"/>
                      <a:pt x="11480" y="22207"/>
                    </a:cubicBezTo>
                    <a:cubicBezTo>
                      <a:pt x="11619" y="22207"/>
                      <a:pt x="11759" y="22204"/>
                      <a:pt x="11898" y="22199"/>
                    </a:cubicBezTo>
                    <a:cubicBezTo>
                      <a:pt x="15713" y="22049"/>
                      <a:pt x="19063" y="19677"/>
                      <a:pt x="20749" y="16297"/>
                    </a:cubicBezTo>
                    <a:cubicBezTo>
                      <a:pt x="22081" y="13627"/>
                      <a:pt x="22050" y="10744"/>
                      <a:pt x="21275" y="7950"/>
                    </a:cubicBezTo>
                    <a:cubicBezTo>
                      <a:pt x="20751" y="6053"/>
                      <a:pt x="19370" y="4451"/>
                      <a:pt x="18295" y="2828"/>
                    </a:cubicBezTo>
                    <a:cubicBezTo>
                      <a:pt x="17832" y="2129"/>
                      <a:pt x="17360" y="1423"/>
                      <a:pt x="16731" y="872"/>
                    </a:cubicBezTo>
                    <a:cubicBezTo>
                      <a:pt x="16151" y="365"/>
                      <a:pt x="15409" y="0"/>
                      <a:pt x="14645" y="0"/>
                    </a:cubicBezTo>
                    <a:close/>
                  </a:path>
                </a:pathLst>
              </a:custGeom>
              <a:solidFill>
                <a:srgbClr val="1942D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617075" y="4473000"/>
                <a:ext cx="142000" cy="470625"/>
              </a:xfrm>
              <a:custGeom>
                <a:avLst/>
                <a:gdLst/>
                <a:ahLst/>
                <a:cxnLst/>
                <a:rect l="l" t="t" r="r" b="b"/>
                <a:pathLst>
                  <a:path w="5680" h="18825" extrusionOk="0">
                    <a:moveTo>
                      <a:pt x="544" y="0"/>
                    </a:moveTo>
                    <a:cubicBezTo>
                      <a:pt x="476" y="0"/>
                      <a:pt x="407" y="15"/>
                      <a:pt x="340" y="46"/>
                    </a:cubicBezTo>
                    <a:cubicBezTo>
                      <a:pt x="103" y="159"/>
                      <a:pt x="0" y="444"/>
                      <a:pt x="113" y="681"/>
                    </a:cubicBezTo>
                    <a:cubicBezTo>
                      <a:pt x="2746" y="6266"/>
                      <a:pt x="4293" y="12222"/>
                      <a:pt x="4713" y="18380"/>
                    </a:cubicBezTo>
                    <a:cubicBezTo>
                      <a:pt x="4731" y="18634"/>
                      <a:pt x="4940" y="18825"/>
                      <a:pt x="5190" y="18825"/>
                    </a:cubicBezTo>
                    <a:cubicBezTo>
                      <a:pt x="5197" y="18825"/>
                      <a:pt x="5204" y="18824"/>
                      <a:pt x="5209" y="18824"/>
                    </a:cubicBezTo>
                    <a:cubicBezTo>
                      <a:pt x="5212" y="18824"/>
                      <a:pt x="5214" y="18824"/>
                      <a:pt x="5216" y="18825"/>
                    </a:cubicBezTo>
                    <a:cubicBezTo>
                      <a:pt x="5481" y="18807"/>
                      <a:pt x="5680" y="18579"/>
                      <a:pt x="5663" y="18317"/>
                    </a:cubicBezTo>
                    <a:cubicBezTo>
                      <a:pt x="5452" y="15213"/>
                      <a:pt x="4946" y="12103"/>
                      <a:pt x="4159" y="9075"/>
                    </a:cubicBezTo>
                    <a:cubicBezTo>
                      <a:pt x="3373" y="6049"/>
                      <a:pt x="2303" y="3089"/>
                      <a:pt x="976" y="274"/>
                    </a:cubicBezTo>
                    <a:cubicBezTo>
                      <a:pt x="894" y="102"/>
                      <a:pt x="723" y="0"/>
                      <a:pt x="544" y="0"/>
                    </a:cubicBezTo>
                    <a:close/>
                  </a:path>
                </a:pathLst>
              </a:custGeom>
              <a:solidFill>
                <a:srgbClr val="1942D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348225" y="4083075"/>
                <a:ext cx="293000" cy="290600"/>
              </a:xfrm>
              <a:custGeom>
                <a:avLst/>
                <a:gdLst/>
                <a:ahLst/>
                <a:cxnLst/>
                <a:rect l="l" t="t" r="r" b="b"/>
                <a:pathLst>
                  <a:path w="11720" h="11624" extrusionOk="0">
                    <a:moveTo>
                      <a:pt x="8436" y="1"/>
                    </a:moveTo>
                    <a:cubicBezTo>
                      <a:pt x="8303" y="1"/>
                      <a:pt x="8178" y="29"/>
                      <a:pt x="8062" y="75"/>
                    </a:cubicBezTo>
                    <a:cubicBezTo>
                      <a:pt x="7628" y="253"/>
                      <a:pt x="7298" y="710"/>
                      <a:pt x="7147" y="1134"/>
                    </a:cubicBezTo>
                    <a:cubicBezTo>
                      <a:pt x="7022" y="1482"/>
                      <a:pt x="6905" y="1898"/>
                      <a:pt x="6561" y="2037"/>
                    </a:cubicBezTo>
                    <a:cubicBezTo>
                      <a:pt x="6484" y="2068"/>
                      <a:pt x="6408" y="2081"/>
                      <a:pt x="6331" y="2081"/>
                    </a:cubicBezTo>
                    <a:cubicBezTo>
                      <a:pt x="5930" y="2081"/>
                      <a:pt x="5529" y="1719"/>
                      <a:pt x="5100" y="1658"/>
                    </a:cubicBezTo>
                    <a:cubicBezTo>
                      <a:pt x="5046" y="1651"/>
                      <a:pt x="4993" y="1647"/>
                      <a:pt x="4942" y="1647"/>
                    </a:cubicBezTo>
                    <a:cubicBezTo>
                      <a:pt x="4504" y="1647"/>
                      <a:pt x="4166" y="1919"/>
                      <a:pt x="3903" y="2273"/>
                    </a:cubicBezTo>
                    <a:lnTo>
                      <a:pt x="3899" y="2265"/>
                    </a:lnTo>
                    <a:cubicBezTo>
                      <a:pt x="3647" y="2582"/>
                      <a:pt x="3473" y="2953"/>
                      <a:pt x="3248" y="3289"/>
                    </a:cubicBezTo>
                    <a:cubicBezTo>
                      <a:pt x="3082" y="3535"/>
                      <a:pt x="2856" y="3783"/>
                      <a:pt x="2561" y="3812"/>
                    </a:cubicBezTo>
                    <a:cubicBezTo>
                      <a:pt x="2543" y="3813"/>
                      <a:pt x="2524" y="3814"/>
                      <a:pt x="2505" y="3814"/>
                    </a:cubicBezTo>
                    <a:cubicBezTo>
                      <a:pt x="2280" y="3814"/>
                      <a:pt x="2066" y="3696"/>
                      <a:pt x="1844" y="3633"/>
                    </a:cubicBezTo>
                    <a:cubicBezTo>
                      <a:pt x="1673" y="3584"/>
                      <a:pt x="1517" y="3561"/>
                      <a:pt x="1373" y="3561"/>
                    </a:cubicBezTo>
                    <a:cubicBezTo>
                      <a:pt x="340" y="3561"/>
                      <a:pt x="1" y="4754"/>
                      <a:pt x="17" y="5746"/>
                    </a:cubicBezTo>
                    <a:cubicBezTo>
                      <a:pt x="66" y="8737"/>
                      <a:pt x="2490" y="11285"/>
                      <a:pt x="5456" y="11595"/>
                    </a:cubicBezTo>
                    <a:cubicBezTo>
                      <a:pt x="5638" y="11614"/>
                      <a:pt x="5819" y="11623"/>
                      <a:pt x="5999" y="11623"/>
                    </a:cubicBezTo>
                    <a:cubicBezTo>
                      <a:pt x="7837" y="11623"/>
                      <a:pt x="9556" y="10651"/>
                      <a:pt x="10607" y="9132"/>
                    </a:cubicBezTo>
                    <a:cubicBezTo>
                      <a:pt x="11514" y="7817"/>
                      <a:pt x="11719" y="6284"/>
                      <a:pt x="11523" y="4742"/>
                    </a:cubicBezTo>
                    <a:cubicBezTo>
                      <a:pt x="11389" y="3695"/>
                      <a:pt x="10777" y="2738"/>
                      <a:pt x="10330" y="1794"/>
                    </a:cubicBezTo>
                    <a:cubicBezTo>
                      <a:pt x="10138" y="1388"/>
                      <a:pt x="9941" y="976"/>
                      <a:pt x="9648" y="636"/>
                    </a:cubicBezTo>
                    <a:cubicBezTo>
                      <a:pt x="9357" y="296"/>
                      <a:pt x="8947" y="30"/>
                      <a:pt x="8499" y="3"/>
                    </a:cubicBezTo>
                    <a:cubicBezTo>
                      <a:pt x="8478" y="2"/>
                      <a:pt x="8457" y="1"/>
                      <a:pt x="8436" y="1"/>
                    </a:cubicBezTo>
                    <a:close/>
                  </a:path>
                </a:pathLst>
              </a:custGeom>
              <a:solidFill>
                <a:srgbClr val="E83C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348225" y="4083075"/>
                <a:ext cx="293000" cy="290600"/>
              </a:xfrm>
              <a:custGeom>
                <a:avLst/>
                <a:gdLst/>
                <a:ahLst/>
                <a:cxnLst/>
                <a:rect l="l" t="t" r="r" b="b"/>
                <a:pathLst>
                  <a:path w="11720" h="11624" extrusionOk="0">
                    <a:moveTo>
                      <a:pt x="8436" y="1"/>
                    </a:moveTo>
                    <a:cubicBezTo>
                      <a:pt x="8303" y="1"/>
                      <a:pt x="8178" y="29"/>
                      <a:pt x="8062" y="75"/>
                    </a:cubicBezTo>
                    <a:cubicBezTo>
                      <a:pt x="7628" y="253"/>
                      <a:pt x="7298" y="710"/>
                      <a:pt x="7147" y="1134"/>
                    </a:cubicBezTo>
                    <a:cubicBezTo>
                      <a:pt x="7022" y="1482"/>
                      <a:pt x="6905" y="1898"/>
                      <a:pt x="6561" y="2037"/>
                    </a:cubicBezTo>
                    <a:cubicBezTo>
                      <a:pt x="6484" y="2068"/>
                      <a:pt x="6408" y="2081"/>
                      <a:pt x="6331" y="2081"/>
                    </a:cubicBezTo>
                    <a:cubicBezTo>
                      <a:pt x="5930" y="2081"/>
                      <a:pt x="5529" y="1719"/>
                      <a:pt x="5100" y="1658"/>
                    </a:cubicBezTo>
                    <a:cubicBezTo>
                      <a:pt x="5046" y="1651"/>
                      <a:pt x="4993" y="1647"/>
                      <a:pt x="4942" y="1647"/>
                    </a:cubicBezTo>
                    <a:cubicBezTo>
                      <a:pt x="4504" y="1647"/>
                      <a:pt x="4166" y="1919"/>
                      <a:pt x="3903" y="2273"/>
                    </a:cubicBezTo>
                    <a:lnTo>
                      <a:pt x="3899" y="2265"/>
                    </a:lnTo>
                    <a:cubicBezTo>
                      <a:pt x="3647" y="2582"/>
                      <a:pt x="3473" y="2953"/>
                      <a:pt x="3248" y="3289"/>
                    </a:cubicBezTo>
                    <a:cubicBezTo>
                      <a:pt x="3082" y="3535"/>
                      <a:pt x="2856" y="3783"/>
                      <a:pt x="2561" y="3812"/>
                    </a:cubicBezTo>
                    <a:cubicBezTo>
                      <a:pt x="2543" y="3813"/>
                      <a:pt x="2524" y="3814"/>
                      <a:pt x="2505" y="3814"/>
                    </a:cubicBezTo>
                    <a:cubicBezTo>
                      <a:pt x="2280" y="3814"/>
                      <a:pt x="2066" y="3696"/>
                      <a:pt x="1844" y="3633"/>
                    </a:cubicBezTo>
                    <a:cubicBezTo>
                      <a:pt x="1673" y="3584"/>
                      <a:pt x="1517" y="3561"/>
                      <a:pt x="1373" y="3561"/>
                    </a:cubicBezTo>
                    <a:cubicBezTo>
                      <a:pt x="340" y="3561"/>
                      <a:pt x="1" y="4754"/>
                      <a:pt x="17" y="5746"/>
                    </a:cubicBezTo>
                    <a:cubicBezTo>
                      <a:pt x="66" y="8737"/>
                      <a:pt x="2490" y="11285"/>
                      <a:pt x="5456" y="11595"/>
                    </a:cubicBezTo>
                    <a:cubicBezTo>
                      <a:pt x="5638" y="11614"/>
                      <a:pt x="5819" y="11623"/>
                      <a:pt x="5999" y="11623"/>
                    </a:cubicBezTo>
                    <a:cubicBezTo>
                      <a:pt x="7837" y="11623"/>
                      <a:pt x="9556" y="10651"/>
                      <a:pt x="10607" y="9132"/>
                    </a:cubicBezTo>
                    <a:cubicBezTo>
                      <a:pt x="11514" y="7817"/>
                      <a:pt x="11719" y="6284"/>
                      <a:pt x="11523" y="4742"/>
                    </a:cubicBezTo>
                    <a:cubicBezTo>
                      <a:pt x="11389" y="3695"/>
                      <a:pt x="10777" y="2738"/>
                      <a:pt x="10330" y="1794"/>
                    </a:cubicBezTo>
                    <a:cubicBezTo>
                      <a:pt x="10138" y="1388"/>
                      <a:pt x="9941" y="976"/>
                      <a:pt x="9648" y="636"/>
                    </a:cubicBezTo>
                    <a:cubicBezTo>
                      <a:pt x="9357" y="296"/>
                      <a:pt x="8947" y="30"/>
                      <a:pt x="8499" y="3"/>
                    </a:cubicBezTo>
                    <a:cubicBezTo>
                      <a:pt x="8478" y="2"/>
                      <a:pt x="8457" y="1"/>
                      <a:pt x="8436" y="1"/>
                    </a:cubicBezTo>
                    <a:close/>
                  </a:path>
                </a:pathLst>
              </a:custGeom>
              <a:solidFill>
                <a:srgbClr val="000000">
                  <a:alpha val="18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3"/>
              <p:cNvSpPr/>
              <p:nvPr/>
            </p:nvSpPr>
            <p:spPr>
              <a:xfrm>
                <a:off x="297800" y="4099650"/>
                <a:ext cx="463475" cy="459475"/>
              </a:xfrm>
              <a:custGeom>
                <a:avLst/>
                <a:gdLst/>
                <a:ahLst/>
                <a:cxnLst/>
                <a:rect l="l" t="t" r="r" b="b"/>
                <a:pathLst>
                  <a:path w="18539" h="18379" extrusionOk="0">
                    <a:moveTo>
                      <a:pt x="13386" y="1"/>
                    </a:moveTo>
                    <a:cubicBezTo>
                      <a:pt x="13167" y="1"/>
                      <a:pt x="12959" y="44"/>
                      <a:pt x="12761" y="123"/>
                    </a:cubicBezTo>
                    <a:cubicBezTo>
                      <a:pt x="12071" y="401"/>
                      <a:pt x="11550" y="1127"/>
                      <a:pt x="11309" y="1794"/>
                    </a:cubicBezTo>
                    <a:cubicBezTo>
                      <a:pt x="11112" y="2348"/>
                      <a:pt x="10928" y="3005"/>
                      <a:pt x="10383" y="3222"/>
                    </a:cubicBezTo>
                    <a:cubicBezTo>
                      <a:pt x="10262" y="3271"/>
                      <a:pt x="10141" y="3291"/>
                      <a:pt x="10021" y="3291"/>
                    </a:cubicBezTo>
                    <a:cubicBezTo>
                      <a:pt x="9385" y="3291"/>
                      <a:pt x="8750" y="2719"/>
                      <a:pt x="8072" y="2622"/>
                    </a:cubicBezTo>
                    <a:cubicBezTo>
                      <a:pt x="7986" y="2610"/>
                      <a:pt x="7904" y="2604"/>
                      <a:pt x="7823" y="2604"/>
                    </a:cubicBezTo>
                    <a:cubicBezTo>
                      <a:pt x="7130" y="2604"/>
                      <a:pt x="6595" y="3035"/>
                      <a:pt x="6181" y="3591"/>
                    </a:cubicBezTo>
                    <a:lnTo>
                      <a:pt x="6172" y="3579"/>
                    </a:lnTo>
                    <a:cubicBezTo>
                      <a:pt x="5775" y="4081"/>
                      <a:pt x="5498" y="4667"/>
                      <a:pt x="5140" y="5199"/>
                    </a:cubicBezTo>
                    <a:cubicBezTo>
                      <a:pt x="4876" y="5593"/>
                      <a:pt x="4521" y="5982"/>
                      <a:pt x="4052" y="6025"/>
                    </a:cubicBezTo>
                    <a:cubicBezTo>
                      <a:pt x="4020" y="6028"/>
                      <a:pt x="3988" y="6030"/>
                      <a:pt x="3956" y="6030"/>
                    </a:cubicBezTo>
                    <a:cubicBezTo>
                      <a:pt x="3601" y="6030"/>
                      <a:pt x="3265" y="5842"/>
                      <a:pt x="2919" y="5740"/>
                    </a:cubicBezTo>
                    <a:cubicBezTo>
                      <a:pt x="2648" y="5662"/>
                      <a:pt x="2400" y="5625"/>
                      <a:pt x="2173" y="5625"/>
                    </a:cubicBezTo>
                    <a:cubicBezTo>
                      <a:pt x="537" y="5625"/>
                      <a:pt x="1" y="7513"/>
                      <a:pt x="26" y="9080"/>
                    </a:cubicBezTo>
                    <a:cubicBezTo>
                      <a:pt x="102" y="13812"/>
                      <a:pt x="3939" y="17846"/>
                      <a:pt x="8631" y="18334"/>
                    </a:cubicBezTo>
                    <a:cubicBezTo>
                      <a:pt x="8918" y="18364"/>
                      <a:pt x="9204" y="18379"/>
                      <a:pt x="9488" y="18379"/>
                    </a:cubicBezTo>
                    <a:cubicBezTo>
                      <a:pt x="12397" y="18379"/>
                      <a:pt x="15116" y="16845"/>
                      <a:pt x="16777" y="14441"/>
                    </a:cubicBezTo>
                    <a:cubicBezTo>
                      <a:pt x="18217" y="12360"/>
                      <a:pt x="18539" y="9934"/>
                      <a:pt x="18227" y="7494"/>
                    </a:cubicBezTo>
                    <a:cubicBezTo>
                      <a:pt x="18014" y="5837"/>
                      <a:pt x="17049" y="4327"/>
                      <a:pt x="16338" y="2833"/>
                    </a:cubicBezTo>
                    <a:cubicBezTo>
                      <a:pt x="16035" y="2190"/>
                      <a:pt x="15724" y="1540"/>
                      <a:pt x="15261" y="1002"/>
                    </a:cubicBezTo>
                    <a:cubicBezTo>
                      <a:pt x="14798" y="465"/>
                      <a:pt x="14152" y="43"/>
                      <a:pt x="13443" y="2"/>
                    </a:cubicBezTo>
                    <a:cubicBezTo>
                      <a:pt x="13424" y="1"/>
                      <a:pt x="13405" y="1"/>
                      <a:pt x="13386" y="1"/>
                    </a:cubicBezTo>
                    <a:close/>
                  </a:path>
                </a:pathLst>
              </a:custGeom>
              <a:solidFill>
                <a:srgbClr val="E83C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0" name="Google Shape;60;p3"/>
            <p:cNvSpPr/>
            <p:nvPr/>
          </p:nvSpPr>
          <p:spPr>
            <a:xfrm rot="1151937">
              <a:off x="703416" y="4264384"/>
              <a:ext cx="195998" cy="649604"/>
            </a:xfrm>
            <a:custGeom>
              <a:avLst/>
              <a:gdLst/>
              <a:ahLst/>
              <a:cxnLst/>
              <a:rect l="l" t="t" r="r" b="b"/>
              <a:pathLst>
                <a:path w="5680" h="18825" extrusionOk="0">
                  <a:moveTo>
                    <a:pt x="544" y="0"/>
                  </a:moveTo>
                  <a:cubicBezTo>
                    <a:pt x="476" y="0"/>
                    <a:pt x="407" y="15"/>
                    <a:pt x="340" y="46"/>
                  </a:cubicBezTo>
                  <a:cubicBezTo>
                    <a:pt x="103" y="159"/>
                    <a:pt x="0" y="444"/>
                    <a:pt x="113" y="681"/>
                  </a:cubicBezTo>
                  <a:cubicBezTo>
                    <a:pt x="2746" y="6266"/>
                    <a:pt x="4293" y="12222"/>
                    <a:pt x="4713" y="18380"/>
                  </a:cubicBezTo>
                  <a:cubicBezTo>
                    <a:pt x="4731" y="18634"/>
                    <a:pt x="4940" y="18825"/>
                    <a:pt x="5190" y="18825"/>
                  </a:cubicBezTo>
                  <a:cubicBezTo>
                    <a:pt x="5197" y="18825"/>
                    <a:pt x="5204" y="18824"/>
                    <a:pt x="5209" y="18824"/>
                  </a:cubicBezTo>
                  <a:cubicBezTo>
                    <a:pt x="5212" y="18824"/>
                    <a:pt x="5214" y="18824"/>
                    <a:pt x="5216" y="18825"/>
                  </a:cubicBezTo>
                  <a:cubicBezTo>
                    <a:pt x="5481" y="18807"/>
                    <a:pt x="5680" y="18579"/>
                    <a:pt x="5663" y="18317"/>
                  </a:cubicBezTo>
                  <a:cubicBezTo>
                    <a:pt x="5452" y="15213"/>
                    <a:pt x="4946" y="12103"/>
                    <a:pt x="4159" y="9075"/>
                  </a:cubicBezTo>
                  <a:cubicBezTo>
                    <a:pt x="3373" y="6049"/>
                    <a:pt x="2303" y="3089"/>
                    <a:pt x="976" y="274"/>
                  </a:cubicBezTo>
                  <a:cubicBezTo>
                    <a:pt x="894" y="102"/>
                    <a:pt x="723" y="0"/>
                    <a:pt x="544" y="0"/>
                  </a:cubicBezTo>
                  <a:close/>
                </a:path>
              </a:pathLst>
            </a:custGeom>
            <a:solidFill>
              <a:srgbClr val="1942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p8"/>
          <p:cNvGrpSpPr/>
          <p:nvPr/>
        </p:nvGrpSpPr>
        <p:grpSpPr>
          <a:xfrm>
            <a:off x="304800" y="200025"/>
            <a:ext cx="8534400" cy="4743600"/>
            <a:chOff x="304800" y="200025"/>
            <a:chExt cx="8534400" cy="4743600"/>
          </a:xfrm>
        </p:grpSpPr>
        <p:sp>
          <p:nvSpPr>
            <p:cNvPr id="99" name="Google Shape;99;p8"/>
            <p:cNvSpPr/>
            <p:nvPr/>
          </p:nvSpPr>
          <p:spPr>
            <a:xfrm>
              <a:off x="304800" y="200025"/>
              <a:ext cx="8534400" cy="4743600"/>
            </a:xfrm>
            <a:prstGeom prst="roundRect">
              <a:avLst>
                <a:gd name="adj" fmla="val 4619"/>
              </a:avLst>
            </a:prstGeom>
            <a:noFill/>
            <a:ln w="19050" cap="flat" cmpd="sng">
              <a:solidFill>
                <a:schemeClr val="accent4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8"/>
            <p:cNvSpPr/>
            <p:nvPr/>
          </p:nvSpPr>
          <p:spPr>
            <a:xfrm>
              <a:off x="388866" y="299713"/>
              <a:ext cx="8366100" cy="4544400"/>
            </a:xfrm>
            <a:prstGeom prst="roundRect">
              <a:avLst>
                <a:gd name="adj" fmla="val 3121"/>
              </a:avLst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" name="Google Shape;101;p8"/>
          <p:cNvSpPr txBox="1">
            <a:spLocks noGrp="1"/>
          </p:cNvSpPr>
          <p:nvPr>
            <p:ph type="title"/>
          </p:nvPr>
        </p:nvSpPr>
        <p:spPr>
          <a:xfrm>
            <a:off x="1111425" y="539500"/>
            <a:ext cx="6921000" cy="268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102" name="Google Shape;102;p8"/>
          <p:cNvGrpSpPr/>
          <p:nvPr/>
        </p:nvGrpSpPr>
        <p:grpSpPr>
          <a:xfrm>
            <a:off x="-352502" y="-518687"/>
            <a:ext cx="1633385" cy="1633385"/>
            <a:chOff x="-352502" y="-518687"/>
            <a:chExt cx="1633385" cy="1633385"/>
          </a:xfrm>
        </p:grpSpPr>
        <p:sp>
          <p:nvSpPr>
            <p:cNvPr id="103" name="Google Shape;103;p8"/>
            <p:cNvSpPr/>
            <p:nvPr/>
          </p:nvSpPr>
          <p:spPr>
            <a:xfrm rot="-2700000">
              <a:off x="-481388" y="285384"/>
              <a:ext cx="1954585" cy="8867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8"/>
            <p:cNvSpPr/>
            <p:nvPr/>
          </p:nvSpPr>
          <p:spPr>
            <a:xfrm rot="-2700000">
              <a:off x="-418809" y="347963"/>
              <a:ext cx="1954585" cy="8867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8"/>
            <p:cNvSpPr/>
            <p:nvPr/>
          </p:nvSpPr>
          <p:spPr>
            <a:xfrm rot="-2700000">
              <a:off x="-575745" y="146267"/>
              <a:ext cx="1954585" cy="17819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" name="Google Shape;106;p8"/>
          <p:cNvGrpSpPr/>
          <p:nvPr/>
        </p:nvGrpSpPr>
        <p:grpSpPr>
          <a:xfrm flipH="1">
            <a:off x="8048548" y="-515650"/>
            <a:ext cx="1633385" cy="1633385"/>
            <a:chOff x="-352502" y="-518687"/>
            <a:chExt cx="1633385" cy="1633385"/>
          </a:xfrm>
        </p:grpSpPr>
        <p:sp>
          <p:nvSpPr>
            <p:cNvPr id="107" name="Google Shape;107;p8"/>
            <p:cNvSpPr/>
            <p:nvPr/>
          </p:nvSpPr>
          <p:spPr>
            <a:xfrm rot="-2700000">
              <a:off x="-481388" y="285384"/>
              <a:ext cx="1954585" cy="8867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8"/>
            <p:cNvSpPr/>
            <p:nvPr/>
          </p:nvSpPr>
          <p:spPr>
            <a:xfrm rot="-2700000">
              <a:off x="-418809" y="347963"/>
              <a:ext cx="1954585" cy="8867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8"/>
            <p:cNvSpPr/>
            <p:nvPr/>
          </p:nvSpPr>
          <p:spPr>
            <a:xfrm rot="-2700000">
              <a:off x="-575745" y="146267"/>
              <a:ext cx="1954585" cy="17819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122;p11"/>
          <p:cNvGrpSpPr/>
          <p:nvPr/>
        </p:nvGrpSpPr>
        <p:grpSpPr>
          <a:xfrm>
            <a:off x="304800" y="200025"/>
            <a:ext cx="8534400" cy="4743600"/>
            <a:chOff x="304800" y="200025"/>
            <a:chExt cx="8534400" cy="4743600"/>
          </a:xfrm>
        </p:grpSpPr>
        <p:sp>
          <p:nvSpPr>
            <p:cNvPr id="123" name="Google Shape;123;p11"/>
            <p:cNvSpPr/>
            <p:nvPr/>
          </p:nvSpPr>
          <p:spPr>
            <a:xfrm>
              <a:off x="304800" y="200025"/>
              <a:ext cx="8534400" cy="4743600"/>
            </a:xfrm>
            <a:prstGeom prst="roundRect">
              <a:avLst>
                <a:gd name="adj" fmla="val 4619"/>
              </a:avLst>
            </a:prstGeom>
            <a:noFill/>
            <a:ln w="19050" cap="flat" cmpd="sng">
              <a:solidFill>
                <a:schemeClr val="accent4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>
              <a:off x="388866" y="299713"/>
              <a:ext cx="8366100" cy="4544400"/>
            </a:xfrm>
            <a:prstGeom prst="roundRect">
              <a:avLst>
                <a:gd name="adj" fmla="val 3121"/>
              </a:avLst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1438200" y="1510175"/>
            <a:ext cx="6267600" cy="16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subTitle" idx="1"/>
          </p:nvPr>
        </p:nvSpPr>
        <p:spPr>
          <a:xfrm>
            <a:off x="1438200" y="3208184"/>
            <a:ext cx="62676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grpSp>
        <p:nvGrpSpPr>
          <p:cNvPr id="127" name="Google Shape;127;p11"/>
          <p:cNvGrpSpPr/>
          <p:nvPr/>
        </p:nvGrpSpPr>
        <p:grpSpPr>
          <a:xfrm rot="-2700000">
            <a:off x="-3536652" y="845259"/>
            <a:ext cx="8039787" cy="734788"/>
            <a:chOff x="2695335" y="5082675"/>
            <a:chExt cx="2593990" cy="237075"/>
          </a:xfrm>
        </p:grpSpPr>
        <p:sp>
          <p:nvSpPr>
            <p:cNvPr id="128" name="Google Shape;128;p11"/>
            <p:cNvSpPr/>
            <p:nvPr/>
          </p:nvSpPr>
          <p:spPr>
            <a:xfrm>
              <a:off x="2696600" y="5082675"/>
              <a:ext cx="2592675" cy="140575"/>
            </a:xfrm>
            <a:custGeom>
              <a:avLst/>
              <a:gdLst/>
              <a:ahLst/>
              <a:cxnLst/>
              <a:rect l="l" t="t" r="r" b="b"/>
              <a:pathLst>
                <a:path w="103707" h="5623" extrusionOk="0">
                  <a:moveTo>
                    <a:pt x="209" y="1"/>
                  </a:moveTo>
                  <a:cubicBezTo>
                    <a:pt x="141" y="1"/>
                    <a:pt x="72" y="2"/>
                    <a:pt x="1" y="5"/>
                  </a:cubicBezTo>
                  <a:lnTo>
                    <a:pt x="1" y="5619"/>
                  </a:lnTo>
                  <a:cubicBezTo>
                    <a:pt x="2646" y="5528"/>
                    <a:pt x="2724" y="3881"/>
                    <a:pt x="5518" y="3881"/>
                  </a:cubicBezTo>
                  <a:cubicBezTo>
                    <a:pt x="8390" y="3881"/>
                    <a:pt x="8390" y="5623"/>
                    <a:pt x="11261" y="5623"/>
                  </a:cubicBezTo>
                  <a:cubicBezTo>
                    <a:pt x="14135" y="5623"/>
                    <a:pt x="14135" y="3881"/>
                    <a:pt x="17005" y="3881"/>
                  </a:cubicBezTo>
                  <a:cubicBezTo>
                    <a:pt x="19876" y="3881"/>
                    <a:pt x="19874" y="5623"/>
                    <a:pt x="22748" y="5623"/>
                  </a:cubicBezTo>
                  <a:cubicBezTo>
                    <a:pt x="25620" y="5623"/>
                    <a:pt x="25620" y="3881"/>
                    <a:pt x="28491" y="3881"/>
                  </a:cubicBezTo>
                  <a:cubicBezTo>
                    <a:pt x="31365" y="3881"/>
                    <a:pt x="31365" y="5623"/>
                    <a:pt x="34235" y="5623"/>
                  </a:cubicBezTo>
                  <a:cubicBezTo>
                    <a:pt x="37110" y="5623"/>
                    <a:pt x="37110" y="3881"/>
                    <a:pt x="39980" y="3881"/>
                  </a:cubicBezTo>
                  <a:cubicBezTo>
                    <a:pt x="42852" y="3881"/>
                    <a:pt x="42852" y="5623"/>
                    <a:pt x="45725" y="5623"/>
                  </a:cubicBezTo>
                  <a:cubicBezTo>
                    <a:pt x="48597" y="5623"/>
                    <a:pt x="48597" y="3881"/>
                    <a:pt x="51467" y="3881"/>
                  </a:cubicBezTo>
                  <a:cubicBezTo>
                    <a:pt x="54342" y="3881"/>
                    <a:pt x="54342" y="5623"/>
                    <a:pt x="57212" y="5623"/>
                  </a:cubicBezTo>
                  <a:cubicBezTo>
                    <a:pt x="60082" y="5623"/>
                    <a:pt x="60082" y="3881"/>
                    <a:pt x="62955" y="3881"/>
                  </a:cubicBezTo>
                  <a:cubicBezTo>
                    <a:pt x="65827" y="3881"/>
                    <a:pt x="65827" y="5623"/>
                    <a:pt x="68697" y="5623"/>
                  </a:cubicBezTo>
                  <a:cubicBezTo>
                    <a:pt x="71572" y="5623"/>
                    <a:pt x="71572" y="3881"/>
                    <a:pt x="74442" y="3881"/>
                  </a:cubicBezTo>
                  <a:cubicBezTo>
                    <a:pt x="77316" y="3881"/>
                    <a:pt x="77316" y="5623"/>
                    <a:pt x="80187" y="5623"/>
                  </a:cubicBezTo>
                  <a:cubicBezTo>
                    <a:pt x="83061" y="5623"/>
                    <a:pt x="83061" y="3881"/>
                    <a:pt x="85931" y="3881"/>
                  </a:cubicBezTo>
                  <a:cubicBezTo>
                    <a:pt x="88804" y="3881"/>
                    <a:pt x="88804" y="5623"/>
                    <a:pt x="91676" y="5623"/>
                  </a:cubicBezTo>
                  <a:cubicBezTo>
                    <a:pt x="94548" y="5623"/>
                    <a:pt x="94548" y="3881"/>
                    <a:pt x="97419" y="3881"/>
                  </a:cubicBezTo>
                  <a:cubicBezTo>
                    <a:pt x="100293" y="3881"/>
                    <a:pt x="100293" y="5623"/>
                    <a:pt x="103163" y="5623"/>
                  </a:cubicBezTo>
                  <a:cubicBezTo>
                    <a:pt x="103358" y="5623"/>
                    <a:pt x="103538" y="5614"/>
                    <a:pt x="103706" y="5600"/>
                  </a:cubicBezTo>
                  <a:lnTo>
                    <a:pt x="103706" y="42"/>
                  </a:lnTo>
                  <a:cubicBezTo>
                    <a:pt x="103540" y="27"/>
                    <a:pt x="103358" y="19"/>
                    <a:pt x="103166" y="19"/>
                  </a:cubicBezTo>
                  <a:cubicBezTo>
                    <a:pt x="100295" y="19"/>
                    <a:pt x="100295" y="1761"/>
                    <a:pt x="97423" y="1761"/>
                  </a:cubicBezTo>
                  <a:cubicBezTo>
                    <a:pt x="94551" y="1761"/>
                    <a:pt x="94551" y="19"/>
                    <a:pt x="91680" y="19"/>
                  </a:cubicBezTo>
                  <a:cubicBezTo>
                    <a:pt x="88808" y="19"/>
                    <a:pt x="88808" y="1761"/>
                    <a:pt x="85936" y="1761"/>
                  </a:cubicBezTo>
                  <a:cubicBezTo>
                    <a:pt x="83063" y="1761"/>
                    <a:pt x="83063" y="19"/>
                    <a:pt x="80193" y="19"/>
                  </a:cubicBezTo>
                  <a:cubicBezTo>
                    <a:pt x="77319" y="19"/>
                    <a:pt x="77319" y="1761"/>
                    <a:pt x="74448" y="1761"/>
                  </a:cubicBezTo>
                  <a:cubicBezTo>
                    <a:pt x="71574" y="1761"/>
                    <a:pt x="71574" y="19"/>
                    <a:pt x="68704" y="19"/>
                  </a:cubicBezTo>
                  <a:cubicBezTo>
                    <a:pt x="65829" y="19"/>
                    <a:pt x="65829" y="1761"/>
                    <a:pt x="62959" y="1761"/>
                  </a:cubicBezTo>
                  <a:cubicBezTo>
                    <a:pt x="60087" y="1761"/>
                    <a:pt x="60087" y="19"/>
                    <a:pt x="57214" y="19"/>
                  </a:cubicBezTo>
                  <a:cubicBezTo>
                    <a:pt x="54344" y="19"/>
                    <a:pt x="54344" y="1761"/>
                    <a:pt x="51474" y="1761"/>
                  </a:cubicBezTo>
                  <a:cubicBezTo>
                    <a:pt x="48599" y="1761"/>
                    <a:pt x="48599" y="19"/>
                    <a:pt x="45729" y="19"/>
                  </a:cubicBezTo>
                  <a:cubicBezTo>
                    <a:pt x="42857" y="19"/>
                    <a:pt x="42857" y="1761"/>
                    <a:pt x="39984" y="1761"/>
                  </a:cubicBezTo>
                  <a:cubicBezTo>
                    <a:pt x="37112" y="1761"/>
                    <a:pt x="37112" y="19"/>
                    <a:pt x="34242" y="19"/>
                  </a:cubicBezTo>
                  <a:cubicBezTo>
                    <a:pt x="31367" y="19"/>
                    <a:pt x="31367" y="1761"/>
                    <a:pt x="28497" y="1761"/>
                  </a:cubicBezTo>
                  <a:cubicBezTo>
                    <a:pt x="25623" y="1761"/>
                    <a:pt x="25623" y="19"/>
                    <a:pt x="22752" y="19"/>
                  </a:cubicBezTo>
                  <a:cubicBezTo>
                    <a:pt x="19882" y="19"/>
                    <a:pt x="19882" y="1761"/>
                    <a:pt x="17008" y="1761"/>
                  </a:cubicBezTo>
                  <a:cubicBezTo>
                    <a:pt x="14135" y="1761"/>
                    <a:pt x="14135" y="19"/>
                    <a:pt x="11265" y="19"/>
                  </a:cubicBezTo>
                  <a:cubicBezTo>
                    <a:pt x="8390" y="19"/>
                    <a:pt x="8390" y="1761"/>
                    <a:pt x="5520" y="1761"/>
                  </a:cubicBezTo>
                  <a:cubicBezTo>
                    <a:pt x="2831" y="1761"/>
                    <a:pt x="2575" y="1"/>
                    <a:pt x="209" y="1"/>
                  </a:cubicBezTo>
                  <a:close/>
                </a:path>
              </a:pathLst>
            </a:custGeom>
            <a:solidFill>
              <a:srgbClr val="FED2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1"/>
            <p:cNvSpPr/>
            <p:nvPr/>
          </p:nvSpPr>
          <p:spPr>
            <a:xfrm>
              <a:off x="2695335" y="5227775"/>
              <a:ext cx="2592675" cy="91975"/>
            </a:xfrm>
            <a:custGeom>
              <a:avLst/>
              <a:gdLst/>
              <a:ahLst/>
              <a:cxnLst/>
              <a:rect l="l" t="t" r="r" b="b"/>
              <a:pathLst>
                <a:path w="103707" h="3679" extrusionOk="0">
                  <a:moveTo>
                    <a:pt x="62981" y="1"/>
                  </a:moveTo>
                  <a:cubicBezTo>
                    <a:pt x="62668" y="1"/>
                    <a:pt x="62387" y="21"/>
                    <a:pt x="62135" y="60"/>
                  </a:cubicBezTo>
                  <a:cubicBezTo>
                    <a:pt x="62080" y="67"/>
                    <a:pt x="62027" y="75"/>
                    <a:pt x="61973" y="85"/>
                  </a:cubicBezTo>
                  <a:cubicBezTo>
                    <a:pt x="61945" y="91"/>
                    <a:pt x="61920" y="95"/>
                    <a:pt x="61893" y="101"/>
                  </a:cubicBezTo>
                  <a:cubicBezTo>
                    <a:pt x="61842" y="112"/>
                    <a:pt x="61791" y="122"/>
                    <a:pt x="61742" y="134"/>
                  </a:cubicBezTo>
                  <a:cubicBezTo>
                    <a:pt x="61717" y="138"/>
                    <a:pt x="61691" y="146"/>
                    <a:pt x="61668" y="153"/>
                  </a:cubicBezTo>
                  <a:cubicBezTo>
                    <a:pt x="61596" y="169"/>
                    <a:pt x="61525" y="187"/>
                    <a:pt x="61459" y="210"/>
                  </a:cubicBezTo>
                  <a:cubicBezTo>
                    <a:pt x="60551" y="493"/>
                    <a:pt x="60017" y="1003"/>
                    <a:pt x="59226" y="1355"/>
                  </a:cubicBezTo>
                  <a:cubicBezTo>
                    <a:pt x="59126" y="1402"/>
                    <a:pt x="59023" y="1443"/>
                    <a:pt x="58915" y="1480"/>
                  </a:cubicBezTo>
                  <a:cubicBezTo>
                    <a:pt x="58828" y="1515"/>
                    <a:pt x="58738" y="1542"/>
                    <a:pt x="58644" y="1568"/>
                  </a:cubicBezTo>
                  <a:cubicBezTo>
                    <a:pt x="58597" y="1583"/>
                    <a:pt x="58550" y="1593"/>
                    <a:pt x="58501" y="1607"/>
                  </a:cubicBezTo>
                  <a:cubicBezTo>
                    <a:pt x="58402" y="1632"/>
                    <a:pt x="58300" y="1652"/>
                    <a:pt x="58193" y="1671"/>
                  </a:cubicBezTo>
                  <a:lnTo>
                    <a:pt x="58191" y="1671"/>
                  </a:lnTo>
                  <a:cubicBezTo>
                    <a:pt x="58154" y="1679"/>
                    <a:pt x="58120" y="1683"/>
                    <a:pt x="58083" y="1689"/>
                  </a:cubicBezTo>
                  <a:cubicBezTo>
                    <a:pt x="57829" y="1726"/>
                    <a:pt x="57550" y="1746"/>
                    <a:pt x="57239" y="1746"/>
                  </a:cubicBezTo>
                  <a:cubicBezTo>
                    <a:pt x="56833" y="1746"/>
                    <a:pt x="56487" y="1712"/>
                    <a:pt x="56179" y="1652"/>
                  </a:cubicBezTo>
                  <a:cubicBezTo>
                    <a:pt x="56108" y="1640"/>
                    <a:pt x="56036" y="1624"/>
                    <a:pt x="55968" y="1607"/>
                  </a:cubicBezTo>
                  <a:cubicBezTo>
                    <a:pt x="55647" y="1527"/>
                    <a:pt x="55370" y="1419"/>
                    <a:pt x="55120" y="1300"/>
                  </a:cubicBezTo>
                  <a:cubicBezTo>
                    <a:pt x="55081" y="1281"/>
                    <a:pt x="55049" y="1263"/>
                    <a:pt x="55012" y="1245"/>
                  </a:cubicBezTo>
                  <a:cubicBezTo>
                    <a:pt x="54559" y="1013"/>
                    <a:pt x="54176" y="738"/>
                    <a:pt x="53719" y="505"/>
                  </a:cubicBezTo>
                  <a:cubicBezTo>
                    <a:pt x="53686" y="487"/>
                    <a:pt x="53649" y="468"/>
                    <a:pt x="53614" y="452"/>
                  </a:cubicBezTo>
                  <a:cubicBezTo>
                    <a:pt x="53360" y="329"/>
                    <a:pt x="53086" y="224"/>
                    <a:pt x="52764" y="144"/>
                  </a:cubicBezTo>
                  <a:cubicBezTo>
                    <a:pt x="52695" y="128"/>
                    <a:pt x="52625" y="114"/>
                    <a:pt x="52551" y="97"/>
                  </a:cubicBezTo>
                  <a:cubicBezTo>
                    <a:pt x="52486" y="85"/>
                    <a:pt x="52416" y="73"/>
                    <a:pt x="52344" y="62"/>
                  </a:cubicBezTo>
                  <a:cubicBezTo>
                    <a:pt x="52092" y="23"/>
                    <a:pt x="51814" y="3"/>
                    <a:pt x="51498" y="3"/>
                  </a:cubicBezTo>
                  <a:cubicBezTo>
                    <a:pt x="51185" y="3"/>
                    <a:pt x="50904" y="23"/>
                    <a:pt x="50652" y="62"/>
                  </a:cubicBezTo>
                  <a:cubicBezTo>
                    <a:pt x="50592" y="71"/>
                    <a:pt x="50539" y="81"/>
                    <a:pt x="50484" y="91"/>
                  </a:cubicBezTo>
                  <a:cubicBezTo>
                    <a:pt x="50431" y="97"/>
                    <a:pt x="50377" y="107"/>
                    <a:pt x="50326" y="122"/>
                  </a:cubicBezTo>
                  <a:cubicBezTo>
                    <a:pt x="50300" y="126"/>
                    <a:pt x="50275" y="134"/>
                    <a:pt x="50248" y="138"/>
                  </a:cubicBezTo>
                  <a:cubicBezTo>
                    <a:pt x="48890" y="464"/>
                    <a:pt x="48353" y="1286"/>
                    <a:pt x="46997" y="1611"/>
                  </a:cubicBezTo>
                  <a:cubicBezTo>
                    <a:pt x="46970" y="1619"/>
                    <a:pt x="46946" y="1624"/>
                    <a:pt x="46919" y="1630"/>
                  </a:cubicBezTo>
                  <a:cubicBezTo>
                    <a:pt x="46868" y="1640"/>
                    <a:pt x="46815" y="1650"/>
                    <a:pt x="46761" y="1660"/>
                  </a:cubicBezTo>
                  <a:cubicBezTo>
                    <a:pt x="46708" y="1671"/>
                    <a:pt x="46651" y="1681"/>
                    <a:pt x="46595" y="1689"/>
                  </a:cubicBezTo>
                  <a:cubicBezTo>
                    <a:pt x="46341" y="1726"/>
                    <a:pt x="46063" y="1746"/>
                    <a:pt x="45749" y="1746"/>
                  </a:cubicBezTo>
                  <a:cubicBezTo>
                    <a:pt x="45434" y="1746"/>
                    <a:pt x="45155" y="1726"/>
                    <a:pt x="44901" y="1689"/>
                  </a:cubicBezTo>
                  <a:cubicBezTo>
                    <a:pt x="44844" y="1681"/>
                    <a:pt x="44788" y="1671"/>
                    <a:pt x="44735" y="1660"/>
                  </a:cubicBezTo>
                  <a:cubicBezTo>
                    <a:pt x="44682" y="1652"/>
                    <a:pt x="44629" y="1642"/>
                    <a:pt x="44577" y="1630"/>
                  </a:cubicBezTo>
                  <a:cubicBezTo>
                    <a:pt x="44551" y="1624"/>
                    <a:pt x="44526" y="1617"/>
                    <a:pt x="44500" y="1611"/>
                  </a:cubicBezTo>
                  <a:cubicBezTo>
                    <a:pt x="43139" y="1286"/>
                    <a:pt x="42604" y="464"/>
                    <a:pt x="41248" y="138"/>
                  </a:cubicBezTo>
                  <a:cubicBezTo>
                    <a:pt x="41222" y="132"/>
                    <a:pt x="41197" y="126"/>
                    <a:pt x="41170" y="122"/>
                  </a:cubicBezTo>
                  <a:cubicBezTo>
                    <a:pt x="41119" y="112"/>
                    <a:pt x="41066" y="101"/>
                    <a:pt x="41013" y="91"/>
                  </a:cubicBezTo>
                  <a:cubicBezTo>
                    <a:pt x="40957" y="81"/>
                    <a:pt x="40902" y="71"/>
                    <a:pt x="40845" y="62"/>
                  </a:cubicBezTo>
                  <a:cubicBezTo>
                    <a:pt x="40593" y="23"/>
                    <a:pt x="40312" y="3"/>
                    <a:pt x="40000" y="3"/>
                  </a:cubicBezTo>
                  <a:cubicBezTo>
                    <a:pt x="39685" y="3"/>
                    <a:pt x="39406" y="23"/>
                    <a:pt x="39152" y="62"/>
                  </a:cubicBezTo>
                  <a:cubicBezTo>
                    <a:pt x="39093" y="71"/>
                    <a:pt x="39040" y="81"/>
                    <a:pt x="38986" y="91"/>
                  </a:cubicBezTo>
                  <a:cubicBezTo>
                    <a:pt x="38933" y="97"/>
                    <a:pt x="38878" y="107"/>
                    <a:pt x="38827" y="122"/>
                  </a:cubicBezTo>
                  <a:cubicBezTo>
                    <a:pt x="38802" y="126"/>
                    <a:pt x="38775" y="134"/>
                    <a:pt x="38751" y="138"/>
                  </a:cubicBezTo>
                  <a:cubicBezTo>
                    <a:pt x="37390" y="464"/>
                    <a:pt x="36856" y="1286"/>
                    <a:pt x="35497" y="1611"/>
                  </a:cubicBezTo>
                  <a:cubicBezTo>
                    <a:pt x="35473" y="1619"/>
                    <a:pt x="35446" y="1624"/>
                    <a:pt x="35422" y="1630"/>
                  </a:cubicBezTo>
                  <a:cubicBezTo>
                    <a:pt x="35370" y="1640"/>
                    <a:pt x="35317" y="1650"/>
                    <a:pt x="35262" y="1660"/>
                  </a:cubicBezTo>
                  <a:cubicBezTo>
                    <a:pt x="35208" y="1671"/>
                    <a:pt x="35153" y="1681"/>
                    <a:pt x="35096" y="1689"/>
                  </a:cubicBezTo>
                  <a:cubicBezTo>
                    <a:pt x="34842" y="1726"/>
                    <a:pt x="34563" y="1746"/>
                    <a:pt x="34252" y="1746"/>
                  </a:cubicBezTo>
                  <a:cubicBezTo>
                    <a:pt x="33936" y="1746"/>
                    <a:pt x="33658" y="1726"/>
                    <a:pt x="33404" y="1689"/>
                  </a:cubicBezTo>
                  <a:cubicBezTo>
                    <a:pt x="33344" y="1681"/>
                    <a:pt x="33291" y="1671"/>
                    <a:pt x="33238" y="1660"/>
                  </a:cubicBezTo>
                  <a:cubicBezTo>
                    <a:pt x="33182" y="1652"/>
                    <a:pt x="33129" y="1642"/>
                    <a:pt x="33078" y="1630"/>
                  </a:cubicBezTo>
                  <a:cubicBezTo>
                    <a:pt x="33053" y="1624"/>
                    <a:pt x="33027" y="1617"/>
                    <a:pt x="33002" y="1611"/>
                  </a:cubicBezTo>
                  <a:cubicBezTo>
                    <a:pt x="31642" y="1286"/>
                    <a:pt x="31107" y="464"/>
                    <a:pt x="29749" y="138"/>
                  </a:cubicBezTo>
                  <a:cubicBezTo>
                    <a:pt x="29724" y="132"/>
                    <a:pt x="29697" y="126"/>
                    <a:pt x="29673" y="122"/>
                  </a:cubicBezTo>
                  <a:cubicBezTo>
                    <a:pt x="29622" y="112"/>
                    <a:pt x="29566" y="101"/>
                    <a:pt x="29513" y="91"/>
                  </a:cubicBezTo>
                  <a:cubicBezTo>
                    <a:pt x="29460" y="81"/>
                    <a:pt x="29402" y="71"/>
                    <a:pt x="29347" y="62"/>
                  </a:cubicBezTo>
                  <a:cubicBezTo>
                    <a:pt x="29093" y="23"/>
                    <a:pt x="28814" y="3"/>
                    <a:pt x="28501" y="3"/>
                  </a:cubicBezTo>
                  <a:cubicBezTo>
                    <a:pt x="28187" y="3"/>
                    <a:pt x="27907" y="23"/>
                    <a:pt x="27655" y="62"/>
                  </a:cubicBezTo>
                  <a:cubicBezTo>
                    <a:pt x="27595" y="71"/>
                    <a:pt x="27542" y="81"/>
                    <a:pt x="27487" y="91"/>
                  </a:cubicBezTo>
                  <a:cubicBezTo>
                    <a:pt x="27433" y="97"/>
                    <a:pt x="27380" y="107"/>
                    <a:pt x="27329" y="122"/>
                  </a:cubicBezTo>
                  <a:cubicBezTo>
                    <a:pt x="27302" y="126"/>
                    <a:pt x="27278" y="134"/>
                    <a:pt x="27251" y="138"/>
                  </a:cubicBezTo>
                  <a:cubicBezTo>
                    <a:pt x="25893" y="464"/>
                    <a:pt x="25356" y="1286"/>
                    <a:pt x="24000" y="1611"/>
                  </a:cubicBezTo>
                  <a:cubicBezTo>
                    <a:pt x="23973" y="1619"/>
                    <a:pt x="23949" y="1624"/>
                    <a:pt x="23922" y="1630"/>
                  </a:cubicBezTo>
                  <a:cubicBezTo>
                    <a:pt x="23871" y="1640"/>
                    <a:pt x="23817" y="1650"/>
                    <a:pt x="23764" y="1660"/>
                  </a:cubicBezTo>
                  <a:cubicBezTo>
                    <a:pt x="23711" y="1671"/>
                    <a:pt x="23654" y="1681"/>
                    <a:pt x="23598" y="1689"/>
                  </a:cubicBezTo>
                  <a:cubicBezTo>
                    <a:pt x="23344" y="1726"/>
                    <a:pt x="23066" y="1746"/>
                    <a:pt x="22752" y="1746"/>
                  </a:cubicBezTo>
                  <a:cubicBezTo>
                    <a:pt x="22437" y="1746"/>
                    <a:pt x="22158" y="1726"/>
                    <a:pt x="21904" y="1689"/>
                  </a:cubicBezTo>
                  <a:cubicBezTo>
                    <a:pt x="21662" y="1652"/>
                    <a:pt x="21441" y="1601"/>
                    <a:pt x="21242" y="1540"/>
                  </a:cubicBezTo>
                  <a:cubicBezTo>
                    <a:pt x="21197" y="1525"/>
                    <a:pt x="21154" y="1511"/>
                    <a:pt x="21111" y="1497"/>
                  </a:cubicBezTo>
                  <a:cubicBezTo>
                    <a:pt x="21048" y="1476"/>
                    <a:pt x="20986" y="1449"/>
                    <a:pt x="20925" y="1427"/>
                  </a:cubicBezTo>
                  <a:cubicBezTo>
                    <a:pt x="20904" y="1417"/>
                    <a:pt x="20884" y="1408"/>
                    <a:pt x="20863" y="1402"/>
                  </a:cubicBezTo>
                  <a:cubicBezTo>
                    <a:pt x="20265" y="1150"/>
                    <a:pt x="19820" y="810"/>
                    <a:pt x="19277" y="525"/>
                  </a:cubicBezTo>
                  <a:cubicBezTo>
                    <a:pt x="19259" y="515"/>
                    <a:pt x="19238" y="505"/>
                    <a:pt x="19220" y="497"/>
                  </a:cubicBezTo>
                  <a:cubicBezTo>
                    <a:pt x="19111" y="441"/>
                    <a:pt x="18999" y="388"/>
                    <a:pt x="18878" y="339"/>
                  </a:cubicBezTo>
                  <a:lnTo>
                    <a:pt x="18816" y="316"/>
                  </a:lnTo>
                  <a:cubicBezTo>
                    <a:pt x="18734" y="286"/>
                    <a:pt x="18650" y="255"/>
                    <a:pt x="18562" y="226"/>
                  </a:cubicBezTo>
                  <a:cubicBezTo>
                    <a:pt x="18497" y="206"/>
                    <a:pt x="18427" y="185"/>
                    <a:pt x="18358" y="167"/>
                  </a:cubicBezTo>
                  <a:cubicBezTo>
                    <a:pt x="18312" y="155"/>
                    <a:pt x="18263" y="142"/>
                    <a:pt x="18214" y="132"/>
                  </a:cubicBezTo>
                  <a:cubicBezTo>
                    <a:pt x="18165" y="122"/>
                    <a:pt x="18114" y="112"/>
                    <a:pt x="18062" y="101"/>
                  </a:cubicBezTo>
                  <a:cubicBezTo>
                    <a:pt x="17759" y="40"/>
                    <a:pt x="17411" y="5"/>
                    <a:pt x="17007" y="5"/>
                  </a:cubicBezTo>
                  <a:cubicBezTo>
                    <a:pt x="16604" y="5"/>
                    <a:pt x="16255" y="42"/>
                    <a:pt x="15950" y="101"/>
                  </a:cubicBezTo>
                  <a:cubicBezTo>
                    <a:pt x="15848" y="122"/>
                    <a:pt x="15747" y="142"/>
                    <a:pt x="15655" y="167"/>
                  </a:cubicBezTo>
                  <a:cubicBezTo>
                    <a:pt x="15563" y="194"/>
                    <a:pt x="15475" y="220"/>
                    <a:pt x="15387" y="249"/>
                  </a:cubicBezTo>
                  <a:cubicBezTo>
                    <a:pt x="15325" y="269"/>
                    <a:pt x="15266" y="290"/>
                    <a:pt x="15209" y="312"/>
                  </a:cubicBezTo>
                  <a:cubicBezTo>
                    <a:pt x="15151" y="333"/>
                    <a:pt x="15096" y="359"/>
                    <a:pt x="15039" y="382"/>
                  </a:cubicBezTo>
                  <a:cubicBezTo>
                    <a:pt x="14844" y="466"/>
                    <a:pt x="14668" y="562"/>
                    <a:pt x="14496" y="661"/>
                  </a:cubicBezTo>
                  <a:lnTo>
                    <a:pt x="14350" y="747"/>
                  </a:lnTo>
                  <a:cubicBezTo>
                    <a:pt x="14301" y="777"/>
                    <a:pt x="14256" y="804"/>
                    <a:pt x="14207" y="833"/>
                  </a:cubicBezTo>
                  <a:cubicBezTo>
                    <a:pt x="14158" y="861"/>
                    <a:pt x="14113" y="892"/>
                    <a:pt x="14063" y="921"/>
                  </a:cubicBezTo>
                  <a:cubicBezTo>
                    <a:pt x="14014" y="947"/>
                    <a:pt x="13969" y="978"/>
                    <a:pt x="13920" y="1007"/>
                  </a:cubicBezTo>
                  <a:lnTo>
                    <a:pt x="13774" y="1091"/>
                  </a:lnTo>
                  <a:cubicBezTo>
                    <a:pt x="13602" y="1191"/>
                    <a:pt x="13426" y="1286"/>
                    <a:pt x="13232" y="1370"/>
                  </a:cubicBezTo>
                  <a:cubicBezTo>
                    <a:pt x="13176" y="1394"/>
                    <a:pt x="13121" y="1417"/>
                    <a:pt x="13061" y="1439"/>
                  </a:cubicBezTo>
                  <a:cubicBezTo>
                    <a:pt x="13002" y="1460"/>
                    <a:pt x="12945" y="1482"/>
                    <a:pt x="12883" y="1503"/>
                  </a:cubicBezTo>
                  <a:cubicBezTo>
                    <a:pt x="12453" y="1650"/>
                    <a:pt x="11935" y="1744"/>
                    <a:pt x="11265" y="1744"/>
                  </a:cubicBezTo>
                  <a:cubicBezTo>
                    <a:pt x="10591" y="1744"/>
                    <a:pt x="10076" y="1650"/>
                    <a:pt x="9642" y="1503"/>
                  </a:cubicBezTo>
                  <a:cubicBezTo>
                    <a:pt x="9581" y="1482"/>
                    <a:pt x="9523" y="1462"/>
                    <a:pt x="9464" y="1439"/>
                  </a:cubicBezTo>
                  <a:cubicBezTo>
                    <a:pt x="9404" y="1419"/>
                    <a:pt x="9349" y="1394"/>
                    <a:pt x="9294" y="1370"/>
                  </a:cubicBezTo>
                  <a:cubicBezTo>
                    <a:pt x="9099" y="1286"/>
                    <a:pt x="8923" y="1191"/>
                    <a:pt x="8751" y="1091"/>
                  </a:cubicBezTo>
                  <a:lnTo>
                    <a:pt x="8605" y="1007"/>
                  </a:lnTo>
                  <a:cubicBezTo>
                    <a:pt x="8556" y="978"/>
                    <a:pt x="8511" y="947"/>
                    <a:pt x="8462" y="921"/>
                  </a:cubicBezTo>
                  <a:cubicBezTo>
                    <a:pt x="8413" y="892"/>
                    <a:pt x="8368" y="861"/>
                    <a:pt x="8319" y="833"/>
                  </a:cubicBezTo>
                  <a:cubicBezTo>
                    <a:pt x="8269" y="804"/>
                    <a:pt x="8224" y="773"/>
                    <a:pt x="8175" y="747"/>
                  </a:cubicBezTo>
                  <a:lnTo>
                    <a:pt x="8030" y="661"/>
                  </a:lnTo>
                  <a:cubicBezTo>
                    <a:pt x="7858" y="562"/>
                    <a:pt x="7681" y="466"/>
                    <a:pt x="7487" y="382"/>
                  </a:cubicBezTo>
                  <a:cubicBezTo>
                    <a:pt x="7434" y="359"/>
                    <a:pt x="7376" y="337"/>
                    <a:pt x="7317" y="312"/>
                  </a:cubicBezTo>
                  <a:cubicBezTo>
                    <a:pt x="7259" y="292"/>
                    <a:pt x="7200" y="269"/>
                    <a:pt x="7139" y="249"/>
                  </a:cubicBezTo>
                  <a:cubicBezTo>
                    <a:pt x="6708" y="103"/>
                    <a:pt x="6190" y="9"/>
                    <a:pt x="5520" y="9"/>
                  </a:cubicBezTo>
                  <a:cubicBezTo>
                    <a:pt x="4846" y="9"/>
                    <a:pt x="4332" y="103"/>
                    <a:pt x="3900" y="249"/>
                  </a:cubicBezTo>
                  <a:cubicBezTo>
                    <a:pt x="3838" y="269"/>
                    <a:pt x="3779" y="290"/>
                    <a:pt x="3719" y="312"/>
                  </a:cubicBezTo>
                  <a:cubicBezTo>
                    <a:pt x="3664" y="333"/>
                    <a:pt x="3607" y="359"/>
                    <a:pt x="3551" y="382"/>
                  </a:cubicBezTo>
                  <a:cubicBezTo>
                    <a:pt x="3357" y="466"/>
                    <a:pt x="3178" y="562"/>
                    <a:pt x="3008" y="661"/>
                  </a:cubicBezTo>
                  <a:lnTo>
                    <a:pt x="2861" y="747"/>
                  </a:lnTo>
                  <a:cubicBezTo>
                    <a:pt x="2814" y="777"/>
                    <a:pt x="2767" y="804"/>
                    <a:pt x="2717" y="833"/>
                  </a:cubicBezTo>
                  <a:cubicBezTo>
                    <a:pt x="2670" y="861"/>
                    <a:pt x="2623" y="892"/>
                    <a:pt x="2574" y="921"/>
                  </a:cubicBezTo>
                  <a:cubicBezTo>
                    <a:pt x="2527" y="947"/>
                    <a:pt x="2480" y="978"/>
                    <a:pt x="2431" y="1007"/>
                  </a:cubicBezTo>
                  <a:lnTo>
                    <a:pt x="2285" y="1091"/>
                  </a:lnTo>
                  <a:cubicBezTo>
                    <a:pt x="2113" y="1191"/>
                    <a:pt x="1937" y="1286"/>
                    <a:pt x="1742" y="1370"/>
                  </a:cubicBezTo>
                  <a:cubicBezTo>
                    <a:pt x="1689" y="1394"/>
                    <a:pt x="1632" y="1417"/>
                    <a:pt x="1574" y="1439"/>
                  </a:cubicBezTo>
                  <a:cubicBezTo>
                    <a:pt x="1515" y="1460"/>
                    <a:pt x="1455" y="1482"/>
                    <a:pt x="1394" y="1503"/>
                  </a:cubicBezTo>
                  <a:cubicBezTo>
                    <a:pt x="1013" y="1634"/>
                    <a:pt x="564" y="1724"/>
                    <a:pt x="1" y="1742"/>
                  </a:cubicBezTo>
                  <a:lnTo>
                    <a:pt x="1" y="3672"/>
                  </a:lnTo>
                  <a:cubicBezTo>
                    <a:pt x="2650" y="3586"/>
                    <a:pt x="2726" y="1937"/>
                    <a:pt x="5520" y="1937"/>
                  </a:cubicBezTo>
                  <a:cubicBezTo>
                    <a:pt x="8392" y="1937"/>
                    <a:pt x="8392" y="3678"/>
                    <a:pt x="11265" y="3678"/>
                  </a:cubicBezTo>
                  <a:cubicBezTo>
                    <a:pt x="14135" y="3678"/>
                    <a:pt x="14135" y="1937"/>
                    <a:pt x="17007" y="1937"/>
                  </a:cubicBezTo>
                  <a:cubicBezTo>
                    <a:pt x="19882" y="1937"/>
                    <a:pt x="19880" y="3678"/>
                    <a:pt x="22752" y="3678"/>
                  </a:cubicBezTo>
                  <a:cubicBezTo>
                    <a:pt x="25626" y="3678"/>
                    <a:pt x="25626" y="1937"/>
                    <a:pt x="28497" y="1937"/>
                  </a:cubicBezTo>
                  <a:cubicBezTo>
                    <a:pt x="31369" y="1937"/>
                    <a:pt x="31369" y="3678"/>
                    <a:pt x="34241" y="3678"/>
                  </a:cubicBezTo>
                  <a:cubicBezTo>
                    <a:pt x="37114" y="3678"/>
                    <a:pt x="37114" y="1937"/>
                    <a:pt x="39984" y="1937"/>
                  </a:cubicBezTo>
                  <a:cubicBezTo>
                    <a:pt x="42858" y="1937"/>
                    <a:pt x="42858" y="3678"/>
                    <a:pt x="45729" y="3678"/>
                  </a:cubicBezTo>
                  <a:cubicBezTo>
                    <a:pt x="48603" y="3678"/>
                    <a:pt x="48603" y="1937"/>
                    <a:pt x="51473" y="1937"/>
                  </a:cubicBezTo>
                  <a:cubicBezTo>
                    <a:pt x="54344" y="1937"/>
                    <a:pt x="54344" y="3678"/>
                    <a:pt x="57214" y="3678"/>
                  </a:cubicBezTo>
                  <a:cubicBezTo>
                    <a:pt x="60088" y="3678"/>
                    <a:pt x="60088" y="1937"/>
                    <a:pt x="62959" y="1937"/>
                  </a:cubicBezTo>
                  <a:cubicBezTo>
                    <a:pt x="65833" y="1937"/>
                    <a:pt x="65833" y="3678"/>
                    <a:pt x="68703" y="3678"/>
                  </a:cubicBezTo>
                  <a:cubicBezTo>
                    <a:pt x="71576" y="3678"/>
                    <a:pt x="71576" y="1937"/>
                    <a:pt x="74448" y="1937"/>
                  </a:cubicBezTo>
                  <a:cubicBezTo>
                    <a:pt x="77320" y="1937"/>
                    <a:pt x="77320" y="3678"/>
                    <a:pt x="80191" y="3678"/>
                  </a:cubicBezTo>
                  <a:cubicBezTo>
                    <a:pt x="83065" y="3678"/>
                    <a:pt x="83065" y="1937"/>
                    <a:pt x="85935" y="1937"/>
                  </a:cubicBezTo>
                  <a:cubicBezTo>
                    <a:pt x="88810" y="1937"/>
                    <a:pt x="88810" y="3678"/>
                    <a:pt x="91680" y="3678"/>
                  </a:cubicBezTo>
                  <a:cubicBezTo>
                    <a:pt x="94550" y="3678"/>
                    <a:pt x="94550" y="1937"/>
                    <a:pt x="97423" y="1937"/>
                  </a:cubicBezTo>
                  <a:cubicBezTo>
                    <a:pt x="100295" y="1937"/>
                    <a:pt x="100295" y="3678"/>
                    <a:pt x="103165" y="3678"/>
                  </a:cubicBezTo>
                  <a:cubicBezTo>
                    <a:pt x="103358" y="3678"/>
                    <a:pt x="103538" y="3670"/>
                    <a:pt x="103706" y="3654"/>
                  </a:cubicBezTo>
                  <a:lnTo>
                    <a:pt x="103706" y="1724"/>
                  </a:lnTo>
                  <a:cubicBezTo>
                    <a:pt x="103694" y="1724"/>
                    <a:pt x="103684" y="1726"/>
                    <a:pt x="103671" y="1726"/>
                  </a:cubicBezTo>
                  <a:cubicBezTo>
                    <a:pt x="103560" y="1736"/>
                    <a:pt x="103447" y="1742"/>
                    <a:pt x="103341" y="1742"/>
                  </a:cubicBezTo>
                  <a:cubicBezTo>
                    <a:pt x="103295" y="1742"/>
                    <a:pt x="103250" y="1741"/>
                    <a:pt x="103208" y="1738"/>
                  </a:cubicBezTo>
                  <a:cubicBezTo>
                    <a:pt x="102536" y="1738"/>
                    <a:pt x="102020" y="1644"/>
                    <a:pt x="101588" y="1499"/>
                  </a:cubicBezTo>
                  <a:cubicBezTo>
                    <a:pt x="101526" y="1478"/>
                    <a:pt x="101467" y="1458"/>
                    <a:pt x="101410" y="1435"/>
                  </a:cubicBezTo>
                  <a:cubicBezTo>
                    <a:pt x="101352" y="1415"/>
                    <a:pt x="101297" y="1390"/>
                    <a:pt x="101240" y="1365"/>
                  </a:cubicBezTo>
                  <a:cubicBezTo>
                    <a:pt x="101045" y="1281"/>
                    <a:pt x="100869" y="1185"/>
                    <a:pt x="100697" y="1087"/>
                  </a:cubicBezTo>
                  <a:lnTo>
                    <a:pt x="100551" y="1001"/>
                  </a:lnTo>
                  <a:cubicBezTo>
                    <a:pt x="100502" y="974"/>
                    <a:pt x="100457" y="943"/>
                    <a:pt x="100408" y="915"/>
                  </a:cubicBezTo>
                  <a:cubicBezTo>
                    <a:pt x="100359" y="886"/>
                    <a:pt x="100314" y="855"/>
                    <a:pt x="100264" y="827"/>
                  </a:cubicBezTo>
                  <a:cubicBezTo>
                    <a:pt x="100215" y="800"/>
                    <a:pt x="100170" y="769"/>
                    <a:pt x="100121" y="741"/>
                  </a:cubicBezTo>
                  <a:lnTo>
                    <a:pt x="99975" y="657"/>
                  </a:lnTo>
                  <a:cubicBezTo>
                    <a:pt x="99803" y="556"/>
                    <a:pt x="99627" y="464"/>
                    <a:pt x="99433" y="376"/>
                  </a:cubicBezTo>
                  <a:cubicBezTo>
                    <a:pt x="99377" y="353"/>
                    <a:pt x="99322" y="331"/>
                    <a:pt x="99263" y="308"/>
                  </a:cubicBezTo>
                  <a:cubicBezTo>
                    <a:pt x="99203" y="288"/>
                    <a:pt x="99146" y="263"/>
                    <a:pt x="99084" y="243"/>
                  </a:cubicBezTo>
                  <a:cubicBezTo>
                    <a:pt x="98654" y="97"/>
                    <a:pt x="98136" y="3"/>
                    <a:pt x="97466" y="3"/>
                  </a:cubicBezTo>
                  <a:cubicBezTo>
                    <a:pt x="96792" y="3"/>
                    <a:pt x="96278" y="97"/>
                    <a:pt x="95843" y="243"/>
                  </a:cubicBezTo>
                  <a:cubicBezTo>
                    <a:pt x="95677" y="300"/>
                    <a:pt x="95524" y="364"/>
                    <a:pt x="95378" y="433"/>
                  </a:cubicBezTo>
                  <a:cubicBezTo>
                    <a:pt x="95319" y="458"/>
                    <a:pt x="95263" y="489"/>
                    <a:pt x="95206" y="517"/>
                  </a:cubicBezTo>
                  <a:cubicBezTo>
                    <a:pt x="95040" y="605"/>
                    <a:pt x="94880" y="698"/>
                    <a:pt x="94725" y="792"/>
                  </a:cubicBezTo>
                  <a:cubicBezTo>
                    <a:pt x="94518" y="915"/>
                    <a:pt x="94313" y="1042"/>
                    <a:pt x="94096" y="1163"/>
                  </a:cubicBezTo>
                  <a:cubicBezTo>
                    <a:pt x="93985" y="1222"/>
                    <a:pt x="93872" y="1281"/>
                    <a:pt x="93753" y="1335"/>
                  </a:cubicBezTo>
                  <a:cubicBezTo>
                    <a:pt x="93696" y="1363"/>
                    <a:pt x="93635" y="1388"/>
                    <a:pt x="93573" y="1415"/>
                  </a:cubicBezTo>
                  <a:cubicBezTo>
                    <a:pt x="93542" y="1427"/>
                    <a:pt x="93512" y="1437"/>
                    <a:pt x="93477" y="1449"/>
                  </a:cubicBezTo>
                  <a:cubicBezTo>
                    <a:pt x="93413" y="1472"/>
                    <a:pt x="93348" y="1497"/>
                    <a:pt x="93280" y="1519"/>
                  </a:cubicBezTo>
                  <a:cubicBezTo>
                    <a:pt x="93211" y="1540"/>
                    <a:pt x="93143" y="1560"/>
                    <a:pt x="93071" y="1581"/>
                  </a:cubicBezTo>
                  <a:cubicBezTo>
                    <a:pt x="92975" y="1605"/>
                    <a:pt x="92879" y="1626"/>
                    <a:pt x="92776" y="1646"/>
                  </a:cubicBezTo>
                  <a:cubicBezTo>
                    <a:pt x="92471" y="1708"/>
                    <a:pt x="92123" y="1742"/>
                    <a:pt x="91721" y="1742"/>
                  </a:cubicBezTo>
                  <a:cubicBezTo>
                    <a:pt x="91315" y="1742"/>
                    <a:pt x="90971" y="1706"/>
                    <a:pt x="90664" y="1646"/>
                  </a:cubicBezTo>
                  <a:cubicBezTo>
                    <a:pt x="90613" y="1636"/>
                    <a:pt x="90561" y="1626"/>
                    <a:pt x="90512" y="1615"/>
                  </a:cubicBezTo>
                  <a:cubicBezTo>
                    <a:pt x="90463" y="1603"/>
                    <a:pt x="90414" y="1593"/>
                    <a:pt x="90369" y="1581"/>
                  </a:cubicBezTo>
                  <a:cubicBezTo>
                    <a:pt x="90297" y="1562"/>
                    <a:pt x="90230" y="1542"/>
                    <a:pt x="90164" y="1521"/>
                  </a:cubicBezTo>
                  <a:cubicBezTo>
                    <a:pt x="90076" y="1497"/>
                    <a:pt x="89992" y="1466"/>
                    <a:pt x="89910" y="1431"/>
                  </a:cubicBezTo>
                  <a:lnTo>
                    <a:pt x="89849" y="1408"/>
                  </a:lnTo>
                  <a:cubicBezTo>
                    <a:pt x="89726" y="1361"/>
                    <a:pt x="89613" y="1306"/>
                    <a:pt x="89502" y="1251"/>
                  </a:cubicBezTo>
                  <a:cubicBezTo>
                    <a:pt x="89467" y="1232"/>
                    <a:pt x="89431" y="1212"/>
                    <a:pt x="89396" y="1193"/>
                  </a:cubicBezTo>
                  <a:cubicBezTo>
                    <a:pt x="89287" y="1138"/>
                    <a:pt x="89185" y="1079"/>
                    <a:pt x="89082" y="1017"/>
                  </a:cubicBezTo>
                  <a:cubicBezTo>
                    <a:pt x="89068" y="1007"/>
                    <a:pt x="89050" y="997"/>
                    <a:pt x="89031" y="986"/>
                  </a:cubicBezTo>
                  <a:lnTo>
                    <a:pt x="88933" y="925"/>
                  </a:lnTo>
                  <a:cubicBezTo>
                    <a:pt x="88730" y="802"/>
                    <a:pt x="88533" y="679"/>
                    <a:pt x="88318" y="564"/>
                  </a:cubicBezTo>
                  <a:cubicBezTo>
                    <a:pt x="88210" y="505"/>
                    <a:pt x="88099" y="452"/>
                    <a:pt x="87984" y="398"/>
                  </a:cubicBezTo>
                  <a:cubicBezTo>
                    <a:pt x="87945" y="380"/>
                    <a:pt x="87908" y="364"/>
                    <a:pt x="87867" y="347"/>
                  </a:cubicBezTo>
                  <a:cubicBezTo>
                    <a:pt x="87847" y="337"/>
                    <a:pt x="87826" y="329"/>
                    <a:pt x="87806" y="321"/>
                  </a:cubicBezTo>
                  <a:lnTo>
                    <a:pt x="87683" y="275"/>
                  </a:lnTo>
                  <a:cubicBezTo>
                    <a:pt x="87663" y="267"/>
                    <a:pt x="87638" y="259"/>
                    <a:pt x="87617" y="251"/>
                  </a:cubicBezTo>
                  <a:cubicBezTo>
                    <a:pt x="87574" y="237"/>
                    <a:pt x="87531" y="220"/>
                    <a:pt x="87488" y="208"/>
                  </a:cubicBezTo>
                  <a:cubicBezTo>
                    <a:pt x="87288" y="146"/>
                    <a:pt x="87068" y="95"/>
                    <a:pt x="86825" y="60"/>
                  </a:cubicBezTo>
                  <a:cubicBezTo>
                    <a:pt x="86571" y="21"/>
                    <a:pt x="86292" y="1"/>
                    <a:pt x="85978" y="1"/>
                  </a:cubicBezTo>
                  <a:cubicBezTo>
                    <a:pt x="85665" y="1"/>
                    <a:pt x="85384" y="21"/>
                    <a:pt x="85132" y="60"/>
                  </a:cubicBezTo>
                  <a:cubicBezTo>
                    <a:pt x="85073" y="67"/>
                    <a:pt x="85020" y="77"/>
                    <a:pt x="84964" y="87"/>
                  </a:cubicBezTo>
                  <a:cubicBezTo>
                    <a:pt x="84911" y="95"/>
                    <a:pt x="84858" y="105"/>
                    <a:pt x="84807" y="118"/>
                  </a:cubicBezTo>
                  <a:cubicBezTo>
                    <a:pt x="84780" y="124"/>
                    <a:pt x="84755" y="132"/>
                    <a:pt x="84729" y="136"/>
                  </a:cubicBezTo>
                  <a:cubicBezTo>
                    <a:pt x="83370" y="462"/>
                    <a:pt x="82834" y="1283"/>
                    <a:pt x="81477" y="1609"/>
                  </a:cubicBezTo>
                  <a:cubicBezTo>
                    <a:pt x="81451" y="1617"/>
                    <a:pt x="81426" y="1622"/>
                    <a:pt x="81400" y="1628"/>
                  </a:cubicBezTo>
                  <a:cubicBezTo>
                    <a:pt x="81348" y="1638"/>
                    <a:pt x="81295" y="1648"/>
                    <a:pt x="81242" y="1658"/>
                  </a:cubicBezTo>
                  <a:cubicBezTo>
                    <a:pt x="81188" y="1669"/>
                    <a:pt x="81131" y="1679"/>
                    <a:pt x="81076" y="1685"/>
                  </a:cubicBezTo>
                  <a:cubicBezTo>
                    <a:pt x="80822" y="1724"/>
                    <a:pt x="80543" y="1744"/>
                    <a:pt x="80230" y="1744"/>
                  </a:cubicBezTo>
                  <a:cubicBezTo>
                    <a:pt x="79914" y="1744"/>
                    <a:pt x="79636" y="1724"/>
                    <a:pt x="79381" y="1685"/>
                  </a:cubicBezTo>
                  <a:cubicBezTo>
                    <a:pt x="79324" y="1679"/>
                    <a:pt x="79269" y="1669"/>
                    <a:pt x="79216" y="1658"/>
                  </a:cubicBezTo>
                  <a:cubicBezTo>
                    <a:pt x="79162" y="1650"/>
                    <a:pt x="79109" y="1640"/>
                    <a:pt x="79058" y="1628"/>
                  </a:cubicBezTo>
                  <a:cubicBezTo>
                    <a:pt x="79031" y="1622"/>
                    <a:pt x="79007" y="1613"/>
                    <a:pt x="78980" y="1609"/>
                  </a:cubicBezTo>
                  <a:cubicBezTo>
                    <a:pt x="77620" y="1283"/>
                    <a:pt x="77085" y="462"/>
                    <a:pt x="75729" y="136"/>
                  </a:cubicBezTo>
                  <a:cubicBezTo>
                    <a:pt x="75702" y="128"/>
                    <a:pt x="75677" y="124"/>
                    <a:pt x="75651" y="118"/>
                  </a:cubicBezTo>
                  <a:cubicBezTo>
                    <a:pt x="75600" y="107"/>
                    <a:pt x="75546" y="97"/>
                    <a:pt x="75493" y="87"/>
                  </a:cubicBezTo>
                  <a:cubicBezTo>
                    <a:pt x="75438" y="77"/>
                    <a:pt x="75382" y="67"/>
                    <a:pt x="75325" y="60"/>
                  </a:cubicBezTo>
                  <a:cubicBezTo>
                    <a:pt x="75073" y="21"/>
                    <a:pt x="74792" y="1"/>
                    <a:pt x="74481" y="1"/>
                  </a:cubicBezTo>
                  <a:cubicBezTo>
                    <a:pt x="74165" y="1"/>
                    <a:pt x="73887" y="21"/>
                    <a:pt x="73633" y="60"/>
                  </a:cubicBezTo>
                  <a:cubicBezTo>
                    <a:pt x="73573" y="67"/>
                    <a:pt x="73520" y="77"/>
                    <a:pt x="73467" y="87"/>
                  </a:cubicBezTo>
                  <a:cubicBezTo>
                    <a:pt x="73413" y="95"/>
                    <a:pt x="73358" y="105"/>
                    <a:pt x="73307" y="118"/>
                  </a:cubicBezTo>
                  <a:cubicBezTo>
                    <a:pt x="73282" y="124"/>
                    <a:pt x="73256" y="132"/>
                    <a:pt x="73231" y="136"/>
                  </a:cubicBezTo>
                  <a:cubicBezTo>
                    <a:pt x="71871" y="462"/>
                    <a:pt x="71336" y="1283"/>
                    <a:pt x="69978" y="1609"/>
                  </a:cubicBezTo>
                  <a:cubicBezTo>
                    <a:pt x="69953" y="1617"/>
                    <a:pt x="69927" y="1622"/>
                    <a:pt x="69902" y="1628"/>
                  </a:cubicBezTo>
                  <a:cubicBezTo>
                    <a:pt x="69851" y="1638"/>
                    <a:pt x="69797" y="1648"/>
                    <a:pt x="69742" y="1658"/>
                  </a:cubicBezTo>
                  <a:cubicBezTo>
                    <a:pt x="69689" y="1669"/>
                    <a:pt x="69634" y="1679"/>
                    <a:pt x="69576" y="1685"/>
                  </a:cubicBezTo>
                  <a:cubicBezTo>
                    <a:pt x="69322" y="1724"/>
                    <a:pt x="69044" y="1744"/>
                    <a:pt x="68732" y="1744"/>
                  </a:cubicBezTo>
                  <a:cubicBezTo>
                    <a:pt x="68417" y="1744"/>
                    <a:pt x="68138" y="1724"/>
                    <a:pt x="67884" y="1685"/>
                  </a:cubicBezTo>
                  <a:cubicBezTo>
                    <a:pt x="67825" y="1679"/>
                    <a:pt x="67771" y="1669"/>
                    <a:pt x="67718" y="1658"/>
                  </a:cubicBezTo>
                  <a:cubicBezTo>
                    <a:pt x="67663" y="1650"/>
                    <a:pt x="67609" y="1640"/>
                    <a:pt x="67558" y="1628"/>
                  </a:cubicBezTo>
                  <a:cubicBezTo>
                    <a:pt x="67534" y="1622"/>
                    <a:pt x="67507" y="1613"/>
                    <a:pt x="67482" y="1609"/>
                  </a:cubicBezTo>
                  <a:cubicBezTo>
                    <a:pt x="66122" y="1283"/>
                    <a:pt x="65587" y="462"/>
                    <a:pt x="64229" y="136"/>
                  </a:cubicBezTo>
                  <a:cubicBezTo>
                    <a:pt x="64204" y="128"/>
                    <a:pt x="64178" y="124"/>
                    <a:pt x="64153" y="118"/>
                  </a:cubicBezTo>
                  <a:cubicBezTo>
                    <a:pt x="64102" y="107"/>
                    <a:pt x="64047" y="97"/>
                    <a:pt x="63993" y="87"/>
                  </a:cubicBezTo>
                  <a:cubicBezTo>
                    <a:pt x="63940" y="77"/>
                    <a:pt x="63883" y="67"/>
                    <a:pt x="63827" y="60"/>
                  </a:cubicBezTo>
                  <a:cubicBezTo>
                    <a:pt x="63573" y="21"/>
                    <a:pt x="63295" y="1"/>
                    <a:pt x="62981" y="1"/>
                  </a:cubicBezTo>
                  <a:close/>
                </a:path>
              </a:pathLst>
            </a:custGeom>
            <a:solidFill>
              <a:srgbClr val="E83C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1"/>
            <p:cNvSpPr/>
            <p:nvPr/>
          </p:nvSpPr>
          <p:spPr>
            <a:xfrm>
              <a:off x="2695525" y="5179900"/>
              <a:ext cx="2593800" cy="91750"/>
            </a:xfrm>
            <a:custGeom>
              <a:avLst/>
              <a:gdLst/>
              <a:ahLst/>
              <a:cxnLst/>
              <a:rect l="l" t="t" r="r" b="b"/>
              <a:pathLst>
                <a:path w="103752" h="3670" extrusionOk="0">
                  <a:moveTo>
                    <a:pt x="97444" y="0"/>
                  </a:moveTo>
                  <a:cubicBezTo>
                    <a:pt x="97436" y="0"/>
                    <a:pt x="97427" y="0"/>
                    <a:pt x="97419" y="0"/>
                  </a:cubicBezTo>
                  <a:cubicBezTo>
                    <a:pt x="94546" y="0"/>
                    <a:pt x="94546" y="1742"/>
                    <a:pt x="91674" y="1742"/>
                  </a:cubicBezTo>
                  <a:cubicBezTo>
                    <a:pt x="88804" y="1742"/>
                    <a:pt x="88804" y="0"/>
                    <a:pt x="85931" y="0"/>
                  </a:cubicBezTo>
                  <a:cubicBezTo>
                    <a:pt x="83057" y="0"/>
                    <a:pt x="83057" y="1742"/>
                    <a:pt x="80187" y="1742"/>
                  </a:cubicBezTo>
                  <a:cubicBezTo>
                    <a:pt x="77312" y="1742"/>
                    <a:pt x="77312" y="0"/>
                    <a:pt x="74442" y="0"/>
                  </a:cubicBezTo>
                  <a:cubicBezTo>
                    <a:pt x="71570" y="0"/>
                    <a:pt x="71570" y="1742"/>
                    <a:pt x="68697" y="1742"/>
                  </a:cubicBezTo>
                  <a:cubicBezTo>
                    <a:pt x="65825" y="1742"/>
                    <a:pt x="65825" y="0"/>
                    <a:pt x="62955" y="0"/>
                  </a:cubicBezTo>
                  <a:cubicBezTo>
                    <a:pt x="60082" y="0"/>
                    <a:pt x="60082" y="1742"/>
                    <a:pt x="57212" y="1742"/>
                  </a:cubicBezTo>
                  <a:cubicBezTo>
                    <a:pt x="54340" y="1742"/>
                    <a:pt x="54340" y="0"/>
                    <a:pt x="51467" y="0"/>
                  </a:cubicBezTo>
                  <a:cubicBezTo>
                    <a:pt x="48595" y="0"/>
                    <a:pt x="48595" y="1742"/>
                    <a:pt x="45725" y="1742"/>
                  </a:cubicBezTo>
                  <a:cubicBezTo>
                    <a:pt x="42850" y="1742"/>
                    <a:pt x="42850" y="0"/>
                    <a:pt x="39980" y="0"/>
                  </a:cubicBezTo>
                  <a:cubicBezTo>
                    <a:pt x="37106" y="0"/>
                    <a:pt x="37106" y="1742"/>
                    <a:pt x="34235" y="1742"/>
                  </a:cubicBezTo>
                  <a:cubicBezTo>
                    <a:pt x="31363" y="1742"/>
                    <a:pt x="31363" y="0"/>
                    <a:pt x="28491" y="0"/>
                  </a:cubicBezTo>
                  <a:cubicBezTo>
                    <a:pt x="25618" y="0"/>
                    <a:pt x="25618" y="1742"/>
                    <a:pt x="22748" y="1742"/>
                  </a:cubicBezTo>
                  <a:cubicBezTo>
                    <a:pt x="19876" y="1742"/>
                    <a:pt x="19876" y="0"/>
                    <a:pt x="17005" y="0"/>
                  </a:cubicBezTo>
                  <a:cubicBezTo>
                    <a:pt x="14133" y="0"/>
                    <a:pt x="14133" y="1742"/>
                    <a:pt x="11261" y="1742"/>
                  </a:cubicBezTo>
                  <a:cubicBezTo>
                    <a:pt x="8388" y="1742"/>
                    <a:pt x="8388" y="0"/>
                    <a:pt x="5518" y="0"/>
                  </a:cubicBezTo>
                  <a:cubicBezTo>
                    <a:pt x="2724" y="0"/>
                    <a:pt x="2646" y="1648"/>
                    <a:pt x="1" y="1736"/>
                  </a:cubicBezTo>
                  <a:lnTo>
                    <a:pt x="1" y="3666"/>
                  </a:lnTo>
                  <a:cubicBezTo>
                    <a:pt x="564" y="3647"/>
                    <a:pt x="1013" y="3557"/>
                    <a:pt x="1394" y="3426"/>
                  </a:cubicBezTo>
                  <a:cubicBezTo>
                    <a:pt x="1455" y="3405"/>
                    <a:pt x="1515" y="3385"/>
                    <a:pt x="1574" y="3362"/>
                  </a:cubicBezTo>
                  <a:cubicBezTo>
                    <a:pt x="1632" y="3342"/>
                    <a:pt x="1689" y="3317"/>
                    <a:pt x="1742" y="3293"/>
                  </a:cubicBezTo>
                  <a:cubicBezTo>
                    <a:pt x="1937" y="3209"/>
                    <a:pt x="2113" y="3114"/>
                    <a:pt x="2285" y="3014"/>
                  </a:cubicBezTo>
                  <a:cubicBezTo>
                    <a:pt x="2336" y="2985"/>
                    <a:pt x="2384" y="2959"/>
                    <a:pt x="2431" y="2930"/>
                  </a:cubicBezTo>
                  <a:cubicBezTo>
                    <a:pt x="2480" y="2901"/>
                    <a:pt x="2527" y="2871"/>
                    <a:pt x="2574" y="2842"/>
                  </a:cubicBezTo>
                  <a:cubicBezTo>
                    <a:pt x="2623" y="2815"/>
                    <a:pt x="2672" y="2785"/>
                    <a:pt x="2717" y="2756"/>
                  </a:cubicBezTo>
                  <a:cubicBezTo>
                    <a:pt x="2767" y="2727"/>
                    <a:pt x="2814" y="2697"/>
                    <a:pt x="2861" y="2668"/>
                  </a:cubicBezTo>
                  <a:lnTo>
                    <a:pt x="3008" y="2584"/>
                  </a:lnTo>
                  <a:cubicBezTo>
                    <a:pt x="3178" y="2483"/>
                    <a:pt x="3357" y="2389"/>
                    <a:pt x="3551" y="2305"/>
                  </a:cubicBezTo>
                  <a:cubicBezTo>
                    <a:pt x="3605" y="2283"/>
                    <a:pt x="3660" y="2258"/>
                    <a:pt x="3719" y="2236"/>
                  </a:cubicBezTo>
                  <a:cubicBezTo>
                    <a:pt x="3779" y="2215"/>
                    <a:pt x="3838" y="2193"/>
                    <a:pt x="3900" y="2172"/>
                  </a:cubicBezTo>
                  <a:cubicBezTo>
                    <a:pt x="4332" y="2027"/>
                    <a:pt x="4846" y="1930"/>
                    <a:pt x="5520" y="1930"/>
                  </a:cubicBezTo>
                  <a:cubicBezTo>
                    <a:pt x="6190" y="1930"/>
                    <a:pt x="6706" y="2027"/>
                    <a:pt x="7139" y="2172"/>
                  </a:cubicBezTo>
                  <a:cubicBezTo>
                    <a:pt x="7200" y="2193"/>
                    <a:pt x="7260" y="2213"/>
                    <a:pt x="7317" y="2236"/>
                  </a:cubicBezTo>
                  <a:cubicBezTo>
                    <a:pt x="7376" y="2256"/>
                    <a:pt x="7434" y="2283"/>
                    <a:pt x="7487" y="2305"/>
                  </a:cubicBezTo>
                  <a:cubicBezTo>
                    <a:pt x="7682" y="2389"/>
                    <a:pt x="7858" y="2483"/>
                    <a:pt x="8030" y="2584"/>
                  </a:cubicBezTo>
                  <a:lnTo>
                    <a:pt x="8175" y="2668"/>
                  </a:lnTo>
                  <a:cubicBezTo>
                    <a:pt x="8225" y="2697"/>
                    <a:pt x="8270" y="2727"/>
                    <a:pt x="8319" y="2756"/>
                  </a:cubicBezTo>
                  <a:cubicBezTo>
                    <a:pt x="8368" y="2785"/>
                    <a:pt x="8417" y="2815"/>
                    <a:pt x="8462" y="2842"/>
                  </a:cubicBezTo>
                  <a:cubicBezTo>
                    <a:pt x="8511" y="2871"/>
                    <a:pt x="8556" y="2901"/>
                    <a:pt x="8606" y="2930"/>
                  </a:cubicBezTo>
                  <a:lnTo>
                    <a:pt x="8751" y="3014"/>
                  </a:lnTo>
                  <a:cubicBezTo>
                    <a:pt x="8923" y="3114"/>
                    <a:pt x="9099" y="3209"/>
                    <a:pt x="9294" y="3293"/>
                  </a:cubicBezTo>
                  <a:cubicBezTo>
                    <a:pt x="9347" y="3317"/>
                    <a:pt x="9405" y="3340"/>
                    <a:pt x="9464" y="3362"/>
                  </a:cubicBezTo>
                  <a:cubicBezTo>
                    <a:pt x="9523" y="3383"/>
                    <a:pt x="9581" y="3405"/>
                    <a:pt x="9642" y="3426"/>
                  </a:cubicBezTo>
                  <a:cubicBezTo>
                    <a:pt x="10077" y="3573"/>
                    <a:pt x="10591" y="3668"/>
                    <a:pt x="11265" y="3668"/>
                  </a:cubicBezTo>
                  <a:cubicBezTo>
                    <a:pt x="11935" y="3668"/>
                    <a:pt x="12449" y="3573"/>
                    <a:pt x="12881" y="3426"/>
                  </a:cubicBezTo>
                  <a:cubicBezTo>
                    <a:pt x="12945" y="3405"/>
                    <a:pt x="13002" y="3385"/>
                    <a:pt x="13062" y="3362"/>
                  </a:cubicBezTo>
                  <a:cubicBezTo>
                    <a:pt x="13121" y="3342"/>
                    <a:pt x="13176" y="3317"/>
                    <a:pt x="13230" y="3293"/>
                  </a:cubicBezTo>
                  <a:cubicBezTo>
                    <a:pt x="13424" y="3209"/>
                    <a:pt x="13602" y="3114"/>
                    <a:pt x="13773" y="3014"/>
                  </a:cubicBezTo>
                  <a:cubicBezTo>
                    <a:pt x="13824" y="2985"/>
                    <a:pt x="13871" y="2959"/>
                    <a:pt x="13920" y="2930"/>
                  </a:cubicBezTo>
                  <a:cubicBezTo>
                    <a:pt x="13967" y="2901"/>
                    <a:pt x="14014" y="2871"/>
                    <a:pt x="14063" y="2842"/>
                  </a:cubicBezTo>
                  <a:cubicBezTo>
                    <a:pt x="14111" y="2815"/>
                    <a:pt x="14160" y="2785"/>
                    <a:pt x="14207" y="2756"/>
                  </a:cubicBezTo>
                  <a:cubicBezTo>
                    <a:pt x="14254" y="2727"/>
                    <a:pt x="14301" y="2697"/>
                    <a:pt x="14350" y="2668"/>
                  </a:cubicBezTo>
                  <a:lnTo>
                    <a:pt x="14496" y="2584"/>
                  </a:lnTo>
                  <a:cubicBezTo>
                    <a:pt x="14668" y="2483"/>
                    <a:pt x="14844" y="2389"/>
                    <a:pt x="15039" y="2305"/>
                  </a:cubicBezTo>
                  <a:cubicBezTo>
                    <a:pt x="15092" y="2283"/>
                    <a:pt x="15149" y="2258"/>
                    <a:pt x="15207" y="2236"/>
                  </a:cubicBezTo>
                  <a:cubicBezTo>
                    <a:pt x="15266" y="2215"/>
                    <a:pt x="15325" y="2193"/>
                    <a:pt x="15387" y="2172"/>
                  </a:cubicBezTo>
                  <a:cubicBezTo>
                    <a:pt x="15471" y="2141"/>
                    <a:pt x="15563" y="2115"/>
                    <a:pt x="15655" y="2090"/>
                  </a:cubicBezTo>
                  <a:cubicBezTo>
                    <a:pt x="15750" y="2063"/>
                    <a:pt x="15848" y="2043"/>
                    <a:pt x="15950" y="2022"/>
                  </a:cubicBezTo>
                  <a:cubicBezTo>
                    <a:pt x="16258" y="1961"/>
                    <a:pt x="16604" y="1928"/>
                    <a:pt x="17007" y="1928"/>
                  </a:cubicBezTo>
                  <a:cubicBezTo>
                    <a:pt x="17409" y="1928"/>
                    <a:pt x="17757" y="1965"/>
                    <a:pt x="18063" y="2022"/>
                  </a:cubicBezTo>
                  <a:cubicBezTo>
                    <a:pt x="18114" y="2031"/>
                    <a:pt x="18165" y="2043"/>
                    <a:pt x="18214" y="2053"/>
                  </a:cubicBezTo>
                  <a:cubicBezTo>
                    <a:pt x="18263" y="2068"/>
                    <a:pt x="18310" y="2078"/>
                    <a:pt x="18358" y="2090"/>
                  </a:cubicBezTo>
                  <a:cubicBezTo>
                    <a:pt x="18429" y="2109"/>
                    <a:pt x="18495" y="2129"/>
                    <a:pt x="18562" y="2150"/>
                  </a:cubicBezTo>
                  <a:cubicBezTo>
                    <a:pt x="18649" y="2174"/>
                    <a:pt x="18735" y="2205"/>
                    <a:pt x="18817" y="2238"/>
                  </a:cubicBezTo>
                  <a:cubicBezTo>
                    <a:pt x="18837" y="2244"/>
                    <a:pt x="18858" y="2254"/>
                    <a:pt x="18878" y="2262"/>
                  </a:cubicBezTo>
                  <a:cubicBezTo>
                    <a:pt x="18997" y="2309"/>
                    <a:pt x="19110" y="2365"/>
                    <a:pt x="19220" y="2420"/>
                  </a:cubicBezTo>
                  <a:cubicBezTo>
                    <a:pt x="19241" y="2428"/>
                    <a:pt x="19259" y="2438"/>
                    <a:pt x="19278" y="2449"/>
                  </a:cubicBezTo>
                  <a:cubicBezTo>
                    <a:pt x="19820" y="2733"/>
                    <a:pt x="20265" y="3073"/>
                    <a:pt x="20861" y="3323"/>
                  </a:cubicBezTo>
                  <a:cubicBezTo>
                    <a:pt x="20882" y="3332"/>
                    <a:pt x="20902" y="3342"/>
                    <a:pt x="20923" y="3350"/>
                  </a:cubicBezTo>
                  <a:cubicBezTo>
                    <a:pt x="20984" y="3373"/>
                    <a:pt x="21046" y="3395"/>
                    <a:pt x="21111" y="3420"/>
                  </a:cubicBezTo>
                  <a:cubicBezTo>
                    <a:pt x="21154" y="3434"/>
                    <a:pt x="21197" y="3450"/>
                    <a:pt x="21240" y="3463"/>
                  </a:cubicBezTo>
                  <a:cubicBezTo>
                    <a:pt x="21441" y="3524"/>
                    <a:pt x="21660" y="3575"/>
                    <a:pt x="21904" y="3610"/>
                  </a:cubicBezTo>
                  <a:cubicBezTo>
                    <a:pt x="22158" y="3649"/>
                    <a:pt x="22437" y="3670"/>
                    <a:pt x="22752" y="3670"/>
                  </a:cubicBezTo>
                  <a:cubicBezTo>
                    <a:pt x="23064" y="3670"/>
                    <a:pt x="23344" y="3649"/>
                    <a:pt x="23596" y="3610"/>
                  </a:cubicBezTo>
                  <a:cubicBezTo>
                    <a:pt x="23656" y="3604"/>
                    <a:pt x="23709" y="3594"/>
                    <a:pt x="23764" y="3584"/>
                  </a:cubicBezTo>
                  <a:cubicBezTo>
                    <a:pt x="23818" y="3575"/>
                    <a:pt x="23871" y="3563"/>
                    <a:pt x="23922" y="3553"/>
                  </a:cubicBezTo>
                  <a:cubicBezTo>
                    <a:pt x="23949" y="3547"/>
                    <a:pt x="23973" y="3539"/>
                    <a:pt x="24000" y="3534"/>
                  </a:cubicBezTo>
                  <a:cubicBezTo>
                    <a:pt x="25358" y="3209"/>
                    <a:pt x="25895" y="2387"/>
                    <a:pt x="27251" y="2061"/>
                  </a:cubicBezTo>
                  <a:cubicBezTo>
                    <a:pt x="27278" y="2057"/>
                    <a:pt x="27302" y="2049"/>
                    <a:pt x="27329" y="2043"/>
                  </a:cubicBezTo>
                  <a:cubicBezTo>
                    <a:pt x="27380" y="2033"/>
                    <a:pt x="27434" y="2022"/>
                    <a:pt x="27487" y="2012"/>
                  </a:cubicBezTo>
                  <a:cubicBezTo>
                    <a:pt x="27544" y="2002"/>
                    <a:pt x="27597" y="1992"/>
                    <a:pt x="27653" y="1986"/>
                  </a:cubicBezTo>
                  <a:cubicBezTo>
                    <a:pt x="27907" y="1947"/>
                    <a:pt x="28185" y="1926"/>
                    <a:pt x="28501" y="1926"/>
                  </a:cubicBezTo>
                  <a:cubicBezTo>
                    <a:pt x="28814" y="1926"/>
                    <a:pt x="29093" y="1947"/>
                    <a:pt x="29347" y="1986"/>
                  </a:cubicBezTo>
                  <a:cubicBezTo>
                    <a:pt x="29404" y="1992"/>
                    <a:pt x="29460" y="2002"/>
                    <a:pt x="29513" y="2012"/>
                  </a:cubicBezTo>
                  <a:cubicBezTo>
                    <a:pt x="29566" y="2020"/>
                    <a:pt x="29620" y="2031"/>
                    <a:pt x="29671" y="2043"/>
                  </a:cubicBezTo>
                  <a:cubicBezTo>
                    <a:pt x="29697" y="2049"/>
                    <a:pt x="29722" y="2057"/>
                    <a:pt x="29749" y="2061"/>
                  </a:cubicBezTo>
                  <a:cubicBezTo>
                    <a:pt x="31109" y="2387"/>
                    <a:pt x="31644" y="3209"/>
                    <a:pt x="33000" y="3534"/>
                  </a:cubicBezTo>
                  <a:cubicBezTo>
                    <a:pt x="33027" y="3539"/>
                    <a:pt x="33051" y="3547"/>
                    <a:pt x="33078" y="3553"/>
                  </a:cubicBezTo>
                  <a:cubicBezTo>
                    <a:pt x="33129" y="3563"/>
                    <a:pt x="33182" y="3573"/>
                    <a:pt x="33236" y="3584"/>
                  </a:cubicBezTo>
                  <a:cubicBezTo>
                    <a:pt x="33293" y="3594"/>
                    <a:pt x="33346" y="3604"/>
                    <a:pt x="33404" y="3610"/>
                  </a:cubicBezTo>
                  <a:cubicBezTo>
                    <a:pt x="33656" y="3649"/>
                    <a:pt x="33936" y="3670"/>
                    <a:pt x="34250" y="3670"/>
                  </a:cubicBezTo>
                  <a:cubicBezTo>
                    <a:pt x="34563" y="3670"/>
                    <a:pt x="34842" y="3649"/>
                    <a:pt x="35096" y="3610"/>
                  </a:cubicBezTo>
                  <a:cubicBezTo>
                    <a:pt x="35155" y="3604"/>
                    <a:pt x="35209" y="3594"/>
                    <a:pt x="35262" y="3584"/>
                  </a:cubicBezTo>
                  <a:cubicBezTo>
                    <a:pt x="35315" y="3575"/>
                    <a:pt x="35370" y="3563"/>
                    <a:pt x="35422" y="3553"/>
                  </a:cubicBezTo>
                  <a:cubicBezTo>
                    <a:pt x="35446" y="3547"/>
                    <a:pt x="35473" y="3539"/>
                    <a:pt x="35497" y="3534"/>
                  </a:cubicBezTo>
                  <a:cubicBezTo>
                    <a:pt x="36858" y="3209"/>
                    <a:pt x="37393" y="2387"/>
                    <a:pt x="38751" y="2061"/>
                  </a:cubicBezTo>
                  <a:cubicBezTo>
                    <a:pt x="38775" y="2057"/>
                    <a:pt x="38802" y="2049"/>
                    <a:pt x="38827" y="2043"/>
                  </a:cubicBezTo>
                  <a:cubicBezTo>
                    <a:pt x="38878" y="2033"/>
                    <a:pt x="38931" y="2022"/>
                    <a:pt x="38986" y="2012"/>
                  </a:cubicBezTo>
                  <a:cubicBezTo>
                    <a:pt x="39042" y="2002"/>
                    <a:pt x="39095" y="1992"/>
                    <a:pt x="39152" y="1986"/>
                  </a:cubicBezTo>
                  <a:cubicBezTo>
                    <a:pt x="39406" y="1947"/>
                    <a:pt x="39685" y="1926"/>
                    <a:pt x="40001" y="1926"/>
                  </a:cubicBezTo>
                  <a:cubicBezTo>
                    <a:pt x="40312" y="1926"/>
                    <a:pt x="40591" y="1947"/>
                    <a:pt x="40845" y="1986"/>
                  </a:cubicBezTo>
                  <a:cubicBezTo>
                    <a:pt x="40904" y="1992"/>
                    <a:pt x="40957" y="2002"/>
                    <a:pt x="41011" y="2012"/>
                  </a:cubicBezTo>
                  <a:cubicBezTo>
                    <a:pt x="41066" y="2020"/>
                    <a:pt x="41119" y="2031"/>
                    <a:pt x="41170" y="2043"/>
                  </a:cubicBezTo>
                  <a:cubicBezTo>
                    <a:pt x="41195" y="2049"/>
                    <a:pt x="41222" y="2057"/>
                    <a:pt x="41246" y="2061"/>
                  </a:cubicBezTo>
                  <a:cubicBezTo>
                    <a:pt x="42607" y="2387"/>
                    <a:pt x="43141" y="3209"/>
                    <a:pt x="44500" y="3534"/>
                  </a:cubicBezTo>
                  <a:cubicBezTo>
                    <a:pt x="44524" y="3539"/>
                    <a:pt x="44551" y="3547"/>
                    <a:pt x="44575" y="3553"/>
                  </a:cubicBezTo>
                  <a:cubicBezTo>
                    <a:pt x="44627" y="3563"/>
                    <a:pt x="44682" y="3573"/>
                    <a:pt x="44735" y="3584"/>
                  </a:cubicBezTo>
                  <a:cubicBezTo>
                    <a:pt x="44791" y="3594"/>
                    <a:pt x="44846" y="3604"/>
                    <a:pt x="44901" y="3610"/>
                  </a:cubicBezTo>
                  <a:cubicBezTo>
                    <a:pt x="45155" y="3649"/>
                    <a:pt x="45434" y="3670"/>
                    <a:pt x="45749" y="3670"/>
                  </a:cubicBezTo>
                  <a:cubicBezTo>
                    <a:pt x="46061" y="3670"/>
                    <a:pt x="46341" y="3649"/>
                    <a:pt x="46593" y="3610"/>
                  </a:cubicBezTo>
                  <a:cubicBezTo>
                    <a:pt x="46653" y="3604"/>
                    <a:pt x="46706" y="3594"/>
                    <a:pt x="46761" y="3584"/>
                  </a:cubicBezTo>
                  <a:cubicBezTo>
                    <a:pt x="46815" y="3575"/>
                    <a:pt x="46868" y="3563"/>
                    <a:pt x="46919" y="3553"/>
                  </a:cubicBezTo>
                  <a:cubicBezTo>
                    <a:pt x="46946" y="3547"/>
                    <a:pt x="46970" y="3539"/>
                    <a:pt x="46997" y="3534"/>
                  </a:cubicBezTo>
                  <a:cubicBezTo>
                    <a:pt x="48355" y="3209"/>
                    <a:pt x="48892" y="2387"/>
                    <a:pt x="50248" y="2061"/>
                  </a:cubicBezTo>
                  <a:cubicBezTo>
                    <a:pt x="50275" y="2057"/>
                    <a:pt x="50300" y="2049"/>
                    <a:pt x="50326" y="2043"/>
                  </a:cubicBezTo>
                  <a:cubicBezTo>
                    <a:pt x="50377" y="2033"/>
                    <a:pt x="50431" y="2022"/>
                    <a:pt x="50484" y="2012"/>
                  </a:cubicBezTo>
                  <a:cubicBezTo>
                    <a:pt x="50541" y="2002"/>
                    <a:pt x="50595" y="1992"/>
                    <a:pt x="50650" y="1986"/>
                  </a:cubicBezTo>
                  <a:cubicBezTo>
                    <a:pt x="50904" y="1947"/>
                    <a:pt x="51183" y="1926"/>
                    <a:pt x="51498" y="1926"/>
                  </a:cubicBezTo>
                  <a:cubicBezTo>
                    <a:pt x="51812" y="1926"/>
                    <a:pt x="52090" y="1947"/>
                    <a:pt x="52344" y="1986"/>
                  </a:cubicBezTo>
                  <a:cubicBezTo>
                    <a:pt x="52416" y="1996"/>
                    <a:pt x="52484" y="2008"/>
                    <a:pt x="52551" y="2020"/>
                  </a:cubicBezTo>
                  <a:cubicBezTo>
                    <a:pt x="52623" y="2033"/>
                    <a:pt x="52695" y="2049"/>
                    <a:pt x="52764" y="2068"/>
                  </a:cubicBezTo>
                  <a:cubicBezTo>
                    <a:pt x="53086" y="2145"/>
                    <a:pt x="53363" y="2254"/>
                    <a:pt x="53615" y="2375"/>
                  </a:cubicBezTo>
                  <a:cubicBezTo>
                    <a:pt x="53649" y="2391"/>
                    <a:pt x="53682" y="2410"/>
                    <a:pt x="53719" y="2428"/>
                  </a:cubicBezTo>
                  <a:cubicBezTo>
                    <a:pt x="54172" y="2658"/>
                    <a:pt x="54557" y="2934"/>
                    <a:pt x="55012" y="3168"/>
                  </a:cubicBezTo>
                  <a:lnTo>
                    <a:pt x="55120" y="3221"/>
                  </a:lnTo>
                  <a:cubicBezTo>
                    <a:pt x="55370" y="3344"/>
                    <a:pt x="55645" y="3450"/>
                    <a:pt x="55966" y="3528"/>
                  </a:cubicBezTo>
                  <a:cubicBezTo>
                    <a:pt x="56036" y="3545"/>
                    <a:pt x="56106" y="3559"/>
                    <a:pt x="56180" y="3575"/>
                  </a:cubicBezTo>
                  <a:cubicBezTo>
                    <a:pt x="56487" y="3637"/>
                    <a:pt x="56833" y="3670"/>
                    <a:pt x="57237" y="3670"/>
                  </a:cubicBezTo>
                  <a:cubicBezTo>
                    <a:pt x="57550" y="3670"/>
                    <a:pt x="57829" y="3649"/>
                    <a:pt x="58083" y="3610"/>
                  </a:cubicBezTo>
                  <a:cubicBezTo>
                    <a:pt x="58118" y="3604"/>
                    <a:pt x="58155" y="3598"/>
                    <a:pt x="58189" y="3594"/>
                  </a:cubicBezTo>
                  <a:lnTo>
                    <a:pt x="58193" y="3594"/>
                  </a:lnTo>
                  <a:cubicBezTo>
                    <a:pt x="58300" y="3575"/>
                    <a:pt x="58402" y="3553"/>
                    <a:pt x="58501" y="3528"/>
                  </a:cubicBezTo>
                  <a:cubicBezTo>
                    <a:pt x="58548" y="3516"/>
                    <a:pt x="58597" y="3504"/>
                    <a:pt x="58644" y="3491"/>
                  </a:cubicBezTo>
                  <a:cubicBezTo>
                    <a:pt x="58738" y="3465"/>
                    <a:pt x="58829" y="3434"/>
                    <a:pt x="58915" y="3403"/>
                  </a:cubicBezTo>
                  <a:cubicBezTo>
                    <a:pt x="59023" y="3364"/>
                    <a:pt x="59128" y="3321"/>
                    <a:pt x="59226" y="3278"/>
                  </a:cubicBezTo>
                  <a:cubicBezTo>
                    <a:pt x="60017" y="2924"/>
                    <a:pt x="60552" y="2418"/>
                    <a:pt x="61459" y="2133"/>
                  </a:cubicBezTo>
                  <a:cubicBezTo>
                    <a:pt x="61525" y="2113"/>
                    <a:pt x="61596" y="2092"/>
                    <a:pt x="61668" y="2074"/>
                  </a:cubicBezTo>
                  <a:cubicBezTo>
                    <a:pt x="61693" y="2070"/>
                    <a:pt x="61717" y="2061"/>
                    <a:pt x="61742" y="2057"/>
                  </a:cubicBezTo>
                  <a:cubicBezTo>
                    <a:pt x="61791" y="2043"/>
                    <a:pt x="61842" y="2033"/>
                    <a:pt x="61893" y="2022"/>
                  </a:cubicBezTo>
                  <a:cubicBezTo>
                    <a:pt x="61922" y="2018"/>
                    <a:pt x="61947" y="2012"/>
                    <a:pt x="61973" y="2008"/>
                  </a:cubicBezTo>
                  <a:cubicBezTo>
                    <a:pt x="62025" y="2000"/>
                    <a:pt x="62078" y="1990"/>
                    <a:pt x="62133" y="1982"/>
                  </a:cubicBezTo>
                  <a:cubicBezTo>
                    <a:pt x="62387" y="1945"/>
                    <a:pt x="62666" y="1924"/>
                    <a:pt x="62981" y="1924"/>
                  </a:cubicBezTo>
                  <a:cubicBezTo>
                    <a:pt x="63295" y="1924"/>
                    <a:pt x="63573" y="1945"/>
                    <a:pt x="63828" y="1982"/>
                  </a:cubicBezTo>
                  <a:cubicBezTo>
                    <a:pt x="63887" y="1990"/>
                    <a:pt x="63940" y="2000"/>
                    <a:pt x="63993" y="2010"/>
                  </a:cubicBezTo>
                  <a:cubicBezTo>
                    <a:pt x="64047" y="2018"/>
                    <a:pt x="64100" y="2029"/>
                    <a:pt x="64151" y="2041"/>
                  </a:cubicBezTo>
                  <a:cubicBezTo>
                    <a:pt x="64178" y="2047"/>
                    <a:pt x="64202" y="2053"/>
                    <a:pt x="64229" y="2059"/>
                  </a:cubicBezTo>
                  <a:cubicBezTo>
                    <a:pt x="65589" y="2385"/>
                    <a:pt x="66124" y="3207"/>
                    <a:pt x="67480" y="3532"/>
                  </a:cubicBezTo>
                  <a:cubicBezTo>
                    <a:pt x="67507" y="3537"/>
                    <a:pt x="67532" y="3545"/>
                    <a:pt x="67558" y="3549"/>
                  </a:cubicBezTo>
                  <a:cubicBezTo>
                    <a:pt x="67609" y="3559"/>
                    <a:pt x="67663" y="3569"/>
                    <a:pt x="67716" y="3580"/>
                  </a:cubicBezTo>
                  <a:cubicBezTo>
                    <a:pt x="67773" y="3590"/>
                    <a:pt x="67827" y="3600"/>
                    <a:pt x="67884" y="3608"/>
                  </a:cubicBezTo>
                  <a:cubicBezTo>
                    <a:pt x="68138" y="3647"/>
                    <a:pt x="68417" y="3668"/>
                    <a:pt x="68732" y="3668"/>
                  </a:cubicBezTo>
                  <a:cubicBezTo>
                    <a:pt x="69044" y="3668"/>
                    <a:pt x="69322" y="3647"/>
                    <a:pt x="69576" y="3608"/>
                  </a:cubicBezTo>
                  <a:cubicBezTo>
                    <a:pt x="69636" y="3600"/>
                    <a:pt x="69689" y="3590"/>
                    <a:pt x="69742" y="3580"/>
                  </a:cubicBezTo>
                  <a:cubicBezTo>
                    <a:pt x="69796" y="3573"/>
                    <a:pt x="69851" y="3559"/>
                    <a:pt x="69902" y="3549"/>
                  </a:cubicBezTo>
                  <a:cubicBezTo>
                    <a:pt x="69927" y="3545"/>
                    <a:pt x="69953" y="3537"/>
                    <a:pt x="69978" y="3532"/>
                  </a:cubicBezTo>
                  <a:cubicBezTo>
                    <a:pt x="71338" y="3207"/>
                    <a:pt x="71873" y="2385"/>
                    <a:pt x="73231" y="2059"/>
                  </a:cubicBezTo>
                  <a:cubicBezTo>
                    <a:pt x="73256" y="2053"/>
                    <a:pt x="73282" y="2047"/>
                    <a:pt x="73307" y="2041"/>
                  </a:cubicBezTo>
                  <a:cubicBezTo>
                    <a:pt x="73358" y="2031"/>
                    <a:pt x="73412" y="2020"/>
                    <a:pt x="73467" y="2010"/>
                  </a:cubicBezTo>
                  <a:cubicBezTo>
                    <a:pt x="73522" y="2000"/>
                    <a:pt x="73575" y="1990"/>
                    <a:pt x="73633" y="1982"/>
                  </a:cubicBezTo>
                  <a:cubicBezTo>
                    <a:pt x="73887" y="1945"/>
                    <a:pt x="74165" y="1924"/>
                    <a:pt x="74481" y="1924"/>
                  </a:cubicBezTo>
                  <a:cubicBezTo>
                    <a:pt x="74792" y="1924"/>
                    <a:pt x="75073" y="1945"/>
                    <a:pt x="75325" y="1982"/>
                  </a:cubicBezTo>
                  <a:cubicBezTo>
                    <a:pt x="75384" y="1990"/>
                    <a:pt x="75438" y="2000"/>
                    <a:pt x="75493" y="2010"/>
                  </a:cubicBezTo>
                  <a:cubicBezTo>
                    <a:pt x="75546" y="2018"/>
                    <a:pt x="75600" y="2029"/>
                    <a:pt x="75651" y="2041"/>
                  </a:cubicBezTo>
                  <a:cubicBezTo>
                    <a:pt x="75677" y="2047"/>
                    <a:pt x="75702" y="2053"/>
                    <a:pt x="75729" y="2059"/>
                  </a:cubicBezTo>
                  <a:cubicBezTo>
                    <a:pt x="77087" y="2385"/>
                    <a:pt x="77624" y="3207"/>
                    <a:pt x="78980" y="3532"/>
                  </a:cubicBezTo>
                  <a:cubicBezTo>
                    <a:pt x="79007" y="3537"/>
                    <a:pt x="79031" y="3545"/>
                    <a:pt x="79058" y="3549"/>
                  </a:cubicBezTo>
                  <a:cubicBezTo>
                    <a:pt x="79109" y="3559"/>
                    <a:pt x="79162" y="3569"/>
                    <a:pt x="79216" y="3580"/>
                  </a:cubicBezTo>
                  <a:cubicBezTo>
                    <a:pt x="79271" y="3590"/>
                    <a:pt x="79326" y="3600"/>
                    <a:pt x="79382" y="3608"/>
                  </a:cubicBezTo>
                  <a:cubicBezTo>
                    <a:pt x="79636" y="3647"/>
                    <a:pt x="79914" y="3668"/>
                    <a:pt x="80230" y="3668"/>
                  </a:cubicBezTo>
                  <a:cubicBezTo>
                    <a:pt x="80543" y="3668"/>
                    <a:pt x="80822" y="3647"/>
                    <a:pt x="81076" y="3608"/>
                  </a:cubicBezTo>
                  <a:cubicBezTo>
                    <a:pt x="81133" y="3600"/>
                    <a:pt x="81189" y="3590"/>
                    <a:pt x="81242" y="3580"/>
                  </a:cubicBezTo>
                  <a:cubicBezTo>
                    <a:pt x="81295" y="3573"/>
                    <a:pt x="81348" y="3559"/>
                    <a:pt x="81400" y="3549"/>
                  </a:cubicBezTo>
                  <a:cubicBezTo>
                    <a:pt x="81426" y="3545"/>
                    <a:pt x="81451" y="3537"/>
                    <a:pt x="81477" y="3532"/>
                  </a:cubicBezTo>
                  <a:cubicBezTo>
                    <a:pt x="82838" y="3207"/>
                    <a:pt x="83373" y="2385"/>
                    <a:pt x="84729" y="2059"/>
                  </a:cubicBezTo>
                  <a:cubicBezTo>
                    <a:pt x="84755" y="2053"/>
                    <a:pt x="84780" y="2047"/>
                    <a:pt x="84807" y="2041"/>
                  </a:cubicBezTo>
                  <a:cubicBezTo>
                    <a:pt x="84858" y="2031"/>
                    <a:pt x="84911" y="2020"/>
                    <a:pt x="84964" y="2010"/>
                  </a:cubicBezTo>
                  <a:cubicBezTo>
                    <a:pt x="85022" y="2000"/>
                    <a:pt x="85075" y="1990"/>
                    <a:pt x="85132" y="1982"/>
                  </a:cubicBezTo>
                  <a:cubicBezTo>
                    <a:pt x="85384" y="1945"/>
                    <a:pt x="85665" y="1924"/>
                    <a:pt x="85979" y="1924"/>
                  </a:cubicBezTo>
                  <a:cubicBezTo>
                    <a:pt x="86292" y="1924"/>
                    <a:pt x="86571" y="1945"/>
                    <a:pt x="86825" y="1982"/>
                  </a:cubicBezTo>
                  <a:cubicBezTo>
                    <a:pt x="87068" y="2018"/>
                    <a:pt x="87288" y="2070"/>
                    <a:pt x="87488" y="2131"/>
                  </a:cubicBezTo>
                  <a:cubicBezTo>
                    <a:pt x="87532" y="2145"/>
                    <a:pt x="87575" y="2160"/>
                    <a:pt x="87618" y="2174"/>
                  </a:cubicBezTo>
                  <a:cubicBezTo>
                    <a:pt x="87638" y="2182"/>
                    <a:pt x="87663" y="2190"/>
                    <a:pt x="87683" y="2197"/>
                  </a:cubicBezTo>
                  <a:cubicBezTo>
                    <a:pt x="87724" y="2211"/>
                    <a:pt x="87765" y="2227"/>
                    <a:pt x="87806" y="2244"/>
                  </a:cubicBezTo>
                  <a:cubicBezTo>
                    <a:pt x="87824" y="2252"/>
                    <a:pt x="87847" y="2262"/>
                    <a:pt x="87868" y="2268"/>
                  </a:cubicBezTo>
                  <a:cubicBezTo>
                    <a:pt x="87908" y="2285"/>
                    <a:pt x="87945" y="2303"/>
                    <a:pt x="87984" y="2320"/>
                  </a:cubicBezTo>
                  <a:cubicBezTo>
                    <a:pt x="88099" y="2375"/>
                    <a:pt x="88210" y="2428"/>
                    <a:pt x="88318" y="2488"/>
                  </a:cubicBezTo>
                  <a:cubicBezTo>
                    <a:pt x="88529" y="2602"/>
                    <a:pt x="88730" y="2725"/>
                    <a:pt x="88933" y="2848"/>
                  </a:cubicBezTo>
                  <a:lnTo>
                    <a:pt x="89031" y="2910"/>
                  </a:lnTo>
                  <a:cubicBezTo>
                    <a:pt x="89050" y="2920"/>
                    <a:pt x="89066" y="2930"/>
                    <a:pt x="89082" y="2940"/>
                  </a:cubicBezTo>
                  <a:cubicBezTo>
                    <a:pt x="89185" y="3000"/>
                    <a:pt x="89287" y="3057"/>
                    <a:pt x="89396" y="3117"/>
                  </a:cubicBezTo>
                  <a:cubicBezTo>
                    <a:pt x="89431" y="3135"/>
                    <a:pt x="89468" y="3155"/>
                    <a:pt x="89502" y="3174"/>
                  </a:cubicBezTo>
                  <a:cubicBezTo>
                    <a:pt x="89613" y="3229"/>
                    <a:pt x="89728" y="3282"/>
                    <a:pt x="89849" y="3332"/>
                  </a:cubicBezTo>
                  <a:lnTo>
                    <a:pt x="89910" y="3354"/>
                  </a:lnTo>
                  <a:cubicBezTo>
                    <a:pt x="89992" y="3385"/>
                    <a:pt x="90076" y="3416"/>
                    <a:pt x="90164" y="3444"/>
                  </a:cubicBezTo>
                  <a:cubicBezTo>
                    <a:pt x="90230" y="3465"/>
                    <a:pt x="90299" y="3485"/>
                    <a:pt x="90369" y="3504"/>
                  </a:cubicBezTo>
                  <a:cubicBezTo>
                    <a:pt x="90414" y="3516"/>
                    <a:pt x="90463" y="3528"/>
                    <a:pt x="90512" y="3539"/>
                  </a:cubicBezTo>
                  <a:cubicBezTo>
                    <a:pt x="90564" y="3549"/>
                    <a:pt x="90611" y="3559"/>
                    <a:pt x="90662" y="3569"/>
                  </a:cubicBezTo>
                  <a:cubicBezTo>
                    <a:pt x="90969" y="3631"/>
                    <a:pt x="91316" y="3666"/>
                    <a:pt x="91721" y="3666"/>
                  </a:cubicBezTo>
                  <a:cubicBezTo>
                    <a:pt x="92123" y="3666"/>
                    <a:pt x="92471" y="3629"/>
                    <a:pt x="92776" y="3569"/>
                  </a:cubicBezTo>
                  <a:cubicBezTo>
                    <a:pt x="92879" y="3549"/>
                    <a:pt x="92977" y="3528"/>
                    <a:pt x="93069" y="3504"/>
                  </a:cubicBezTo>
                  <a:cubicBezTo>
                    <a:pt x="93141" y="3485"/>
                    <a:pt x="93213" y="3465"/>
                    <a:pt x="93280" y="3442"/>
                  </a:cubicBezTo>
                  <a:cubicBezTo>
                    <a:pt x="93346" y="3422"/>
                    <a:pt x="93413" y="3395"/>
                    <a:pt x="93477" y="3373"/>
                  </a:cubicBezTo>
                  <a:cubicBezTo>
                    <a:pt x="93510" y="3362"/>
                    <a:pt x="93540" y="3350"/>
                    <a:pt x="93571" y="3338"/>
                  </a:cubicBezTo>
                  <a:cubicBezTo>
                    <a:pt x="93633" y="3311"/>
                    <a:pt x="93694" y="3287"/>
                    <a:pt x="93754" y="3258"/>
                  </a:cubicBezTo>
                  <a:cubicBezTo>
                    <a:pt x="93874" y="3205"/>
                    <a:pt x="93987" y="3147"/>
                    <a:pt x="94094" y="3086"/>
                  </a:cubicBezTo>
                  <a:cubicBezTo>
                    <a:pt x="94313" y="2969"/>
                    <a:pt x="94518" y="2840"/>
                    <a:pt x="94725" y="2715"/>
                  </a:cubicBezTo>
                  <a:cubicBezTo>
                    <a:pt x="94880" y="2621"/>
                    <a:pt x="95036" y="2529"/>
                    <a:pt x="95206" y="2440"/>
                  </a:cubicBezTo>
                  <a:cubicBezTo>
                    <a:pt x="95261" y="2412"/>
                    <a:pt x="95319" y="2385"/>
                    <a:pt x="95378" y="2356"/>
                  </a:cubicBezTo>
                  <a:cubicBezTo>
                    <a:pt x="95524" y="2287"/>
                    <a:pt x="95677" y="2223"/>
                    <a:pt x="95843" y="2166"/>
                  </a:cubicBezTo>
                  <a:cubicBezTo>
                    <a:pt x="96276" y="2020"/>
                    <a:pt x="96792" y="1926"/>
                    <a:pt x="97464" y="1926"/>
                  </a:cubicBezTo>
                  <a:cubicBezTo>
                    <a:pt x="98136" y="1926"/>
                    <a:pt x="98650" y="2020"/>
                    <a:pt x="99082" y="2166"/>
                  </a:cubicBezTo>
                  <a:cubicBezTo>
                    <a:pt x="99144" y="2186"/>
                    <a:pt x="99203" y="2207"/>
                    <a:pt x="99263" y="2231"/>
                  </a:cubicBezTo>
                  <a:cubicBezTo>
                    <a:pt x="99320" y="2252"/>
                    <a:pt x="99375" y="2274"/>
                    <a:pt x="99431" y="2299"/>
                  </a:cubicBezTo>
                  <a:cubicBezTo>
                    <a:pt x="99625" y="2385"/>
                    <a:pt x="99804" y="2479"/>
                    <a:pt x="99974" y="2580"/>
                  </a:cubicBezTo>
                  <a:lnTo>
                    <a:pt x="100121" y="2664"/>
                  </a:lnTo>
                  <a:cubicBezTo>
                    <a:pt x="100168" y="2692"/>
                    <a:pt x="100215" y="2723"/>
                    <a:pt x="100264" y="2750"/>
                  </a:cubicBezTo>
                  <a:cubicBezTo>
                    <a:pt x="100314" y="2778"/>
                    <a:pt x="100361" y="2809"/>
                    <a:pt x="100408" y="2838"/>
                  </a:cubicBezTo>
                  <a:cubicBezTo>
                    <a:pt x="100457" y="2867"/>
                    <a:pt x="100502" y="2897"/>
                    <a:pt x="100551" y="2924"/>
                  </a:cubicBezTo>
                  <a:lnTo>
                    <a:pt x="100697" y="3010"/>
                  </a:lnTo>
                  <a:cubicBezTo>
                    <a:pt x="100869" y="3108"/>
                    <a:pt x="101045" y="3201"/>
                    <a:pt x="101240" y="3289"/>
                  </a:cubicBezTo>
                  <a:cubicBezTo>
                    <a:pt x="101293" y="3311"/>
                    <a:pt x="101350" y="3334"/>
                    <a:pt x="101410" y="3358"/>
                  </a:cubicBezTo>
                  <a:cubicBezTo>
                    <a:pt x="101467" y="3379"/>
                    <a:pt x="101527" y="3401"/>
                    <a:pt x="101588" y="3422"/>
                  </a:cubicBezTo>
                  <a:cubicBezTo>
                    <a:pt x="102020" y="3567"/>
                    <a:pt x="102537" y="3661"/>
                    <a:pt x="103209" y="3661"/>
                  </a:cubicBezTo>
                  <a:cubicBezTo>
                    <a:pt x="103391" y="3661"/>
                    <a:pt x="103557" y="3655"/>
                    <a:pt x="103717" y="3641"/>
                  </a:cubicBezTo>
                  <a:cubicBezTo>
                    <a:pt x="103729" y="3641"/>
                    <a:pt x="103739" y="3639"/>
                    <a:pt x="103751" y="3639"/>
                  </a:cubicBezTo>
                  <a:lnTo>
                    <a:pt x="103751" y="1709"/>
                  </a:lnTo>
                  <a:cubicBezTo>
                    <a:pt x="103583" y="1723"/>
                    <a:pt x="103403" y="1732"/>
                    <a:pt x="103209" y="1732"/>
                  </a:cubicBezTo>
                  <a:cubicBezTo>
                    <a:pt x="100345" y="1732"/>
                    <a:pt x="100336" y="0"/>
                    <a:pt x="97444" y="0"/>
                  </a:cubicBezTo>
                  <a:close/>
                </a:path>
              </a:pathLst>
            </a:custGeom>
            <a:solidFill>
              <a:srgbClr val="1942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" name="Google Shape;131;p11"/>
          <p:cNvGrpSpPr/>
          <p:nvPr/>
        </p:nvGrpSpPr>
        <p:grpSpPr>
          <a:xfrm rot="-2700000">
            <a:off x="4035723" y="4788609"/>
            <a:ext cx="8039787" cy="734788"/>
            <a:chOff x="2695335" y="5082675"/>
            <a:chExt cx="2593990" cy="237075"/>
          </a:xfrm>
        </p:grpSpPr>
        <p:sp>
          <p:nvSpPr>
            <p:cNvPr id="132" name="Google Shape;132;p11"/>
            <p:cNvSpPr/>
            <p:nvPr/>
          </p:nvSpPr>
          <p:spPr>
            <a:xfrm>
              <a:off x="2696600" y="5082675"/>
              <a:ext cx="2592675" cy="140575"/>
            </a:xfrm>
            <a:custGeom>
              <a:avLst/>
              <a:gdLst/>
              <a:ahLst/>
              <a:cxnLst/>
              <a:rect l="l" t="t" r="r" b="b"/>
              <a:pathLst>
                <a:path w="103707" h="5623" extrusionOk="0">
                  <a:moveTo>
                    <a:pt x="209" y="1"/>
                  </a:moveTo>
                  <a:cubicBezTo>
                    <a:pt x="141" y="1"/>
                    <a:pt x="72" y="2"/>
                    <a:pt x="1" y="5"/>
                  </a:cubicBezTo>
                  <a:lnTo>
                    <a:pt x="1" y="5619"/>
                  </a:lnTo>
                  <a:cubicBezTo>
                    <a:pt x="2646" y="5528"/>
                    <a:pt x="2724" y="3881"/>
                    <a:pt x="5518" y="3881"/>
                  </a:cubicBezTo>
                  <a:cubicBezTo>
                    <a:pt x="8390" y="3881"/>
                    <a:pt x="8390" y="5623"/>
                    <a:pt x="11261" y="5623"/>
                  </a:cubicBezTo>
                  <a:cubicBezTo>
                    <a:pt x="14135" y="5623"/>
                    <a:pt x="14135" y="3881"/>
                    <a:pt x="17005" y="3881"/>
                  </a:cubicBezTo>
                  <a:cubicBezTo>
                    <a:pt x="19876" y="3881"/>
                    <a:pt x="19874" y="5623"/>
                    <a:pt x="22748" y="5623"/>
                  </a:cubicBezTo>
                  <a:cubicBezTo>
                    <a:pt x="25620" y="5623"/>
                    <a:pt x="25620" y="3881"/>
                    <a:pt x="28491" y="3881"/>
                  </a:cubicBezTo>
                  <a:cubicBezTo>
                    <a:pt x="31365" y="3881"/>
                    <a:pt x="31365" y="5623"/>
                    <a:pt x="34235" y="5623"/>
                  </a:cubicBezTo>
                  <a:cubicBezTo>
                    <a:pt x="37110" y="5623"/>
                    <a:pt x="37110" y="3881"/>
                    <a:pt x="39980" y="3881"/>
                  </a:cubicBezTo>
                  <a:cubicBezTo>
                    <a:pt x="42852" y="3881"/>
                    <a:pt x="42852" y="5623"/>
                    <a:pt x="45725" y="5623"/>
                  </a:cubicBezTo>
                  <a:cubicBezTo>
                    <a:pt x="48597" y="5623"/>
                    <a:pt x="48597" y="3881"/>
                    <a:pt x="51467" y="3881"/>
                  </a:cubicBezTo>
                  <a:cubicBezTo>
                    <a:pt x="54342" y="3881"/>
                    <a:pt x="54342" y="5623"/>
                    <a:pt x="57212" y="5623"/>
                  </a:cubicBezTo>
                  <a:cubicBezTo>
                    <a:pt x="60082" y="5623"/>
                    <a:pt x="60082" y="3881"/>
                    <a:pt x="62955" y="3881"/>
                  </a:cubicBezTo>
                  <a:cubicBezTo>
                    <a:pt x="65827" y="3881"/>
                    <a:pt x="65827" y="5623"/>
                    <a:pt x="68697" y="5623"/>
                  </a:cubicBezTo>
                  <a:cubicBezTo>
                    <a:pt x="71572" y="5623"/>
                    <a:pt x="71572" y="3881"/>
                    <a:pt x="74442" y="3881"/>
                  </a:cubicBezTo>
                  <a:cubicBezTo>
                    <a:pt x="77316" y="3881"/>
                    <a:pt x="77316" y="5623"/>
                    <a:pt x="80187" y="5623"/>
                  </a:cubicBezTo>
                  <a:cubicBezTo>
                    <a:pt x="83061" y="5623"/>
                    <a:pt x="83061" y="3881"/>
                    <a:pt x="85931" y="3881"/>
                  </a:cubicBezTo>
                  <a:cubicBezTo>
                    <a:pt x="88804" y="3881"/>
                    <a:pt x="88804" y="5623"/>
                    <a:pt x="91676" y="5623"/>
                  </a:cubicBezTo>
                  <a:cubicBezTo>
                    <a:pt x="94548" y="5623"/>
                    <a:pt x="94548" y="3881"/>
                    <a:pt x="97419" y="3881"/>
                  </a:cubicBezTo>
                  <a:cubicBezTo>
                    <a:pt x="100293" y="3881"/>
                    <a:pt x="100293" y="5623"/>
                    <a:pt x="103163" y="5623"/>
                  </a:cubicBezTo>
                  <a:cubicBezTo>
                    <a:pt x="103358" y="5623"/>
                    <a:pt x="103538" y="5614"/>
                    <a:pt x="103706" y="5600"/>
                  </a:cubicBezTo>
                  <a:lnTo>
                    <a:pt x="103706" y="42"/>
                  </a:lnTo>
                  <a:cubicBezTo>
                    <a:pt x="103540" y="27"/>
                    <a:pt x="103358" y="19"/>
                    <a:pt x="103166" y="19"/>
                  </a:cubicBezTo>
                  <a:cubicBezTo>
                    <a:pt x="100295" y="19"/>
                    <a:pt x="100295" y="1761"/>
                    <a:pt x="97423" y="1761"/>
                  </a:cubicBezTo>
                  <a:cubicBezTo>
                    <a:pt x="94551" y="1761"/>
                    <a:pt x="94551" y="19"/>
                    <a:pt x="91680" y="19"/>
                  </a:cubicBezTo>
                  <a:cubicBezTo>
                    <a:pt x="88808" y="19"/>
                    <a:pt x="88808" y="1761"/>
                    <a:pt x="85936" y="1761"/>
                  </a:cubicBezTo>
                  <a:cubicBezTo>
                    <a:pt x="83063" y="1761"/>
                    <a:pt x="83063" y="19"/>
                    <a:pt x="80193" y="19"/>
                  </a:cubicBezTo>
                  <a:cubicBezTo>
                    <a:pt x="77319" y="19"/>
                    <a:pt x="77319" y="1761"/>
                    <a:pt x="74448" y="1761"/>
                  </a:cubicBezTo>
                  <a:cubicBezTo>
                    <a:pt x="71574" y="1761"/>
                    <a:pt x="71574" y="19"/>
                    <a:pt x="68704" y="19"/>
                  </a:cubicBezTo>
                  <a:cubicBezTo>
                    <a:pt x="65829" y="19"/>
                    <a:pt x="65829" y="1761"/>
                    <a:pt x="62959" y="1761"/>
                  </a:cubicBezTo>
                  <a:cubicBezTo>
                    <a:pt x="60087" y="1761"/>
                    <a:pt x="60087" y="19"/>
                    <a:pt x="57214" y="19"/>
                  </a:cubicBezTo>
                  <a:cubicBezTo>
                    <a:pt x="54344" y="19"/>
                    <a:pt x="54344" y="1761"/>
                    <a:pt x="51474" y="1761"/>
                  </a:cubicBezTo>
                  <a:cubicBezTo>
                    <a:pt x="48599" y="1761"/>
                    <a:pt x="48599" y="19"/>
                    <a:pt x="45729" y="19"/>
                  </a:cubicBezTo>
                  <a:cubicBezTo>
                    <a:pt x="42857" y="19"/>
                    <a:pt x="42857" y="1761"/>
                    <a:pt x="39984" y="1761"/>
                  </a:cubicBezTo>
                  <a:cubicBezTo>
                    <a:pt x="37112" y="1761"/>
                    <a:pt x="37112" y="19"/>
                    <a:pt x="34242" y="19"/>
                  </a:cubicBezTo>
                  <a:cubicBezTo>
                    <a:pt x="31367" y="19"/>
                    <a:pt x="31367" y="1761"/>
                    <a:pt x="28497" y="1761"/>
                  </a:cubicBezTo>
                  <a:cubicBezTo>
                    <a:pt x="25623" y="1761"/>
                    <a:pt x="25623" y="19"/>
                    <a:pt x="22752" y="19"/>
                  </a:cubicBezTo>
                  <a:cubicBezTo>
                    <a:pt x="19882" y="19"/>
                    <a:pt x="19882" y="1761"/>
                    <a:pt x="17008" y="1761"/>
                  </a:cubicBezTo>
                  <a:cubicBezTo>
                    <a:pt x="14135" y="1761"/>
                    <a:pt x="14135" y="19"/>
                    <a:pt x="11265" y="19"/>
                  </a:cubicBezTo>
                  <a:cubicBezTo>
                    <a:pt x="8390" y="19"/>
                    <a:pt x="8390" y="1761"/>
                    <a:pt x="5520" y="1761"/>
                  </a:cubicBezTo>
                  <a:cubicBezTo>
                    <a:pt x="2831" y="1761"/>
                    <a:pt x="2575" y="1"/>
                    <a:pt x="209" y="1"/>
                  </a:cubicBezTo>
                  <a:close/>
                </a:path>
              </a:pathLst>
            </a:custGeom>
            <a:solidFill>
              <a:srgbClr val="FED2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1"/>
            <p:cNvSpPr/>
            <p:nvPr/>
          </p:nvSpPr>
          <p:spPr>
            <a:xfrm>
              <a:off x="2695335" y="5227775"/>
              <a:ext cx="2592675" cy="91975"/>
            </a:xfrm>
            <a:custGeom>
              <a:avLst/>
              <a:gdLst/>
              <a:ahLst/>
              <a:cxnLst/>
              <a:rect l="l" t="t" r="r" b="b"/>
              <a:pathLst>
                <a:path w="103707" h="3679" extrusionOk="0">
                  <a:moveTo>
                    <a:pt x="62981" y="1"/>
                  </a:moveTo>
                  <a:cubicBezTo>
                    <a:pt x="62668" y="1"/>
                    <a:pt x="62387" y="21"/>
                    <a:pt x="62135" y="60"/>
                  </a:cubicBezTo>
                  <a:cubicBezTo>
                    <a:pt x="62080" y="67"/>
                    <a:pt x="62027" y="75"/>
                    <a:pt x="61973" y="85"/>
                  </a:cubicBezTo>
                  <a:cubicBezTo>
                    <a:pt x="61945" y="91"/>
                    <a:pt x="61920" y="95"/>
                    <a:pt x="61893" y="101"/>
                  </a:cubicBezTo>
                  <a:cubicBezTo>
                    <a:pt x="61842" y="112"/>
                    <a:pt x="61791" y="122"/>
                    <a:pt x="61742" y="134"/>
                  </a:cubicBezTo>
                  <a:cubicBezTo>
                    <a:pt x="61717" y="138"/>
                    <a:pt x="61691" y="146"/>
                    <a:pt x="61668" y="153"/>
                  </a:cubicBezTo>
                  <a:cubicBezTo>
                    <a:pt x="61596" y="169"/>
                    <a:pt x="61525" y="187"/>
                    <a:pt x="61459" y="210"/>
                  </a:cubicBezTo>
                  <a:cubicBezTo>
                    <a:pt x="60551" y="493"/>
                    <a:pt x="60017" y="1003"/>
                    <a:pt x="59226" y="1355"/>
                  </a:cubicBezTo>
                  <a:cubicBezTo>
                    <a:pt x="59126" y="1402"/>
                    <a:pt x="59023" y="1443"/>
                    <a:pt x="58915" y="1480"/>
                  </a:cubicBezTo>
                  <a:cubicBezTo>
                    <a:pt x="58828" y="1515"/>
                    <a:pt x="58738" y="1542"/>
                    <a:pt x="58644" y="1568"/>
                  </a:cubicBezTo>
                  <a:cubicBezTo>
                    <a:pt x="58597" y="1583"/>
                    <a:pt x="58550" y="1593"/>
                    <a:pt x="58501" y="1607"/>
                  </a:cubicBezTo>
                  <a:cubicBezTo>
                    <a:pt x="58402" y="1632"/>
                    <a:pt x="58300" y="1652"/>
                    <a:pt x="58193" y="1671"/>
                  </a:cubicBezTo>
                  <a:lnTo>
                    <a:pt x="58191" y="1671"/>
                  </a:lnTo>
                  <a:cubicBezTo>
                    <a:pt x="58154" y="1679"/>
                    <a:pt x="58120" y="1683"/>
                    <a:pt x="58083" y="1689"/>
                  </a:cubicBezTo>
                  <a:cubicBezTo>
                    <a:pt x="57829" y="1726"/>
                    <a:pt x="57550" y="1746"/>
                    <a:pt x="57239" y="1746"/>
                  </a:cubicBezTo>
                  <a:cubicBezTo>
                    <a:pt x="56833" y="1746"/>
                    <a:pt x="56487" y="1712"/>
                    <a:pt x="56179" y="1652"/>
                  </a:cubicBezTo>
                  <a:cubicBezTo>
                    <a:pt x="56108" y="1640"/>
                    <a:pt x="56036" y="1624"/>
                    <a:pt x="55968" y="1607"/>
                  </a:cubicBezTo>
                  <a:cubicBezTo>
                    <a:pt x="55647" y="1527"/>
                    <a:pt x="55370" y="1419"/>
                    <a:pt x="55120" y="1300"/>
                  </a:cubicBezTo>
                  <a:cubicBezTo>
                    <a:pt x="55081" y="1281"/>
                    <a:pt x="55049" y="1263"/>
                    <a:pt x="55012" y="1245"/>
                  </a:cubicBezTo>
                  <a:cubicBezTo>
                    <a:pt x="54559" y="1013"/>
                    <a:pt x="54176" y="738"/>
                    <a:pt x="53719" y="505"/>
                  </a:cubicBezTo>
                  <a:cubicBezTo>
                    <a:pt x="53686" y="487"/>
                    <a:pt x="53649" y="468"/>
                    <a:pt x="53614" y="452"/>
                  </a:cubicBezTo>
                  <a:cubicBezTo>
                    <a:pt x="53360" y="329"/>
                    <a:pt x="53086" y="224"/>
                    <a:pt x="52764" y="144"/>
                  </a:cubicBezTo>
                  <a:cubicBezTo>
                    <a:pt x="52695" y="128"/>
                    <a:pt x="52625" y="114"/>
                    <a:pt x="52551" y="97"/>
                  </a:cubicBezTo>
                  <a:cubicBezTo>
                    <a:pt x="52486" y="85"/>
                    <a:pt x="52416" y="73"/>
                    <a:pt x="52344" y="62"/>
                  </a:cubicBezTo>
                  <a:cubicBezTo>
                    <a:pt x="52092" y="23"/>
                    <a:pt x="51814" y="3"/>
                    <a:pt x="51498" y="3"/>
                  </a:cubicBezTo>
                  <a:cubicBezTo>
                    <a:pt x="51185" y="3"/>
                    <a:pt x="50904" y="23"/>
                    <a:pt x="50652" y="62"/>
                  </a:cubicBezTo>
                  <a:cubicBezTo>
                    <a:pt x="50592" y="71"/>
                    <a:pt x="50539" y="81"/>
                    <a:pt x="50484" y="91"/>
                  </a:cubicBezTo>
                  <a:cubicBezTo>
                    <a:pt x="50431" y="97"/>
                    <a:pt x="50377" y="107"/>
                    <a:pt x="50326" y="122"/>
                  </a:cubicBezTo>
                  <a:cubicBezTo>
                    <a:pt x="50300" y="126"/>
                    <a:pt x="50275" y="134"/>
                    <a:pt x="50248" y="138"/>
                  </a:cubicBezTo>
                  <a:cubicBezTo>
                    <a:pt x="48890" y="464"/>
                    <a:pt x="48353" y="1286"/>
                    <a:pt x="46997" y="1611"/>
                  </a:cubicBezTo>
                  <a:cubicBezTo>
                    <a:pt x="46970" y="1619"/>
                    <a:pt x="46946" y="1624"/>
                    <a:pt x="46919" y="1630"/>
                  </a:cubicBezTo>
                  <a:cubicBezTo>
                    <a:pt x="46868" y="1640"/>
                    <a:pt x="46815" y="1650"/>
                    <a:pt x="46761" y="1660"/>
                  </a:cubicBezTo>
                  <a:cubicBezTo>
                    <a:pt x="46708" y="1671"/>
                    <a:pt x="46651" y="1681"/>
                    <a:pt x="46595" y="1689"/>
                  </a:cubicBezTo>
                  <a:cubicBezTo>
                    <a:pt x="46341" y="1726"/>
                    <a:pt x="46063" y="1746"/>
                    <a:pt x="45749" y="1746"/>
                  </a:cubicBezTo>
                  <a:cubicBezTo>
                    <a:pt x="45434" y="1746"/>
                    <a:pt x="45155" y="1726"/>
                    <a:pt x="44901" y="1689"/>
                  </a:cubicBezTo>
                  <a:cubicBezTo>
                    <a:pt x="44844" y="1681"/>
                    <a:pt x="44788" y="1671"/>
                    <a:pt x="44735" y="1660"/>
                  </a:cubicBezTo>
                  <a:cubicBezTo>
                    <a:pt x="44682" y="1652"/>
                    <a:pt x="44629" y="1642"/>
                    <a:pt x="44577" y="1630"/>
                  </a:cubicBezTo>
                  <a:cubicBezTo>
                    <a:pt x="44551" y="1624"/>
                    <a:pt x="44526" y="1617"/>
                    <a:pt x="44500" y="1611"/>
                  </a:cubicBezTo>
                  <a:cubicBezTo>
                    <a:pt x="43139" y="1286"/>
                    <a:pt x="42604" y="464"/>
                    <a:pt x="41248" y="138"/>
                  </a:cubicBezTo>
                  <a:cubicBezTo>
                    <a:pt x="41222" y="132"/>
                    <a:pt x="41197" y="126"/>
                    <a:pt x="41170" y="122"/>
                  </a:cubicBezTo>
                  <a:cubicBezTo>
                    <a:pt x="41119" y="112"/>
                    <a:pt x="41066" y="101"/>
                    <a:pt x="41013" y="91"/>
                  </a:cubicBezTo>
                  <a:cubicBezTo>
                    <a:pt x="40957" y="81"/>
                    <a:pt x="40902" y="71"/>
                    <a:pt x="40845" y="62"/>
                  </a:cubicBezTo>
                  <a:cubicBezTo>
                    <a:pt x="40593" y="23"/>
                    <a:pt x="40312" y="3"/>
                    <a:pt x="40000" y="3"/>
                  </a:cubicBezTo>
                  <a:cubicBezTo>
                    <a:pt x="39685" y="3"/>
                    <a:pt x="39406" y="23"/>
                    <a:pt x="39152" y="62"/>
                  </a:cubicBezTo>
                  <a:cubicBezTo>
                    <a:pt x="39093" y="71"/>
                    <a:pt x="39040" y="81"/>
                    <a:pt x="38986" y="91"/>
                  </a:cubicBezTo>
                  <a:cubicBezTo>
                    <a:pt x="38933" y="97"/>
                    <a:pt x="38878" y="107"/>
                    <a:pt x="38827" y="122"/>
                  </a:cubicBezTo>
                  <a:cubicBezTo>
                    <a:pt x="38802" y="126"/>
                    <a:pt x="38775" y="134"/>
                    <a:pt x="38751" y="138"/>
                  </a:cubicBezTo>
                  <a:cubicBezTo>
                    <a:pt x="37390" y="464"/>
                    <a:pt x="36856" y="1286"/>
                    <a:pt x="35497" y="1611"/>
                  </a:cubicBezTo>
                  <a:cubicBezTo>
                    <a:pt x="35473" y="1619"/>
                    <a:pt x="35446" y="1624"/>
                    <a:pt x="35422" y="1630"/>
                  </a:cubicBezTo>
                  <a:cubicBezTo>
                    <a:pt x="35370" y="1640"/>
                    <a:pt x="35317" y="1650"/>
                    <a:pt x="35262" y="1660"/>
                  </a:cubicBezTo>
                  <a:cubicBezTo>
                    <a:pt x="35208" y="1671"/>
                    <a:pt x="35153" y="1681"/>
                    <a:pt x="35096" y="1689"/>
                  </a:cubicBezTo>
                  <a:cubicBezTo>
                    <a:pt x="34842" y="1726"/>
                    <a:pt x="34563" y="1746"/>
                    <a:pt x="34252" y="1746"/>
                  </a:cubicBezTo>
                  <a:cubicBezTo>
                    <a:pt x="33936" y="1746"/>
                    <a:pt x="33658" y="1726"/>
                    <a:pt x="33404" y="1689"/>
                  </a:cubicBezTo>
                  <a:cubicBezTo>
                    <a:pt x="33344" y="1681"/>
                    <a:pt x="33291" y="1671"/>
                    <a:pt x="33238" y="1660"/>
                  </a:cubicBezTo>
                  <a:cubicBezTo>
                    <a:pt x="33182" y="1652"/>
                    <a:pt x="33129" y="1642"/>
                    <a:pt x="33078" y="1630"/>
                  </a:cubicBezTo>
                  <a:cubicBezTo>
                    <a:pt x="33053" y="1624"/>
                    <a:pt x="33027" y="1617"/>
                    <a:pt x="33002" y="1611"/>
                  </a:cubicBezTo>
                  <a:cubicBezTo>
                    <a:pt x="31642" y="1286"/>
                    <a:pt x="31107" y="464"/>
                    <a:pt x="29749" y="138"/>
                  </a:cubicBezTo>
                  <a:cubicBezTo>
                    <a:pt x="29724" y="132"/>
                    <a:pt x="29697" y="126"/>
                    <a:pt x="29673" y="122"/>
                  </a:cubicBezTo>
                  <a:cubicBezTo>
                    <a:pt x="29622" y="112"/>
                    <a:pt x="29566" y="101"/>
                    <a:pt x="29513" y="91"/>
                  </a:cubicBezTo>
                  <a:cubicBezTo>
                    <a:pt x="29460" y="81"/>
                    <a:pt x="29402" y="71"/>
                    <a:pt x="29347" y="62"/>
                  </a:cubicBezTo>
                  <a:cubicBezTo>
                    <a:pt x="29093" y="23"/>
                    <a:pt x="28814" y="3"/>
                    <a:pt x="28501" y="3"/>
                  </a:cubicBezTo>
                  <a:cubicBezTo>
                    <a:pt x="28187" y="3"/>
                    <a:pt x="27907" y="23"/>
                    <a:pt x="27655" y="62"/>
                  </a:cubicBezTo>
                  <a:cubicBezTo>
                    <a:pt x="27595" y="71"/>
                    <a:pt x="27542" y="81"/>
                    <a:pt x="27487" y="91"/>
                  </a:cubicBezTo>
                  <a:cubicBezTo>
                    <a:pt x="27433" y="97"/>
                    <a:pt x="27380" y="107"/>
                    <a:pt x="27329" y="122"/>
                  </a:cubicBezTo>
                  <a:cubicBezTo>
                    <a:pt x="27302" y="126"/>
                    <a:pt x="27278" y="134"/>
                    <a:pt x="27251" y="138"/>
                  </a:cubicBezTo>
                  <a:cubicBezTo>
                    <a:pt x="25893" y="464"/>
                    <a:pt x="25356" y="1286"/>
                    <a:pt x="24000" y="1611"/>
                  </a:cubicBezTo>
                  <a:cubicBezTo>
                    <a:pt x="23973" y="1619"/>
                    <a:pt x="23949" y="1624"/>
                    <a:pt x="23922" y="1630"/>
                  </a:cubicBezTo>
                  <a:cubicBezTo>
                    <a:pt x="23871" y="1640"/>
                    <a:pt x="23817" y="1650"/>
                    <a:pt x="23764" y="1660"/>
                  </a:cubicBezTo>
                  <a:cubicBezTo>
                    <a:pt x="23711" y="1671"/>
                    <a:pt x="23654" y="1681"/>
                    <a:pt x="23598" y="1689"/>
                  </a:cubicBezTo>
                  <a:cubicBezTo>
                    <a:pt x="23344" y="1726"/>
                    <a:pt x="23066" y="1746"/>
                    <a:pt x="22752" y="1746"/>
                  </a:cubicBezTo>
                  <a:cubicBezTo>
                    <a:pt x="22437" y="1746"/>
                    <a:pt x="22158" y="1726"/>
                    <a:pt x="21904" y="1689"/>
                  </a:cubicBezTo>
                  <a:cubicBezTo>
                    <a:pt x="21662" y="1652"/>
                    <a:pt x="21441" y="1601"/>
                    <a:pt x="21242" y="1540"/>
                  </a:cubicBezTo>
                  <a:cubicBezTo>
                    <a:pt x="21197" y="1525"/>
                    <a:pt x="21154" y="1511"/>
                    <a:pt x="21111" y="1497"/>
                  </a:cubicBezTo>
                  <a:cubicBezTo>
                    <a:pt x="21048" y="1476"/>
                    <a:pt x="20986" y="1449"/>
                    <a:pt x="20925" y="1427"/>
                  </a:cubicBezTo>
                  <a:cubicBezTo>
                    <a:pt x="20904" y="1417"/>
                    <a:pt x="20884" y="1408"/>
                    <a:pt x="20863" y="1402"/>
                  </a:cubicBezTo>
                  <a:cubicBezTo>
                    <a:pt x="20265" y="1150"/>
                    <a:pt x="19820" y="810"/>
                    <a:pt x="19277" y="525"/>
                  </a:cubicBezTo>
                  <a:cubicBezTo>
                    <a:pt x="19259" y="515"/>
                    <a:pt x="19238" y="505"/>
                    <a:pt x="19220" y="497"/>
                  </a:cubicBezTo>
                  <a:cubicBezTo>
                    <a:pt x="19111" y="441"/>
                    <a:pt x="18999" y="388"/>
                    <a:pt x="18878" y="339"/>
                  </a:cubicBezTo>
                  <a:lnTo>
                    <a:pt x="18816" y="316"/>
                  </a:lnTo>
                  <a:cubicBezTo>
                    <a:pt x="18734" y="286"/>
                    <a:pt x="18650" y="255"/>
                    <a:pt x="18562" y="226"/>
                  </a:cubicBezTo>
                  <a:cubicBezTo>
                    <a:pt x="18497" y="206"/>
                    <a:pt x="18427" y="185"/>
                    <a:pt x="18358" y="167"/>
                  </a:cubicBezTo>
                  <a:cubicBezTo>
                    <a:pt x="18312" y="155"/>
                    <a:pt x="18263" y="142"/>
                    <a:pt x="18214" y="132"/>
                  </a:cubicBezTo>
                  <a:cubicBezTo>
                    <a:pt x="18165" y="122"/>
                    <a:pt x="18114" y="112"/>
                    <a:pt x="18062" y="101"/>
                  </a:cubicBezTo>
                  <a:cubicBezTo>
                    <a:pt x="17759" y="40"/>
                    <a:pt x="17411" y="5"/>
                    <a:pt x="17007" y="5"/>
                  </a:cubicBezTo>
                  <a:cubicBezTo>
                    <a:pt x="16604" y="5"/>
                    <a:pt x="16255" y="42"/>
                    <a:pt x="15950" y="101"/>
                  </a:cubicBezTo>
                  <a:cubicBezTo>
                    <a:pt x="15848" y="122"/>
                    <a:pt x="15747" y="142"/>
                    <a:pt x="15655" y="167"/>
                  </a:cubicBezTo>
                  <a:cubicBezTo>
                    <a:pt x="15563" y="194"/>
                    <a:pt x="15475" y="220"/>
                    <a:pt x="15387" y="249"/>
                  </a:cubicBezTo>
                  <a:cubicBezTo>
                    <a:pt x="15325" y="269"/>
                    <a:pt x="15266" y="290"/>
                    <a:pt x="15209" y="312"/>
                  </a:cubicBezTo>
                  <a:cubicBezTo>
                    <a:pt x="15151" y="333"/>
                    <a:pt x="15096" y="359"/>
                    <a:pt x="15039" y="382"/>
                  </a:cubicBezTo>
                  <a:cubicBezTo>
                    <a:pt x="14844" y="466"/>
                    <a:pt x="14668" y="562"/>
                    <a:pt x="14496" y="661"/>
                  </a:cubicBezTo>
                  <a:lnTo>
                    <a:pt x="14350" y="747"/>
                  </a:lnTo>
                  <a:cubicBezTo>
                    <a:pt x="14301" y="777"/>
                    <a:pt x="14256" y="804"/>
                    <a:pt x="14207" y="833"/>
                  </a:cubicBezTo>
                  <a:cubicBezTo>
                    <a:pt x="14158" y="861"/>
                    <a:pt x="14113" y="892"/>
                    <a:pt x="14063" y="921"/>
                  </a:cubicBezTo>
                  <a:cubicBezTo>
                    <a:pt x="14014" y="947"/>
                    <a:pt x="13969" y="978"/>
                    <a:pt x="13920" y="1007"/>
                  </a:cubicBezTo>
                  <a:lnTo>
                    <a:pt x="13774" y="1091"/>
                  </a:lnTo>
                  <a:cubicBezTo>
                    <a:pt x="13602" y="1191"/>
                    <a:pt x="13426" y="1286"/>
                    <a:pt x="13232" y="1370"/>
                  </a:cubicBezTo>
                  <a:cubicBezTo>
                    <a:pt x="13176" y="1394"/>
                    <a:pt x="13121" y="1417"/>
                    <a:pt x="13061" y="1439"/>
                  </a:cubicBezTo>
                  <a:cubicBezTo>
                    <a:pt x="13002" y="1460"/>
                    <a:pt x="12945" y="1482"/>
                    <a:pt x="12883" y="1503"/>
                  </a:cubicBezTo>
                  <a:cubicBezTo>
                    <a:pt x="12453" y="1650"/>
                    <a:pt x="11935" y="1744"/>
                    <a:pt x="11265" y="1744"/>
                  </a:cubicBezTo>
                  <a:cubicBezTo>
                    <a:pt x="10591" y="1744"/>
                    <a:pt x="10076" y="1650"/>
                    <a:pt x="9642" y="1503"/>
                  </a:cubicBezTo>
                  <a:cubicBezTo>
                    <a:pt x="9581" y="1482"/>
                    <a:pt x="9523" y="1462"/>
                    <a:pt x="9464" y="1439"/>
                  </a:cubicBezTo>
                  <a:cubicBezTo>
                    <a:pt x="9404" y="1419"/>
                    <a:pt x="9349" y="1394"/>
                    <a:pt x="9294" y="1370"/>
                  </a:cubicBezTo>
                  <a:cubicBezTo>
                    <a:pt x="9099" y="1286"/>
                    <a:pt x="8923" y="1191"/>
                    <a:pt x="8751" y="1091"/>
                  </a:cubicBezTo>
                  <a:lnTo>
                    <a:pt x="8605" y="1007"/>
                  </a:lnTo>
                  <a:cubicBezTo>
                    <a:pt x="8556" y="978"/>
                    <a:pt x="8511" y="947"/>
                    <a:pt x="8462" y="921"/>
                  </a:cubicBezTo>
                  <a:cubicBezTo>
                    <a:pt x="8413" y="892"/>
                    <a:pt x="8368" y="861"/>
                    <a:pt x="8319" y="833"/>
                  </a:cubicBezTo>
                  <a:cubicBezTo>
                    <a:pt x="8269" y="804"/>
                    <a:pt x="8224" y="773"/>
                    <a:pt x="8175" y="747"/>
                  </a:cubicBezTo>
                  <a:lnTo>
                    <a:pt x="8030" y="661"/>
                  </a:lnTo>
                  <a:cubicBezTo>
                    <a:pt x="7858" y="562"/>
                    <a:pt x="7681" y="466"/>
                    <a:pt x="7487" y="382"/>
                  </a:cubicBezTo>
                  <a:cubicBezTo>
                    <a:pt x="7434" y="359"/>
                    <a:pt x="7376" y="337"/>
                    <a:pt x="7317" y="312"/>
                  </a:cubicBezTo>
                  <a:cubicBezTo>
                    <a:pt x="7259" y="292"/>
                    <a:pt x="7200" y="269"/>
                    <a:pt x="7139" y="249"/>
                  </a:cubicBezTo>
                  <a:cubicBezTo>
                    <a:pt x="6708" y="103"/>
                    <a:pt x="6190" y="9"/>
                    <a:pt x="5520" y="9"/>
                  </a:cubicBezTo>
                  <a:cubicBezTo>
                    <a:pt x="4846" y="9"/>
                    <a:pt x="4332" y="103"/>
                    <a:pt x="3900" y="249"/>
                  </a:cubicBezTo>
                  <a:cubicBezTo>
                    <a:pt x="3838" y="269"/>
                    <a:pt x="3779" y="290"/>
                    <a:pt x="3719" y="312"/>
                  </a:cubicBezTo>
                  <a:cubicBezTo>
                    <a:pt x="3664" y="333"/>
                    <a:pt x="3607" y="359"/>
                    <a:pt x="3551" y="382"/>
                  </a:cubicBezTo>
                  <a:cubicBezTo>
                    <a:pt x="3357" y="466"/>
                    <a:pt x="3178" y="562"/>
                    <a:pt x="3008" y="661"/>
                  </a:cubicBezTo>
                  <a:lnTo>
                    <a:pt x="2861" y="747"/>
                  </a:lnTo>
                  <a:cubicBezTo>
                    <a:pt x="2814" y="777"/>
                    <a:pt x="2767" y="804"/>
                    <a:pt x="2717" y="833"/>
                  </a:cubicBezTo>
                  <a:cubicBezTo>
                    <a:pt x="2670" y="861"/>
                    <a:pt x="2623" y="892"/>
                    <a:pt x="2574" y="921"/>
                  </a:cubicBezTo>
                  <a:cubicBezTo>
                    <a:pt x="2527" y="947"/>
                    <a:pt x="2480" y="978"/>
                    <a:pt x="2431" y="1007"/>
                  </a:cubicBezTo>
                  <a:lnTo>
                    <a:pt x="2285" y="1091"/>
                  </a:lnTo>
                  <a:cubicBezTo>
                    <a:pt x="2113" y="1191"/>
                    <a:pt x="1937" y="1286"/>
                    <a:pt x="1742" y="1370"/>
                  </a:cubicBezTo>
                  <a:cubicBezTo>
                    <a:pt x="1689" y="1394"/>
                    <a:pt x="1632" y="1417"/>
                    <a:pt x="1574" y="1439"/>
                  </a:cubicBezTo>
                  <a:cubicBezTo>
                    <a:pt x="1515" y="1460"/>
                    <a:pt x="1455" y="1482"/>
                    <a:pt x="1394" y="1503"/>
                  </a:cubicBezTo>
                  <a:cubicBezTo>
                    <a:pt x="1013" y="1634"/>
                    <a:pt x="564" y="1724"/>
                    <a:pt x="1" y="1742"/>
                  </a:cubicBezTo>
                  <a:lnTo>
                    <a:pt x="1" y="3672"/>
                  </a:lnTo>
                  <a:cubicBezTo>
                    <a:pt x="2650" y="3586"/>
                    <a:pt x="2726" y="1937"/>
                    <a:pt x="5520" y="1937"/>
                  </a:cubicBezTo>
                  <a:cubicBezTo>
                    <a:pt x="8392" y="1937"/>
                    <a:pt x="8392" y="3678"/>
                    <a:pt x="11265" y="3678"/>
                  </a:cubicBezTo>
                  <a:cubicBezTo>
                    <a:pt x="14135" y="3678"/>
                    <a:pt x="14135" y="1937"/>
                    <a:pt x="17007" y="1937"/>
                  </a:cubicBezTo>
                  <a:cubicBezTo>
                    <a:pt x="19882" y="1937"/>
                    <a:pt x="19880" y="3678"/>
                    <a:pt x="22752" y="3678"/>
                  </a:cubicBezTo>
                  <a:cubicBezTo>
                    <a:pt x="25626" y="3678"/>
                    <a:pt x="25626" y="1937"/>
                    <a:pt x="28497" y="1937"/>
                  </a:cubicBezTo>
                  <a:cubicBezTo>
                    <a:pt x="31369" y="1937"/>
                    <a:pt x="31369" y="3678"/>
                    <a:pt x="34241" y="3678"/>
                  </a:cubicBezTo>
                  <a:cubicBezTo>
                    <a:pt x="37114" y="3678"/>
                    <a:pt x="37114" y="1937"/>
                    <a:pt x="39984" y="1937"/>
                  </a:cubicBezTo>
                  <a:cubicBezTo>
                    <a:pt x="42858" y="1937"/>
                    <a:pt x="42858" y="3678"/>
                    <a:pt x="45729" y="3678"/>
                  </a:cubicBezTo>
                  <a:cubicBezTo>
                    <a:pt x="48603" y="3678"/>
                    <a:pt x="48603" y="1937"/>
                    <a:pt x="51473" y="1937"/>
                  </a:cubicBezTo>
                  <a:cubicBezTo>
                    <a:pt x="54344" y="1937"/>
                    <a:pt x="54344" y="3678"/>
                    <a:pt x="57214" y="3678"/>
                  </a:cubicBezTo>
                  <a:cubicBezTo>
                    <a:pt x="60088" y="3678"/>
                    <a:pt x="60088" y="1937"/>
                    <a:pt x="62959" y="1937"/>
                  </a:cubicBezTo>
                  <a:cubicBezTo>
                    <a:pt x="65833" y="1937"/>
                    <a:pt x="65833" y="3678"/>
                    <a:pt x="68703" y="3678"/>
                  </a:cubicBezTo>
                  <a:cubicBezTo>
                    <a:pt x="71576" y="3678"/>
                    <a:pt x="71576" y="1937"/>
                    <a:pt x="74448" y="1937"/>
                  </a:cubicBezTo>
                  <a:cubicBezTo>
                    <a:pt x="77320" y="1937"/>
                    <a:pt x="77320" y="3678"/>
                    <a:pt x="80191" y="3678"/>
                  </a:cubicBezTo>
                  <a:cubicBezTo>
                    <a:pt x="83065" y="3678"/>
                    <a:pt x="83065" y="1937"/>
                    <a:pt x="85935" y="1937"/>
                  </a:cubicBezTo>
                  <a:cubicBezTo>
                    <a:pt x="88810" y="1937"/>
                    <a:pt x="88810" y="3678"/>
                    <a:pt x="91680" y="3678"/>
                  </a:cubicBezTo>
                  <a:cubicBezTo>
                    <a:pt x="94550" y="3678"/>
                    <a:pt x="94550" y="1937"/>
                    <a:pt x="97423" y="1937"/>
                  </a:cubicBezTo>
                  <a:cubicBezTo>
                    <a:pt x="100295" y="1937"/>
                    <a:pt x="100295" y="3678"/>
                    <a:pt x="103165" y="3678"/>
                  </a:cubicBezTo>
                  <a:cubicBezTo>
                    <a:pt x="103358" y="3678"/>
                    <a:pt x="103538" y="3670"/>
                    <a:pt x="103706" y="3654"/>
                  </a:cubicBezTo>
                  <a:lnTo>
                    <a:pt x="103706" y="1724"/>
                  </a:lnTo>
                  <a:cubicBezTo>
                    <a:pt x="103694" y="1724"/>
                    <a:pt x="103684" y="1726"/>
                    <a:pt x="103671" y="1726"/>
                  </a:cubicBezTo>
                  <a:cubicBezTo>
                    <a:pt x="103560" y="1736"/>
                    <a:pt x="103447" y="1742"/>
                    <a:pt x="103341" y="1742"/>
                  </a:cubicBezTo>
                  <a:cubicBezTo>
                    <a:pt x="103295" y="1742"/>
                    <a:pt x="103250" y="1741"/>
                    <a:pt x="103208" y="1738"/>
                  </a:cubicBezTo>
                  <a:cubicBezTo>
                    <a:pt x="102536" y="1738"/>
                    <a:pt x="102020" y="1644"/>
                    <a:pt x="101588" y="1499"/>
                  </a:cubicBezTo>
                  <a:cubicBezTo>
                    <a:pt x="101526" y="1478"/>
                    <a:pt x="101467" y="1458"/>
                    <a:pt x="101410" y="1435"/>
                  </a:cubicBezTo>
                  <a:cubicBezTo>
                    <a:pt x="101352" y="1415"/>
                    <a:pt x="101297" y="1390"/>
                    <a:pt x="101240" y="1365"/>
                  </a:cubicBezTo>
                  <a:cubicBezTo>
                    <a:pt x="101045" y="1281"/>
                    <a:pt x="100869" y="1185"/>
                    <a:pt x="100697" y="1087"/>
                  </a:cubicBezTo>
                  <a:lnTo>
                    <a:pt x="100551" y="1001"/>
                  </a:lnTo>
                  <a:cubicBezTo>
                    <a:pt x="100502" y="974"/>
                    <a:pt x="100457" y="943"/>
                    <a:pt x="100408" y="915"/>
                  </a:cubicBezTo>
                  <a:cubicBezTo>
                    <a:pt x="100359" y="886"/>
                    <a:pt x="100314" y="855"/>
                    <a:pt x="100264" y="827"/>
                  </a:cubicBezTo>
                  <a:cubicBezTo>
                    <a:pt x="100215" y="800"/>
                    <a:pt x="100170" y="769"/>
                    <a:pt x="100121" y="741"/>
                  </a:cubicBezTo>
                  <a:lnTo>
                    <a:pt x="99975" y="657"/>
                  </a:lnTo>
                  <a:cubicBezTo>
                    <a:pt x="99803" y="556"/>
                    <a:pt x="99627" y="464"/>
                    <a:pt x="99433" y="376"/>
                  </a:cubicBezTo>
                  <a:cubicBezTo>
                    <a:pt x="99377" y="353"/>
                    <a:pt x="99322" y="331"/>
                    <a:pt x="99263" y="308"/>
                  </a:cubicBezTo>
                  <a:cubicBezTo>
                    <a:pt x="99203" y="288"/>
                    <a:pt x="99146" y="263"/>
                    <a:pt x="99084" y="243"/>
                  </a:cubicBezTo>
                  <a:cubicBezTo>
                    <a:pt x="98654" y="97"/>
                    <a:pt x="98136" y="3"/>
                    <a:pt x="97466" y="3"/>
                  </a:cubicBezTo>
                  <a:cubicBezTo>
                    <a:pt x="96792" y="3"/>
                    <a:pt x="96278" y="97"/>
                    <a:pt x="95843" y="243"/>
                  </a:cubicBezTo>
                  <a:cubicBezTo>
                    <a:pt x="95677" y="300"/>
                    <a:pt x="95524" y="364"/>
                    <a:pt x="95378" y="433"/>
                  </a:cubicBezTo>
                  <a:cubicBezTo>
                    <a:pt x="95319" y="458"/>
                    <a:pt x="95263" y="489"/>
                    <a:pt x="95206" y="517"/>
                  </a:cubicBezTo>
                  <a:cubicBezTo>
                    <a:pt x="95040" y="605"/>
                    <a:pt x="94880" y="698"/>
                    <a:pt x="94725" y="792"/>
                  </a:cubicBezTo>
                  <a:cubicBezTo>
                    <a:pt x="94518" y="915"/>
                    <a:pt x="94313" y="1042"/>
                    <a:pt x="94096" y="1163"/>
                  </a:cubicBezTo>
                  <a:cubicBezTo>
                    <a:pt x="93985" y="1222"/>
                    <a:pt x="93872" y="1281"/>
                    <a:pt x="93753" y="1335"/>
                  </a:cubicBezTo>
                  <a:cubicBezTo>
                    <a:pt x="93696" y="1363"/>
                    <a:pt x="93635" y="1388"/>
                    <a:pt x="93573" y="1415"/>
                  </a:cubicBezTo>
                  <a:cubicBezTo>
                    <a:pt x="93542" y="1427"/>
                    <a:pt x="93512" y="1437"/>
                    <a:pt x="93477" y="1449"/>
                  </a:cubicBezTo>
                  <a:cubicBezTo>
                    <a:pt x="93413" y="1472"/>
                    <a:pt x="93348" y="1497"/>
                    <a:pt x="93280" y="1519"/>
                  </a:cubicBezTo>
                  <a:cubicBezTo>
                    <a:pt x="93211" y="1540"/>
                    <a:pt x="93143" y="1560"/>
                    <a:pt x="93071" y="1581"/>
                  </a:cubicBezTo>
                  <a:cubicBezTo>
                    <a:pt x="92975" y="1605"/>
                    <a:pt x="92879" y="1626"/>
                    <a:pt x="92776" y="1646"/>
                  </a:cubicBezTo>
                  <a:cubicBezTo>
                    <a:pt x="92471" y="1708"/>
                    <a:pt x="92123" y="1742"/>
                    <a:pt x="91721" y="1742"/>
                  </a:cubicBezTo>
                  <a:cubicBezTo>
                    <a:pt x="91315" y="1742"/>
                    <a:pt x="90971" y="1706"/>
                    <a:pt x="90664" y="1646"/>
                  </a:cubicBezTo>
                  <a:cubicBezTo>
                    <a:pt x="90613" y="1636"/>
                    <a:pt x="90561" y="1626"/>
                    <a:pt x="90512" y="1615"/>
                  </a:cubicBezTo>
                  <a:cubicBezTo>
                    <a:pt x="90463" y="1603"/>
                    <a:pt x="90414" y="1593"/>
                    <a:pt x="90369" y="1581"/>
                  </a:cubicBezTo>
                  <a:cubicBezTo>
                    <a:pt x="90297" y="1562"/>
                    <a:pt x="90230" y="1542"/>
                    <a:pt x="90164" y="1521"/>
                  </a:cubicBezTo>
                  <a:cubicBezTo>
                    <a:pt x="90076" y="1497"/>
                    <a:pt x="89992" y="1466"/>
                    <a:pt x="89910" y="1431"/>
                  </a:cubicBezTo>
                  <a:lnTo>
                    <a:pt x="89849" y="1408"/>
                  </a:lnTo>
                  <a:cubicBezTo>
                    <a:pt x="89726" y="1361"/>
                    <a:pt x="89613" y="1306"/>
                    <a:pt x="89502" y="1251"/>
                  </a:cubicBezTo>
                  <a:cubicBezTo>
                    <a:pt x="89467" y="1232"/>
                    <a:pt x="89431" y="1212"/>
                    <a:pt x="89396" y="1193"/>
                  </a:cubicBezTo>
                  <a:cubicBezTo>
                    <a:pt x="89287" y="1138"/>
                    <a:pt x="89185" y="1079"/>
                    <a:pt x="89082" y="1017"/>
                  </a:cubicBezTo>
                  <a:cubicBezTo>
                    <a:pt x="89068" y="1007"/>
                    <a:pt x="89050" y="997"/>
                    <a:pt x="89031" y="986"/>
                  </a:cubicBezTo>
                  <a:lnTo>
                    <a:pt x="88933" y="925"/>
                  </a:lnTo>
                  <a:cubicBezTo>
                    <a:pt x="88730" y="802"/>
                    <a:pt x="88533" y="679"/>
                    <a:pt x="88318" y="564"/>
                  </a:cubicBezTo>
                  <a:cubicBezTo>
                    <a:pt x="88210" y="505"/>
                    <a:pt x="88099" y="452"/>
                    <a:pt x="87984" y="398"/>
                  </a:cubicBezTo>
                  <a:cubicBezTo>
                    <a:pt x="87945" y="380"/>
                    <a:pt x="87908" y="364"/>
                    <a:pt x="87867" y="347"/>
                  </a:cubicBezTo>
                  <a:cubicBezTo>
                    <a:pt x="87847" y="337"/>
                    <a:pt x="87826" y="329"/>
                    <a:pt x="87806" y="321"/>
                  </a:cubicBezTo>
                  <a:lnTo>
                    <a:pt x="87683" y="275"/>
                  </a:lnTo>
                  <a:cubicBezTo>
                    <a:pt x="87663" y="267"/>
                    <a:pt x="87638" y="259"/>
                    <a:pt x="87617" y="251"/>
                  </a:cubicBezTo>
                  <a:cubicBezTo>
                    <a:pt x="87574" y="237"/>
                    <a:pt x="87531" y="220"/>
                    <a:pt x="87488" y="208"/>
                  </a:cubicBezTo>
                  <a:cubicBezTo>
                    <a:pt x="87288" y="146"/>
                    <a:pt x="87068" y="95"/>
                    <a:pt x="86825" y="60"/>
                  </a:cubicBezTo>
                  <a:cubicBezTo>
                    <a:pt x="86571" y="21"/>
                    <a:pt x="86292" y="1"/>
                    <a:pt x="85978" y="1"/>
                  </a:cubicBezTo>
                  <a:cubicBezTo>
                    <a:pt x="85665" y="1"/>
                    <a:pt x="85384" y="21"/>
                    <a:pt x="85132" y="60"/>
                  </a:cubicBezTo>
                  <a:cubicBezTo>
                    <a:pt x="85073" y="67"/>
                    <a:pt x="85020" y="77"/>
                    <a:pt x="84964" y="87"/>
                  </a:cubicBezTo>
                  <a:cubicBezTo>
                    <a:pt x="84911" y="95"/>
                    <a:pt x="84858" y="105"/>
                    <a:pt x="84807" y="118"/>
                  </a:cubicBezTo>
                  <a:cubicBezTo>
                    <a:pt x="84780" y="124"/>
                    <a:pt x="84755" y="132"/>
                    <a:pt x="84729" y="136"/>
                  </a:cubicBezTo>
                  <a:cubicBezTo>
                    <a:pt x="83370" y="462"/>
                    <a:pt x="82834" y="1283"/>
                    <a:pt x="81477" y="1609"/>
                  </a:cubicBezTo>
                  <a:cubicBezTo>
                    <a:pt x="81451" y="1617"/>
                    <a:pt x="81426" y="1622"/>
                    <a:pt x="81400" y="1628"/>
                  </a:cubicBezTo>
                  <a:cubicBezTo>
                    <a:pt x="81348" y="1638"/>
                    <a:pt x="81295" y="1648"/>
                    <a:pt x="81242" y="1658"/>
                  </a:cubicBezTo>
                  <a:cubicBezTo>
                    <a:pt x="81188" y="1669"/>
                    <a:pt x="81131" y="1679"/>
                    <a:pt x="81076" y="1685"/>
                  </a:cubicBezTo>
                  <a:cubicBezTo>
                    <a:pt x="80822" y="1724"/>
                    <a:pt x="80543" y="1744"/>
                    <a:pt x="80230" y="1744"/>
                  </a:cubicBezTo>
                  <a:cubicBezTo>
                    <a:pt x="79914" y="1744"/>
                    <a:pt x="79636" y="1724"/>
                    <a:pt x="79381" y="1685"/>
                  </a:cubicBezTo>
                  <a:cubicBezTo>
                    <a:pt x="79324" y="1679"/>
                    <a:pt x="79269" y="1669"/>
                    <a:pt x="79216" y="1658"/>
                  </a:cubicBezTo>
                  <a:cubicBezTo>
                    <a:pt x="79162" y="1650"/>
                    <a:pt x="79109" y="1640"/>
                    <a:pt x="79058" y="1628"/>
                  </a:cubicBezTo>
                  <a:cubicBezTo>
                    <a:pt x="79031" y="1622"/>
                    <a:pt x="79007" y="1613"/>
                    <a:pt x="78980" y="1609"/>
                  </a:cubicBezTo>
                  <a:cubicBezTo>
                    <a:pt x="77620" y="1283"/>
                    <a:pt x="77085" y="462"/>
                    <a:pt x="75729" y="136"/>
                  </a:cubicBezTo>
                  <a:cubicBezTo>
                    <a:pt x="75702" y="128"/>
                    <a:pt x="75677" y="124"/>
                    <a:pt x="75651" y="118"/>
                  </a:cubicBezTo>
                  <a:cubicBezTo>
                    <a:pt x="75600" y="107"/>
                    <a:pt x="75546" y="97"/>
                    <a:pt x="75493" y="87"/>
                  </a:cubicBezTo>
                  <a:cubicBezTo>
                    <a:pt x="75438" y="77"/>
                    <a:pt x="75382" y="67"/>
                    <a:pt x="75325" y="60"/>
                  </a:cubicBezTo>
                  <a:cubicBezTo>
                    <a:pt x="75073" y="21"/>
                    <a:pt x="74792" y="1"/>
                    <a:pt x="74481" y="1"/>
                  </a:cubicBezTo>
                  <a:cubicBezTo>
                    <a:pt x="74165" y="1"/>
                    <a:pt x="73887" y="21"/>
                    <a:pt x="73633" y="60"/>
                  </a:cubicBezTo>
                  <a:cubicBezTo>
                    <a:pt x="73573" y="67"/>
                    <a:pt x="73520" y="77"/>
                    <a:pt x="73467" y="87"/>
                  </a:cubicBezTo>
                  <a:cubicBezTo>
                    <a:pt x="73413" y="95"/>
                    <a:pt x="73358" y="105"/>
                    <a:pt x="73307" y="118"/>
                  </a:cubicBezTo>
                  <a:cubicBezTo>
                    <a:pt x="73282" y="124"/>
                    <a:pt x="73256" y="132"/>
                    <a:pt x="73231" y="136"/>
                  </a:cubicBezTo>
                  <a:cubicBezTo>
                    <a:pt x="71871" y="462"/>
                    <a:pt x="71336" y="1283"/>
                    <a:pt x="69978" y="1609"/>
                  </a:cubicBezTo>
                  <a:cubicBezTo>
                    <a:pt x="69953" y="1617"/>
                    <a:pt x="69927" y="1622"/>
                    <a:pt x="69902" y="1628"/>
                  </a:cubicBezTo>
                  <a:cubicBezTo>
                    <a:pt x="69851" y="1638"/>
                    <a:pt x="69797" y="1648"/>
                    <a:pt x="69742" y="1658"/>
                  </a:cubicBezTo>
                  <a:cubicBezTo>
                    <a:pt x="69689" y="1669"/>
                    <a:pt x="69634" y="1679"/>
                    <a:pt x="69576" y="1685"/>
                  </a:cubicBezTo>
                  <a:cubicBezTo>
                    <a:pt x="69322" y="1724"/>
                    <a:pt x="69044" y="1744"/>
                    <a:pt x="68732" y="1744"/>
                  </a:cubicBezTo>
                  <a:cubicBezTo>
                    <a:pt x="68417" y="1744"/>
                    <a:pt x="68138" y="1724"/>
                    <a:pt x="67884" y="1685"/>
                  </a:cubicBezTo>
                  <a:cubicBezTo>
                    <a:pt x="67825" y="1679"/>
                    <a:pt x="67771" y="1669"/>
                    <a:pt x="67718" y="1658"/>
                  </a:cubicBezTo>
                  <a:cubicBezTo>
                    <a:pt x="67663" y="1650"/>
                    <a:pt x="67609" y="1640"/>
                    <a:pt x="67558" y="1628"/>
                  </a:cubicBezTo>
                  <a:cubicBezTo>
                    <a:pt x="67534" y="1622"/>
                    <a:pt x="67507" y="1613"/>
                    <a:pt x="67482" y="1609"/>
                  </a:cubicBezTo>
                  <a:cubicBezTo>
                    <a:pt x="66122" y="1283"/>
                    <a:pt x="65587" y="462"/>
                    <a:pt x="64229" y="136"/>
                  </a:cubicBezTo>
                  <a:cubicBezTo>
                    <a:pt x="64204" y="128"/>
                    <a:pt x="64178" y="124"/>
                    <a:pt x="64153" y="118"/>
                  </a:cubicBezTo>
                  <a:cubicBezTo>
                    <a:pt x="64102" y="107"/>
                    <a:pt x="64047" y="97"/>
                    <a:pt x="63993" y="87"/>
                  </a:cubicBezTo>
                  <a:cubicBezTo>
                    <a:pt x="63940" y="77"/>
                    <a:pt x="63883" y="67"/>
                    <a:pt x="63827" y="60"/>
                  </a:cubicBezTo>
                  <a:cubicBezTo>
                    <a:pt x="63573" y="21"/>
                    <a:pt x="63295" y="1"/>
                    <a:pt x="62981" y="1"/>
                  </a:cubicBezTo>
                  <a:close/>
                </a:path>
              </a:pathLst>
            </a:custGeom>
            <a:solidFill>
              <a:srgbClr val="E83C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1"/>
            <p:cNvSpPr/>
            <p:nvPr/>
          </p:nvSpPr>
          <p:spPr>
            <a:xfrm>
              <a:off x="2695525" y="5179900"/>
              <a:ext cx="2593800" cy="91750"/>
            </a:xfrm>
            <a:custGeom>
              <a:avLst/>
              <a:gdLst/>
              <a:ahLst/>
              <a:cxnLst/>
              <a:rect l="l" t="t" r="r" b="b"/>
              <a:pathLst>
                <a:path w="103752" h="3670" extrusionOk="0">
                  <a:moveTo>
                    <a:pt x="97444" y="0"/>
                  </a:moveTo>
                  <a:cubicBezTo>
                    <a:pt x="97436" y="0"/>
                    <a:pt x="97427" y="0"/>
                    <a:pt x="97419" y="0"/>
                  </a:cubicBezTo>
                  <a:cubicBezTo>
                    <a:pt x="94546" y="0"/>
                    <a:pt x="94546" y="1742"/>
                    <a:pt x="91674" y="1742"/>
                  </a:cubicBezTo>
                  <a:cubicBezTo>
                    <a:pt x="88804" y="1742"/>
                    <a:pt x="88804" y="0"/>
                    <a:pt x="85931" y="0"/>
                  </a:cubicBezTo>
                  <a:cubicBezTo>
                    <a:pt x="83057" y="0"/>
                    <a:pt x="83057" y="1742"/>
                    <a:pt x="80187" y="1742"/>
                  </a:cubicBezTo>
                  <a:cubicBezTo>
                    <a:pt x="77312" y="1742"/>
                    <a:pt x="77312" y="0"/>
                    <a:pt x="74442" y="0"/>
                  </a:cubicBezTo>
                  <a:cubicBezTo>
                    <a:pt x="71570" y="0"/>
                    <a:pt x="71570" y="1742"/>
                    <a:pt x="68697" y="1742"/>
                  </a:cubicBezTo>
                  <a:cubicBezTo>
                    <a:pt x="65825" y="1742"/>
                    <a:pt x="65825" y="0"/>
                    <a:pt x="62955" y="0"/>
                  </a:cubicBezTo>
                  <a:cubicBezTo>
                    <a:pt x="60082" y="0"/>
                    <a:pt x="60082" y="1742"/>
                    <a:pt x="57212" y="1742"/>
                  </a:cubicBezTo>
                  <a:cubicBezTo>
                    <a:pt x="54340" y="1742"/>
                    <a:pt x="54340" y="0"/>
                    <a:pt x="51467" y="0"/>
                  </a:cubicBezTo>
                  <a:cubicBezTo>
                    <a:pt x="48595" y="0"/>
                    <a:pt x="48595" y="1742"/>
                    <a:pt x="45725" y="1742"/>
                  </a:cubicBezTo>
                  <a:cubicBezTo>
                    <a:pt x="42850" y="1742"/>
                    <a:pt x="42850" y="0"/>
                    <a:pt x="39980" y="0"/>
                  </a:cubicBezTo>
                  <a:cubicBezTo>
                    <a:pt x="37106" y="0"/>
                    <a:pt x="37106" y="1742"/>
                    <a:pt x="34235" y="1742"/>
                  </a:cubicBezTo>
                  <a:cubicBezTo>
                    <a:pt x="31363" y="1742"/>
                    <a:pt x="31363" y="0"/>
                    <a:pt x="28491" y="0"/>
                  </a:cubicBezTo>
                  <a:cubicBezTo>
                    <a:pt x="25618" y="0"/>
                    <a:pt x="25618" y="1742"/>
                    <a:pt x="22748" y="1742"/>
                  </a:cubicBezTo>
                  <a:cubicBezTo>
                    <a:pt x="19876" y="1742"/>
                    <a:pt x="19876" y="0"/>
                    <a:pt x="17005" y="0"/>
                  </a:cubicBezTo>
                  <a:cubicBezTo>
                    <a:pt x="14133" y="0"/>
                    <a:pt x="14133" y="1742"/>
                    <a:pt x="11261" y="1742"/>
                  </a:cubicBezTo>
                  <a:cubicBezTo>
                    <a:pt x="8388" y="1742"/>
                    <a:pt x="8388" y="0"/>
                    <a:pt x="5518" y="0"/>
                  </a:cubicBezTo>
                  <a:cubicBezTo>
                    <a:pt x="2724" y="0"/>
                    <a:pt x="2646" y="1648"/>
                    <a:pt x="1" y="1736"/>
                  </a:cubicBezTo>
                  <a:lnTo>
                    <a:pt x="1" y="3666"/>
                  </a:lnTo>
                  <a:cubicBezTo>
                    <a:pt x="564" y="3647"/>
                    <a:pt x="1013" y="3557"/>
                    <a:pt x="1394" y="3426"/>
                  </a:cubicBezTo>
                  <a:cubicBezTo>
                    <a:pt x="1455" y="3405"/>
                    <a:pt x="1515" y="3385"/>
                    <a:pt x="1574" y="3362"/>
                  </a:cubicBezTo>
                  <a:cubicBezTo>
                    <a:pt x="1632" y="3342"/>
                    <a:pt x="1689" y="3317"/>
                    <a:pt x="1742" y="3293"/>
                  </a:cubicBezTo>
                  <a:cubicBezTo>
                    <a:pt x="1937" y="3209"/>
                    <a:pt x="2113" y="3114"/>
                    <a:pt x="2285" y="3014"/>
                  </a:cubicBezTo>
                  <a:cubicBezTo>
                    <a:pt x="2336" y="2985"/>
                    <a:pt x="2384" y="2959"/>
                    <a:pt x="2431" y="2930"/>
                  </a:cubicBezTo>
                  <a:cubicBezTo>
                    <a:pt x="2480" y="2901"/>
                    <a:pt x="2527" y="2871"/>
                    <a:pt x="2574" y="2842"/>
                  </a:cubicBezTo>
                  <a:cubicBezTo>
                    <a:pt x="2623" y="2815"/>
                    <a:pt x="2672" y="2785"/>
                    <a:pt x="2717" y="2756"/>
                  </a:cubicBezTo>
                  <a:cubicBezTo>
                    <a:pt x="2767" y="2727"/>
                    <a:pt x="2814" y="2697"/>
                    <a:pt x="2861" y="2668"/>
                  </a:cubicBezTo>
                  <a:lnTo>
                    <a:pt x="3008" y="2584"/>
                  </a:lnTo>
                  <a:cubicBezTo>
                    <a:pt x="3178" y="2483"/>
                    <a:pt x="3357" y="2389"/>
                    <a:pt x="3551" y="2305"/>
                  </a:cubicBezTo>
                  <a:cubicBezTo>
                    <a:pt x="3605" y="2283"/>
                    <a:pt x="3660" y="2258"/>
                    <a:pt x="3719" y="2236"/>
                  </a:cubicBezTo>
                  <a:cubicBezTo>
                    <a:pt x="3779" y="2215"/>
                    <a:pt x="3838" y="2193"/>
                    <a:pt x="3900" y="2172"/>
                  </a:cubicBezTo>
                  <a:cubicBezTo>
                    <a:pt x="4332" y="2027"/>
                    <a:pt x="4846" y="1930"/>
                    <a:pt x="5520" y="1930"/>
                  </a:cubicBezTo>
                  <a:cubicBezTo>
                    <a:pt x="6190" y="1930"/>
                    <a:pt x="6706" y="2027"/>
                    <a:pt x="7139" y="2172"/>
                  </a:cubicBezTo>
                  <a:cubicBezTo>
                    <a:pt x="7200" y="2193"/>
                    <a:pt x="7260" y="2213"/>
                    <a:pt x="7317" y="2236"/>
                  </a:cubicBezTo>
                  <a:cubicBezTo>
                    <a:pt x="7376" y="2256"/>
                    <a:pt x="7434" y="2283"/>
                    <a:pt x="7487" y="2305"/>
                  </a:cubicBezTo>
                  <a:cubicBezTo>
                    <a:pt x="7682" y="2389"/>
                    <a:pt x="7858" y="2483"/>
                    <a:pt x="8030" y="2584"/>
                  </a:cubicBezTo>
                  <a:lnTo>
                    <a:pt x="8175" y="2668"/>
                  </a:lnTo>
                  <a:cubicBezTo>
                    <a:pt x="8225" y="2697"/>
                    <a:pt x="8270" y="2727"/>
                    <a:pt x="8319" y="2756"/>
                  </a:cubicBezTo>
                  <a:cubicBezTo>
                    <a:pt x="8368" y="2785"/>
                    <a:pt x="8417" y="2815"/>
                    <a:pt x="8462" y="2842"/>
                  </a:cubicBezTo>
                  <a:cubicBezTo>
                    <a:pt x="8511" y="2871"/>
                    <a:pt x="8556" y="2901"/>
                    <a:pt x="8606" y="2930"/>
                  </a:cubicBezTo>
                  <a:lnTo>
                    <a:pt x="8751" y="3014"/>
                  </a:lnTo>
                  <a:cubicBezTo>
                    <a:pt x="8923" y="3114"/>
                    <a:pt x="9099" y="3209"/>
                    <a:pt x="9294" y="3293"/>
                  </a:cubicBezTo>
                  <a:cubicBezTo>
                    <a:pt x="9347" y="3317"/>
                    <a:pt x="9405" y="3340"/>
                    <a:pt x="9464" y="3362"/>
                  </a:cubicBezTo>
                  <a:cubicBezTo>
                    <a:pt x="9523" y="3383"/>
                    <a:pt x="9581" y="3405"/>
                    <a:pt x="9642" y="3426"/>
                  </a:cubicBezTo>
                  <a:cubicBezTo>
                    <a:pt x="10077" y="3573"/>
                    <a:pt x="10591" y="3668"/>
                    <a:pt x="11265" y="3668"/>
                  </a:cubicBezTo>
                  <a:cubicBezTo>
                    <a:pt x="11935" y="3668"/>
                    <a:pt x="12449" y="3573"/>
                    <a:pt x="12881" y="3426"/>
                  </a:cubicBezTo>
                  <a:cubicBezTo>
                    <a:pt x="12945" y="3405"/>
                    <a:pt x="13002" y="3385"/>
                    <a:pt x="13062" y="3362"/>
                  </a:cubicBezTo>
                  <a:cubicBezTo>
                    <a:pt x="13121" y="3342"/>
                    <a:pt x="13176" y="3317"/>
                    <a:pt x="13230" y="3293"/>
                  </a:cubicBezTo>
                  <a:cubicBezTo>
                    <a:pt x="13424" y="3209"/>
                    <a:pt x="13602" y="3114"/>
                    <a:pt x="13773" y="3014"/>
                  </a:cubicBezTo>
                  <a:cubicBezTo>
                    <a:pt x="13824" y="2985"/>
                    <a:pt x="13871" y="2959"/>
                    <a:pt x="13920" y="2930"/>
                  </a:cubicBezTo>
                  <a:cubicBezTo>
                    <a:pt x="13967" y="2901"/>
                    <a:pt x="14014" y="2871"/>
                    <a:pt x="14063" y="2842"/>
                  </a:cubicBezTo>
                  <a:cubicBezTo>
                    <a:pt x="14111" y="2815"/>
                    <a:pt x="14160" y="2785"/>
                    <a:pt x="14207" y="2756"/>
                  </a:cubicBezTo>
                  <a:cubicBezTo>
                    <a:pt x="14254" y="2727"/>
                    <a:pt x="14301" y="2697"/>
                    <a:pt x="14350" y="2668"/>
                  </a:cubicBezTo>
                  <a:lnTo>
                    <a:pt x="14496" y="2584"/>
                  </a:lnTo>
                  <a:cubicBezTo>
                    <a:pt x="14668" y="2483"/>
                    <a:pt x="14844" y="2389"/>
                    <a:pt x="15039" y="2305"/>
                  </a:cubicBezTo>
                  <a:cubicBezTo>
                    <a:pt x="15092" y="2283"/>
                    <a:pt x="15149" y="2258"/>
                    <a:pt x="15207" y="2236"/>
                  </a:cubicBezTo>
                  <a:cubicBezTo>
                    <a:pt x="15266" y="2215"/>
                    <a:pt x="15325" y="2193"/>
                    <a:pt x="15387" y="2172"/>
                  </a:cubicBezTo>
                  <a:cubicBezTo>
                    <a:pt x="15471" y="2141"/>
                    <a:pt x="15563" y="2115"/>
                    <a:pt x="15655" y="2090"/>
                  </a:cubicBezTo>
                  <a:cubicBezTo>
                    <a:pt x="15750" y="2063"/>
                    <a:pt x="15848" y="2043"/>
                    <a:pt x="15950" y="2022"/>
                  </a:cubicBezTo>
                  <a:cubicBezTo>
                    <a:pt x="16258" y="1961"/>
                    <a:pt x="16604" y="1928"/>
                    <a:pt x="17007" y="1928"/>
                  </a:cubicBezTo>
                  <a:cubicBezTo>
                    <a:pt x="17409" y="1928"/>
                    <a:pt x="17757" y="1965"/>
                    <a:pt x="18063" y="2022"/>
                  </a:cubicBezTo>
                  <a:cubicBezTo>
                    <a:pt x="18114" y="2031"/>
                    <a:pt x="18165" y="2043"/>
                    <a:pt x="18214" y="2053"/>
                  </a:cubicBezTo>
                  <a:cubicBezTo>
                    <a:pt x="18263" y="2068"/>
                    <a:pt x="18310" y="2078"/>
                    <a:pt x="18358" y="2090"/>
                  </a:cubicBezTo>
                  <a:cubicBezTo>
                    <a:pt x="18429" y="2109"/>
                    <a:pt x="18495" y="2129"/>
                    <a:pt x="18562" y="2150"/>
                  </a:cubicBezTo>
                  <a:cubicBezTo>
                    <a:pt x="18649" y="2174"/>
                    <a:pt x="18735" y="2205"/>
                    <a:pt x="18817" y="2238"/>
                  </a:cubicBezTo>
                  <a:cubicBezTo>
                    <a:pt x="18837" y="2244"/>
                    <a:pt x="18858" y="2254"/>
                    <a:pt x="18878" y="2262"/>
                  </a:cubicBezTo>
                  <a:cubicBezTo>
                    <a:pt x="18997" y="2309"/>
                    <a:pt x="19110" y="2365"/>
                    <a:pt x="19220" y="2420"/>
                  </a:cubicBezTo>
                  <a:cubicBezTo>
                    <a:pt x="19241" y="2428"/>
                    <a:pt x="19259" y="2438"/>
                    <a:pt x="19278" y="2449"/>
                  </a:cubicBezTo>
                  <a:cubicBezTo>
                    <a:pt x="19820" y="2733"/>
                    <a:pt x="20265" y="3073"/>
                    <a:pt x="20861" y="3323"/>
                  </a:cubicBezTo>
                  <a:cubicBezTo>
                    <a:pt x="20882" y="3332"/>
                    <a:pt x="20902" y="3342"/>
                    <a:pt x="20923" y="3350"/>
                  </a:cubicBezTo>
                  <a:cubicBezTo>
                    <a:pt x="20984" y="3373"/>
                    <a:pt x="21046" y="3395"/>
                    <a:pt x="21111" y="3420"/>
                  </a:cubicBezTo>
                  <a:cubicBezTo>
                    <a:pt x="21154" y="3434"/>
                    <a:pt x="21197" y="3450"/>
                    <a:pt x="21240" y="3463"/>
                  </a:cubicBezTo>
                  <a:cubicBezTo>
                    <a:pt x="21441" y="3524"/>
                    <a:pt x="21660" y="3575"/>
                    <a:pt x="21904" y="3610"/>
                  </a:cubicBezTo>
                  <a:cubicBezTo>
                    <a:pt x="22158" y="3649"/>
                    <a:pt x="22437" y="3670"/>
                    <a:pt x="22752" y="3670"/>
                  </a:cubicBezTo>
                  <a:cubicBezTo>
                    <a:pt x="23064" y="3670"/>
                    <a:pt x="23344" y="3649"/>
                    <a:pt x="23596" y="3610"/>
                  </a:cubicBezTo>
                  <a:cubicBezTo>
                    <a:pt x="23656" y="3604"/>
                    <a:pt x="23709" y="3594"/>
                    <a:pt x="23764" y="3584"/>
                  </a:cubicBezTo>
                  <a:cubicBezTo>
                    <a:pt x="23818" y="3575"/>
                    <a:pt x="23871" y="3563"/>
                    <a:pt x="23922" y="3553"/>
                  </a:cubicBezTo>
                  <a:cubicBezTo>
                    <a:pt x="23949" y="3547"/>
                    <a:pt x="23973" y="3539"/>
                    <a:pt x="24000" y="3534"/>
                  </a:cubicBezTo>
                  <a:cubicBezTo>
                    <a:pt x="25358" y="3209"/>
                    <a:pt x="25895" y="2387"/>
                    <a:pt x="27251" y="2061"/>
                  </a:cubicBezTo>
                  <a:cubicBezTo>
                    <a:pt x="27278" y="2057"/>
                    <a:pt x="27302" y="2049"/>
                    <a:pt x="27329" y="2043"/>
                  </a:cubicBezTo>
                  <a:cubicBezTo>
                    <a:pt x="27380" y="2033"/>
                    <a:pt x="27434" y="2022"/>
                    <a:pt x="27487" y="2012"/>
                  </a:cubicBezTo>
                  <a:cubicBezTo>
                    <a:pt x="27544" y="2002"/>
                    <a:pt x="27597" y="1992"/>
                    <a:pt x="27653" y="1986"/>
                  </a:cubicBezTo>
                  <a:cubicBezTo>
                    <a:pt x="27907" y="1947"/>
                    <a:pt x="28185" y="1926"/>
                    <a:pt x="28501" y="1926"/>
                  </a:cubicBezTo>
                  <a:cubicBezTo>
                    <a:pt x="28814" y="1926"/>
                    <a:pt x="29093" y="1947"/>
                    <a:pt x="29347" y="1986"/>
                  </a:cubicBezTo>
                  <a:cubicBezTo>
                    <a:pt x="29404" y="1992"/>
                    <a:pt x="29460" y="2002"/>
                    <a:pt x="29513" y="2012"/>
                  </a:cubicBezTo>
                  <a:cubicBezTo>
                    <a:pt x="29566" y="2020"/>
                    <a:pt x="29620" y="2031"/>
                    <a:pt x="29671" y="2043"/>
                  </a:cubicBezTo>
                  <a:cubicBezTo>
                    <a:pt x="29697" y="2049"/>
                    <a:pt x="29722" y="2057"/>
                    <a:pt x="29749" y="2061"/>
                  </a:cubicBezTo>
                  <a:cubicBezTo>
                    <a:pt x="31109" y="2387"/>
                    <a:pt x="31644" y="3209"/>
                    <a:pt x="33000" y="3534"/>
                  </a:cubicBezTo>
                  <a:cubicBezTo>
                    <a:pt x="33027" y="3539"/>
                    <a:pt x="33051" y="3547"/>
                    <a:pt x="33078" y="3553"/>
                  </a:cubicBezTo>
                  <a:cubicBezTo>
                    <a:pt x="33129" y="3563"/>
                    <a:pt x="33182" y="3573"/>
                    <a:pt x="33236" y="3584"/>
                  </a:cubicBezTo>
                  <a:cubicBezTo>
                    <a:pt x="33293" y="3594"/>
                    <a:pt x="33346" y="3604"/>
                    <a:pt x="33404" y="3610"/>
                  </a:cubicBezTo>
                  <a:cubicBezTo>
                    <a:pt x="33656" y="3649"/>
                    <a:pt x="33936" y="3670"/>
                    <a:pt x="34250" y="3670"/>
                  </a:cubicBezTo>
                  <a:cubicBezTo>
                    <a:pt x="34563" y="3670"/>
                    <a:pt x="34842" y="3649"/>
                    <a:pt x="35096" y="3610"/>
                  </a:cubicBezTo>
                  <a:cubicBezTo>
                    <a:pt x="35155" y="3604"/>
                    <a:pt x="35209" y="3594"/>
                    <a:pt x="35262" y="3584"/>
                  </a:cubicBezTo>
                  <a:cubicBezTo>
                    <a:pt x="35315" y="3575"/>
                    <a:pt x="35370" y="3563"/>
                    <a:pt x="35422" y="3553"/>
                  </a:cubicBezTo>
                  <a:cubicBezTo>
                    <a:pt x="35446" y="3547"/>
                    <a:pt x="35473" y="3539"/>
                    <a:pt x="35497" y="3534"/>
                  </a:cubicBezTo>
                  <a:cubicBezTo>
                    <a:pt x="36858" y="3209"/>
                    <a:pt x="37393" y="2387"/>
                    <a:pt x="38751" y="2061"/>
                  </a:cubicBezTo>
                  <a:cubicBezTo>
                    <a:pt x="38775" y="2057"/>
                    <a:pt x="38802" y="2049"/>
                    <a:pt x="38827" y="2043"/>
                  </a:cubicBezTo>
                  <a:cubicBezTo>
                    <a:pt x="38878" y="2033"/>
                    <a:pt x="38931" y="2022"/>
                    <a:pt x="38986" y="2012"/>
                  </a:cubicBezTo>
                  <a:cubicBezTo>
                    <a:pt x="39042" y="2002"/>
                    <a:pt x="39095" y="1992"/>
                    <a:pt x="39152" y="1986"/>
                  </a:cubicBezTo>
                  <a:cubicBezTo>
                    <a:pt x="39406" y="1947"/>
                    <a:pt x="39685" y="1926"/>
                    <a:pt x="40001" y="1926"/>
                  </a:cubicBezTo>
                  <a:cubicBezTo>
                    <a:pt x="40312" y="1926"/>
                    <a:pt x="40591" y="1947"/>
                    <a:pt x="40845" y="1986"/>
                  </a:cubicBezTo>
                  <a:cubicBezTo>
                    <a:pt x="40904" y="1992"/>
                    <a:pt x="40957" y="2002"/>
                    <a:pt x="41011" y="2012"/>
                  </a:cubicBezTo>
                  <a:cubicBezTo>
                    <a:pt x="41066" y="2020"/>
                    <a:pt x="41119" y="2031"/>
                    <a:pt x="41170" y="2043"/>
                  </a:cubicBezTo>
                  <a:cubicBezTo>
                    <a:pt x="41195" y="2049"/>
                    <a:pt x="41222" y="2057"/>
                    <a:pt x="41246" y="2061"/>
                  </a:cubicBezTo>
                  <a:cubicBezTo>
                    <a:pt x="42607" y="2387"/>
                    <a:pt x="43141" y="3209"/>
                    <a:pt x="44500" y="3534"/>
                  </a:cubicBezTo>
                  <a:cubicBezTo>
                    <a:pt x="44524" y="3539"/>
                    <a:pt x="44551" y="3547"/>
                    <a:pt x="44575" y="3553"/>
                  </a:cubicBezTo>
                  <a:cubicBezTo>
                    <a:pt x="44627" y="3563"/>
                    <a:pt x="44682" y="3573"/>
                    <a:pt x="44735" y="3584"/>
                  </a:cubicBezTo>
                  <a:cubicBezTo>
                    <a:pt x="44791" y="3594"/>
                    <a:pt x="44846" y="3604"/>
                    <a:pt x="44901" y="3610"/>
                  </a:cubicBezTo>
                  <a:cubicBezTo>
                    <a:pt x="45155" y="3649"/>
                    <a:pt x="45434" y="3670"/>
                    <a:pt x="45749" y="3670"/>
                  </a:cubicBezTo>
                  <a:cubicBezTo>
                    <a:pt x="46061" y="3670"/>
                    <a:pt x="46341" y="3649"/>
                    <a:pt x="46593" y="3610"/>
                  </a:cubicBezTo>
                  <a:cubicBezTo>
                    <a:pt x="46653" y="3604"/>
                    <a:pt x="46706" y="3594"/>
                    <a:pt x="46761" y="3584"/>
                  </a:cubicBezTo>
                  <a:cubicBezTo>
                    <a:pt x="46815" y="3575"/>
                    <a:pt x="46868" y="3563"/>
                    <a:pt x="46919" y="3553"/>
                  </a:cubicBezTo>
                  <a:cubicBezTo>
                    <a:pt x="46946" y="3547"/>
                    <a:pt x="46970" y="3539"/>
                    <a:pt x="46997" y="3534"/>
                  </a:cubicBezTo>
                  <a:cubicBezTo>
                    <a:pt x="48355" y="3209"/>
                    <a:pt x="48892" y="2387"/>
                    <a:pt x="50248" y="2061"/>
                  </a:cubicBezTo>
                  <a:cubicBezTo>
                    <a:pt x="50275" y="2057"/>
                    <a:pt x="50300" y="2049"/>
                    <a:pt x="50326" y="2043"/>
                  </a:cubicBezTo>
                  <a:cubicBezTo>
                    <a:pt x="50377" y="2033"/>
                    <a:pt x="50431" y="2022"/>
                    <a:pt x="50484" y="2012"/>
                  </a:cubicBezTo>
                  <a:cubicBezTo>
                    <a:pt x="50541" y="2002"/>
                    <a:pt x="50595" y="1992"/>
                    <a:pt x="50650" y="1986"/>
                  </a:cubicBezTo>
                  <a:cubicBezTo>
                    <a:pt x="50904" y="1947"/>
                    <a:pt x="51183" y="1926"/>
                    <a:pt x="51498" y="1926"/>
                  </a:cubicBezTo>
                  <a:cubicBezTo>
                    <a:pt x="51812" y="1926"/>
                    <a:pt x="52090" y="1947"/>
                    <a:pt x="52344" y="1986"/>
                  </a:cubicBezTo>
                  <a:cubicBezTo>
                    <a:pt x="52416" y="1996"/>
                    <a:pt x="52484" y="2008"/>
                    <a:pt x="52551" y="2020"/>
                  </a:cubicBezTo>
                  <a:cubicBezTo>
                    <a:pt x="52623" y="2033"/>
                    <a:pt x="52695" y="2049"/>
                    <a:pt x="52764" y="2068"/>
                  </a:cubicBezTo>
                  <a:cubicBezTo>
                    <a:pt x="53086" y="2145"/>
                    <a:pt x="53363" y="2254"/>
                    <a:pt x="53615" y="2375"/>
                  </a:cubicBezTo>
                  <a:cubicBezTo>
                    <a:pt x="53649" y="2391"/>
                    <a:pt x="53682" y="2410"/>
                    <a:pt x="53719" y="2428"/>
                  </a:cubicBezTo>
                  <a:cubicBezTo>
                    <a:pt x="54172" y="2658"/>
                    <a:pt x="54557" y="2934"/>
                    <a:pt x="55012" y="3168"/>
                  </a:cubicBezTo>
                  <a:lnTo>
                    <a:pt x="55120" y="3221"/>
                  </a:lnTo>
                  <a:cubicBezTo>
                    <a:pt x="55370" y="3344"/>
                    <a:pt x="55645" y="3450"/>
                    <a:pt x="55966" y="3528"/>
                  </a:cubicBezTo>
                  <a:cubicBezTo>
                    <a:pt x="56036" y="3545"/>
                    <a:pt x="56106" y="3559"/>
                    <a:pt x="56180" y="3575"/>
                  </a:cubicBezTo>
                  <a:cubicBezTo>
                    <a:pt x="56487" y="3637"/>
                    <a:pt x="56833" y="3670"/>
                    <a:pt x="57237" y="3670"/>
                  </a:cubicBezTo>
                  <a:cubicBezTo>
                    <a:pt x="57550" y="3670"/>
                    <a:pt x="57829" y="3649"/>
                    <a:pt x="58083" y="3610"/>
                  </a:cubicBezTo>
                  <a:cubicBezTo>
                    <a:pt x="58118" y="3604"/>
                    <a:pt x="58155" y="3598"/>
                    <a:pt x="58189" y="3594"/>
                  </a:cubicBezTo>
                  <a:lnTo>
                    <a:pt x="58193" y="3594"/>
                  </a:lnTo>
                  <a:cubicBezTo>
                    <a:pt x="58300" y="3575"/>
                    <a:pt x="58402" y="3553"/>
                    <a:pt x="58501" y="3528"/>
                  </a:cubicBezTo>
                  <a:cubicBezTo>
                    <a:pt x="58548" y="3516"/>
                    <a:pt x="58597" y="3504"/>
                    <a:pt x="58644" y="3491"/>
                  </a:cubicBezTo>
                  <a:cubicBezTo>
                    <a:pt x="58738" y="3465"/>
                    <a:pt x="58829" y="3434"/>
                    <a:pt x="58915" y="3403"/>
                  </a:cubicBezTo>
                  <a:cubicBezTo>
                    <a:pt x="59023" y="3364"/>
                    <a:pt x="59128" y="3321"/>
                    <a:pt x="59226" y="3278"/>
                  </a:cubicBezTo>
                  <a:cubicBezTo>
                    <a:pt x="60017" y="2924"/>
                    <a:pt x="60552" y="2418"/>
                    <a:pt x="61459" y="2133"/>
                  </a:cubicBezTo>
                  <a:cubicBezTo>
                    <a:pt x="61525" y="2113"/>
                    <a:pt x="61596" y="2092"/>
                    <a:pt x="61668" y="2074"/>
                  </a:cubicBezTo>
                  <a:cubicBezTo>
                    <a:pt x="61693" y="2070"/>
                    <a:pt x="61717" y="2061"/>
                    <a:pt x="61742" y="2057"/>
                  </a:cubicBezTo>
                  <a:cubicBezTo>
                    <a:pt x="61791" y="2043"/>
                    <a:pt x="61842" y="2033"/>
                    <a:pt x="61893" y="2022"/>
                  </a:cubicBezTo>
                  <a:cubicBezTo>
                    <a:pt x="61922" y="2018"/>
                    <a:pt x="61947" y="2012"/>
                    <a:pt x="61973" y="2008"/>
                  </a:cubicBezTo>
                  <a:cubicBezTo>
                    <a:pt x="62025" y="2000"/>
                    <a:pt x="62078" y="1990"/>
                    <a:pt x="62133" y="1982"/>
                  </a:cubicBezTo>
                  <a:cubicBezTo>
                    <a:pt x="62387" y="1945"/>
                    <a:pt x="62666" y="1924"/>
                    <a:pt x="62981" y="1924"/>
                  </a:cubicBezTo>
                  <a:cubicBezTo>
                    <a:pt x="63295" y="1924"/>
                    <a:pt x="63573" y="1945"/>
                    <a:pt x="63828" y="1982"/>
                  </a:cubicBezTo>
                  <a:cubicBezTo>
                    <a:pt x="63887" y="1990"/>
                    <a:pt x="63940" y="2000"/>
                    <a:pt x="63993" y="2010"/>
                  </a:cubicBezTo>
                  <a:cubicBezTo>
                    <a:pt x="64047" y="2018"/>
                    <a:pt x="64100" y="2029"/>
                    <a:pt x="64151" y="2041"/>
                  </a:cubicBezTo>
                  <a:cubicBezTo>
                    <a:pt x="64178" y="2047"/>
                    <a:pt x="64202" y="2053"/>
                    <a:pt x="64229" y="2059"/>
                  </a:cubicBezTo>
                  <a:cubicBezTo>
                    <a:pt x="65589" y="2385"/>
                    <a:pt x="66124" y="3207"/>
                    <a:pt x="67480" y="3532"/>
                  </a:cubicBezTo>
                  <a:cubicBezTo>
                    <a:pt x="67507" y="3537"/>
                    <a:pt x="67532" y="3545"/>
                    <a:pt x="67558" y="3549"/>
                  </a:cubicBezTo>
                  <a:cubicBezTo>
                    <a:pt x="67609" y="3559"/>
                    <a:pt x="67663" y="3569"/>
                    <a:pt x="67716" y="3580"/>
                  </a:cubicBezTo>
                  <a:cubicBezTo>
                    <a:pt x="67773" y="3590"/>
                    <a:pt x="67827" y="3600"/>
                    <a:pt x="67884" y="3608"/>
                  </a:cubicBezTo>
                  <a:cubicBezTo>
                    <a:pt x="68138" y="3647"/>
                    <a:pt x="68417" y="3668"/>
                    <a:pt x="68732" y="3668"/>
                  </a:cubicBezTo>
                  <a:cubicBezTo>
                    <a:pt x="69044" y="3668"/>
                    <a:pt x="69322" y="3647"/>
                    <a:pt x="69576" y="3608"/>
                  </a:cubicBezTo>
                  <a:cubicBezTo>
                    <a:pt x="69636" y="3600"/>
                    <a:pt x="69689" y="3590"/>
                    <a:pt x="69742" y="3580"/>
                  </a:cubicBezTo>
                  <a:cubicBezTo>
                    <a:pt x="69796" y="3573"/>
                    <a:pt x="69851" y="3559"/>
                    <a:pt x="69902" y="3549"/>
                  </a:cubicBezTo>
                  <a:cubicBezTo>
                    <a:pt x="69927" y="3545"/>
                    <a:pt x="69953" y="3537"/>
                    <a:pt x="69978" y="3532"/>
                  </a:cubicBezTo>
                  <a:cubicBezTo>
                    <a:pt x="71338" y="3207"/>
                    <a:pt x="71873" y="2385"/>
                    <a:pt x="73231" y="2059"/>
                  </a:cubicBezTo>
                  <a:cubicBezTo>
                    <a:pt x="73256" y="2053"/>
                    <a:pt x="73282" y="2047"/>
                    <a:pt x="73307" y="2041"/>
                  </a:cubicBezTo>
                  <a:cubicBezTo>
                    <a:pt x="73358" y="2031"/>
                    <a:pt x="73412" y="2020"/>
                    <a:pt x="73467" y="2010"/>
                  </a:cubicBezTo>
                  <a:cubicBezTo>
                    <a:pt x="73522" y="2000"/>
                    <a:pt x="73575" y="1990"/>
                    <a:pt x="73633" y="1982"/>
                  </a:cubicBezTo>
                  <a:cubicBezTo>
                    <a:pt x="73887" y="1945"/>
                    <a:pt x="74165" y="1924"/>
                    <a:pt x="74481" y="1924"/>
                  </a:cubicBezTo>
                  <a:cubicBezTo>
                    <a:pt x="74792" y="1924"/>
                    <a:pt x="75073" y="1945"/>
                    <a:pt x="75325" y="1982"/>
                  </a:cubicBezTo>
                  <a:cubicBezTo>
                    <a:pt x="75384" y="1990"/>
                    <a:pt x="75438" y="2000"/>
                    <a:pt x="75493" y="2010"/>
                  </a:cubicBezTo>
                  <a:cubicBezTo>
                    <a:pt x="75546" y="2018"/>
                    <a:pt x="75600" y="2029"/>
                    <a:pt x="75651" y="2041"/>
                  </a:cubicBezTo>
                  <a:cubicBezTo>
                    <a:pt x="75677" y="2047"/>
                    <a:pt x="75702" y="2053"/>
                    <a:pt x="75729" y="2059"/>
                  </a:cubicBezTo>
                  <a:cubicBezTo>
                    <a:pt x="77087" y="2385"/>
                    <a:pt x="77624" y="3207"/>
                    <a:pt x="78980" y="3532"/>
                  </a:cubicBezTo>
                  <a:cubicBezTo>
                    <a:pt x="79007" y="3537"/>
                    <a:pt x="79031" y="3545"/>
                    <a:pt x="79058" y="3549"/>
                  </a:cubicBezTo>
                  <a:cubicBezTo>
                    <a:pt x="79109" y="3559"/>
                    <a:pt x="79162" y="3569"/>
                    <a:pt x="79216" y="3580"/>
                  </a:cubicBezTo>
                  <a:cubicBezTo>
                    <a:pt x="79271" y="3590"/>
                    <a:pt x="79326" y="3600"/>
                    <a:pt x="79382" y="3608"/>
                  </a:cubicBezTo>
                  <a:cubicBezTo>
                    <a:pt x="79636" y="3647"/>
                    <a:pt x="79914" y="3668"/>
                    <a:pt x="80230" y="3668"/>
                  </a:cubicBezTo>
                  <a:cubicBezTo>
                    <a:pt x="80543" y="3668"/>
                    <a:pt x="80822" y="3647"/>
                    <a:pt x="81076" y="3608"/>
                  </a:cubicBezTo>
                  <a:cubicBezTo>
                    <a:pt x="81133" y="3600"/>
                    <a:pt x="81189" y="3590"/>
                    <a:pt x="81242" y="3580"/>
                  </a:cubicBezTo>
                  <a:cubicBezTo>
                    <a:pt x="81295" y="3573"/>
                    <a:pt x="81348" y="3559"/>
                    <a:pt x="81400" y="3549"/>
                  </a:cubicBezTo>
                  <a:cubicBezTo>
                    <a:pt x="81426" y="3545"/>
                    <a:pt x="81451" y="3537"/>
                    <a:pt x="81477" y="3532"/>
                  </a:cubicBezTo>
                  <a:cubicBezTo>
                    <a:pt x="82838" y="3207"/>
                    <a:pt x="83373" y="2385"/>
                    <a:pt x="84729" y="2059"/>
                  </a:cubicBezTo>
                  <a:cubicBezTo>
                    <a:pt x="84755" y="2053"/>
                    <a:pt x="84780" y="2047"/>
                    <a:pt x="84807" y="2041"/>
                  </a:cubicBezTo>
                  <a:cubicBezTo>
                    <a:pt x="84858" y="2031"/>
                    <a:pt x="84911" y="2020"/>
                    <a:pt x="84964" y="2010"/>
                  </a:cubicBezTo>
                  <a:cubicBezTo>
                    <a:pt x="85022" y="2000"/>
                    <a:pt x="85075" y="1990"/>
                    <a:pt x="85132" y="1982"/>
                  </a:cubicBezTo>
                  <a:cubicBezTo>
                    <a:pt x="85384" y="1945"/>
                    <a:pt x="85665" y="1924"/>
                    <a:pt x="85979" y="1924"/>
                  </a:cubicBezTo>
                  <a:cubicBezTo>
                    <a:pt x="86292" y="1924"/>
                    <a:pt x="86571" y="1945"/>
                    <a:pt x="86825" y="1982"/>
                  </a:cubicBezTo>
                  <a:cubicBezTo>
                    <a:pt x="87068" y="2018"/>
                    <a:pt x="87288" y="2070"/>
                    <a:pt x="87488" y="2131"/>
                  </a:cubicBezTo>
                  <a:cubicBezTo>
                    <a:pt x="87532" y="2145"/>
                    <a:pt x="87575" y="2160"/>
                    <a:pt x="87618" y="2174"/>
                  </a:cubicBezTo>
                  <a:cubicBezTo>
                    <a:pt x="87638" y="2182"/>
                    <a:pt x="87663" y="2190"/>
                    <a:pt x="87683" y="2197"/>
                  </a:cubicBezTo>
                  <a:cubicBezTo>
                    <a:pt x="87724" y="2211"/>
                    <a:pt x="87765" y="2227"/>
                    <a:pt x="87806" y="2244"/>
                  </a:cubicBezTo>
                  <a:cubicBezTo>
                    <a:pt x="87824" y="2252"/>
                    <a:pt x="87847" y="2262"/>
                    <a:pt x="87868" y="2268"/>
                  </a:cubicBezTo>
                  <a:cubicBezTo>
                    <a:pt x="87908" y="2285"/>
                    <a:pt x="87945" y="2303"/>
                    <a:pt x="87984" y="2320"/>
                  </a:cubicBezTo>
                  <a:cubicBezTo>
                    <a:pt x="88099" y="2375"/>
                    <a:pt x="88210" y="2428"/>
                    <a:pt x="88318" y="2488"/>
                  </a:cubicBezTo>
                  <a:cubicBezTo>
                    <a:pt x="88529" y="2602"/>
                    <a:pt x="88730" y="2725"/>
                    <a:pt x="88933" y="2848"/>
                  </a:cubicBezTo>
                  <a:lnTo>
                    <a:pt x="89031" y="2910"/>
                  </a:lnTo>
                  <a:cubicBezTo>
                    <a:pt x="89050" y="2920"/>
                    <a:pt x="89066" y="2930"/>
                    <a:pt x="89082" y="2940"/>
                  </a:cubicBezTo>
                  <a:cubicBezTo>
                    <a:pt x="89185" y="3000"/>
                    <a:pt x="89287" y="3057"/>
                    <a:pt x="89396" y="3117"/>
                  </a:cubicBezTo>
                  <a:cubicBezTo>
                    <a:pt x="89431" y="3135"/>
                    <a:pt x="89468" y="3155"/>
                    <a:pt x="89502" y="3174"/>
                  </a:cubicBezTo>
                  <a:cubicBezTo>
                    <a:pt x="89613" y="3229"/>
                    <a:pt x="89728" y="3282"/>
                    <a:pt x="89849" y="3332"/>
                  </a:cubicBezTo>
                  <a:lnTo>
                    <a:pt x="89910" y="3354"/>
                  </a:lnTo>
                  <a:cubicBezTo>
                    <a:pt x="89992" y="3385"/>
                    <a:pt x="90076" y="3416"/>
                    <a:pt x="90164" y="3444"/>
                  </a:cubicBezTo>
                  <a:cubicBezTo>
                    <a:pt x="90230" y="3465"/>
                    <a:pt x="90299" y="3485"/>
                    <a:pt x="90369" y="3504"/>
                  </a:cubicBezTo>
                  <a:cubicBezTo>
                    <a:pt x="90414" y="3516"/>
                    <a:pt x="90463" y="3528"/>
                    <a:pt x="90512" y="3539"/>
                  </a:cubicBezTo>
                  <a:cubicBezTo>
                    <a:pt x="90564" y="3549"/>
                    <a:pt x="90611" y="3559"/>
                    <a:pt x="90662" y="3569"/>
                  </a:cubicBezTo>
                  <a:cubicBezTo>
                    <a:pt x="90969" y="3631"/>
                    <a:pt x="91316" y="3666"/>
                    <a:pt x="91721" y="3666"/>
                  </a:cubicBezTo>
                  <a:cubicBezTo>
                    <a:pt x="92123" y="3666"/>
                    <a:pt x="92471" y="3629"/>
                    <a:pt x="92776" y="3569"/>
                  </a:cubicBezTo>
                  <a:cubicBezTo>
                    <a:pt x="92879" y="3549"/>
                    <a:pt x="92977" y="3528"/>
                    <a:pt x="93069" y="3504"/>
                  </a:cubicBezTo>
                  <a:cubicBezTo>
                    <a:pt x="93141" y="3485"/>
                    <a:pt x="93213" y="3465"/>
                    <a:pt x="93280" y="3442"/>
                  </a:cubicBezTo>
                  <a:cubicBezTo>
                    <a:pt x="93346" y="3422"/>
                    <a:pt x="93413" y="3395"/>
                    <a:pt x="93477" y="3373"/>
                  </a:cubicBezTo>
                  <a:cubicBezTo>
                    <a:pt x="93510" y="3362"/>
                    <a:pt x="93540" y="3350"/>
                    <a:pt x="93571" y="3338"/>
                  </a:cubicBezTo>
                  <a:cubicBezTo>
                    <a:pt x="93633" y="3311"/>
                    <a:pt x="93694" y="3287"/>
                    <a:pt x="93754" y="3258"/>
                  </a:cubicBezTo>
                  <a:cubicBezTo>
                    <a:pt x="93874" y="3205"/>
                    <a:pt x="93987" y="3147"/>
                    <a:pt x="94094" y="3086"/>
                  </a:cubicBezTo>
                  <a:cubicBezTo>
                    <a:pt x="94313" y="2969"/>
                    <a:pt x="94518" y="2840"/>
                    <a:pt x="94725" y="2715"/>
                  </a:cubicBezTo>
                  <a:cubicBezTo>
                    <a:pt x="94880" y="2621"/>
                    <a:pt x="95036" y="2529"/>
                    <a:pt x="95206" y="2440"/>
                  </a:cubicBezTo>
                  <a:cubicBezTo>
                    <a:pt x="95261" y="2412"/>
                    <a:pt x="95319" y="2385"/>
                    <a:pt x="95378" y="2356"/>
                  </a:cubicBezTo>
                  <a:cubicBezTo>
                    <a:pt x="95524" y="2287"/>
                    <a:pt x="95677" y="2223"/>
                    <a:pt x="95843" y="2166"/>
                  </a:cubicBezTo>
                  <a:cubicBezTo>
                    <a:pt x="96276" y="2020"/>
                    <a:pt x="96792" y="1926"/>
                    <a:pt x="97464" y="1926"/>
                  </a:cubicBezTo>
                  <a:cubicBezTo>
                    <a:pt x="98136" y="1926"/>
                    <a:pt x="98650" y="2020"/>
                    <a:pt x="99082" y="2166"/>
                  </a:cubicBezTo>
                  <a:cubicBezTo>
                    <a:pt x="99144" y="2186"/>
                    <a:pt x="99203" y="2207"/>
                    <a:pt x="99263" y="2231"/>
                  </a:cubicBezTo>
                  <a:cubicBezTo>
                    <a:pt x="99320" y="2252"/>
                    <a:pt x="99375" y="2274"/>
                    <a:pt x="99431" y="2299"/>
                  </a:cubicBezTo>
                  <a:cubicBezTo>
                    <a:pt x="99625" y="2385"/>
                    <a:pt x="99804" y="2479"/>
                    <a:pt x="99974" y="2580"/>
                  </a:cubicBezTo>
                  <a:lnTo>
                    <a:pt x="100121" y="2664"/>
                  </a:lnTo>
                  <a:cubicBezTo>
                    <a:pt x="100168" y="2692"/>
                    <a:pt x="100215" y="2723"/>
                    <a:pt x="100264" y="2750"/>
                  </a:cubicBezTo>
                  <a:cubicBezTo>
                    <a:pt x="100314" y="2778"/>
                    <a:pt x="100361" y="2809"/>
                    <a:pt x="100408" y="2838"/>
                  </a:cubicBezTo>
                  <a:cubicBezTo>
                    <a:pt x="100457" y="2867"/>
                    <a:pt x="100502" y="2897"/>
                    <a:pt x="100551" y="2924"/>
                  </a:cubicBezTo>
                  <a:lnTo>
                    <a:pt x="100697" y="3010"/>
                  </a:lnTo>
                  <a:cubicBezTo>
                    <a:pt x="100869" y="3108"/>
                    <a:pt x="101045" y="3201"/>
                    <a:pt x="101240" y="3289"/>
                  </a:cubicBezTo>
                  <a:cubicBezTo>
                    <a:pt x="101293" y="3311"/>
                    <a:pt x="101350" y="3334"/>
                    <a:pt x="101410" y="3358"/>
                  </a:cubicBezTo>
                  <a:cubicBezTo>
                    <a:pt x="101467" y="3379"/>
                    <a:pt x="101527" y="3401"/>
                    <a:pt x="101588" y="3422"/>
                  </a:cubicBezTo>
                  <a:cubicBezTo>
                    <a:pt x="102020" y="3567"/>
                    <a:pt x="102537" y="3661"/>
                    <a:pt x="103209" y="3661"/>
                  </a:cubicBezTo>
                  <a:cubicBezTo>
                    <a:pt x="103391" y="3661"/>
                    <a:pt x="103557" y="3655"/>
                    <a:pt x="103717" y="3641"/>
                  </a:cubicBezTo>
                  <a:cubicBezTo>
                    <a:pt x="103729" y="3641"/>
                    <a:pt x="103739" y="3639"/>
                    <a:pt x="103751" y="3639"/>
                  </a:cubicBezTo>
                  <a:lnTo>
                    <a:pt x="103751" y="1709"/>
                  </a:lnTo>
                  <a:cubicBezTo>
                    <a:pt x="103583" y="1723"/>
                    <a:pt x="103403" y="1732"/>
                    <a:pt x="103209" y="1732"/>
                  </a:cubicBezTo>
                  <a:cubicBezTo>
                    <a:pt x="100345" y="1732"/>
                    <a:pt x="100336" y="0"/>
                    <a:pt x="97444" y="0"/>
                  </a:cubicBezTo>
                  <a:close/>
                </a:path>
              </a:pathLst>
            </a:custGeom>
            <a:solidFill>
              <a:srgbClr val="1942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16">
    <p:bg>
      <p:bgPr>
        <a:solidFill>
          <a:schemeClr val="accent3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oogle Shape;192;p16"/>
          <p:cNvGrpSpPr/>
          <p:nvPr/>
        </p:nvGrpSpPr>
        <p:grpSpPr>
          <a:xfrm>
            <a:off x="304800" y="200025"/>
            <a:ext cx="8534400" cy="4743600"/>
            <a:chOff x="304800" y="200025"/>
            <a:chExt cx="8534400" cy="4743600"/>
          </a:xfrm>
        </p:grpSpPr>
        <p:sp>
          <p:nvSpPr>
            <p:cNvPr id="193" name="Google Shape;193;p16"/>
            <p:cNvSpPr/>
            <p:nvPr/>
          </p:nvSpPr>
          <p:spPr>
            <a:xfrm>
              <a:off x="304800" y="200025"/>
              <a:ext cx="8534400" cy="4743600"/>
            </a:xfrm>
            <a:prstGeom prst="roundRect">
              <a:avLst>
                <a:gd name="adj" fmla="val 4619"/>
              </a:avLst>
            </a:prstGeom>
            <a:noFill/>
            <a:ln w="19050" cap="flat" cmpd="sng">
              <a:solidFill>
                <a:schemeClr val="accent4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6"/>
            <p:cNvSpPr/>
            <p:nvPr/>
          </p:nvSpPr>
          <p:spPr>
            <a:xfrm>
              <a:off x="388866" y="299713"/>
              <a:ext cx="8366100" cy="4544400"/>
            </a:xfrm>
            <a:prstGeom prst="roundRect">
              <a:avLst>
                <a:gd name="adj" fmla="val 3121"/>
              </a:avLst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5" name="Google Shape;195;p16"/>
          <p:cNvSpPr txBox="1">
            <a:spLocks noGrp="1"/>
          </p:cNvSpPr>
          <p:nvPr>
            <p:ph type="title" hasCustomPrompt="1"/>
          </p:nvPr>
        </p:nvSpPr>
        <p:spPr>
          <a:xfrm>
            <a:off x="713275" y="675125"/>
            <a:ext cx="4330200" cy="65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6" name="Google Shape;196;p16"/>
          <p:cNvSpPr txBox="1">
            <a:spLocks noGrp="1"/>
          </p:cNvSpPr>
          <p:nvPr>
            <p:ph type="subTitle" idx="1"/>
          </p:nvPr>
        </p:nvSpPr>
        <p:spPr>
          <a:xfrm>
            <a:off x="713275" y="1330325"/>
            <a:ext cx="4330200" cy="44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197" name="Google Shape;197;p16"/>
          <p:cNvSpPr txBox="1">
            <a:spLocks noGrp="1"/>
          </p:cNvSpPr>
          <p:nvPr>
            <p:ph type="title" idx="2" hasCustomPrompt="1"/>
          </p:nvPr>
        </p:nvSpPr>
        <p:spPr>
          <a:xfrm>
            <a:off x="4100575" y="2018638"/>
            <a:ext cx="4330200" cy="65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8" name="Google Shape;198;p16"/>
          <p:cNvSpPr txBox="1">
            <a:spLocks noGrp="1"/>
          </p:cNvSpPr>
          <p:nvPr>
            <p:ph type="subTitle" idx="3"/>
          </p:nvPr>
        </p:nvSpPr>
        <p:spPr>
          <a:xfrm>
            <a:off x="4100575" y="2674024"/>
            <a:ext cx="4330200" cy="44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199" name="Google Shape;199;p16"/>
          <p:cNvSpPr txBox="1">
            <a:spLocks noGrp="1"/>
          </p:cNvSpPr>
          <p:nvPr>
            <p:ph type="title" idx="4" hasCustomPrompt="1"/>
          </p:nvPr>
        </p:nvSpPr>
        <p:spPr>
          <a:xfrm>
            <a:off x="713225" y="3362150"/>
            <a:ext cx="4330200" cy="65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0" name="Google Shape;200;p16"/>
          <p:cNvSpPr txBox="1">
            <a:spLocks noGrp="1"/>
          </p:cNvSpPr>
          <p:nvPr>
            <p:ph type="subTitle" idx="5"/>
          </p:nvPr>
        </p:nvSpPr>
        <p:spPr>
          <a:xfrm>
            <a:off x="713225" y="4017723"/>
            <a:ext cx="4330200" cy="4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grpSp>
        <p:nvGrpSpPr>
          <p:cNvPr id="201" name="Google Shape;201;p16"/>
          <p:cNvGrpSpPr/>
          <p:nvPr/>
        </p:nvGrpSpPr>
        <p:grpSpPr>
          <a:xfrm>
            <a:off x="8217950" y="3396775"/>
            <a:ext cx="832225" cy="1563175"/>
            <a:chOff x="235475" y="3396775"/>
            <a:chExt cx="832225" cy="1563175"/>
          </a:xfrm>
        </p:grpSpPr>
        <p:grpSp>
          <p:nvGrpSpPr>
            <p:cNvPr id="202" name="Google Shape;202;p16"/>
            <p:cNvGrpSpPr/>
            <p:nvPr/>
          </p:nvGrpSpPr>
          <p:grpSpPr>
            <a:xfrm>
              <a:off x="235475" y="3396775"/>
              <a:ext cx="832225" cy="1563175"/>
              <a:chOff x="234875" y="3390225"/>
              <a:chExt cx="832225" cy="1563175"/>
            </a:xfrm>
          </p:grpSpPr>
          <p:grpSp>
            <p:nvGrpSpPr>
              <p:cNvPr id="203" name="Google Shape;203;p16"/>
              <p:cNvGrpSpPr/>
              <p:nvPr/>
            </p:nvGrpSpPr>
            <p:grpSpPr>
              <a:xfrm>
                <a:off x="234875" y="3390225"/>
                <a:ext cx="832225" cy="1563175"/>
                <a:chOff x="234875" y="3390225"/>
                <a:chExt cx="832225" cy="1563175"/>
              </a:xfrm>
            </p:grpSpPr>
            <p:sp>
              <p:nvSpPr>
                <p:cNvPr id="204" name="Google Shape;204;p16"/>
                <p:cNvSpPr/>
                <p:nvPr/>
              </p:nvSpPr>
              <p:spPr>
                <a:xfrm>
                  <a:off x="234875" y="3715350"/>
                  <a:ext cx="601950" cy="1229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78" h="49185" extrusionOk="0">
                      <a:moveTo>
                        <a:pt x="595" y="1"/>
                      </a:moveTo>
                      <a:lnTo>
                        <a:pt x="595" y="1"/>
                      </a:lnTo>
                      <a:cubicBezTo>
                        <a:pt x="980" y="6637"/>
                        <a:pt x="294" y="13285"/>
                        <a:pt x="148" y="19929"/>
                      </a:cubicBezTo>
                      <a:cubicBezTo>
                        <a:pt x="1" y="26575"/>
                        <a:pt x="421" y="33373"/>
                        <a:pt x="2893" y="39544"/>
                      </a:cubicBezTo>
                      <a:cubicBezTo>
                        <a:pt x="3721" y="41611"/>
                        <a:pt x="4971" y="44719"/>
                        <a:pt x="6649" y="46301"/>
                      </a:cubicBezTo>
                      <a:cubicBezTo>
                        <a:pt x="8474" y="48017"/>
                        <a:pt x="12500" y="48784"/>
                        <a:pt x="14881" y="49077"/>
                      </a:cubicBezTo>
                      <a:cubicBezTo>
                        <a:pt x="15468" y="49148"/>
                        <a:pt x="16060" y="49184"/>
                        <a:pt x="16652" y="49184"/>
                      </a:cubicBezTo>
                      <a:cubicBezTo>
                        <a:pt x="18168" y="49184"/>
                        <a:pt x="19685" y="48949"/>
                        <a:pt x="21129" y="48487"/>
                      </a:cubicBezTo>
                      <a:cubicBezTo>
                        <a:pt x="21967" y="48218"/>
                        <a:pt x="22818" y="47847"/>
                        <a:pt x="23356" y="47151"/>
                      </a:cubicBezTo>
                      <a:cubicBezTo>
                        <a:pt x="24078" y="46212"/>
                        <a:pt x="24073" y="44924"/>
                        <a:pt x="24028" y="43742"/>
                      </a:cubicBezTo>
                      <a:cubicBezTo>
                        <a:pt x="23811" y="37948"/>
                        <a:pt x="23428" y="32115"/>
                        <a:pt x="21891" y="26526"/>
                      </a:cubicBezTo>
                      <a:cubicBezTo>
                        <a:pt x="18802" y="15282"/>
                        <a:pt x="10904" y="5448"/>
                        <a:pt x="595" y="1"/>
                      </a:cubicBezTo>
                      <a:close/>
                    </a:path>
                  </a:pathLst>
                </a:custGeom>
                <a:solidFill>
                  <a:srgbClr val="FED23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" name="Google Shape;205;p16"/>
                <p:cNvSpPr/>
                <p:nvPr/>
              </p:nvSpPr>
              <p:spPr>
                <a:xfrm>
                  <a:off x="340550" y="3875725"/>
                  <a:ext cx="327250" cy="1077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90" h="43107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766" y="1691"/>
                        <a:pt x="1565" y="3465"/>
                        <a:pt x="2295" y="5178"/>
                      </a:cubicBezTo>
                      <a:cubicBezTo>
                        <a:pt x="7136" y="16423"/>
                        <a:pt x="10576" y="28245"/>
                        <a:pt x="12620" y="40312"/>
                      </a:cubicBezTo>
                      <a:cubicBezTo>
                        <a:pt x="12780" y="41242"/>
                        <a:pt x="12934" y="42174"/>
                        <a:pt x="13090" y="43106"/>
                      </a:cubicBezTo>
                      <a:cubicBezTo>
                        <a:pt x="13038" y="42162"/>
                        <a:pt x="12967" y="41219"/>
                        <a:pt x="12885" y="40277"/>
                      </a:cubicBezTo>
                      <a:cubicBezTo>
                        <a:pt x="11520" y="26155"/>
                        <a:pt x="7148" y="12268"/>
                        <a:pt x="0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80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" name="Google Shape;206;p16"/>
                <p:cNvSpPr/>
                <p:nvPr/>
              </p:nvSpPr>
              <p:spPr>
                <a:xfrm>
                  <a:off x="490875" y="3390225"/>
                  <a:ext cx="576225" cy="1443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49" h="57759" extrusionOk="0">
                      <a:moveTo>
                        <a:pt x="2803" y="0"/>
                      </a:moveTo>
                      <a:cubicBezTo>
                        <a:pt x="2664" y="7669"/>
                        <a:pt x="1457" y="15278"/>
                        <a:pt x="787" y="22920"/>
                      </a:cubicBezTo>
                      <a:cubicBezTo>
                        <a:pt x="117" y="30562"/>
                        <a:pt x="0" y="38419"/>
                        <a:pt x="1981" y="45692"/>
                      </a:cubicBezTo>
                      <a:cubicBezTo>
                        <a:pt x="2643" y="48126"/>
                        <a:pt x="3647" y="51793"/>
                        <a:pt x="5190" y="53725"/>
                      </a:cubicBezTo>
                      <a:cubicBezTo>
                        <a:pt x="6874" y="55829"/>
                        <a:pt x="10830" y="56984"/>
                        <a:pt x="13184" y="57484"/>
                      </a:cubicBezTo>
                      <a:cubicBezTo>
                        <a:pt x="14049" y="57667"/>
                        <a:pt x="14930" y="57759"/>
                        <a:pt x="15812" y="57759"/>
                      </a:cubicBezTo>
                      <a:cubicBezTo>
                        <a:pt x="17040" y="57759"/>
                        <a:pt x="18271" y="57582"/>
                        <a:pt x="19465" y="57230"/>
                      </a:cubicBezTo>
                      <a:cubicBezTo>
                        <a:pt x="20322" y="56980"/>
                        <a:pt x="21201" y="56607"/>
                        <a:pt x="21791" y="55845"/>
                      </a:cubicBezTo>
                      <a:cubicBezTo>
                        <a:pt x="22588" y="54815"/>
                        <a:pt x="22686" y="53329"/>
                        <a:pt x="22735" y="51965"/>
                      </a:cubicBezTo>
                      <a:cubicBezTo>
                        <a:pt x="22975" y="45282"/>
                        <a:pt x="23049" y="38537"/>
                        <a:pt x="21959" y="31998"/>
                      </a:cubicBezTo>
                      <a:cubicBezTo>
                        <a:pt x="19765" y="18843"/>
                        <a:pt x="12659" y="6976"/>
                        <a:pt x="2803" y="0"/>
                      </a:cubicBezTo>
                      <a:close/>
                    </a:path>
                  </a:pathLst>
                </a:custGeom>
                <a:solidFill>
                  <a:srgbClr val="FED23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" name="Google Shape;207;p16"/>
                <p:cNvSpPr/>
                <p:nvPr/>
              </p:nvSpPr>
              <p:spPr>
                <a:xfrm>
                  <a:off x="639000" y="3581175"/>
                  <a:ext cx="242175" cy="126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7" h="50527" extrusionOk="0">
                      <a:moveTo>
                        <a:pt x="0" y="0"/>
                      </a:moveTo>
                      <a:cubicBezTo>
                        <a:pt x="1285" y="4098"/>
                        <a:pt x="2520" y="8234"/>
                        <a:pt x="3596" y="12391"/>
                      </a:cubicBezTo>
                      <a:cubicBezTo>
                        <a:pt x="6433" y="23305"/>
                        <a:pt x="8279" y="34464"/>
                        <a:pt x="9252" y="45697"/>
                      </a:cubicBezTo>
                      <a:cubicBezTo>
                        <a:pt x="9406" y="47246"/>
                        <a:pt x="9519" y="48988"/>
                        <a:pt x="9656" y="50526"/>
                      </a:cubicBezTo>
                      <a:cubicBezTo>
                        <a:pt x="9676" y="49449"/>
                        <a:pt x="9685" y="48371"/>
                        <a:pt x="9687" y="47293"/>
                      </a:cubicBezTo>
                      <a:cubicBezTo>
                        <a:pt x="9660" y="45071"/>
                        <a:pt x="9580" y="42844"/>
                        <a:pt x="9445" y="40625"/>
                      </a:cubicBezTo>
                      <a:cubicBezTo>
                        <a:pt x="9373" y="39633"/>
                        <a:pt x="9293" y="38586"/>
                        <a:pt x="9213" y="37597"/>
                      </a:cubicBezTo>
                      <a:cubicBezTo>
                        <a:pt x="8044" y="24706"/>
                        <a:pt x="5057" y="11928"/>
                        <a:pt x="0" y="0"/>
                      </a:cubicBezTo>
                      <a:close/>
                    </a:path>
                  </a:pathLst>
                </a:custGeom>
                <a:solidFill>
                  <a:srgbClr val="000000">
                    <a:alpha val="180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08" name="Google Shape;208;p16"/>
              <p:cNvSpPr/>
              <p:nvPr/>
            </p:nvSpPr>
            <p:spPr>
              <a:xfrm>
                <a:off x="506175" y="3743675"/>
                <a:ext cx="348875" cy="350950"/>
              </a:xfrm>
              <a:custGeom>
                <a:avLst/>
                <a:gdLst/>
                <a:ahLst/>
                <a:cxnLst/>
                <a:rect l="l" t="t" r="r" b="b"/>
                <a:pathLst>
                  <a:path w="13955" h="14038" extrusionOk="0">
                    <a:moveTo>
                      <a:pt x="9256" y="1"/>
                    </a:moveTo>
                    <a:cubicBezTo>
                      <a:pt x="9213" y="1"/>
                      <a:pt x="9171" y="2"/>
                      <a:pt x="9128" y="6"/>
                    </a:cubicBezTo>
                    <a:cubicBezTo>
                      <a:pt x="8946" y="24"/>
                      <a:pt x="8782" y="82"/>
                      <a:pt x="8636" y="166"/>
                    </a:cubicBezTo>
                    <a:cubicBezTo>
                      <a:pt x="8157" y="444"/>
                      <a:pt x="7848" y="1035"/>
                      <a:pt x="7743" y="1553"/>
                    </a:cubicBezTo>
                    <a:cubicBezTo>
                      <a:pt x="7655" y="1981"/>
                      <a:pt x="7589" y="2485"/>
                      <a:pt x="7210" y="2706"/>
                    </a:cubicBezTo>
                    <a:cubicBezTo>
                      <a:pt x="7088" y="2776"/>
                      <a:pt x="6960" y="2803"/>
                      <a:pt x="6829" y="2803"/>
                    </a:cubicBezTo>
                    <a:cubicBezTo>
                      <a:pt x="6391" y="2803"/>
                      <a:pt x="5910" y="2506"/>
                      <a:pt x="5442" y="2506"/>
                    </a:cubicBezTo>
                    <a:cubicBezTo>
                      <a:pt x="4828" y="2506"/>
                      <a:pt x="4426" y="2913"/>
                      <a:pt x="4152" y="3423"/>
                    </a:cubicBezTo>
                    <a:lnTo>
                      <a:pt x="4145" y="3415"/>
                    </a:lnTo>
                    <a:cubicBezTo>
                      <a:pt x="3906" y="3827"/>
                      <a:pt x="3762" y="4288"/>
                      <a:pt x="3555" y="4718"/>
                    </a:cubicBezTo>
                    <a:cubicBezTo>
                      <a:pt x="3404" y="5034"/>
                      <a:pt x="3183" y="5359"/>
                      <a:pt x="2840" y="5441"/>
                    </a:cubicBezTo>
                    <a:cubicBezTo>
                      <a:pt x="2779" y="5456"/>
                      <a:pt x="2718" y="5462"/>
                      <a:pt x="2656" y="5462"/>
                    </a:cubicBezTo>
                    <a:cubicBezTo>
                      <a:pt x="2431" y="5462"/>
                      <a:pt x="2202" y="5383"/>
                      <a:pt x="1976" y="5351"/>
                    </a:cubicBezTo>
                    <a:cubicBezTo>
                      <a:pt x="1865" y="5336"/>
                      <a:pt x="1760" y="5328"/>
                      <a:pt x="1661" y="5328"/>
                    </a:cubicBezTo>
                    <a:cubicBezTo>
                      <a:pt x="235" y="5328"/>
                      <a:pt x="0" y="6891"/>
                      <a:pt x="195" y="8119"/>
                    </a:cubicBezTo>
                    <a:cubicBezTo>
                      <a:pt x="740" y="11513"/>
                      <a:pt x="3843" y="14037"/>
                      <a:pt x="7251" y="14037"/>
                    </a:cubicBezTo>
                    <a:cubicBezTo>
                      <a:pt x="7340" y="14037"/>
                      <a:pt x="7430" y="14035"/>
                      <a:pt x="7520" y="14032"/>
                    </a:cubicBezTo>
                    <a:cubicBezTo>
                      <a:pt x="9933" y="13940"/>
                      <a:pt x="12050" y="12440"/>
                      <a:pt x="13115" y="10301"/>
                    </a:cubicBezTo>
                    <a:cubicBezTo>
                      <a:pt x="13955" y="8615"/>
                      <a:pt x="13938" y="6794"/>
                      <a:pt x="13449" y="5025"/>
                    </a:cubicBezTo>
                    <a:cubicBezTo>
                      <a:pt x="13119" y="3827"/>
                      <a:pt x="12244" y="2815"/>
                      <a:pt x="11564" y="1788"/>
                    </a:cubicBezTo>
                    <a:cubicBezTo>
                      <a:pt x="11271" y="1348"/>
                      <a:pt x="10974" y="901"/>
                      <a:pt x="10574" y="551"/>
                    </a:cubicBezTo>
                    <a:cubicBezTo>
                      <a:pt x="10207" y="231"/>
                      <a:pt x="9739" y="1"/>
                      <a:pt x="9256" y="1"/>
                    </a:cubicBezTo>
                    <a:close/>
                  </a:path>
                </a:pathLst>
              </a:custGeom>
              <a:solidFill>
                <a:srgbClr val="1942D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16"/>
              <p:cNvSpPr/>
              <p:nvPr/>
            </p:nvSpPr>
            <p:spPr>
              <a:xfrm>
                <a:off x="506175" y="3743675"/>
                <a:ext cx="348875" cy="350950"/>
              </a:xfrm>
              <a:custGeom>
                <a:avLst/>
                <a:gdLst/>
                <a:ahLst/>
                <a:cxnLst/>
                <a:rect l="l" t="t" r="r" b="b"/>
                <a:pathLst>
                  <a:path w="13955" h="14038" extrusionOk="0">
                    <a:moveTo>
                      <a:pt x="9256" y="1"/>
                    </a:moveTo>
                    <a:cubicBezTo>
                      <a:pt x="9213" y="1"/>
                      <a:pt x="9171" y="2"/>
                      <a:pt x="9128" y="6"/>
                    </a:cubicBezTo>
                    <a:cubicBezTo>
                      <a:pt x="8946" y="24"/>
                      <a:pt x="8782" y="82"/>
                      <a:pt x="8636" y="166"/>
                    </a:cubicBezTo>
                    <a:cubicBezTo>
                      <a:pt x="8157" y="444"/>
                      <a:pt x="7848" y="1035"/>
                      <a:pt x="7743" y="1553"/>
                    </a:cubicBezTo>
                    <a:cubicBezTo>
                      <a:pt x="7655" y="1981"/>
                      <a:pt x="7589" y="2485"/>
                      <a:pt x="7210" y="2706"/>
                    </a:cubicBezTo>
                    <a:cubicBezTo>
                      <a:pt x="7088" y="2776"/>
                      <a:pt x="6960" y="2803"/>
                      <a:pt x="6829" y="2803"/>
                    </a:cubicBezTo>
                    <a:cubicBezTo>
                      <a:pt x="6391" y="2803"/>
                      <a:pt x="5910" y="2506"/>
                      <a:pt x="5442" y="2506"/>
                    </a:cubicBezTo>
                    <a:cubicBezTo>
                      <a:pt x="4828" y="2506"/>
                      <a:pt x="4426" y="2913"/>
                      <a:pt x="4152" y="3423"/>
                    </a:cubicBezTo>
                    <a:lnTo>
                      <a:pt x="4145" y="3415"/>
                    </a:lnTo>
                    <a:cubicBezTo>
                      <a:pt x="3906" y="3827"/>
                      <a:pt x="3762" y="4288"/>
                      <a:pt x="3555" y="4718"/>
                    </a:cubicBezTo>
                    <a:cubicBezTo>
                      <a:pt x="3404" y="5034"/>
                      <a:pt x="3183" y="5359"/>
                      <a:pt x="2840" y="5441"/>
                    </a:cubicBezTo>
                    <a:cubicBezTo>
                      <a:pt x="2779" y="5456"/>
                      <a:pt x="2718" y="5462"/>
                      <a:pt x="2656" y="5462"/>
                    </a:cubicBezTo>
                    <a:cubicBezTo>
                      <a:pt x="2431" y="5462"/>
                      <a:pt x="2202" y="5383"/>
                      <a:pt x="1976" y="5351"/>
                    </a:cubicBezTo>
                    <a:cubicBezTo>
                      <a:pt x="1865" y="5336"/>
                      <a:pt x="1760" y="5328"/>
                      <a:pt x="1661" y="5328"/>
                    </a:cubicBezTo>
                    <a:cubicBezTo>
                      <a:pt x="235" y="5328"/>
                      <a:pt x="0" y="6891"/>
                      <a:pt x="195" y="8119"/>
                    </a:cubicBezTo>
                    <a:cubicBezTo>
                      <a:pt x="740" y="11513"/>
                      <a:pt x="3843" y="14037"/>
                      <a:pt x="7251" y="14037"/>
                    </a:cubicBezTo>
                    <a:cubicBezTo>
                      <a:pt x="7340" y="14037"/>
                      <a:pt x="7430" y="14035"/>
                      <a:pt x="7520" y="14032"/>
                    </a:cubicBezTo>
                    <a:cubicBezTo>
                      <a:pt x="9933" y="13940"/>
                      <a:pt x="12050" y="12440"/>
                      <a:pt x="13115" y="10301"/>
                    </a:cubicBezTo>
                    <a:cubicBezTo>
                      <a:pt x="13955" y="8615"/>
                      <a:pt x="13938" y="6794"/>
                      <a:pt x="13449" y="5025"/>
                    </a:cubicBezTo>
                    <a:cubicBezTo>
                      <a:pt x="13119" y="3827"/>
                      <a:pt x="12244" y="2815"/>
                      <a:pt x="11564" y="1788"/>
                    </a:cubicBezTo>
                    <a:cubicBezTo>
                      <a:pt x="11271" y="1348"/>
                      <a:pt x="10974" y="901"/>
                      <a:pt x="10574" y="551"/>
                    </a:cubicBezTo>
                    <a:cubicBezTo>
                      <a:pt x="10207" y="231"/>
                      <a:pt x="9739" y="1"/>
                      <a:pt x="9256" y="1"/>
                    </a:cubicBezTo>
                    <a:close/>
                  </a:path>
                </a:pathLst>
              </a:custGeom>
              <a:solidFill>
                <a:srgbClr val="000000">
                  <a:alpha val="18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6"/>
              <p:cNvSpPr/>
              <p:nvPr/>
            </p:nvSpPr>
            <p:spPr>
              <a:xfrm>
                <a:off x="461450" y="3750875"/>
                <a:ext cx="552025" cy="555175"/>
              </a:xfrm>
              <a:custGeom>
                <a:avLst/>
                <a:gdLst/>
                <a:ahLst/>
                <a:cxnLst/>
                <a:rect l="l" t="t" r="r" b="b"/>
                <a:pathLst>
                  <a:path w="22081" h="22207" extrusionOk="0">
                    <a:moveTo>
                      <a:pt x="14645" y="0"/>
                    </a:moveTo>
                    <a:cubicBezTo>
                      <a:pt x="14578" y="0"/>
                      <a:pt x="14510" y="3"/>
                      <a:pt x="14443" y="9"/>
                    </a:cubicBezTo>
                    <a:cubicBezTo>
                      <a:pt x="14166" y="32"/>
                      <a:pt x="13908" y="122"/>
                      <a:pt x="13673" y="257"/>
                    </a:cubicBezTo>
                    <a:cubicBezTo>
                      <a:pt x="12915" y="697"/>
                      <a:pt x="12425" y="1632"/>
                      <a:pt x="12259" y="2451"/>
                    </a:cubicBezTo>
                    <a:cubicBezTo>
                      <a:pt x="12122" y="3129"/>
                      <a:pt x="12015" y="3928"/>
                      <a:pt x="11417" y="4274"/>
                    </a:cubicBezTo>
                    <a:cubicBezTo>
                      <a:pt x="11224" y="4386"/>
                      <a:pt x="11022" y="4429"/>
                      <a:pt x="10813" y="4429"/>
                    </a:cubicBezTo>
                    <a:cubicBezTo>
                      <a:pt x="10122" y="4429"/>
                      <a:pt x="9360" y="3959"/>
                      <a:pt x="8620" y="3959"/>
                    </a:cubicBezTo>
                    <a:cubicBezTo>
                      <a:pt x="7647" y="3959"/>
                      <a:pt x="7012" y="4604"/>
                      <a:pt x="6576" y="5409"/>
                    </a:cubicBezTo>
                    <a:lnTo>
                      <a:pt x="6563" y="5397"/>
                    </a:lnTo>
                    <a:cubicBezTo>
                      <a:pt x="6184" y="6047"/>
                      <a:pt x="5959" y="6780"/>
                      <a:pt x="5631" y="7460"/>
                    </a:cubicBezTo>
                    <a:cubicBezTo>
                      <a:pt x="5392" y="7960"/>
                      <a:pt x="5039" y="8474"/>
                      <a:pt x="4500" y="8606"/>
                    </a:cubicBezTo>
                    <a:cubicBezTo>
                      <a:pt x="4403" y="8629"/>
                      <a:pt x="4305" y="8638"/>
                      <a:pt x="4207" y="8638"/>
                    </a:cubicBezTo>
                    <a:cubicBezTo>
                      <a:pt x="3851" y="8638"/>
                      <a:pt x="3490" y="8514"/>
                      <a:pt x="3130" y="8462"/>
                    </a:cubicBezTo>
                    <a:cubicBezTo>
                      <a:pt x="2955" y="8437"/>
                      <a:pt x="2790" y="8426"/>
                      <a:pt x="2633" y="8426"/>
                    </a:cubicBezTo>
                    <a:cubicBezTo>
                      <a:pt x="374" y="8426"/>
                      <a:pt x="0" y="10898"/>
                      <a:pt x="313" y="12844"/>
                    </a:cubicBezTo>
                    <a:cubicBezTo>
                      <a:pt x="1172" y="18213"/>
                      <a:pt x="6090" y="22207"/>
                      <a:pt x="11480" y="22207"/>
                    </a:cubicBezTo>
                    <a:cubicBezTo>
                      <a:pt x="11619" y="22207"/>
                      <a:pt x="11759" y="22204"/>
                      <a:pt x="11898" y="22199"/>
                    </a:cubicBezTo>
                    <a:cubicBezTo>
                      <a:pt x="15713" y="22049"/>
                      <a:pt x="19063" y="19677"/>
                      <a:pt x="20749" y="16297"/>
                    </a:cubicBezTo>
                    <a:cubicBezTo>
                      <a:pt x="22081" y="13627"/>
                      <a:pt x="22050" y="10744"/>
                      <a:pt x="21275" y="7950"/>
                    </a:cubicBezTo>
                    <a:cubicBezTo>
                      <a:pt x="20751" y="6053"/>
                      <a:pt x="19370" y="4451"/>
                      <a:pt x="18295" y="2828"/>
                    </a:cubicBezTo>
                    <a:cubicBezTo>
                      <a:pt x="17832" y="2129"/>
                      <a:pt x="17360" y="1423"/>
                      <a:pt x="16731" y="872"/>
                    </a:cubicBezTo>
                    <a:cubicBezTo>
                      <a:pt x="16151" y="365"/>
                      <a:pt x="15409" y="0"/>
                      <a:pt x="14645" y="0"/>
                    </a:cubicBezTo>
                    <a:close/>
                  </a:path>
                </a:pathLst>
              </a:custGeom>
              <a:solidFill>
                <a:srgbClr val="1942D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6"/>
              <p:cNvSpPr/>
              <p:nvPr/>
            </p:nvSpPr>
            <p:spPr>
              <a:xfrm>
                <a:off x="617075" y="4473000"/>
                <a:ext cx="142000" cy="470625"/>
              </a:xfrm>
              <a:custGeom>
                <a:avLst/>
                <a:gdLst/>
                <a:ahLst/>
                <a:cxnLst/>
                <a:rect l="l" t="t" r="r" b="b"/>
                <a:pathLst>
                  <a:path w="5680" h="18825" extrusionOk="0">
                    <a:moveTo>
                      <a:pt x="544" y="0"/>
                    </a:moveTo>
                    <a:cubicBezTo>
                      <a:pt x="476" y="0"/>
                      <a:pt x="407" y="15"/>
                      <a:pt x="340" y="46"/>
                    </a:cubicBezTo>
                    <a:cubicBezTo>
                      <a:pt x="103" y="159"/>
                      <a:pt x="0" y="444"/>
                      <a:pt x="113" y="681"/>
                    </a:cubicBezTo>
                    <a:cubicBezTo>
                      <a:pt x="2746" y="6266"/>
                      <a:pt x="4293" y="12222"/>
                      <a:pt x="4713" y="18380"/>
                    </a:cubicBezTo>
                    <a:cubicBezTo>
                      <a:pt x="4731" y="18634"/>
                      <a:pt x="4940" y="18825"/>
                      <a:pt x="5190" y="18825"/>
                    </a:cubicBezTo>
                    <a:cubicBezTo>
                      <a:pt x="5197" y="18825"/>
                      <a:pt x="5204" y="18824"/>
                      <a:pt x="5209" y="18824"/>
                    </a:cubicBezTo>
                    <a:cubicBezTo>
                      <a:pt x="5212" y="18824"/>
                      <a:pt x="5214" y="18824"/>
                      <a:pt x="5216" y="18825"/>
                    </a:cubicBezTo>
                    <a:cubicBezTo>
                      <a:pt x="5481" y="18807"/>
                      <a:pt x="5680" y="18579"/>
                      <a:pt x="5663" y="18317"/>
                    </a:cubicBezTo>
                    <a:cubicBezTo>
                      <a:pt x="5452" y="15213"/>
                      <a:pt x="4946" y="12103"/>
                      <a:pt x="4159" y="9075"/>
                    </a:cubicBezTo>
                    <a:cubicBezTo>
                      <a:pt x="3373" y="6049"/>
                      <a:pt x="2303" y="3089"/>
                      <a:pt x="976" y="274"/>
                    </a:cubicBezTo>
                    <a:cubicBezTo>
                      <a:pt x="894" y="102"/>
                      <a:pt x="723" y="0"/>
                      <a:pt x="544" y="0"/>
                    </a:cubicBezTo>
                    <a:close/>
                  </a:path>
                </a:pathLst>
              </a:custGeom>
              <a:solidFill>
                <a:srgbClr val="1942D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6"/>
              <p:cNvSpPr/>
              <p:nvPr/>
            </p:nvSpPr>
            <p:spPr>
              <a:xfrm>
                <a:off x="348225" y="4083075"/>
                <a:ext cx="293000" cy="290600"/>
              </a:xfrm>
              <a:custGeom>
                <a:avLst/>
                <a:gdLst/>
                <a:ahLst/>
                <a:cxnLst/>
                <a:rect l="l" t="t" r="r" b="b"/>
                <a:pathLst>
                  <a:path w="11720" h="11624" extrusionOk="0">
                    <a:moveTo>
                      <a:pt x="8436" y="1"/>
                    </a:moveTo>
                    <a:cubicBezTo>
                      <a:pt x="8303" y="1"/>
                      <a:pt x="8178" y="29"/>
                      <a:pt x="8062" y="75"/>
                    </a:cubicBezTo>
                    <a:cubicBezTo>
                      <a:pt x="7628" y="253"/>
                      <a:pt x="7298" y="710"/>
                      <a:pt x="7147" y="1134"/>
                    </a:cubicBezTo>
                    <a:cubicBezTo>
                      <a:pt x="7022" y="1482"/>
                      <a:pt x="6905" y="1898"/>
                      <a:pt x="6561" y="2037"/>
                    </a:cubicBezTo>
                    <a:cubicBezTo>
                      <a:pt x="6484" y="2068"/>
                      <a:pt x="6408" y="2081"/>
                      <a:pt x="6331" y="2081"/>
                    </a:cubicBezTo>
                    <a:cubicBezTo>
                      <a:pt x="5930" y="2081"/>
                      <a:pt x="5529" y="1719"/>
                      <a:pt x="5100" y="1658"/>
                    </a:cubicBezTo>
                    <a:cubicBezTo>
                      <a:pt x="5046" y="1651"/>
                      <a:pt x="4993" y="1647"/>
                      <a:pt x="4942" y="1647"/>
                    </a:cubicBezTo>
                    <a:cubicBezTo>
                      <a:pt x="4504" y="1647"/>
                      <a:pt x="4166" y="1919"/>
                      <a:pt x="3903" y="2273"/>
                    </a:cubicBezTo>
                    <a:lnTo>
                      <a:pt x="3899" y="2265"/>
                    </a:lnTo>
                    <a:cubicBezTo>
                      <a:pt x="3647" y="2582"/>
                      <a:pt x="3473" y="2953"/>
                      <a:pt x="3248" y="3289"/>
                    </a:cubicBezTo>
                    <a:cubicBezTo>
                      <a:pt x="3082" y="3535"/>
                      <a:pt x="2856" y="3783"/>
                      <a:pt x="2561" y="3812"/>
                    </a:cubicBezTo>
                    <a:cubicBezTo>
                      <a:pt x="2543" y="3813"/>
                      <a:pt x="2524" y="3814"/>
                      <a:pt x="2505" y="3814"/>
                    </a:cubicBezTo>
                    <a:cubicBezTo>
                      <a:pt x="2280" y="3814"/>
                      <a:pt x="2066" y="3696"/>
                      <a:pt x="1844" y="3633"/>
                    </a:cubicBezTo>
                    <a:cubicBezTo>
                      <a:pt x="1673" y="3584"/>
                      <a:pt x="1517" y="3561"/>
                      <a:pt x="1373" y="3561"/>
                    </a:cubicBezTo>
                    <a:cubicBezTo>
                      <a:pt x="340" y="3561"/>
                      <a:pt x="1" y="4754"/>
                      <a:pt x="17" y="5746"/>
                    </a:cubicBezTo>
                    <a:cubicBezTo>
                      <a:pt x="66" y="8737"/>
                      <a:pt x="2490" y="11285"/>
                      <a:pt x="5456" y="11595"/>
                    </a:cubicBezTo>
                    <a:cubicBezTo>
                      <a:pt x="5638" y="11614"/>
                      <a:pt x="5819" y="11623"/>
                      <a:pt x="5999" y="11623"/>
                    </a:cubicBezTo>
                    <a:cubicBezTo>
                      <a:pt x="7837" y="11623"/>
                      <a:pt x="9556" y="10651"/>
                      <a:pt x="10607" y="9132"/>
                    </a:cubicBezTo>
                    <a:cubicBezTo>
                      <a:pt x="11514" y="7817"/>
                      <a:pt x="11719" y="6284"/>
                      <a:pt x="11523" y="4742"/>
                    </a:cubicBezTo>
                    <a:cubicBezTo>
                      <a:pt x="11389" y="3695"/>
                      <a:pt x="10777" y="2738"/>
                      <a:pt x="10330" y="1794"/>
                    </a:cubicBezTo>
                    <a:cubicBezTo>
                      <a:pt x="10138" y="1388"/>
                      <a:pt x="9941" y="976"/>
                      <a:pt x="9648" y="636"/>
                    </a:cubicBezTo>
                    <a:cubicBezTo>
                      <a:pt x="9357" y="296"/>
                      <a:pt x="8947" y="30"/>
                      <a:pt x="8499" y="3"/>
                    </a:cubicBezTo>
                    <a:cubicBezTo>
                      <a:pt x="8478" y="2"/>
                      <a:pt x="8457" y="1"/>
                      <a:pt x="8436" y="1"/>
                    </a:cubicBezTo>
                    <a:close/>
                  </a:path>
                </a:pathLst>
              </a:custGeom>
              <a:solidFill>
                <a:srgbClr val="E83C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6"/>
              <p:cNvSpPr/>
              <p:nvPr/>
            </p:nvSpPr>
            <p:spPr>
              <a:xfrm>
                <a:off x="348225" y="4083075"/>
                <a:ext cx="293000" cy="290600"/>
              </a:xfrm>
              <a:custGeom>
                <a:avLst/>
                <a:gdLst/>
                <a:ahLst/>
                <a:cxnLst/>
                <a:rect l="l" t="t" r="r" b="b"/>
                <a:pathLst>
                  <a:path w="11720" h="11624" extrusionOk="0">
                    <a:moveTo>
                      <a:pt x="8436" y="1"/>
                    </a:moveTo>
                    <a:cubicBezTo>
                      <a:pt x="8303" y="1"/>
                      <a:pt x="8178" y="29"/>
                      <a:pt x="8062" y="75"/>
                    </a:cubicBezTo>
                    <a:cubicBezTo>
                      <a:pt x="7628" y="253"/>
                      <a:pt x="7298" y="710"/>
                      <a:pt x="7147" y="1134"/>
                    </a:cubicBezTo>
                    <a:cubicBezTo>
                      <a:pt x="7022" y="1482"/>
                      <a:pt x="6905" y="1898"/>
                      <a:pt x="6561" y="2037"/>
                    </a:cubicBezTo>
                    <a:cubicBezTo>
                      <a:pt x="6484" y="2068"/>
                      <a:pt x="6408" y="2081"/>
                      <a:pt x="6331" y="2081"/>
                    </a:cubicBezTo>
                    <a:cubicBezTo>
                      <a:pt x="5930" y="2081"/>
                      <a:pt x="5529" y="1719"/>
                      <a:pt x="5100" y="1658"/>
                    </a:cubicBezTo>
                    <a:cubicBezTo>
                      <a:pt x="5046" y="1651"/>
                      <a:pt x="4993" y="1647"/>
                      <a:pt x="4942" y="1647"/>
                    </a:cubicBezTo>
                    <a:cubicBezTo>
                      <a:pt x="4504" y="1647"/>
                      <a:pt x="4166" y="1919"/>
                      <a:pt x="3903" y="2273"/>
                    </a:cubicBezTo>
                    <a:lnTo>
                      <a:pt x="3899" y="2265"/>
                    </a:lnTo>
                    <a:cubicBezTo>
                      <a:pt x="3647" y="2582"/>
                      <a:pt x="3473" y="2953"/>
                      <a:pt x="3248" y="3289"/>
                    </a:cubicBezTo>
                    <a:cubicBezTo>
                      <a:pt x="3082" y="3535"/>
                      <a:pt x="2856" y="3783"/>
                      <a:pt x="2561" y="3812"/>
                    </a:cubicBezTo>
                    <a:cubicBezTo>
                      <a:pt x="2543" y="3813"/>
                      <a:pt x="2524" y="3814"/>
                      <a:pt x="2505" y="3814"/>
                    </a:cubicBezTo>
                    <a:cubicBezTo>
                      <a:pt x="2280" y="3814"/>
                      <a:pt x="2066" y="3696"/>
                      <a:pt x="1844" y="3633"/>
                    </a:cubicBezTo>
                    <a:cubicBezTo>
                      <a:pt x="1673" y="3584"/>
                      <a:pt x="1517" y="3561"/>
                      <a:pt x="1373" y="3561"/>
                    </a:cubicBezTo>
                    <a:cubicBezTo>
                      <a:pt x="340" y="3561"/>
                      <a:pt x="1" y="4754"/>
                      <a:pt x="17" y="5746"/>
                    </a:cubicBezTo>
                    <a:cubicBezTo>
                      <a:pt x="66" y="8737"/>
                      <a:pt x="2490" y="11285"/>
                      <a:pt x="5456" y="11595"/>
                    </a:cubicBezTo>
                    <a:cubicBezTo>
                      <a:pt x="5638" y="11614"/>
                      <a:pt x="5819" y="11623"/>
                      <a:pt x="5999" y="11623"/>
                    </a:cubicBezTo>
                    <a:cubicBezTo>
                      <a:pt x="7837" y="11623"/>
                      <a:pt x="9556" y="10651"/>
                      <a:pt x="10607" y="9132"/>
                    </a:cubicBezTo>
                    <a:cubicBezTo>
                      <a:pt x="11514" y="7817"/>
                      <a:pt x="11719" y="6284"/>
                      <a:pt x="11523" y="4742"/>
                    </a:cubicBezTo>
                    <a:cubicBezTo>
                      <a:pt x="11389" y="3695"/>
                      <a:pt x="10777" y="2738"/>
                      <a:pt x="10330" y="1794"/>
                    </a:cubicBezTo>
                    <a:cubicBezTo>
                      <a:pt x="10138" y="1388"/>
                      <a:pt x="9941" y="976"/>
                      <a:pt x="9648" y="636"/>
                    </a:cubicBezTo>
                    <a:cubicBezTo>
                      <a:pt x="9357" y="296"/>
                      <a:pt x="8947" y="30"/>
                      <a:pt x="8499" y="3"/>
                    </a:cubicBezTo>
                    <a:cubicBezTo>
                      <a:pt x="8478" y="2"/>
                      <a:pt x="8457" y="1"/>
                      <a:pt x="8436" y="1"/>
                    </a:cubicBezTo>
                    <a:close/>
                  </a:path>
                </a:pathLst>
              </a:custGeom>
              <a:solidFill>
                <a:srgbClr val="000000">
                  <a:alpha val="18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16"/>
              <p:cNvSpPr/>
              <p:nvPr/>
            </p:nvSpPr>
            <p:spPr>
              <a:xfrm>
                <a:off x="297800" y="4099650"/>
                <a:ext cx="463475" cy="459475"/>
              </a:xfrm>
              <a:custGeom>
                <a:avLst/>
                <a:gdLst/>
                <a:ahLst/>
                <a:cxnLst/>
                <a:rect l="l" t="t" r="r" b="b"/>
                <a:pathLst>
                  <a:path w="18539" h="18379" extrusionOk="0">
                    <a:moveTo>
                      <a:pt x="13386" y="1"/>
                    </a:moveTo>
                    <a:cubicBezTo>
                      <a:pt x="13167" y="1"/>
                      <a:pt x="12959" y="44"/>
                      <a:pt x="12761" y="123"/>
                    </a:cubicBezTo>
                    <a:cubicBezTo>
                      <a:pt x="12071" y="401"/>
                      <a:pt x="11550" y="1127"/>
                      <a:pt x="11309" y="1794"/>
                    </a:cubicBezTo>
                    <a:cubicBezTo>
                      <a:pt x="11112" y="2348"/>
                      <a:pt x="10928" y="3005"/>
                      <a:pt x="10383" y="3222"/>
                    </a:cubicBezTo>
                    <a:cubicBezTo>
                      <a:pt x="10262" y="3271"/>
                      <a:pt x="10141" y="3291"/>
                      <a:pt x="10021" y="3291"/>
                    </a:cubicBezTo>
                    <a:cubicBezTo>
                      <a:pt x="9385" y="3291"/>
                      <a:pt x="8750" y="2719"/>
                      <a:pt x="8072" y="2622"/>
                    </a:cubicBezTo>
                    <a:cubicBezTo>
                      <a:pt x="7986" y="2610"/>
                      <a:pt x="7904" y="2604"/>
                      <a:pt x="7823" y="2604"/>
                    </a:cubicBezTo>
                    <a:cubicBezTo>
                      <a:pt x="7130" y="2604"/>
                      <a:pt x="6595" y="3035"/>
                      <a:pt x="6181" y="3591"/>
                    </a:cubicBezTo>
                    <a:lnTo>
                      <a:pt x="6172" y="3579"/>
                    </a:lnTo>
                    <a:cubicBezTo>
                      <a:pt x="5775" y="4081"/>
                      <a:pt x="5498" y="4667"/>
                      <a:pt x="5140" y="5199"/>
                    </a:cubicBezTo>
                    <a:cubicBezTo>
                      <a:pt x="4876" y="5593"/>
                      <a:pt x="4521" y="5982"/>
                      <a:pt x="4052" y="6025"/>
                    </a:cubicBezTo>
                    <a:cubicBezTo>
                      <a:pt x="4020" y="6028"/>
                      <a:pt x="3988" y="6030"/>
                      <a:pt x="3956" y="6030"/>
                    </a:cubicBezTo>
                    <a:cubicBezTo>
                      <a:pt x="3601" y="6030"/>
                      <a:pt x="3265" y="5842"/>
                      <a:pt x="2919" y="5740"/>
                    </a:cubicBezTo>
                    <a:cubicBezTo>
                      <a:pt x="2648" y="5662"/>
                      <a:pt x="2400" y="5625"/>
                      <a:pt x="2173" y="5625"/>
                    </a:cubicBezTo>
                    <a:cubicBezTo>
                      <a:pt x="537" y="5625"/>
                      <a:pt x="1" y="7513"/>
                      <a:pt x="26" y="9080"/>
                    </a:cubicBezTo>
                    <a:cubicBezTo>
                      <a:pt x="102" y="13812"/>
                      <a:pt x="3939" y="17846"/>
                      <a:pt x="8631" y="18334"/>
                    </a:cubicBezTo>
                    <a:cubicBezTo>
                      <a:pt x="8918" y="18364"/>
                      <a:pt x="9204" y="18379"/>
                      <a:pt x="9488" y="18379"/>
                    </a:cubicBezTo>
                    <a:cubicBezTo>
                      <a:pt x="12397" y="18379"/>
                      <a:pt x="15116" y="16845"/>
                      <a:pt x="16777" y="14441"/>
                    </a:cubicBezTo>
                    <a:cubicBezTo>
                      <a:pt x="18217" y="12360"/>
                      <a:pt x="18539" y="9934"/>
                      <a:pt x="18227" y="7494"/>
                    </a:cubicBezTo>
                    <a:cubicBezTo>
                      <a:pt x="18014" y="5837"/>
                      <a:pt x="17049" y="4327"/>
                      <a:pt x="16338" y="2833"/>
                    </a:cubicBezTo>
                    <a:cubicBezTo>
                      <a:pt x="16035" y="2190"/>
                      <a:pt x="15724" y="1540"/>
                      <a:pt x="15261" y="1002"/>
                    </a:cubicBezTo>
                    <a:cubicBezTo>
                      <a:pt x="14798" y="465"/>
                      <a:pt x="14152" y="43"/>
                      <a:pt x="13443" y="2"/>
                    </a:cubicBezTo>
                    <a:cubicBezTo>
                      <a:pt x="13424" y="1"/>
                      <a:pt x="13405" y="1"/>
                      <a:pt x="13386" y="1"/>
                    </a:cubicBezTo>
                    <a:close/>
                  </a:path>
                </a:pathLst>
              </a:custGeom>
              <a:solidFill>
                <a:srgbClr val="E83C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5" name="Google Shape;215;p16"/>
            <p:cNvSpPr/>
            <p:nvPr/>
          </p:nvSpPr>
          <p:spPr>
            <a:xfrm rot="1151937">
              <a:off x="703416" y="4264384"/>
              <a:ext cx="195998" cy="649604"/>
            </a:xfrm>
            <a:custGeom>
              <a:avLst/>
              <a:gdLst/>
              <a:ahLst/>
              <a:cxnLst/>
              <a:rect l="l" t="t" r="r" b="b"/>
              <a:pathLst>
                <a:path w="5680" h="18825" extrusionOk="0">
                  <a:moveTo>
                    <a:pt x="544" y="0"/>
                  </a:moveTo>
                  <a:cubicBezTo>
                    <a:pt x="476" y="0"/>
                    <a:pt x="407" y="15"/>
                    <a:pt x="340" y="46"/>
                  </a:cubicBezTo>
                  <a:cubicBezTo>
                    <a:pt x="103" y="159"/>
                    <a:pt x="0" y="444"/>
                    <a:pt x="113" y="681"/>
                  </a:cubicBezTo>
                  <a:cubicBezTo>
                    <a:pt x="2746" y="6266"/>
                    <a:pt x="4293" y="12222"/>
                    <a:pt x="4713" y="18380"/>
                  </a:cubicBezTo>
                  <a:cubicBezTo>
                    <a:pt x="4731" y="18634"/>
                    <a:pt x="4940" y="18825"/>
                    <a:pt x="5190" y="18825"/>
                  </a:cubicBezTo>
                  <a:cubicBezTo>
                    <a:pt x="5197" y="18825"/>
                    <a:pt x="5204" y="18824"/>
                    <a:pt x="5209" y="18824"/>
                  </a:cubicBezTo>
                  <a:cubicBezTo>
                    <a:pt x="5212" y="18824"/>
                    <a:pt x="5214" y="18824"/>
                    <a:pt x="5216" y="18825"/>
                  </a:cubicBezTo>
                  <a:cubicBezTo>
                    <a:pt x="5481" y="18807"/>
                    <a:pt x="5680" y="18579"/>
                    <a:pt x="5663" y="18317"/>
                  </a:cubicBezTo>
                  <a:cubicBezTo>
                    <a:pt x="5452" y="15213"/>
                    <a:pt x="4946" y="12103"/>
                    <a:pt x="4159" y="9075"/>
                  </a:cubicBezTo>
                  <a:cubicBezTo>
                    <a:pt x="3373" y="6049"/>
                    <a:pt x="2303" y="3089"/>
                    <a:pt x="976" y="274"/>
                  </a:cubicBezTo>
                  <a:cubicBezTo>
                    <a:pt x="894" y="102"/>
                    <a:pt x="723" y="0"/>
                    <a:pt x="544" y="0"/>
                  </a:cubicBezTo>
                  <a:close/>
                </a:path>
              </a:pathLst>
            </a:custGeom>
            <a:solidFill>
              <a:srgbClr val="1942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3">
    <p:bg>
      <p:bgPr>
        <a:solidFill>
          <a:schemeClr val="accent3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Google Shape;217;p17"/>
          <p:cNvGrpSpPr/>
          <p:nvPr/>
        </p:nvGrpSpPr>
        <p:grpSpPr>
          <a:xfrm>
            <a:off x="304800" y="200025"/>
            <a:ext cx="8534400" cy="4743600"/>
            <a:chOff x="304800" y="200025"/>
            <a:chExt cx="8534400" cy="4743600"/>
          </a:xfrm>
        </p:grpSpPr>
        <p:sp>
          <p:nvSpPr>
            <p:cNvPr id="218" name="Google Shape;218;p17"/>
            <p:cNvSpPr/>
            <p:nvPr/>
          </p:nvSpPr>
          <p:spPr>
            <a:xfrm>
              <a:off x="304800" y="200025"/>
              <a:ext cx="8534400" cy="4743600"/>
            </a:xfrm>
            <a:prstGeom prst="roundRect">
              <a:avLst>
                <a:gd name="adj" fmla="val 4619"/>
              </a:avLst>
            </a:prstGeom>
            <a:noFill/>
            <a:ln w="19050" cap="flat" cmpd="sng">
              <a:solidFill>
                <a:schemeClr val="accent4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7"/>
            <p:cNvSpPr/>
            <p:nvPr/>
          </p:nvSpPr>
          <p:spPr>
            <a:xfrm>
              <a:off x="388866" y="299713"/>
              <a:ext cx="8366100" cy="4544400"/>
            </a:xfrm>
            <a:prstGeom prst="roundRect">
              <a:avLst>
                <a:gd name="adj" fmla="val 3121"/>
              </a:avLst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0" name="Google Shape;220;p17"/>
          <p:cNvSpPr txBox="1">
            <a:spLocks noGrp="1"/>
          </p:cNvSpPr>
          <p:nvPr>
            <p:ph type="title"/>
          </p:nvPr>
        </p:nvSpPr>
        <p:spPr>
          <a:xfrm>
            <a:off x="2241150" y="1245950"/>
            <a:ext cx="4661700" cy="176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>
            <a:endParaRPr/>
          </a:p>
        </p:txBody>
      </p:sp>
      <p:sp>
        <p:nvSpPr>
          <p:cNvPr id="221" name="Google Shape;221;p17"/>
          <p:cNvSpPr txBox="1">
            <a:spLocks noGrp="1"/>
          </p:cNvSpPr>
          <p:nvPr>
            <p:ph type="subTitle" idx="1"/>
          </p:nvPr>
        </p:nvSpPr>
        <p:spPr>
          <a:xfrm>
            <a:off x="2241150" y="3009550"/>
            <a:ext cx="4661700" cy="8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22" name="Google Shape;222;p17"/>
          <p:cNvGrpSpPr/>
          <p:nvPr/>
        </p:nvGrpSpPr>
        <p:grpSpPr>
          <a:xfrm rot="-1483348">
            <a:off x="-1999612" y="277911"/>
            <a:ext cx="7076240" cy="886138"/>
            <a:chOff x="2666075" y="4657500"/>
            <a:chExt cx="2653975" cy="332350"/>
          </a:xfrm>
        </p:grpSpPr>
        <p:sp>
          <p:nvSpPr>
            <p:cNvPr id="223" name="Google Shape;223;p17"/>
            <p:cNvSpPr/>
            <p:nvPr/>
          </p:nvSpPr>
          <p:spPr>
            <a:xfrm>
              <a:off x="2666125" y="4657500"/>
              <a:ext cx="2653825" cy="246075"/>
            </a:xfrm>
            <a:custGeom>
              <a:avLst/>
              <a:gdLst/>
              <a:ahLst/>
              <a:cxnLst/>
              <a:rect l="l" t="t" r="r" b="b"/>
              <a:pathLst>
                <a:path w="106153" h="9843" extrusionOk="0">
                  <a:moveTo>
                    <a:pt x="27238" y="0"/>
                  </a:moveTo>
                  <a:cubicBezTo>
                    <a:pt x="24557" y="0"/>
                    <a:pt x="21867" y="71"/>
                    <a:pt x="19146" y="237"/>
                  </a:cubicBezTo>
                  <a:cubicBezTo>
                    <a:pt x="12642" y="731"/>
                    <a:pt x="6297" y="1663"/>
                    <a:pt x="1" y="3248"/>
                  </a:cubicBezTo>
                  <a:lnTo>
                    <a:pt x="1" y="6641"/>
                  </a:lnTo>
                  <a:cubicBezTo>
                    <a:pt x="8653" y="4445"/>
                    <a:pt x="17457" y="3347"/>
                    <a:pt x="26357" y="3347"/>
                  </a:cubicBezTo>
                  <a:cubicBezTo>
                    <a:pt x="31640" y="3347"/>
                    <a:pt x="36958" y="3734"/>
                    <a:pt x="42297" y="4508"/>
                  </a:cubicBezTo>
                  <a:cubicBezTo>
                    <a:pt x="42572" y="4562"/>
                    <a:pt x="42789" y="4672"/>
                    <a:pt x="43063" y="4672"/>
                  </a:cubicBezTo>
                  <a:cubicBezTo>
                    <a:pt x="43555" y="4672"/>
                    <a:pt x="43940" y="4783"/>
                    <a:pt x="44432" y="4890"/>
                  </a:cubicBezTo>
                  <a:cubicBezTo>
                    <a:pt x="46456" y="5164"/>
                    <a:pt x="48316" y="5492"/>
                    <a:pt x="50285" y="5984"/>
                  </a:cubicBezTo>
                  <a:cubicBezTo>
                    <a:pt x="52746" y="6639"/>
                    <a:pt x="54993" y="7133"/>
                    <a:pt x="57507" y="7625"/>
                  </a:cubicBezTo>
                  <a:cubicBezTo>
                    <a:pt x="60136" y="8174"/>
                    <a:pt x="62543" y="8612"/>
                    <a:pt x="65114" y="8940"/>
                  </a:cubicBezTo>
                  <a:cubicBezTo>
                    <a:pt x="66864" y="9157"/>
                    <a:pt x="68560" y="9268"/>
                    <a:pt x="70312" y="9487"/>
                  </a:cubicBezTo>
                  <a:lnTo>
                    <a:pt x="70914" y="9487"/>
                  </a:lnTo>
                  <a:cubicBezTo>
                    <a:pt x="73732" y="9733"/>
                    <a:pt x="76550" y="9842"/>
                    <a:pt x="79368" y="9842"/>
                  </a:cubicBezTo>
                  <a:cubicBezTo>
                    <a:pt x="82186" y="9842"/>
                    <a:pt x="85003" y="9733"/>
                    <a:pt x="87820" y="9540"/>
                  </a:cubicBezTo>
                  <a:cubicBezTo>
                    <a:pt x="88861" y="9432"/>
                    <a:pt x="89847" y="9376"/>
                    <a:pt x="90887" y="9268"/>
                  </a:cubicBezTo>
                  <a:cubicBezTo>
                    <a:pt x="92746" y="9048"/>
                    <a:pt x="94555" y="8829"/>
                    <a:pt x="96413" y="8555"/>
                  </a:cubicBezTo>
                  <a:cubicBezTo>
                    <a:pt x="99750" y="8008"/>
                    <a:pt x="102926" y="7352"/>
                    <a:pt x="106153" y="6639"/>
                  </a:cubicBezTo>
                  <a:lnTo>
                    <a:pt x="106153" y="3246"/>
                  </a:lnTo>
                  <a:cubicBezTo>
                    <a:pt x="97999" y="5162"/>
                    <a:pt x="89627" y="6365"/>
                    <a:pt x="81254" y="6475"/>
                  </a:cubicBezTo>
                  <a:cubicBezTo>
                    <a:pt x="80821" y="6480"/>
                    <a:pt x="80387" y="6483"/>
                    <a:pt x="79954" y="6483"/>
                  </a:cubicBezTo>
                  <a:cubicBezTo>
                    <a:pt x="70486" y="6483"/>
                    <a:pt x="61028" y="5324"/>
                    <a:pt x="51871" y="2865"/>
                  </a:cubicBezTo>
                  <a:cubicBezTo>
                    <a:pt x="44592" y="1278"/>
                    <a:pt x="37151" y="237"/>
                    <a:pt x="29708" y="20"/>
                  </a:cubicBezTo>
                  <a:cubicBezTo>
                    <a:pt x="28885" y="7"/>
                    <a:pt x="28062" y="0"/>
                    <a:pt x="27238" y="0"/>
                  </a:cubicBezTo>
                  <a:close/>
                </a:path>
              </a:pathLst>
            </a:custGeom>
            <a:solidFill>
              <a:srgbClr val="FED2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7"/>
            <p:cNvSpPr/>
            <p:nvPr/>
          </p:nvSpPr>
          <p:spPr>
            <a:xfrm>
              <a:off x="2666125" y="4783025"/>
              <a:ext cx="2653925" cy="206825"/>
            </a:xfrm>
            <a:custGeom>
              <a:avLst/>
              <a:gdLst/>
              <a:ahLst/>
              <a:cxnLst/>
              <a:rect l="l" t="t" r="r" b="b"/>
              <a:pathLst>
                <a:path w="106157" h="8273" extrusionOk="0">
                  <a:moveTo>
                    <a:pt x="26551" y="0"/>
                  </a:moveTo>
                  <a:cubicBezTo>
                    <a:pt x="17599" y="0"/>
                    <a:pt x="8745" y="1131"/>
                    <a:pt x="1" y="3317"/>
                  </a:cubicBezTo>
                  <a:lnTo>
                    <a:pt x="1" y="5011"/>
                  </a:lnTo>
                  <a:cubicBezTo>
                    <a:pt x="8770" y="2829"/>
                    <a:pt x="17741" y="1752"/>
                    <a:pt x="26756" y="1752"/>
                  </a:cubicBezTo>
                  <a:cubicBezTo>
                    <a:pt x="29271" y="1752"/>
                    <a:pt x="31790" y="1836"/>
                    <a:pt x="34309" y="2003"/>
                  </a:cubicBezTo>
                  <a:cubicBezTo>
                    <a:pt x="38138" y="2276"/>
                    <a:pt x="41806" y="2714"/>
                    <a:pt x="45690" y="3427"/>
                  </a:cubicBezTo>
                  <a:cubicBezTo>
                    <a:pt x="49413" y="4138"/>
                    <a:pt x="52695" y="4958"/>
                    <a:pt x="56362" y="5779"/>
                  </a:cubicBezTo>
                  <a:cubicBezTo>
                    <a:pt x="64087" y="7474"/>
                    <a:pt x="71721" y="8273"/>
                    <a:pt x="79284" y="8273"/>
                  </a:cubicBezTo>
                  <a:cubicBezTo>
                    <a:pt x="88331" y="8273"/>
                    <a:pt x="97277" y="7131"/>
                    <a:pt x="106157" y="5015"/>
                  </a:cubicBezTo>
                  <a:cubicBezTo>
                    <a:pt x="106157" y="4466"/>
                    <a:pt x="106157" y="3864"/>
                    <a:pt x="106155" y="3317"/>
                  </a:cubicBezTo>
                  <a:cubicBezTo>
                    <a:pt x="97422" y="5409"/>
                    <a:pt x="88547" y="6526"/>
                    <a:pt x="79576" y="6526"/>
                  </a:cubicBezTo>
                  <a:cubicBezTo>
                    <a:pt x="74944" y="6526"/>
                    <a:pt x="70285" y="6228"/>
                    <a:pt x="65608" y="5613"/>
                  </a:cubicBezTo>
                  <a:cubicBezTo>
                    <a:pt x="65335" y="5613"/>
                    <a:pt x="65061" y="5560"/>
                    <a:pt x="64788" y="5560"/>
                  </a:cubicBezTo>
                  <a:cubicBezTo>
                    <a:pt x="61832" y="5177"/>
                    <a:pt x="59095" y="4683"/>
                    <a:pt x="56196" y="4027"/>
                  </a:cubicBezTo>
                  <a:cubicBezTo>
                    <a:pt x="54172" y="3536"/>
                    <a:pt x="52367" y="3099"/>
                    <a:pt x="50341" y="2661"/>
                  </a:cubicBezTo>
                  <a:cubicBezTo>
                    <a:pt x="42338" y="870"/>
                    <a:pt x="34406" y="0"/>
                    <a:pt x="26551" y="0"/>
                  </a:cubicBezTo>
                  <a:close/>
                </a:path>
              </a:pathLst>
            </a:custGeom>
            <a:solidFill>
              <a:srgbClr val="E83C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7"/>
            <p:cNvSpPr/>
            <p:nvPr/>
          </p:nvSpPr>
          <p:spPr>
            <a:xfrm>
              <a:off x="2666075" y="4740575"/>
              <a:ext cx="2653975" cy="206400"/>
            </a:xfrm>
            <a:custGeom>
              <a:avLst/>
              <a:gdLst/>
              <a:ahLst/>
              <a:cxnLst/>
              <a:rect l="l" t="t" r="r" b="b"/>
              <a:pathLst>
                <a:path w="106159" h="8256" extrusionOk="0">
                  <a:moveTo>
                    <a:pt x="26553" y="1"/>
                  </a:moveTo>
                  <a:cubicBezTo>
                    <a:pt x="17599" y="1"/>
                    <a:pt x="8745" y="1131"/>
                    <a:pt x="1" y="3316"/>
                  </a:cubicBezTo>
                  <a:lnTo>
                    <a:pt x="1" y="5012"/>
                  </a:lnTo>
                  <a:cubicBezTo>
                    <a:pt x="8425" y="2878"/>
                    <a:pt x="17128" y="1839"/>
                    <a:pt x="25827" y="1728"/>
                  </a:cubicBezTo>
                  <a:cubicBezTo>
                    <a:pt x="29712" y="1728"/>
                    <a:pt x="33598" y="1892"/>
                    <a:pt x="37536" y="2277"/>
                  </a:cubicBezTo>
                  <a:cubicBezTo>
                    <a:pt x="41367" y="2658"/>
                    <a:pt x="44979" y="3206"/>
                    <a:pt x="48863" y="4082"/>
                  </a:cubicBezTo>
                  <a:cubicBezTo>
                    <a:pt x="53186" y="5012"/>
                    <a:pt x="57124" y="6051"/>
                    <a:pt x="61447" y="6764"/>
                  </a:cubicBezTo>
                  <a:cubicBezTo>
                    <a:pt x="64895" y="7311"/>
                    <a:pt x="68177" y="7696"/>
                    <a:pt x="71572" y="7914"/>
                  </a:cubicBezTo>
                  <a:cubicBezTo>
                    <a:pt x="71844" y="7969"/>
                    <a:pt x="72119" y="7969"/>
                    <a:pt x="72393" y="8024"/>
                  </a:cubicBezTo>
                  <a:cubicBezTo>
                    <a:pt x="74512" y="8159"/>
                    <a:pt x="76629" y="8255"/>
                    <a:pt x="78746" y="8255"/>
                  </a:cubicBezTo>
                  <a:cubicBezTo>
                    <a:pt x="79200" y="8255"/>
                    <a:pt x="79655" y="8251"/>
                    <a:pt x="80109" y="8241"/>
                  </a:cubicBezTo>
                  <a:cubicBezTo>
                    <a:pt x="81861" y="8188"/>
                    <a:pt x="83668" y="8188"/>
                    <a:pt x="85417" y="8077"/>
                  </a:cubicBezTo>
                  <a:cubicBezTo>
                    <a:pt x="86896" y="7967"/>
                    <a:pt x="88374" y="7860"/>
                    <a:pt x="89851" y="7750"/>
                  </a:cubicBezTo>
                  <a:cubicBezTo>
                    <a:pt x="92532" y="7532"/>
                    <a:pt x="95106" y="7147"/>
                    <a:pt x="97841" y="6709"/>
                  </a:cubicBezTo>
                  <a:cubicBezTo>
                    <a:pt x="100686" y="6272"/>
                    <a:pt x="103368" y="5617"/>
                    <a:pt x="106159" y="5015"/>
                  </a:cubicBezTo>
                  <a:cubicBezTo>
                    <a:pt x="106159" y="4470"/>
                    <a:pt x="106159" y="3867"/>
                    <a:pt x="106155" y="3314"/>
                  </a:cubicBezTo>
                  <a:cubicBezTo>
                    <a:pt x="104403" y="3697"/>
                    <a:pt x="102760" y="4080"/>
                    <a:pt x="100955" y="4463"/>
                  </a:cubicBezTo>
                  <a:cubicBezTo>
                    <a:pt x="99039" y="4791"/>
                    <a:pt x="97288" y="5119"/>
                    <a:pt x="95429" y="5394"/>
                  </a:cubicBezTo>
                  <a:cubicBezTo>
                    <a:pt x="92748" y="5721"/>
                    <a:pt x="90176" y="6104"/>
                    <a:pt x="87495" y="6268"/>
                  </a:cubicBezTo>
                  <a:cubicBezTo>
                    <a:pt x="86181" y="6324"/>
                    <a:pt x="84923" y="6432"/>
                    <a:pt x="83610" y="6432"/>
                  </a:cubicBezTo>
                  <a:cubicBezTo>
                    <a:pt x="81695" y="6490"/>
                    <a:pt x="79779" y="6543"/>
                    <a:pt x="77863" y="6543"/>
                  </a:cubicBezTo>
                  <a:cubicBezTo>
                    <a:pt x="73924" y="6436"/>
                    <a:pt x="70093" y="6215"/>
                    <a:pt x="66155" y="5723"/>
                  </a:cubicBezTo>
                  <a:cubicBezTo>
                    <a:pt x="63035" y="5285"/>
                    <a:pt x="60134" y="4849"/>
                    <a:pt x="56960" y="4193"/>
                  </a:cubicBezTo>
                  <a:cubicBezTo>
                    <a:pt x="55977" y="3974"/>
                    <a:pt x="55049" y="3755"/>
                    <a:pt x="54061" y="3537"/>
                  </a:cubicBezTo>
                  <a:cubicBezTo>
                    <a:pt x="52801" y="3152"/>
                    <a:pt x="51599" y="2935"/>
                    <a:pt x="50341" y="2661"/>
                  </a:cubicBezTo>
                  <a:cubicBezTo>
                    <a:pt x="42338" y="870"/>
                    <a:pt x="34407" y="1"/>
                    <a:pt x="26553" y="1"/>
                  </a:cubicBezTo>
                  <a:close/>
                </a:path>
              </a:pathLst>
            </a:custGeom>
            <a:solidFill>
              <a:srgbClr val="1942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6" name="Google Shape;226;p17"/>
          <p:cNvGrpSpPr/>
          <p:nvPr/>
        </p:nvGrpSpPr>
        <p:grpSpPr>
          <a:xfrm>
            <a:off x="8001185" y="3501823"/>
            <a:ext cx="1142815" cy="1442677"/>
            <a:chOff x="8001185" y="3501823"/>
            <a:chExt cx="1142815" cy="1442677"/>
          </a:xfrm>
        </p:grpSpPr>
        <p:grpSp>
          <p:nvGrpSpPr>
            <p:cNvPr id="227" name="Google Shape;227;p17"/>
            <p:cNvGrpSpPr/>
            <p:nvPr/>
          </p:nvGrpSpPr>
          <p:grpSpPr>
            <a:xfrm rot="-1109250">
              <a:off x="8125602" y="3561181"/>
              <a:ext cx="515754" cy="868657"/>
              <a:chOff x="6456625" y="2135150"/>
              <a:chExt cx="515750" cy="868650"/>
            </a:xfrm>
          </p:grpSpPr>
          <p:sp>
            <p:nvSpPr>
              <p:cNvPr id="228" name="Google Shape;228;p17"/>
              <p:cNvSpPr/>
              <p:nvPr/>
            </p:nvSpPr>
            <p:spPr>
              <a:xfrm>
                <a:off x="6551225" y="2135150"/>
                <a:ext cx="284600" cy="809325"/>
              </a:xfrm>
              <a:custGeom>
                <a:avLst/>
                <a:gdLst/>
                <a:ahLst/>
                <a:cxnLst/>
                <a:rect l="l" t="t" r="r" b="b"/>
                <a:pathLst>
                  <a:path w="11384" h="32373" extrusionOk="0">
                    <a:moveTo>
                      <a:pt x="9992" y="1"/>
                    </a:moveTo>
                    <a:cubicBezTo>
                      <a:pt x="9826" y="1"/>
                      <a:pt x="9658" y="27"/>
                      <a:pt x="9500" y="78"/>
                    </a:cubicBezTo>
                    <a:cubicBezTo>
                      <a:pt x="9035" y="225"/>
                      <a:pt x="8644" y="543"/>
                      <a:pt x="8285" y="879"/>
                    </a:cubicBezTo>
                    <a:cubicBezTo>
                      <a:pt x="5634" y="3358"/>
                      <a:pt x="4270" y="6894"/>
                      <a:pt x="3215" y="10365"/>
                    </a:cubicBezTo>
                    <a:cubicBezTo>
                      <a:pt x="2498" y="12723"/>
                      <a:pt x="1883" y="15116"/>
                      <a:pt x="1412" y="17537"/>
                    </a:cubicBezTo>
                    <a:cubicBezTo>
                      <a:pt x="609" y="21635"/>
                      <a:pt x="0" y="26074"/>
                      <a:pt x="408" y="30256"/>
                    </a:cubicBezTo>
                    <a:cubicBezTo>
                      <a:pt x="498" y="31176"/>
                      <a:pt x="727" y="32373"/>
                      <a:pt x="1352" y="32373"/>
                    </a:cubicBezTo>
                    <a:cubicBezTo>
                      <a:pt x="1582" y="32373"/>
                      <a:pt x="1865" y="32211"/>
                      <a:pt x="2215" y="31815"/>
                    </a:cubicBezTo>
                    <a:cubicBezTo>
                      <a:pt x="3450" y="30414"/>
                      <a:pt x="4188" y="28576"/>
                      <a:pt x="4843" y="26853"/>
                    </a:cubicBezTo>
                    <a:cubicBezTo>
                      <a:pt x="6616" y="22194"/>
                      <a:pt x="7982" y="17394"/>
                      <a:pt x="9351" y="12604"/>
                    </a:cubicBezTo>
                    <a:cubicBezTo>
                      <a:pt x="10361" y="9051"/>
                      <a:pt x="11383" y="5435"/>
                      <a:pt x="11299" y="1746"/>
                    </a:cubicBezTo>
                    <a:cubicBezTo>
                      <a:pt x="11287" y="1239"/>
                      <a:pt x="11231" y="690"/>
                      <a:pt x="10877" y="334"/>
                    </a:cubicBezTo>
                    <a:cubicBezTo>
                      <a:pt x="10646" y="104"/>
                      <a:pt x="10321" y="1"/>
                      <a:pt x="9992" y="1"/>
                    </a:cubicBezTo>
                    <a:close/>
                  </a:path>
                </a:pathLst>
              </a:custGeom>
              <a:solidFill>
                <a:srgbClr val="FED2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17"/>
              <p:cNvSpPr/>
              <p:nvPr/>
            </p:nvSpPr>
            <p:spPr>
              <a:xfrm>
                <a:off x="6551225" y="2135150"/>
                <a:ext cx="284600" cy="809325"/>
              </a:xfrm>
              <a:custGeom>
                <a:avLst/>
                <a:gdLst/>
                <a:ahLst/>
                <a:cxnLst/>
                <a:rect l="l" t="t" r="r" b="b"/>
                <a:pathLst>
                  <a:path w="11384" h="32373" extrusionOk="0">
                    <a:moveTo>
                      <a:pt x="9992" y="1"/>
                    </a:moveTo>
                    <a:cubicBezTo>
                      <a:pt x="9826" y="1"/>
                      <a:pt x="9658" y="27"/>
                      <a:pt x="9500" y="78"/>
                    </a:cubicBezTo>
                    <a:cubicBezTo>
                      <a:pt x="9035" y="225"/>
                      <a:pt x="8644" y="543"/>
                      <a:pt x="8285" y="879"/>
                    </a:cubicBezTo>
                    <a:cubicBezTo>
                      <a:pt x="5634" y="3358"/>
                      <a:pt x="4270" y="6894"/>
                      <a:pt x="3215" y="10365"/>
                    </a:cubicBezTo>
                    <a:cubicBezTo>
                      <a:pt x="2498" y="12723"/>
                      <a:pt x="1883" y="15116"/>
                      <a:pt x="1412" y="17537"/>
                    </a:cubicBezTo>
                    <a:cubicBezTo>
                      <a:pt x="609" y="21635"/>
                      <a:pt x="0" y="26074"/>
                      <a:pt x="408" y="30256"/>
                    </a:cubicBezTo>
                    <a:cubicBezTo>
                      <a:pt x="498" y="31176"/>
                      <a:pt x="727" y="32373"/>
                      <a:pt x="1352" y="32373"/>
                    </a:cubicBezTo>
                    <a:cubicBezTo>
                      <a:pt x="1582" y="32373"/>
                      <a:pt x="1865" y="32211"/>
                      <a:pt x="2215" y="31815"/>
                    </a:cubicBezTo>
                    <a:cubicBezTo>
                      <a:pt x="3450" y="30414"/>
                      <a:pt x="4188" y="28576"/>
                      <a:pt x="4843" y="26853"/>
                    </a:cubicBezTo>
                    <a:cubicBezTo>
                      <a:pt x="6616" y="22194"/>
                      <a:pt x="7982" y="17394"/>
                      <a:pt x="9351" y="12604"/>
                    </a:cubicBezTo>
                    <a:cubicBezTo>
                      <a:pt x="10361" y="9051"/>
                      <a:pt x="11383" y="5435"/>
                      <a:pt x="11299" y="1746"/>
                    </a:cubicBezTo>
                    <a:cubicBezTo>
                      <a:pt x="11287" y="1239"/>
                      <a:pt x="11231" y="690"/>
                      <a:pt x="10877" y="334"/>
                    </a:cubicBezTo>
                    <a:cubicBezTo>
                      <a:pt x="10646" y="104"/>
                      <a:pt x="10321" y="1"/>
                      <a:pt x="9992" y="1"/>
                    </a:cubicBezTo>
                    <a:close/>
                  </a:path>
                </a:pathLst>
              </a:custGeom>
              <a:solidFill>
                <a:srgbClr val="000000">
                  <a:alpha val="18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7"/>
              <p:cNvSpPr/>
              <p:nvPr/>
            </p:nvSpPr>
            <p:spPr>
              <a:xfrm>
                <a:off x="6571025" y="2245850"/>
                <a:ext cx="401350" cy="757950"/>
              </a:xfrm>
              <a:custGeom>
                <a:avLst/>
                <a:gdLst/>
                <a:ahLst/>
                <a:cxnLst/>
                <a:rect l="l" t="t" r="r" b="b"/>
                <a:pathLst>
                  <a:path w="16054" h="30318" extrusionOk="0">
                    <a:moveTo>
                      <a:pt x="14668" y="1"/>
                    </a:moveTo>
                    <a:cubicBezTo>
                      <a:pt x="14598" y="1"/>
                      <a:pt x="14529" y="5"/>
                      <a:pt x="14461" y="14"/>
                    </a:cubicBezTo>
                    <a:cubicBezTo>
                      <a:pt x="13974" y="75"/>
                      <a:pt x="13531" y="319"/>
                      <a:pt x="13119" y="581"/>
                    </a:cubicBezTo>
                    <a:cubicBezTo>
                      <a:pt x="10067" y="2542"/>
                      <a:pt x="8090" y="5775"/>
                      <a:pt x="6424" y="8999"/>
                    </a:cubicBezTo>
                    <a:cubicBezTo>
                      <a:pt x="5295" y="11190"/>
                      <a:pt x="4260" y="13433"/>
                      <a:pt x="3359" y="15728"/>
                    </a:cubicBezTo>
                    <a:cubicBezTo>
                      <a:pt x="1831" y="19612"/>
                      <a:pt x="431" y="23869"/>
                      <a:pt x="81" y="28055"/>
                    </a:cubicBezTo>
                    <a:cubicBezTo>
                      <a:pt x="1" y="29022"/>
                      <a:pt x="17" y="30317"/>
                      <a:pt x="726" y="30317"/>
                    </a:cubicBezTo>
                    <a:cubicBezTo>
                      <a:pt x="941" y="30317"/>
                      <a:pt x="1220" y="30198"/>
                      <a:pt x="1579" y="29915"/>
                    </a:cubicBezTo>
                    <a:cubicBezTo>
                      <a:pt x="3048" y="28758"/>
                      <a:pt x="4103" y="27082"/>
                      <a:pt x="5057" y="25504"/>
                    </a:cubicBezTo>
                    <a:cubicBezTo>
                      <a:pt x="7639" y="21243"/>
                      <a:pt x="9849" y="16770"/>
                      <a:pt x="12056" y="12300"/>
                    </a:cubicBezTo>
                    <a:cubicBezTo>
                      <a:pt x="13693" y="8991"/>
                      <a:pt x="15346" y="5619"/>
                      <a:pt x="15928" y="1972"/>
                    </a:cubicBezTo>
                    <a:cubicBezTo>
                      <a:pt x="16008" y="1476"/>
                      <a:pt x="16053" y="923"/>
                      <a:pt x="15766" y="509"/>
                    </a:cubicBezTo>
                    <a:cubicBezTo>
                      <a:pt x="15527" y="164"/>
                      <a:pt x="15093" y="1"/>
                      <a:pt x="14668" y="1"/>
                    </a:cubicBezTo>
                    <a:close/>
                  </a:path>
                </a:pathLst>
              </a:custGeom>
              <a:solidFill>
                <a:srgbClr val="FED2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7"/>
              <p:cNvSpPr/>
              <p:nvPr/>
            </p:nvSpPr>
            <p:spPr>
              <a:xfrm>
                <a:off x="6456625" y="2152625"/>
                <a:ext cx="232800" cy="826750"/>
              </a:xfrm>
              <a:custGeom>
                <a:avLst/>
                <a:gdLst/>
                <a:ahLst/>
                <a:cxnLst/>
                <a:rect l="l" t="t" r="r" b="b"/>
                <a:pathLst>
                  <a:path w="9312" h="33070" extrusionOk="0">
                    <a:moveTo>
                      <a:pt x="7548" y="1"/>
                    </a:moveTo>
                    <a:cubicBezTo>
                      <a:pt x="7333" y="1"/>
                      <a:pt x="7114" y="47"/>
                      <a:pt x="6917" y="131"/>
                    </a:cubicBezTo>
                    <a:cubicBezTo>
                      <a:pt x="6466" y="323"/>
                      <a:pt x="6108" y="680"/>
                      <a:pt x="5784" y="1049"/>
                    </a:cubicBezTo>
                    <a:cubicBezTo>
                      <a:pt x="3389" y="3773"/>
                      <a:pt x="2379" y="7428"/>
                      <a:pt x="1666" y="10985"/>
                    </a:cubicBezTo>
                    <a:cubicBezTo>
                      <a:pt x="1182" y="13402"/>
                      <a:pt x="805" y="15841"/>
                      <a:pt x="572" y="18295"/>
                    </a:cubicBezTo>
                    <a:cubicBezTo>
                      <a:pt x="172" y="22454"/>
                      <a:pt x="0" y="26930"/>
                      <a:pt x="816" y="31052"/>
                    </a:cubicBezTo>
                    <a:cubicBezTo>
                      <a:pt x="989" y="31936"/>
                      <a:pt x="1322" y="33069"/>
                      <a:pt x="1916" y="33069"/>
                    </a:cubicBezTo>
                    <a:cubicBezTo>
                      <a:pt x="2155" y="33069"/>
                      <a:pt x="2436" y="32885"/>
                      <a:pt x="2766" y="32427"/>
                    </a:cubicBezTo>
                    <a:cubicBezTo>
                      <a:pt x="3860" y="30911"/>
                      <a:pt x="4413" y="29010"/>
                      <a:pt x="4897" y="27232"/>
                    </a:cubicBezTo>
                    <a:cubicBezTo>
                      <a:pt x="6204" y="22423"/>
                      <a:pt x="7097" y="17512"/>
                      <a:pt x="7988" y="12612"/>
                    </a:cubicBezTo>
                    <a:cubicBezTo>
                      <a:pt x="8650" y="8977"/>
                      <a:pt x="9312" y="5279"/>
                      <a:pt x="8867" y="1614"/>
                    </a:cubicBezTo>
                    <a:cubicBezTo>
                      <a:pt x="8806" y="1114"/>
                      <a:pt x="8699" y="569"/>
                      <a:pt x="8310" y="252"/>
                    </a:cubicBezTo>
                    <a:cubicBezTo>
                      <a:pt x="8097" y="78"/>
                      <a:pt x="7825" y="1"/>
                      <a:pt x="7548" y="1"/>
                    </a:cubicBezTo>
                    <a:close/>
                  </a:path>
                </a:pathLst>
              </a:custGeom>
              <a:solidFill>
                <a:srgbClr val="FED2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2" name="Google Shape;232;p17"/>
            <p:cNvGrpSpPr/>
            <p:nvPr/>
          </p:nvGrpSpPr>
          <p:grpSpPr>
            <a:xfrm>
              <a:off x="8271875" y="3552550"/>
              <a:ext cx="713650" cy="1391950"/>
              <a:chOff x="8271875" y="3552550"/>
              <a:chExt cx="713650" cy="1391950"/>
            </a:xfrm>
          </p:grpSpPr>
          <p:sp>
            <p:nvSpPr>
              <p:cNvPr id="233" name="Google Shape;233;p17"/>
              <p:cNvSpPr/>
              <p:nvPr/>
            </p:nvSpPr>
            <p:spPr>
              <a:xfrm>
                <a:off x="8271875" y="3552550"/>
                <a:ext cx="713650" cy="1385675"/>
              </a:xfrm>
              <a:custGeom>
                <a:avLst/>
                <a:gdLst/>
                <a:ahLst/>
                <a:cxnLst/>
                <a:rect l="l" t="t" r="r" b="b"/>
                <a:pathLst>
                  <a:path w="28546" h="55427" extrusionOk="0">
                    <a:moveTo>
                      <a:pt x="26649" y="1"/>
                    </a:moveTo>
                    <a:cubicBezTo>
                      <a:pt x="23254" y="5938"/>
                      <a:pt x="14606" y="7288"/>
                      <a:pt x="11349" y="13301"/>
                    </a:cubicBezTo>
                    <a:cubicBezTo>
                      <a:pt x="10064" y="15676"/>
                      <a:pt x="9810" y="18487"/>
                      <a:pt x="8614" y="20908"/>
                    </a:cubicBezTo>
                    <a:cubicBezTo>
                      <a:pt x="6661" y="24866"/>
                      <a:pt x="2328" y="27522"/>
                      <a:pt x="1275" y="31810"/>
                    </a:cubicBezTo>
                    <a:cubicBezTo>
                      <a:pt x="886" y="33385"/>
                      <a:pt x="1224" y="34944"/>
                      <a:pt x="999" y="36509"/>
                    </a:cubicBezTo>
                    <a:cubicBezTo>
                      <a:pt x="841" y="37599"/>
                      <a:pt x="421" y="38605"/>
                      <a:pt x="312" y="39718"/>
                    </a:cubicBezTo>
                    <a:cubicBezTo>
                      <a:pt x="1" y="42863"/>
                      <a:pt x="728" y="46026"/>
                      <a:pt x="1425" y="49072"/>
                    </a:cubicBezTo>
                    <a:cubicBezTo>
                      <a:pt x="1701" y="50289"/>
                      <a:pt x="1992" y="51537"/>
                      <a:pt x="2674" y="52582"/>
                    </a:cubicBezTo>
                    <a:cubicBezTo>
                      <a:pt x="3777" y="54264"/>
                      <a:pt x="5784" y="55198"/>
                      <a:pt x="7786" y="55385"/>
                    </a:cubicBezTo>
                    <a:cubicBezTo>
                      <a:pt x="8086" y="55413"/>
                      <a:pt x="8385" y="55426"/>
                      <a:pt x="8685" y="55426"/>
                    </a:cubicBezTo>
                    <a:cubicBezTo>
                      <a:pt x="10387" y="55426"/>
                      <a:pt x="12080" y="54997"/>
                      <a:pt x="13701" y="54450"/>
                    </a:cubicBezTo>
                    <a:cubicBezTo>
                      <a:pt x="15180" y="53950"/>
                      <a:pt x="16643" y="53340"/>
                      <a:pt x="17895" y="52408"/>
                    </a:cubicBezTo>
                    <a:cubicBezTo>
                      <a:pt x="21027" y="50074"/>
                      <a:pt x="22428" y="46087"/>
                      <a:pt x="23176" y="42256"/>
                    </a:cubicBezTo>
                    <a:cubicBezTo>
                      <a:pt x="23979" y="38138"/>
                      <a:pt x="24227" y="33912"/>
                      <a:pt x="23916" y="29728"/>
                    </a:cubicBezTo>
                    <a:cubicBezTo>
                      <a:pt x="23682" y="26616"/>
                      <a:pt x="23145" y="23434"/>
                      <a:pt x="23947" y="20421"/>
                    </a:cubicBezTo>
                    <a:cubicBezTo>
                      <a:pt x="24666" y="17704"/>
                      <a:pt x="26419" y="15362"/>
                      <a:pt x="27263" y="12678"/>
                    </a:cubicBezTo>
                    <a:cubicBezTo>
                      <a:pt x="28546" y="8591"/>
                      <a:pt x="27602" y="4176"/>
                      <a:pt x="26649" y="1"/>
                    </a:cubicBezTo>
                    <a:close/>
                  </a:path>
                </a:pathLst>
              </a:custGeom>
              <a:solidFill>
                <a:srgbClr val="E83C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17"/>
              <p:cNvSpPr/>
              <p:nvPr/>
            </p:nvSpPr>
            <p:spPr>
              <a:xfrm>
                <a:off x="8394400" y="3705600"/>
                <a:ext cx="489200" cy="1238900"/>
              </a:xfrm>
              <a:custGeom>
                <a:avLst/>
                <a:gdLst/>
                <a:ahLst/>
                <a:cxnLst/>
                <a:rect l="l" t="t" r="r" b="b"/>
                <a:pathLst>
                  <a:path w="19568" h="49556" extrusionOk="0">
                    <a:moveTo>
                      <a:pt x="19568" y="0"/>
                    </a:moveTo>
                    <a:cubicBezTo>
                      <a:pt x="19044" y="1605"/>
                      <a:pt x="18265" y="3115"/>
                      <a:pt x="17349" y="4528"/>
                    </a:cubicBezTo>
                    <a:cubicBezTo>
                      <a:pt x="15376" y="7610"/>
                      <a:pt x="12852" y="10324"/>
                      <a:pt x="10957" y="13479"/>
                    </a:cubicBezTo>
                    <a:cubicBezTo>
                      <a:pt x="10220" y="14706"/>
                      <a:pt x="9591" y="16007"/>
                      <a:pt x="9132" y="17364"/>
                    </a:cubicBezTo>
                    <a:cubicBezTo>
                      <a:pt x="8677" y="18716"/>
                      <a:pt x="8361" y="20119"/>
                      <a:pt x="8120" y="21523"/>
                    </a:cubicBezTo>
                    <a:cubicBezTo>
                      <a:pt x="7798" y="23414"/>
                      <a:pt x="7577" y="25489"/>
                      <a:pt x="7308" y="27392"/>
                    </a:cubicBezTo>
                    <a:cubicBezTo>
                      <a:pt x="6388" y="34032"/>
                      <a:pt x="5053" y="40766"/>
                      <a:pt x="1785" y="46689"/>
                    </a:cubicBezTo>
                    <a:lnTo>
                      <a:pt x="1684" y="46874"/>
                    </a:lnTo>
                    <a:cubicBezTo>
                      <a:pt x="1652" y="46935"/>
                      <a:pt x="1615" y="46995"/>
                      <a:pt x="1580" y="47056"/>
                    </a:cubicBezTo>
                    <a:cubicBezTo>
                      <a:pt x="1506" y="47185"/>
                      <a:pt x="1336" y="47478"/>
                      <a:pt x="1262" y="47603"/>
                    </a:cubicBezTo>
                    <a:cubicBezTo>
                      <a:pt x="1137" y="47806"/>
                      <a:pt x="945" y="48126"/>
                      <a:pt x="820" y="48322"/>
                    </a:cubicBezTo>
                    <a:cubicBezTo>
                      <a:pt x="730" y="48462"/>
                      <a:pt x="574" y="48701"/>
                      <a:pt x="476" y="48855"/>
                    </a:cubicBezTo>
                    <a:cubicBezTo>
                      <a:pt x="328" y="49078"/>
                      <a:pt x="154" y="49322"/>
                      <a:pt x="0" y="49556"/>
                    </a:cubicBezTo>
                    <a:cubicBezTo>
                      <a:pt x="291" y="49193"/>
                      <a:pt x="631" y="48752"/>
                      <a:pt x="904" y="48382"/>
                    </a:cubicBezTo>
                    <a:cubicBezTo>
                      <a:pt x="1943" y="46950"/>
                      <a:pt x="2840" y="45417"/>
                      <a:pt x="3610" y="43825"/>
                    </a:cubicBezTo>
                    <a:cubicBezTo>
                      <a:pt x="6079" y="38712"/>
                      <a:pt x="7255" y="33088"/>
                      <a:pt x="8066" y="27501"/>
                    </a:cubicBezTo>
                    <a:cubicBezTo>
                      <a:pt x="8298" y="25907"/>
                      <a:pt x="8509" y="24065"/>
                      <a:pt x="8749" y="22477"/>
                    </a:cubicBezTo>
                    <a:cubicBezTo>
                      <a:pt x="8945" y="21174"/>
                      <a:pt x="9185" y="19863"/>
                      <a:pt x="9533" y="18591"/>
                    </a:cubicBezTo>
                    <a:cubicBezTo>
                      <a:pt x="9701" y="17991"/>
                      <a:pt x="9886" y="17394"/>
                      <a:pt x="10105" y="16812"/>
                    </a:cubicBezTo>
                    <a:cubicBezTo>
                      <a:pt x="10418" y="15972"/>
                      <a:pt x="10803" y="15153"/>
                      <a:pt x="11230" y="14362"/>
                    </a:cubicBezTo>
                    <a:cubicBezTo>
                      <a:pt x="13076" y="10961"/>
                      <a:pt x="15677" y="8050"/>
                      <a:pt x="17611" y="4684"/>
                    </a:cubicBezTo>
                    <a:cubicBezTo>
                      <a:pt x="18456" y="3217"/>
                      <a:pt x="19164" y="1648"/>
                      <a:pt x="19568" y="0"/>
                    </a:cubicBezTo>
                    <a:close/>
                  </a:path>
                </a:pathLst>
              </a:custGeom>
              <a:solidFill>
                <a:srgbClr val="000000">
                  <a:alpha val="18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5" name="Google Shape;235;p17"/>
            <p:cNvGrpSpPr/>
            <p:nvPr/>
          </p:nvGrpSpPr>
          <p:grpSpPr>
            <a:xfrm>
              <a:off x="8593475" y="4429125"/>
              <a:ext cx="550525" cy="483925"/>
              <a:chOff x="8593475" y="4429125"/>
              <a:chExt cx="550525" cy="483925"/>
            </a:xfrm>
          </p:grpSpPr>
          <p:sp>
            <p:nvSpPr>
              <p:cNvPr id="236" name="Google Shape;236;p17"/>
              <p:cNvSpPr/>
              <p:nvPr/>
            </p:nvSpPr>
            <p:spPr>
              <a:xfrm>
                <a:off x="8765775" y="4429125"/>
                <a:ext cx="347950" cy="303775"/>
              </a:xfrm>
              <a:custGeom>
                <a:avLst/>
                <a:gdLst/>
                <a:ahLst/>
                <a:cxnLst/>
                <a:rect l="l" t="t" r="r" b="b"/>
                <a:pathLst>
                  <a:path w="13918" h="12151" extrusionOk="0">
                    <a:moveTo>
                      <a:pt x="5293" y="1"/>
                    </a:moveTo>
                    <a:cubicBezTo>
                      <a:pt x="4738" y="1"/>
                      <a:pt x="4115" y="263"/>
                      <a:pt x="3615" y="590"/>
                    </a:cubicBezTo>
                    <a:cubicBezTo>
                      <a:pt x="925" y="2348"/>
                      <a:pt x="1" y="6009"/>
                      <a:pt x="1417" y="8877"/>
                    </a:cubicBezTo>
                    <a:cubicBezTo>
                      <a:pt x="2390" y="10850"/>
                      <a:pt x="4426" y="12053"/>
                      <a:pt x="6600" y="12145"/>
                    </a:cubicBezTo>
                    <a:cubicBezTo>
                      <a:pt x="6682" y="12148"/>
                      <a:pt x="6763" y="12150"/>
                      <a:pt x="6844" y="12150"/>
                    </a:cubicBezTo>
                    <a:cubicBezTo>
                      <a:pt x="8460" y="12150"/>
                      <a:pt x="9886" y="11476"/>
                      <a:pt x="11113" y="10463"/>
                    </a:cubicBezTo>
                    <a:cubicBezTo>
                      <a:pt x="11988" y="9740"/>
                      <a:pt x="12506" y="8640"/>
                      <a:pt x="13105" y="7691"/>
                    </a:cubicBezTo>
                    <a:cubicBezTo>
                      <a:pt x="13365" y="7285"/>
                      <a:pt x="13625" y="6870"/>
                      <a:pt x="13766" y="6409"/>
                    </a:cubicBezTo>
                    <a:cubicBezTo>
                      <a:pt x="13908" y="5948"/>
                      <a:pt x="13918" y="5425"/>
                      <a:pt x="13682" y="5003"/>
                    </a:cubicBezTo>
                    <a:cubicBezTo>
                      <a:pt x="13600" y="4864"/>
                      <a:pt x="13492" y="4749"/>
                      <a:pt x="13367" y="4657"/>
                    </a:cubicBezTo>
                    <a:cubicBezTo>
                      <a:pt x="13091" y="4458"/>
                      <a:pt x="12725" y="4376"/>
                      <a:pt x="12372" y="4376"/>
                    </a:cubicBezTo>
                    <a:cubicBezTo>
                      <a:pt x="12202" y="4376"/>
                      <a:pt x="12034" y="4395"/>
                      <a:pt x="11882" y="4429"/>
                    </a:cubicBezTo>
                    <a:cubicBezTo>
                      <a:pt x="11655" y="4479"/>
                      <a:pt x="11411" y="4545"/>
                      <a:pt x="11183" y="4545"/>
                    </a:cubicBezTo>
                    <a:cubicBezTo>
                      <a:pt x="11018" y="4545"/>
                      <a:pt x="10862" y="4511"/>
                      <a:pt x="10726" y="4413"/>
                    </a:cubicBezTo>
                    <a:cubicBezTo>
                      <a:pt x="10277" y="4089"/>
                      <a:pt x="10462" y="3376"/>
                      <a:pt x="10234" y="2870"/>
                    </a:cubicBezTo>
                    <a:cubicBezTo>
                      <a:pt x="10007" y="2360"/>
                      <a:pt x="9517" y="2176"/>
                      <a:pt x="8993" y="2135"/>
                    </a:cubicBezTo>
                    <a:lnTo>
                      <a:pt x="8997" y="2125"/>
                    </a:lnTo>
                    <a:cubicBezTo>
                      <a:pt x="8863" y="2110"/>
                      <a:pt x="8728" y="2105"/>
                      <a:pt x="8593" y="2105"/>
                    </a:cubicBezTo>
                    <a:cubicBezTo>
                      <a:pt x="8347" y="2105"/>
                      <a:pt x="8100" y="2121"/>
                      <a:pt x="7852" y="2121"/>
                    </a:cubicBezTo>
                    <a:cubicBezTo>
                      <a:pt x="7800" y="2121"/>
                      <a:pt x="7747" y="2120"/>
                      <a:pt x="7694" y="2118"/>
                    </a:cubicBezTo>
                    <a:cubicBezTo>
                      <a:pt x="7374" y="2108"/>
                      <a:pt x="7024" y="2045"/>
                      <a:pt x="6825" y="1795"/>
                    </a:cubicBezTo>
                    <a:cubicBezTo>
                      <a:pt x="6661" y="1584"/>
                      <a:pt x="6651" y="1297"/>
                      <a:pt x="6579" y="1041"/>
                    </a:cubicBezTo>
                    <a:cubicBezTo>
                      <a:pt x="6360" y="277"/>
                      <a:pt x="5863" y="1"/>
                      <a:pt x="5293" y="1"/>
                    </a:cubicBezTo>
                    <a:close/>
                  </a:path>
                </a:pathLst>
              </a:custGeom>
              <a:solidFill>
                <a:srgbClr val="1942D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7"/>
              <p:cNvSpPr/>
              <p:nvPr/>
            </p:nvSpPr>
            <p:spPr>
              <a:xfrm>
                <a:off x="8765775" y="4429125"/>
                <a:ext cx="347950" cy="303775"/>
              </a:xfrm>
              <a:custGeom>
                <a:avLst/>
                <a:gdLst/>
                <a:ahLst/>
                <a:cxnLst/>
                <a:rect l="l" t="t" r="r" b="b"/>
                <a:pathLst>
                  <a:path w="13918" h="12151" extrusionOk="0">
                    <a:moveTo>
                      <a:pt x="5293" y="1"/>
                    </a:moveTo>
                    <a:cubicBezTo>
                      <a:pt x="4738" y="1"/>
                      <a:pt x="4115" y="263"/>
                      <a:pt x="3615" y="590"/>
                    </a:cubicBezTo>
                    <a:cubicBezTo>
                      <a:pt x="925" y="2348"/>
                      <a:pt x="1" y="6009"/>
                      <a:pt x="1417" y="8877"/>
                    </a:cubicBezTo>
                    <a:cubicBezTo>
                      <a:pt x="2390" y="10850"/>
                      <a:pt x="4426" y="12053"/>
                      <a:pt x="6600" y="12145"/>
                    </a:cubicBezTo>
                    <a:cubicBezTo>
                      <a:pt x="6682" y="12148"/>
                      <a:pt x="6763" y="12150"/>
                      <a:pt x="6844" y="12150"/>
                    </a:cubicBezTo>
                    <a:cubicBezTo>
                      <a:pt x="8460" y="12150"/>
                      <a:pt x="9886" y="11476"/>
                      <a:pt x="11113" y="10463"/>
                    </a:cubicBezTo>
                    <a:cubicBezTo>
                      <a:pt x="11988" y="9740"/>
                      <a:pt x="12506" y="8640"/>
                      <a:pt x="13105" y="7691"/>
                    </a:cubicBezTo>
                    <a:cubicBezTo>
                      <a:pt x="13365" y="7285"/>
                      <a:pt x="13625" y="6870"/>
                      <a:pt x="13766" y="6409"/>
                    </a:cubicBezTo>
                    <a:cubicBezTo>
                      <a:pt x="13908" y="5948"/>
                      <a:pt x="13918" y="5425"/>
                      <a:pt x="13682" y="5003"/>
                    </a:cubicBezTo>
                    <a:cubicBezTo>
                      <a:pt x="13600" y="4864"/>
                      <a:pt x="13492" y="4749"/>
                      <a:pt x="13367" y="4657"/>
                    </a:cubicBezTo>
                    <a:cubicBezTo>
                      <a:pt x="13091" y="4458"/>
                      <a:pt x="12725" y="4376"/>
                      <a:pt x="12372" y="4376"/>
                    </a:cubicBezTo>
                    <a:cubicBezTo>
                      <a:pt x="12202" y="4376"/>
                      <a:pt x="12034" y="4395"/>
                      <a:pt x="11882" y="4429"/>
                    </a:cubicBezTo>
                    <a:cubicBezTo>
                      <a:pt x="11655" y="4479"/>
                      <a:pt x="11411" y="4545"/>
                      <a:pt x="11183" y="4545"/>
                    </a:cubicBezTo>
                    <a:cubicBezTo>
                      <a:pt x="11018" y="4545"/>
                      <a:pt x="10862" y="4511"/>
                      <a:pt x="10726" y="4413"/>
                    </a:cubicBezTo>
                    <a:cubicBezTo>
                      <a:pt x="10277" y="4089"/>
                      <a:pt x="10462" y="3376"/>
                      <a:pt x="10234" y="2870"/>
                    </a:cubicBezTo>
                    <a:cubicBezTo>
                      <a:pt x="10007" y="2360"/>
                      <a:pt x="9517" y="2176"/>
                      <a:pt x="8993" y="2135"/>
                    </a:cubicBezTo>
                    <a:lnTo>
                      <a:pt x="8997" y="2125"/>
                    </a:lnTo>
                    <a:cubicBezTo>
                      <a:pt x="8863" y="2110"/>
                      <a:pt x="8728" y="2105"/>
                      <a:pt x="8593" y="2105"/>
                    </a:cubicBezTo>
                    <a:cubicBezTo>
                      <a:pt x="8347" y="2105"/>
                      <a:pt x="8100" y="2121"/>
                      <a:pt x="7852" y="2121"/>
                    </a:cubicBezTo>
                    <a:cubicBezTo>
                      <a:pt x="7800" y="2121"/>
                      <a:pt x="7747" y="2120"/>
                      <a:pt x="7694" y="2118"/>
                    </a:cubicBezTo>
                    <a:cubicBezTo>
                      <a:pt x="7374" y="2108"/>
                      <a:pt x="7024" y="2045"/>
                      <a:pt x="6825" y="1795"/>
                    </a:cubicBezTo>
                    <a:cubicBezTo>
                      <a:pt x="6661" y="1584"/>
                      <a:pt x="6651" y="1297"/>
                      <a:pt x="6579" y="1041"/>
                    </a:cubicBezTo>
                    <a:cubicBezTo>
                      <a:pt x="6360" y="277"/>
                      <a:pt x="5863" y="1"/>
                      <a:pt x="5293" y="1"/>
                    </a:cubicBezTo>
                    <a:close/>
                  </a:path>
                </a:pathLst>
              </a:custGeom>
              <a:solidFill>
                <a:srgbClr val="000000">
                  <a:alpha val="18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7"/>
              <p:cNvSpPr/>
              <p:nvPr/>
            </p:nvSpPr>
            <p:spPr>
              <a:xfrm>
                <a:off x="8593475" y="4432550"/>
                <a:ext cx="550525" cy="480500"/>
              </a:xfrm>
              <a:custGeom>
                <a:avLst/>
                <a:gdLst/>
                <a:ahLst/>
                <a:cxnLst/>
                <a:rect l="l" t="t" r="r" b="b"/>
                <a:pathLst>
                  <a:path w="22021" h="19220" extrusionOk="0">
                    <a:moveTo>
                      <a:pt x="8374" y="1"/>
                    </a:moveTo>
                    <a:cubicBezTo>
                      <a:pt x="7497" y="1"/>
                      <a:pt x="6512" y="414"/>
                      <a:pt x="5721" y="933"/>
                    </a:cubicBezTo>
                    <a:cubicBezTo>
                      <a:pt x="1466" y="3713"/>
                      <a:pt x="1" y="9507"/>
                      <a:pt x="2244" y="14044"/>
                    </a:cubicBezTo>
                    <a:cubicBezTo>
                      <a:pt x="3787" y="17163"/>
                      <a:pt x="7006" y="19068"/>
                      <a:pt x="10445" y="19211"/>
                    </a:cubicBezTo>
                    <a:cubicBezTo>
                      <a:pt x="10578" y="19217"/>
                      <a:pt x="10709" y="19220"/>
                      <a:pt x="10840" y="19220"/>
                    </a:cubicBezTo>
                    <a:cubicBezTo>
                      <a:pt x="13392" y="19220"/>
                      <a:pt x="15646" y="18150"/>
                      <a:pt x="17585" y="16552"/>
                    </a:cubicBezTo>
                    <a:cubicBezTo>
                      <a:pt x="18968" y="15409"/>
                      <a:pt x="19788" y="13668"/>
                      <a:pt x="20736" y="12170"/>
                    </a:cubicBezTo>
                    <a:cubicBezTo>
                      <a:pt x="21146" y="11525"/>
                      <a:pt x="21560" y="10871"/>
                      <a:pt x="21781" y="10142"/>
                    </a:cubicBezTo>
                    <a:cubicBezTo>
                      <a:pt x="22004" y="9412"/>
                      <a:pt x="22021" y="8585"/>
                      <a:pt x="21648" y="7919"/>
                    </a:cubicBezTo>
                    <a:cubicBezTo>
                      <a:pt x="21519" y="7691"/>
                      <a:pt x="21349" y="7509"/>
                      <a:pt x="21150" y="7364"/>
                    </a:cubicBezTo>
                    <a:cubicBezTo>
                      <a:pt x="20712" y="7048"/>
                      <a:pt x="20131" y="6918"/>
                      <a:pt x="19571" y="6918"/>
                    </a:cubicBezTo>
                    <a:cubicBezTo>
                      <a:pt x="19302" y="6918"/>
                      <a:pt x="19039" y="6948"/>
                      <a:pt x="18798" y="7001"/>
                    </a:cubicBezTo>
                    <a:cubicBezTo>
                      <a:pt x="18440" y="7081"/>
                      <a:pt x="18051" y="7185"/>
                      <a:pt x="17689" y="7185"/>
                    </a:cubicBezTo>
                    <a:cubicBezTo>
                      <a:pt x="17429" y="7185"/>
                      <a:pt x="17183" y="7132"/>
                      <a:pt x="16971" y="6978"/>
                    </a:cubicBezTo>
                    <a:cubicBezTo>
                      <a:pt x="16262" y="6464"/>
                      <a:pt x="16551" y="5335"/>
                      <a:pt x="16194" y="4536"/>
                    </a:cubicBezTo>
                    <a:cubicBezTo>
                      <a:pt x="15834" y="3727"/>
                      <a:pt x="15059" y="3436"/>
                      <a:pt x="14229" y="3375"/>
                    </a:cubicBezTo>
                    <a:lnTo>
                      <a:pt x="14236" y="3360"/>
                    </a:lnTo>
                    <a:cubicBezTo>
                      <a:pt x="14023" y="3338"/>
                      <a:pt x="13809" y="3331"/>
                      <a:pt x="13595" y="3331"/>
                    </a:cubicBezTo>
                    <a:cubicBezTo>
                      <a:pt x="13201" y="3331"/>
                      <a:pt x="12805" y="3355"/>
                      <a:pt x="12410" y="3355"/>
                    </a:cubicBezTo>
                    <a:cubicBezTo>
                      <a:pt x="12331" y="3355"/>
                      <a:pt x="12253" y="3354"/>
                      <a:pt x="12175" y="3352"/>
                    </a:cubicBezTo>
                    <a:cubicBezTo>
                      <a:pt x="11668" y="3338"/>
                      <a:pt x="11111" y="3237"/>
                      <a:pt x="10802" y="2838"/>
                    </a:cubicBezTo>
                    <a:cubicBezTo>
                      <a:pt x="10542" y="2504"/>
                      <a:pt x="10527" y="2051"/>
                      <a:pt x="10413" y="1648"/>
                    </a:cubicBezTo>
                    <a:cubicBezTo>
                      <a:pt x="10065" y="438"/>
                      <a:pt x="9276" y="1"/>
                      <a:pt x="8374" y="1"/>
                    </a:cubicBezTo>
                    <a:close/>
                  </a:path>
                </a:pathLst>
              </a:custGeom>
              <a:solidFill>
                <a:srgbClr val="1942D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1">
    <p:bg>
      <p:bgPr>
        <a:solidFill>
          <a:schemeClr val="accent3"/>
        </a:solidFill>
        <a:effectLst/>
      </p:bgPr>
    </p:bg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5" name="Google Shape;485;p33"/>
          <p:cNvGrpSpPr/>
          <p:nvPr/>
        </p:nvGrpSpPr>
        <p:grpSpPr>
          <a:xfrm>
            <a:off x="304800" y="200025"/>
            <a:ext cx="8534400" cy="4743600"/>
            <a:chOff x="304800" y="200025"/>
            <a:chExt cx="8534400" cy="4743600"/>
          </a:xfrm>
        </p:grpSpPr>
        <p:sp>
          <p:nvSpPr>
            <p:cNvPr id="486" name="Google Shape;486;p33"/>
            <p:cNvSpPr/>
            <p:nvPr/>
          </p:nvSpPr>
          <p:spPr>
            <a:xfrm>
              <a:off x="304800" y="200025"/>
              <a:ext cx="8534400" cy="4743600"/>
            </a:xfrm>
            <a:prstGeom prst="roundRect">
              <a:avLst>
                <a:gd name="adj" fmla="val 4619"/>
              </a:avLst>
            </a:prstGeom>
            <a:noFill/>
            <a:ln w="19050" cap="flat" cmpd="sng">
              <a:solidFill>
                <a:schemeClr val="accent4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3"/>
            <p:cNvSpPr/>
            <p:nvPr/>
          </p:nvSpPr>
          <p:spPr>
            <a:xfrm>
              <a:off x="388866" y="299713"/>
              <a:ext cx="8366100" cy="4544400"/>
            </a:xfrm>
            <a:prstGeom prst="roundRect">
              <a:avLst>
                <a:gd name="adj" fmla="val 3121"/>
              </a:avLst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33"/>
          <p:cNvGrpSpPr/>
          <p:nvPr/>
        </p:nvGrpSpPr>
        <p:grpSpPr>
          <a:xfrm rot="-5400000">
            <a:off x="4778272" y="3172216"/>
            <a:ext cx="8039812" cy="734790"/>
            <a:chOff x="2695335" y="5082675"/>
            <a:chExt cx="2593990" cy="237075"/>
          </a:xfrm>
        </p:grpSpPr>
        <p:sp>
          <p:nvSpPr>
            <p:cNvPr id="489" name="Google Shape;489;p33"/>
            <p:cNvSpPr/>
            <p:nvPr/>
          </p:nvSpPr>
          <p:spPr>
            <a:xfrm>
              <a:off x="2696600" y="5082675"/>
              <a:ext cx="2592675" cy="140575"/>
            </a:xfrm>
            <a:custGeom>
              <a:avLst/>
              <a:gdLst/>
              <a:ahLst/>
              <a:cxnLst/>
              <a:rect l="l" t="t" r="r" b="b"/>
              <a:pathLst>
                <a:path w="103707" h="5623" extrusionOk="0">
                  <a:moveTo>
                    <a:pt x="209" y="1"/>
                  </a:moveTo>
                  <a:cubicBezTo>
                    <a:pt x="141" y="1"/>
                    <a:pt x="72" y="2"/>
                    <a:pt x="1" y="5"/>
                  </a:cubicBezTo>
                  <a:lnTo>
                    <a:pt x="1" y="5619"/>
                  </a:lnTo>
                  <a:cubicBezTo>
                    <a:pt x="2646" y="5528"/>
                    <a:pt x="2724" y="3881"/>
                    <a:pt x="5518" y="3881"/>
                  </a:cubicBezTo>
                  <a:cubicBezTo>
                    <a:pt x="8390" y="3881"/>
                    <a:pt x="8390" y="5623"/>
                    <a:pt x="11261" y="5623"/>
                  </a:cubicBezTo>
                  <a:cubicBezTo>
                    <a:pt x="14135" y="5623"/>
                    <a:pt x="14135" y="3881"/>
                    <a:pt x="17005" y="3881"/>
                  </a:cubicBezTo>
                  <a:cubicBezTo>
                    <a:pt x="19876" y="3881"/>
                    <a:pt x="19874" y="5623"/>
                    <a:pt x="22748" y="5623"/>
                  </a:cubicBezTo>
                  <a:cubicBezTo>
                    <a:pt x="25620" y="5623"/>
                    <a:pt x="25620" y="3881"/>
                    <a:pt x="28491" y="3881"/>
                  </a:cubicBezTo>
                  <a:cubicBezTo>
                    <a:pt x="31365" y="3881"/>
                    <a:pt x="31365" y="5623"/>
                    <a:pt x="34235" y="5623"/>
                  </a:cubicBezTo>
                  <a:cubicBezTo>
                    <a:pt x="37110" y="5623"/>
                    <a:pt x="37110" y="3881"/>
                    <a:pt x="39980" y="3881"/>
                  </a:cubicBezTo>
                  <a:cubicBezTo>
                    <a:pt x="42852" y="3881"/>
                    <a:pt x="42852" y="5623"/>
                    <a:pt x="45725" y="5623"/>
                  </a:cubicBezTo>
                  <a:cubicBezTo>
                    <a:pt x="48597" y="5623"/>
                    <a:pt x="48597" y="3881"/>
                    <a:pt x="51467" y="3881"/>
                  </a:cubicBezTo>
                  <a:cubicBezTo>
                    <a:pt x="54342" y="3881"/>
                    <a:pt x="54342" y="5623"/>
                    <a:pt x="57212" y="5623"/>
                  </a:cubicBezTo>
                  <a:cubicBezTo>
                    <a:pt x="60082" y="5623"/>
                    <a:pt x="60082" y="3881"/>
                    <a:pt x="62955" y="3881"/>
                  </a:cubicBezTo>
                  <a:cubicBezTo>
                    <a:pt x="65827" y="3881"/>
                    <a:pt x="65827" y="5623"/>
                    <a:pt x="68697" y="5623"/>
                  </a:cubicBezTo>
                  <a:cubicBezTo>
                    <a:pt x="71572" y="5623"/>
                    <a:pt x="71572" y="3881"/>
                    <a:pt x="74442" y="3881"/>
                  </a:cubicBezTo>
                  <a:cubicBezTo>
                    <a:pt x="77316" y="3881"/>
                    <a:pt x="77316" y="5623"/>
                    <a:pt x="80187" y="5623"/>
                  </a:cubicBezTo>
                  <a:cubicBezTo>
                    <a:pt x="83061" y="5623"/>
                    <a:pt x="83061" y="3881"/>
                    <a:pt x="85931" y="3881"/>
                  </a:cubicBezTo>
                  <a:cubicBezTo>
                    <a:pt x="88804" y="3881"/>
                    <a:pt x="88804" y="5623"/>
                    <a:pt x="91676" y="5623"/>
                  </a:cubicBezTo>
                  <a:cubicBezTo>
                    <a:pt x="94548" y="5623"/>
                    <a:pt x="94548" y="3881"/>
                    <a:pt x="97419" y="3881"/>
                  </a:cubicBezTo>
                  <a:cubicBezTo>
                    <a:pt x="100293" y="3881"/>
                    <a:pt x="100293" y="5623"/>
                    <a:pt x="103163" y="5623"/>
                  </a:cubicBezTo>
                  <a:cubicBezTo>
                    <a:pt x="103358" y="5623"/>
                    <a:pt x="103538" y="5614"/>
                    <a:pt x="103706" y="5600"/>
                  </a:cubicBezTo>
                  <a:lnTo>
                    <a:pt x="103706" y="42"/>
                  </a:lnTo>
                  <a:cubicBezTo>
                    <a:pt x="103540" y="27"/>
                    <a:pt x="103358" y="19"/>
                    <a:pt x="103166" y="19"/>
                  </a:cubicBezTo>
                  <a:cubicBezTo>
                    <a:pt x="100295" y="19"/>
                    <a:pt x="100295" y="1761"/>
                    <a:pt x="97423" y="1761"/>
                  </a:cubicBezTo>
                  <a:cubicBezTo>
                    <a:pt x="94551" y="1761"/>
                    <a:pt x="94551" y="19"/>
                    <a:pt x="91680" y="19"/>
                  </a:cubicBezTo>
                  <a:cubicBezTo>
                    <a:pt x="88808" y="19"/>
                    <a:pt x="88808" y="1761"/>
                    <a:pt x="85936" y="1761"/>
                  </a:cubicBezTo>
                  <a:cubicBezTo>
                    <a:pt x="83063" y="1761"/>
                    <a:pt x="83063" y="19"/>
                    <a:pt x="80193" y="19"/>
                  </a:cubicBezTo>
                  <a:cubicBezTo>
                    <a:pt x="77319" y="19"/>
                    <a:pt x="77319" y="1761"/>
                    <a:pt x="74448" y="1761"/>
                  </a:cubicBezTo>
                  <a:cubicBezTo>
                    <a:pt x="71574" y="1761"/>
                    <a:pt x="71574" y="19"/>
                    <a:pt x="68704" y="19"/>
                  </a:cubicBezTo>
                  <a:cubicBezTo>
                    <a:pt x="65829" y="19"/>
                    <a:pt x="65829" y="1761"/>
                    <a:pt x="62959" y="1761"/>
                  </a:cubicBezTo>
                  <a:cubicBezTo>
                    <a:pt x="60087" y="1761"/>
                    <a:pt x="60087" y="19"/>
                    <a:pt x="57214" y="19"/>
                  </a:cubicBezTo>
                  <a:cubicBezTo>
                    <a:pt x="54344" y="19"/>
                    <a:pt x="54344" y="1761"/>
                    <a:pt x="51474" y="1761"/>
                  </a:cubicBezTo>
                  <a:cubicBezTo>
                    <a:pt x="48599" y="1761"/>
                    <a:pt x="48599" y="19"/>
                    <a:pt x="45729" y="19"/>
                  </a:cubicBezTo>
                  <a:cubicBezTo>
                    <a:pt x="42857" y="19"/>
                    <a:pt x="42857" y="1761"/>
                    <a:pt x="39984" y="1761"/>
                  </a:cubicBezTo>
                  <a:cubicBezTo>
                    <a:pt x="37112" y="1761"/>
                    <a:pt x="37112" y="19"/>
                    <a:pt x="34242" y="19"/>
                  </a:cubicBezTo>
                  <a:cubicBezTo>
                    <a:pt x="31367" y="19"/>
                    <a:pt x="31367" y="1761"/>
                    <a:pt x="28497" y="1761"/>
                  </a:cubicBezTo>
                  <a:cubicBezTo>
                    <a:pt x="25623" y="1761"/>
                    <a:pt x="25623" y="19"/>
                    <a:pt x="22752" y="19"/>
                  </a:cubicBezTo>
                  <a:cubicBezTo>
                    <a:pt x="19882" y="19"/>
                    <a:pt x="19882" y="1761"/>
                    <a:pt x="17008" y="1761"/>
                  </a:cubicBezTo>
                  <a:cubicBezTo>
                    <a:pt x="14135" y="1761"/>
                    <a:pt x="14135" y="19"/>
                    <a:pt x="11265" y="19"/>
                  </a:cubicBezTo>
                  <a:cubicBezTo>
                    <a:pt x="8390" y="19"/>
                    <a:pt x="8390" y="1761"/>
                    <a:pt x="5520" y="1761"/>
                  </a:cubicBezTo>
                  <a:cubicBezTo>
                    <a:pt x="2831" y="1761"/>
                    <a:pt x="2575" y="1"/>
                    <a:pt x="209" y="1"/>
                  </a:cubicBezTo>
                  <a:close/>
                </a:path>
              </a:pathLst>
            </a:custGeom>
            <a:solidFill>
              <a:srgbClr val="FED2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3"/>
            <p:cNvSpPr/>
            <p:nvPr/>
          </p:nvSpPr>
          <p:spPr>
            <a:xfrm>
              <a:off x="2695335" y="5227775"/>
              <a:ext cx="2592675" cy="91975"/>
            </a:xfrm>
            <a:custGeom>
              <a:avLst/>
              <a:gdLst/>
              <a:ahLst/>
              <a:cxnLst/>
              <a:rect l="l" t="t" r="r" b="b"/>
              <a:pathLst>
                <a:path w="103707" h="3679" extrusionOk="0">
                  <a:moveTo>
                    <a:pt x="62981" y="1"/>
                  </a:moveTo>
                  <a:cubicBezTo>
                    <a:pt x="62668" y="1"/>
                    <a:pt x="62387" y="21"/>
                    <a:pt x="62135" y="60"/>
                  </a:cubicBezTo>
                  <a:cubicBezTo>
                    <a:pt x="62080" y="67"/>
                    <a:pt x="62027" y="75"/>
                    <a:pt x="61973" y="85"/>
                  </a:cubicBezTo>
                  <a:cubicBezTo>
                    <a:pt x="61945" y="91"/>
                    <a:pt x="61920" y="95"/>
                    <a:pt x="61893" y="101"/>
                  </a:cubicBezTo>
                  <a:cubicBezTo>
                    <a:pt x="61842" y="112"/>
                    <a:pt x="61791" y="122"/>
                    <a:pt x="61742" y="134"/>
                  </a:cubicBezTo>
                  <a:cubicBezTo>
                    <a:pt x="61717" y="138"/>
                    <a:pt x="61691" y="146"/>
                    <a:pt x="61668" y="153"/>
                  </a:cubicBezTo>
                  <a:cubicBezTo>
                    <a:pt x="61596" y="169"/>
                    <a:pt x="61525" y="187"/>
                    <a:pt x="61459" y="210"/>
                  </a:cubicBezTo>
                  <a:cubicBezTo>
                    <a:pt x="60551" y="493"/>
                    <a:pt x="60017" y="1003"/>
                    <a:pt x="59226" y="1355"/>
                  </a:cubicBezTo>
                  <a:cubicBezTo>
                    <a:pt x="59126" y="1402"/>
                    <a:pt x="59023" y="1443"/>
                    <a:pt x="58915" y="1480"/>
                  </a:cubicBezTo>
                  <a:cubicBezTo>
                    <a:pt x="58828" y="1515"/>
                    <a:pt x="58738" y="1542"/>
                    <a:pt x="58644" y="1568"/>
                  </a:cubicBezTo>
                  <a:cubicBezTo>
                    <a:pt x="58597" y="1583"/>
                    <a:pt x="58550" y="1593"/>
                    <a:pt x="58501" y="1607"/>
                  </a:cubicBezTo>
                  <a:cubicBezTo>
                    <a:pt x="58402" y="1632"/>
                    <a:pt x="58300" y="1652"/>
                    <a:pt x="58193" y="1671"/>
                  </a:cubicBezTo>
                  <a:lnTo>
                    <a:pt x="58191" y="1671"/>
                  </a:lnTo>
                  <a:cubicBezTo>
                    <a:pt x="58154" y="1679"/>
                    <a:pt x="58120" y="1683"/>
                    <a:pt x="58083" y="1689"/>
                  </a:cubicBezTo>
                  <a:cubicBezTo>
                    <a:pt x="57829" y="1726"/>
                    <a:pt x="57550" y="1746"/>
                    <a:pt x="57239" y="1746"/>
                  </a:cubicBezTo>
                  <a:cubicBezTo>
                    <a:pt x="56833" y="1746"/>
                    <a:pt x="56487" y="1712"/>
                    <a:pt x="56179" y="1652"/>
                  </a:cubicBezTo>
                  <a:cubicBezTo>
                    <a:pt x="56108" y="1640"/>
                    <a:pt x="56036" y="1624"/>
                    <a:pt x="55968" y="1607"/>
                  </a:cubicBezTo>
                  <a:cubicBezTo>
                    <a:pt x="55647" y="1527"/>
                    <a:pt x="55370" y="1419"/>
                    <a:pt x="55120" y="1300"/>
                  </a:cubicBezTo>
                  <a:cubicBezTo>
                    <a:pt x="55081" y="1281"/>
                    <a:pt x="55049" y="1263"/>
                    <a:pt x="55012" y="1245"/>
                  </a:cubicBezTo>
                  <a:cubicBezTo>
                    <a:pt x="54559" y="1013"/>
                    <a:pt x="54176" y="738"/>
                    <a:pt x="53719" y="505"/>
                  </a:cubicBezTo>
                  <a:cubicBezTo>
                    <a:pt x="53686" y="487"/>
                    <a:pt x="53649" y="468"/>
                    <a:pt x="53614" y="452"/>
                  </a:cubicBezTo>
                  <a:cubicBezTo>
                    <a:pt x="53360" y="329"/>
                    <a:pt x="53086" y="224"/>
                    <a:pt x="52764" y="144"/>
                  </a:cubicBezTo>
                  <a:cubicBezTo>
                    <a:pt x="52695" y="128"/>
                    <a:pt x="52625" y="114"/>
                    <a:pt x="52551" y="97"/>
                  </a:cubicBezTo>
                  <a:cubicBezTo>
                    <a:pt x="52486" y="85"/>
                    <a:pt x="52416" y="73"/>
                    <a:pt x="52344" y="62"/>
                  </a:cubicBezTo>
                  <a:cubicBezTo>
                    <a:pt x="52092" y="23"/>
                    <a:pt x="51814" y="3"/>
                    <a:pt x="51498" y="3"/>
                  </a:cubicBezTo>
                  <a:cubicBezTo>
                    <a:pt x="51185" y="3"/>
                    <a:pt x="50904" y="23"/>
                    <a:pt x="50652" y="62"/>
                  </a:cubicBezTo>
                  <a:cubicBezTo>
                    <a:pt x="50592" y="71"/>
                    <a:pt x="50539" y="81"/>
                    <a:pt x="50484" y="91"/>
                  </a:cubicBezTo>
                  <a:cubicBezTo>
                    <a:pt x="50431" y="97"/>
                    <a:pt x="50377" y="107"/>
                    <a:pt x="50326" y="122"/>
                  </a:cubicBezTo>
                  <a:cubicBezTo>
                    <a:pt x="50300" y="126"/>
                    <a:pt x="50275" y="134"/>
                    <a:pt x="50248" y="138"/>
                  </a:cubicBezTo>
                  <a:cubicBezTo>
                    <a:pt x="48890" y="464"/>
                    <a:pt x="48353" y="1286"/>
                    <a:pt x="46997" y="1611"/>
                  </a:cubicBezTo>
                  <a:cubicBezTo>
                    <a:pt x="46970" y="1619"/>
                    <a:pt x="46946" y="1624"/>
                    <a:pt x="46919" y="1630"/>
                  </a:cubicBezTo>
                  <a:cubicBezTo>
                    <a:pt x="46868" y="1640"/>
                    <a:pt x="46815" y="1650"/>
                    <a:pt x="46761" y="1660"/>
                  </a:cubicBezTo>
                  <a:cubicBezTo>
                    <a:pt x="46708" y="1671"/>
                    <a:pt x="46651" y="1681"/>
                    <a:pt x="46595" y="1689"/>
                  </a:cubicBezTo>
                  <a:cubicBezTo>
                    <a:pt x="46341" y="1726"/>
                    <a:pt x="46063" y="1746"/>
                    <a:pt x="45749" y="1746"/>
                  </a:cubicBezTo>
                  <a:cubicBezTo>
                    <a:pt x="45434" y="1746"/>
                    <a:pt x="45155" y="1726"/>
                    <a:pt x="44901" y="1689"/>
                  </a:cubicBezTo>
                  <a:cubicBezTo>
                    <a:pt x="44844" y="1681"/>
                    <a:pt x="44788" y="1671"/>
                    <a:pt x="44735" y="1660"/>
                  </a:cubicBezTo>
                  <a:cubicBezTo>
                    <a:pt x="44682" y="1652"/>
                    <a:pt x="44629" y="1642"/>
                    <a:pt x="44577" y="1630"/>
                  </a:cubicBezTo>
                  <a:cubicBezTo>
                    <a:pt x="44551" y="1624"/>
                    <a:pt x="44526" y="1617"/>
                    <a:pt x="44500" y="1611"/>
                  </a:cubicBezTo>
                  <a:cubicBezTo>
                    <a:pt x="43139" y="1286"/>
                    <a:pt x="42604" y="464"/>
                    <a:pt x="41248" y="138"/>
                  </a:cubicBezTo>
                  <a:cubicBezTo>
                    <a:pt x="41222" y="132"/>
                    <a:pt x="41197" y="126"/>
                    <a:pt x="41170" y="122"/>
                  </a:cubicBezTo>
                  <a:cubicBezTo>
                    <a:pt x="41119" y="112"/>
                    <a:pt x="41066" y="101"/>
                    <a:pt x="41013" y="91"/>
                  </a:cubicBezTo>
                  <a:cubicBezTo>
                    <a:pt x="40957" y="81"/>
                    <a:pt x="40902" y="71"/>
                    <a:pt x="40845" y="62"/>
                  </a:cubicBezTo>
                  <a:cubicBezTo>
                    <a:pt x="40593" y="23"/>
                    <a:pt x="40312" y="3"/>
                    <a:pt x="40000" y="3"/>
                  </a:cubicBezTo>
                  <a:cubicBezTo>
                    <a:pt x="39685" y="3"/>
                    <a:pt x="39406" y="23"/>
                    <a:pt x="39152" y="62"/>
                  </a:cubicBezTo>
                  <a:cubicBezTo>
                    <a:pt x="39093" y="71"/>
                    <a:pt x="39040" y="81"/>
                    <a:pt x="38986" y="91"/>
                  </a:cubicBezTo>
                  <a:cubicBezTo>
                    <a:pt x="38933" y="97"/>
                    <a:pt x="38878" y="107"/>
                    <a:pt x="38827" y="122"/>
                  </a:cubicBezTo>
                  <a:cubicBezTo>
                    <a:pt x="38802" y="126"/>
                    <a:pt x="38775" y="134"/>
                    <a:pt x="38751" y="138"/>
                  </a:cubicBezTo>
                  <a:cubicBezTo>
                    <a:pt x="37390" y="464"/>
                    <a:pt x="36856" y="1286"/>
                    <a:pt x="35497" y="1611"/>
                  </a:cubicBezTo>
                  <a:cubicBezTo>
                    <a:pt x="35473" y="1619"/>
                    <a:pt x="35446" y="1624"/>
                    <a:pt x="35422" y="1630"/>
                  </a:cubicBezTo>
                  <a:cubicBezTo>
                    <a:pt x="35370" y="1640"/>
                    <a:pt x="35317" y="1650"/>
                    <a:pt x="35262" y="1660"/>
                  </a:cubicBezTo>
                  <a:cubicBezTo>
                    <a:pt x="35208" y="1671"/>
                    <a:pt x="35153" y="1681"/>
                    <a:pt x="35096" y="1689"/>
                  </a:cubicBezTo>
                  <a:cubicBezTo>
                    <a:pt x="34842" y="1726"/>
                    <a:pt x="34563" y="1746"/>
                    <a:pt x="34252" y="1746"/>
                  </a:cubicBezTo>
                  <a:cubicBezTo>
                    <a:pt x="33936" y="1746"/>
                    <a:pt x="33658" y="1726"/>
                    <a:pt x="33404" y="1689"/>
                  </a:cubicBezTo>
                  <a:cubicBezTo>
                    <a:pt x="33344" y="1681"/>
                    <a:pt x="33291" y="1671"/>
                    <a:pt x="33238" y="1660"/>
                  </a:cubicBezTo>
                  <a:cubicBezTo>
                    <a:pt x="33182" y="1652"/>
                    <a:pt x="33129" y="1642"/>
                    <a:pt x="33078" y="1630"/>
                  </a:cubicBezTo>
                  <a:cubicBezTo>
                    <a:pt x="33053" y="1624"/>
                    <a:pt x="33027" y="1617"/>
                    <a:pt x="33002" y="1611"/>
                  </a:cubicBezTo>
                  <a:cubicBezTo>
                    <a:pt x="31642" y="1286"/>
                    <a:pt x="31107" y="464"/>
                    <a:pt x="29749" y="138"/>
                  </a:cubicBezTo>
                  <a:cubicBezTo>
                    <a:pt x="29724" y="132"/>
                    <a:pt x="29697" y="126"/>
                    <a:pt x="29673" y="122"/>
                  </a:cubicBezTo>
                  <a:cubicBezTo>
                    <a:pt x="29622" y="112"/>
                    <a:pt x="29566" y="101"/>
                    <a:pt x="29513" y="91"/>
                  </a:cubicBezTo>
                  <a:cubicBezTo>
                    <a:pt x="29460" y="81"/>
                    <a:pt x="29402" y="71"/>
                    <a:pt x="29347" y="62"/>
                  </a:cubicBezTo>
                  <a:cubicBezTo>
                    <a:pt x="29093" y="23"/>
                    <a:pt x="28814" y="3"/>
                    <a:pt x="28501" y="3"/>
                  </a:cubicBezTo>
                  <a:cubicBezTo>
                    <a:pt x="28187" y="3"/>
                    <a:pt x="27907" y="23"/>
                    <a:pt x="27655" y="62"/>
                  </a:cubicBezTo>
                  <a:cubicBezTo>
                    <a:pt x="27595" y="71"/>
                    <a:pt x="27542" y="81"/>
                    <a:pt x="27487" y="91"/>
                  </a:cubicBezTo>
                  <a:cubicBezTo>
                    <a:pt x="27433" y="97"/>
                    <a:pt x="27380" y="107"/>
                    <a:pt x="27329" y="122"/>
                  </a:cubicBezTo>
                  <a:cubicBezTo>
                    <a:pt x="27302" y="126"/>
                    <a:pt x="27278" y="134"/>
                    <a:pt x="27251" y="138"/>
                  </a:cubicBezTo>
                  <a:cubicBezTo>
                    <a:pt x="25893" y="464"/>
                    <a:pt x="25356" y="1286"/>
                    <a:pt x="24000" y="1611"/>
                  </a:cubicBezTo>
                  <a:cubicBezTo>
                    <a:pt x="23973" y="1619"/>
                    <a:pt x="23949" y="1624"/>
                    <a:pt x="23922" y="1630"/>
                  </a:cubicBezTo>
                  <a:cubicBezTo>
                    <a:pt x="23871" y="1640"/>
                    <a:pt x="23817" y="1650"/>
                    <a:pt x="23764" y="1660"/>
                  </a:cubicBezTo>
                  <a:cubicBezTo>
                    <a:pt x="23711" y="1671"/>
                    <a:pt x="23654" y="1681"/>
                    <a:pt x="23598" y="1689"/>
                  </a:cubicBezTo>
                  <a:cubicBezTo>
                    <a:pt x="23344" y="1726"/>
                    <a:pt x="23066" y="1746"/>
                    <a:pt x="22752" y="1746"/>
                  </a:cubicBezTo>
                  <a:cubicBezTo>
                    <a:pt x="22437" y="1746"/>
                    <a:pt x="22158" y="1726"/>
                    <a:pt x="21904" y="1689"/>
                  </a:cubicBezTo>
                  <a:cubicBezTo>
                    <a:pt x="21662" y="1652"/>
                    <a:pt x="21441" y="1601"/>
                    <a:pt x="21242" y="1540"/>
                  </a:cubicBezTo>
                  <a:cubicBezTo>
                    <a:pt x="21197" y="1525"/>
                    <a:pt x="21154" y="1511"/>
                    <a:pt x="21111" y="1497"/>
                  </a:cubicBezTo>
                  <a:cubicBezTo>
                    <a:pt x="21048" y="1476"/>
                    <a:pt x="20986" y="1449"/>
                    <a:pt x="20925" y="1427"/>
                  </a:cubicBezTo>
                  <a:cubicBezTo>
                    <a:pt x="20904" y="1417"/>
                    <a:pt x="20884" y="1408"/>
                    <a:pt x="20863" y="1402"/>
                  </a:cubicBezTo>
                  <a:cubicBezTo>
                    <a:pt x="20265" y="1150"/>
                    <a:pt x="19820" y="810"/>
                    <a:pt x="19277" y="525"/>
                  </a:cubicBezTo>
                  <a:cubicBezTo>
                    <a:pt x="19259" y="515"/>
                    <a:pt x="19238" y="505"/>
                    <a:pt x="19220" y="497"/>
                  </a:cubicBezTo>
                  <a:cubicBezTo>
                    <a:pt x="19111" y="441"/>
                    <a:pt x="18999" y="388"/>
                    <a:pt x="18878" y="339"/>
                  </a:cubicBezTo>
                  <a:lnTo>
                    <a:pt x="18816" y="316"/>
                  </a:lnTo>
                  <a:cubicBezTo>
                    <a:pt x="18734" y="286"/>
                    <a:pt x="18650" y="255"/>
                    <a:pt x="18562" y="226"/>
                  </a:cubicBezTo>
                  <a:cubicBezTo>
                    <a:pt x="18497" y="206"/>
                    <a:pt x="18427" y="185"/>
                    <a:pt x="18358" y="167"/>
                  </a:cubicBezTo>
                  <a:cubicBezTo>
                    <a:pt x="18312" y="155"/>
                    <a:pt x="18263" y="142"/>
                    <a:pt x="18214" y="132"/>
                  </a:cubicBezTo>
                  <a:cubicBezTo>
                    <a:pt x="18165" y="122"/>
                    <a:pt x="18114" y="112"/>
                    <a:pt x="18062" y="101"/>
                  </a:cubicBezTo>
                  <a:cubicBezTo>
                    <a:pt x="17759" y="40"/>
                    <a:pt x="17411" y="5"/>
                    <a:pt x="17007" y="5"/>
                  </a:cubicBezTo>
                  <a:cubicBezTo>
                    <a:pt x="16604" y="5"/>
                    <a:pt x="16255" y="42"/>
                    <a:pt x="15950" y="101"/>
                  </a:cubicBezTo>
                  <a:cubicBezTo>
                    <a:pt x="15848" y="122"/>
                    <a:pt x="15747" y="142"/>
                    <a:pt x="15655" y="167"/>
                  </a:cubicBezTo>
                  <a:cubicBezTo>
                    <a:pt x="15563" y="194"/>
                    <a:pt x="15475" y="220"/>
                    <a:pt x="15387" y="249"/>
                  </a:cubicBezTo>
                  <a:cubicBezTo>
                    <a:pt x="15325" y="269"/>
                    <a:pt x="15266" y="290"/>
                    <a:pt x="15209" y="312"/>
                  </a:cubicBezTo>
                  <a:cubicBezTo>
                    <a:pt x="15151" y="333"/>
                    <a:pt x="15096" y="359"/>
                    <a:pt x="15039" y="382"/>
                  </a:cubicBezTo>
                  <a:cubicBezTo>
                    <a:pt x="14844" y="466"/>
                    <a:pt x="14668" y="562"/>
                    <a:pt x="14496" y="661"/>
                  </a:cubicBezTo>
                  <a:lnTo>
                    <a:pt x="14350" y="747"/>
                  </a:lnTo>
                  <a:cubicBezTo>
                    <a:pt x="14301" y="777"/>
                    <a:pt x="14256" y="804"/>
                    <a:pt x="14207" y="833"/>
                  </a:cubicBezTo>
                  <a:cubicBezTo>
                    <a:pt x="14158" y="861"/>
                    <a:pt x="14113" y="892"/>
                    <a:pt x="14063" y="921"/>
                  </a:cubicBezTo>
                  <a:cubicBezTo>
                    <a:pt x="14014" y="947"/>
                    <a:pt x="13969" y="978"/>
                    <a:pt x="13920" y="1007"/>
                  </a:cubicBezTo>
                  <a:lnTo>
                    <a:pt x="13774" y="1091"/>
                  </a:lnTo>
                  <a:cubicBezTo>
                    <a:pt x="13602" y="1191"/>
                    <a:pt x="13426" y="1286"/>
                    <a:pt x="13232" y="1370"/>
                  </a:cubicBezTo>
                  <a:cubicBezTo>
                    <a:pt x="13176" y="1394"/>
                    <a:pt x="13121" y="1417"/>
                    <a:pt x="13061" y="1439"/>
                  </a:cubicBezTo>
                  <a:cubicBezTo>
                    <a:pt x="13002" y="1460"/>
                    <a:pt x="12945" y="1482"/>
                    <a:pt x="12883" y="1503"/>
                  </a:cubicBezTo>
                  <a:cubicBezTo>
                    <a:pt x="12453" y="1650"/>
                    <a:pt x="11935" y="1744"/>
                    <a:pt x="11265" y="1744"/>
                  </a:cubicBezTo>
                  <a:cubicBezTo>
                    <a:pt x="10591" y="1744"/>
                    <a:pt x="10076" y="1650"/>
                    <a:pt x="9642" y="1503"/>
                  </a:cubicBezTo>
                  <a:cubicBezTo>
                    <a:pt x="9581" y="1482"/>
                    <a:pt x="9523" y="1462"/>
                    <a:pt x="9464" y="1439"/>
                  </a:cubicBezTo>
                  <a:cubicBezTo>
                    <a:pt x="9404" y="1419"/>
                    <a:pt x="9349" y="1394"/>
                    <a:pt x="9294" y="1370"/>
                  </a:cubicBezTo>
                  <a:cubicBezTo>
                    <a:pt x="9099" y="1286"/>
                    <a:pt x="8923" y="1191"/>
                    <a:pt x="8751" y="1091"/>
                  </a:cubicBezTo>
                  <a:lnTo>
                    <a:pt x="8605" y="1007"/>
                  </a:lnTo>
                  <a:cubicBezTo>
                    <a:pt x="8556" y="978"/>
                    <a:pt x="8511" y="947"/>
                    <a:pt x="8462" y="921"/>
                  </a:cubicBezTo>
                  <a:cubicBezTo>
                    <a:pt x="8413" y="892"/>
                    <a:pt x="8368" y="861"/>
                    <a:pt x="8319" y="833"/>
                  </a:cubicBezTo>
                  <a:cubicBezTo>
                    <a:pt x="8269" y="804"/>
                    <a:pt x="8224" y="773"/>
                    <a:pt x="8175" y="747"/>
                  </a:cubicBezTo>
                  <a:lnTo>
                    <a:pt x="8030" y="661"/>
                  </a:lnTo>
                  <a:cubicBezTo>
                    <a:pt x="7858" y="562"/>
                    <a:pt x="7681" y="466"/>
                    <a:pt x="7487" y="382"/>
                  </a:cubicBezTo>
                  <a:cubicBezTo>
                    <a:pt x="7434" y="359"/>
                    <a:pt x="7376" y="337"/>
                    <a:pt x="7317" y="312"/>
                  </a:cubicBezTo>
                  <a:cubicBezTo>
                    <a:pt x="7259" y="292"/>
                    <a:pt x="7200" y="269"/>
                    <a:pt x="7139" y="249"/>
                  </a:cubicBezTo>
                  <a:cubicBezTo>
                    <a:pt x="6708" y="103"/>
                    <a:pt x="6190" y="9"/>
                    <a:pt x="5520" y="9"/>
                  </a:cubicBezTo>
                  <a:cubicBezTo>
                    <a:pt x="4846" y="9"/>
                    <a:pt x="4332" y="103"/>
                    <a:pt x="3900" y="249"/>
                  </a:cubicBezTo>
                  <a:cubicBezTo>
                    <a:pt x="3838" y="269"/>
                    <a:pt x="3779" y="290"/>
                    <a:pt x="3719" y="312"/>
                  </a:cubicBezTo>
                  <a:cubicBezTo>
                    <a:pt x="3664" y="333"/>
                    <a:pt x="3607" y="359"/>
                    <a:pt x="3551" y="382"/>
                  </a:cubicBezTo>
                  <a:cubicBezTo>
                    <a:pt x="3357" y="466"/>
                    <a:pt x="3178" y="562"/>
                    <a:pt x="3008" y="661"/>
                  </a:cubicBezTo>
                  <a:lnTo>
                    <a:pt x="2861" y="747"/>
                  </a:lnTo>
                  <a:cubicBezTo>
                    <a:pt x="2814" y="777"/>
                    <a:pt x="2767" y="804"/>
                    <a:pt x="2717" y="833"/>
                  </a:cubicBezTo>
                  <a:cubicBezTo>
                    <a:pt x="2670" y="861"/>
                    <a:pt x="2623" y="892"/>
                    <a:pt x="2574" y="921"/>
                  </a:cubicBezTo>
                  <a:cubicBezTo>
                    <a:pt x="2527" y="947"/>
                    <a:pt x="2480" y="978"/>
                    <a:pt x="2431" y="1007"/>
                  </a:cubicBezTo>
                  <a:lnTo>
                    <a:pt x="2285" y="1091"/>
                  </a:lnTo>
                  <a:cubicBezTo>
                    <a:pt x="2113" y="1191"/>
                    <a:pt x="1937" y="1286"/>
                    <a:pt x="1742" y="1370"/>
                  </a:cubicBezTo>
                  <a:cubicBezTo>
                    <a:pt x="1689" y="1394"/>
                    <a:pt x="1632" y="1417"/>
                    <a:pt x="1574" y="1439"/>
                  </a:cubicBezTo>
                  <a:cubicBezTo>
                    <a:pt x="1515" y="1460"/>
                    <a:pt x="1455" y="1482"/>
                    <a:pt x="1394" y="1503"/>
                  </a:cubicBezTo>
                  <a:cubicBezTo>
                    <a:pt x="1013" y="1634"/>
                    <a:pt x="564" y="1724"/>
                    <a:pt x="1" y="1742"/>
                  </a:cubicBezTo>
                  <a:lnTo>
                    <a:pt x="1" y="3672"/>
                  </a:lnTo>
                  <a:cubicBezTo>
                    <a:pt x="2650" y="3586"/>
                    <a:pt x="2726" y="1937"/>
                    <a:pt x="5520" y="1937"/>
                  </a:cubicBezTo>
                  <a:cubicBezTo>
                    <a:pt x="8392" y="1937"/>
                    <a:pt x="8392" y="3678"/>
                    <a:pt x="11265" y="3678"/>
                  </a:cubicBezTo>
                  <a:cubicBezTo>
                    <a:pt x="14135" y="3678"/>
                    <a:pt x="14135" y="1937"/>
                    <a:pt x="17007" y="1937"/>
                  </a:cubicBezTo>
                  <a:cubicBezTo>
                    <a:pt x="19882" y="1937"/>
                    <a:pt x="19880" y="3678"/>
                    <a:pt x="22752" y="3678"/>
                  </a:cubicBezTo>
                  <a:cubicBezTo>
                    <a:pt x="25626" y="3678"/>
                    <a:pt x="25626" y="1937"/>
                    <a:pt x="28497" y="1937"/>
                  </a:cubicBezTo>
                  <a:cubicBezTo>
                    <a:pt x="31369" y="1937"/>
                    <a:pt x="31369" y="3678"/>
                    <a:pt x="34241" y="3678"/>
                  </a:cubicBezTo>
                  <a:cubicBezTo>
                    <a:pt x="37114" y="3678"/>
                    <a:pt x="37114" y="1937"/>
                    <a:pt x="39984" y="1937"/>
                  </a:cubicBezTo>
                  <a:cubicBezTo>
                    <a:pt x="42858" y="1937"/>
                    <a:pt x="42858" y="3678"/>
                    <a:pt x="45729" y="3678"/>
                  </a:cubicBezTo>
                  <a:cubicBezTo>
                    <a:pt x="48603" y="3678"/>
                    <a:pt x="48603" y="1937"/>
                    <a:pt x="51473" y="1937"/>
                  </a:cubicBezTo>
                  <a:cubicBezTo>
                    <a:pt x="54344" y="1937"/>
                    <a:pt x="54344" y="3678"/>
                    <a:pt x="57214" y="3678"/>
                  </a:cubicBezTo>
                  <a:cubicBezTo>
                    <a:pt x="60088" y="3678"/>
                    <a:pt x="60088" y="1937"/>
                    <a:pt x="62959" y="1937"/>
                  </a:cubicBezTo>
                  <a:cubicBezTo>
                    <a:pt x="65833" y="1937"/>
                    <a:pt x="65833" y="3678"/>
                    <a:pt x="68703" y="3678"/>
                  </a:cubicBezTo>
                  <a:cubicBezTo>
                    <a:pt x="71576" y="3678"/>
                    <a:pt x="71576" y="1937"/>
                    <a:pt x="74448" y="1937"/>
                  </a:cubicBezTo>
                  <a:cubicBezTo>
                    <a:pt x="77320" y="1937"/>
                    <a:pt x="77320" y="3678"/>
                    <a:pt x="80191" y="3678"/>
                  </a:cubicBezTo>
                  <a:cubicBezTo>
                    <a:pt x="83065" y="3678"/>
                    <a:pt x="83065" y="1937"/>
                    <a:pt x="85935" y="1937"/>
                  </a:cubicBezTo>
                  <a:cubicBezTo>
                    <a:pt x="88810" y="1937"/>
                    <a:pt x="88810" y="3678"/>
                    <a:pt x="91680" y="3678"/>
                  </a:cubicBezTo>
                  <a:cubicBezTo>
                    <a:pt x="94550" y="3678"/>
                    <a:pt x="94550" y="1937"/>
                    <a:pt x="97423" y="1937"/>
                  </a:cubicBezTo>
                  <a:cubicBezTo>
                    <a:pt x="100295" y="1937"/>
                    <a:pt x="100295" y="3678"/>
                    <a:pt x="103165" y="3678"/>
                  </a:cubicBezTo>
                  <a:cubicBezTo>
                    <a:pt x="103358" y="3678"/>
                    <a:pt x="103538" y="3670"/>
                    <a:pt x="103706" y="3654"/>
                  </a:cubicBezTo>
                  <a:lnTo>
                    <a:pt x="103706" y="1724"/>
                  </a:lnTo>
                  <a:cubicBezTo>
                    <a:pt x="103694" y="1724"/>
                    <a:pt x="103684" y="1726"/>
                    <a:pt x="103671" y="1726"/>
                  </a:cubicBezTo>
                  <a:cubicBezTo>
                    <a:pt x="103560" y="1736"/>
                    <a:pt x="103447" y="1742"/>
                    <a:pt x="103341" y="1742"/>
                  </a:cubicBezTo>
                  <a:cubicBezTo>
                    <a:pt x="103295" y="1742"/>
                    <a:pt x="103250" y="1741"/>
                    <a:pt x="103208" y="1738"/>
                  </a:cubicBezTo>
                  <a:cubicBezTo>
                    <a:pt x="102536" y="1738"/>
                    <a:pt x="102020" y="1644"/>
                    <a:pt x="101588" y="1499"/>
                  </a:cubicBezTo>
                  <a:cubicBezTo>
                    <a:pt x="101526" y="1478"/>
                    <a:pt x="101467" y="1458"/>
                    <a:pt x="101410" y="1435"/>
                  </a:cubicBezTo>
                  <a:cubicBezTo>
                    <a:pt x="101352" y="1415"/>
                    <a:pt x="101297" y="1390"/>
                    <a:pt x="101240" y="1365"/>
                  </a:cubicBezTo>
                  <a:cubicBezTo>
                    <a:pt x="101045" y="1281"/>
                    <a:pt x="100869" y="1185"/>
                    <a:pt x="100697" y="1087"/>
                  </a:cubicBezTo>
                  <a:lnTo>
                    <a:pt x="100551" y="1001"/>
                  </a:lnTo>
                  <a:cubicBezTo>
                    <a:pt x="100502" y="974"/>
                    <a:pt x="100457" y="943"/>
                    <a:pt x="100408" y="915"/>
                  </a:cubicBezTo>
                  <a:cubicBezTo>
                    <a:pt x="100359" y="886"/>
                    <a:pt x="100314" y="855"/>
                    <a:pt x="100264" y="827"/>
                  </a:cubicBezTo>
                  <a:cubicBezTo>
                    <a:pt x="100215" y="800"/>
                    <a:pt x="100170" y="769"/>
                    <a:pt x="100121" y="741"/>
                  </a:cubicBezTo>
                  <a:lnTo>
                    <a:pt x="99975" y="657"/>
                  </a:lnTo>
                  <a:cubicBezTo>
                    <a:pt x="99803" y="556"/>
                    <a:pt x="99627" y="464"/>
                    <a:pt x="99433" y="376"/>
                  </a:cubicBezTo>
                  <a:cubicBezTo>
                    <a:pt x="99377" y="353"/>
                    <a:pt x="99322" y="331"/>
                    <a:pt x="99263" y="308"/>
                  </a:cubicBezTo>
                  <a:cubicBezTo>
                    <a:pt x="99203" y="288"/>
                    <a:pt x="99146" y="263"/>
                    <a:pt x="99084" y="243"/>
                  </a:cubicBezTo>
                  <a:cubicBezTo>
                    <a:pt x="98654" y="97"/>
                    <a:pt x="98136" y="3"/>
                    <a:pt x="97466" y="3"/>
                  </a:cubicBezTo>
                  <a:cubicBezTo>
                    <a:pt x="96792" y="3"/>
                    <a:pt x="96278" y="97"/>
                    <a:pt x="95843" y="243"/>
                  </a:cubicBezTo>
                  <a:cubicBezTo>
                    <a:pt x="95677" y="300"/>
                    <a:pt x="95524" y="364"/>
                    <a:pt x="95378" y="433"/>
                  </a:cubicBezTo>
                  <a:cubicBezTo>
                    <a:pt x="95319" y="458"/>
                    <a:pt x="95263" y="489"/>
                    <a:pt x="95206" y="517"/>
                  </a:cubicBezTo>
                  <a:cubicBezTo>
                    <a:pt x="95040" y="605"/>
                    <a:pt x="94880" y="698"/>
                    <a:pt x="94725" y="792"/>
                  </a:cubicBezTo>
                  <a:cubicBezTo>
                    <a:pt x="94518" y="915"/>
                    <a:pt x="94313" y="1042"/>
                    <a:pt x="94096" y="1163"/>
                  </a:cubicBezTo>
                  <a:cubicBezTo>
                    <a:pt x="93985" y="1222"/>
                    <a:pt x="93872" y="1281"/>
                    <a:pt x="93753" y="1335"/>
                  </a:cubicBezTo>
                  <a:cubicBezTo>
                    <a:pt x="93696" y="1363"/>
                    <a:pt x="93635" y="1388"/>
                    <a:pt x="93573" y="1415"/>
                  </a:cubicBezTo>
                  <a:cubicBezTo>
                    <a:pt x="93542" y="1427"/>
                    <a:pt x="93512" y="1437"/>
                    <a:pt x="93477" y="1449"/>
                  </a:cubicBezTo>
                  <a:cubicBezTo>
                    <a:pt x="93413" y="1472"/>
                    <a:pt x="93348" y="1497"/>
                    <a:pt x="93280" y="1519"/>
                  </a:cubicBezTo>
                  <a:cubicBezTo>
                    <a:pt x="93211" y="1540"/>
                    <a:pt x="93143" y="1560"/>
                    <a:pt x="93071" y="1581"/>
                  </a:cubicBezTo>
                  <a:cubicBezTo>
                    <a:pt x="92975" y="1605"/>
                    <a:pt x="92879" y="1626"/>
                    <a:pt x="92776" y="1646"/>
                  </a:cubicBezTo>
                  <a:cubicBezTo>
                    <a:pt x="92471" y="1708"/>
                    <a:pt x="92123" y="1742"/>
                    <a:pt x="91721" y="1742"/>
                  </a:cubicBezTo>
                  <a:cubicBezTo>
                    <a:pt x="91315" y="1742"/>
                    <a:pt x="90971" y="1706"/>
                    <a:pt x="90664" y="1646"/>
                  </a:cubicBezTo>
                  <a:cubicBezTo>
                    <a:pt x="90613" y="1636"/>
                    <a:pt x="90561" y="1626"/>
                    <a:pt x="90512" y="1615"/>
                  </a:cubicBezTo>
                  <a:cubicBezTo>
                    <a:pt x="90463" y="1603"/>
                    <a:pt x="90414" y="1593"/>
                    <a:pt x="90369" y="1581"/>
                  </a:cubicBezTo>
                  <a:cubicBezTo>
                    <a:pt x="90297" y="1562"/>
                    <a:pt x="90230" y="1542"/>
                    <a:pt x="90164" y="1521"/>
                  </a:cubicBezTo>
                  <a:cubicBezTo>
                    <a:pt x="90076" y="1497"/>
                    <a:pt x="89992" y="1466"/>
                    <a:pt x="89910" y="1431"/>
                  </a:cubicBezTo>
                  <a:lnTo>
                    <a:pt x="89849" y="1408"/>
                  </a:lnTo>
                  <a:cubicBezTo>
                    <a:pt x="89726" y="1361"/>
                    <a:pt x="89613" y="1306"/>
                    <a:pt x="89502" y="1251"/>
                  </a:cubicBezTo>
                  <a:cubicBezTo>
                    <a:pt x="89467" y="1232"/>
                    <a:pt x="89431" y="1212"/>
                    <a:pt x="89396" y="1193"/>
                  </a:cubicBezTo>
                  <a:cubicBezTo>
                    <a:pt x="89287" y="1138"/>
                    <a:pt x="89185" y="1079"/>
                    <a:pt x="89082" y="1017"/>
                  </a:cubicBezTo>
                  <a:cubicBezTo>
                    <a:pt x="89068" y="1007"/>
                    <a:pt x="89050" y="997"/>
                    <a:pt x="89031" y="986"/>
                  </a:cubicBezTo>
                  <a:lnTo>
                    <a:pt x="88933" y="925"/>
                  </a:lnTo>
                  <a:cubicBezTo>
                    <a:pt x="88730" y="802"/>
                    <a:pt x="88533" y="679"/>
                    <a:pt x="88318" y="564"/>
                  </a:cubicBezTo>
                  <a:cubicBezTo>
                    <a:pt x="88210" y="505"/>
                    <a:pt x="88099" y="452"/>
                    <a:pt x="87984" y="398"/>
                  </a:cubicBezTo>
                  <a:cubicBezTo>
                    <a:pt x="87945" y="380"/>
                    <a:pt x="87908" y="364"/>
                    <a:pt x="87867" y="347"/>
                  </a:cubicBezTo>
                  <a:cubicBezTo>
                    <a:pt x="87847" y="337"/>
                    <a:pt x="87826" y="329"/>
                    <a:pt x="87806" y="321"/>
                  </a:cubicBezTo>
                  <a:lnTo>
                    <a:pt x="87683" y="275"/>
                  </a:lnTo>
                  <a:cubicBezTo>
                    <a:pt x="87663" y="267"/>
                    <a:pt x="87638" y="259"/>
                    <a:pt x="87617" y="251"/>
                  </a:cubicBezTo>
                  <a:cubicBezTo>
                    <a:pt x="87574" y="237"/>
                    <a:pt x="87531" y="220"/>
                    <a:pt x="87488" y="208"/>
                  </a:cubicBezTo>
                  <a:cubicBezTo>
                    <a:pt x="87288" y="146"/>
                    <a:pt x="87068" y="95"/>
                    <a:pt x="86825" y="60"/>
                  </a:cubicBezTo>
                  <a:cubicBezTo>
                    <a:pt x="86571" y="21"/>
                    <a:pt x="86292" y="1"/>
                    <a:pt x="85978" y="1"/>
                  </a:cubicBezTo>
                  <a:cubicBezTo>
                    <a:pt x="85665" y="1"/>
                    <a:pt x="85384" y="21"/>
                    <a:pt x="85132" y="60"/>
                  </a:cubicBezTo>
                  <a:cubicBezTo>
                    <a:pt x="85073" y="67"/>
                    <a:pt x="85020" y="77"/>
                    <a:pt x="84964" y="87"/>
                  </a:cubicBezTo>
                  <a:cubicBezTo>
                    <a:pt x="84911" y="95"/>
                    <a:pt x="84858" y="105"/>
                    <a:pt x="84807" y="118"/>
                  </a:cubicBezTo>
                  <a:cubicBezTo>
                    <a:pt x="84780" y="124"/>
                    <a:pt x="84755" y="132"/>
                    <a:pt x="84729" y="136"/>
                  </a:cubicBezTo>
                  <a:cubicBezTo>
                    <a:pt x="83370" y="462"/>
                    <a:pt x="82834" y="1283"/>
                    <a:pt x="81477" y="1609"/>
                  </a:cubicBezTo>
                  <a:cubicBezTo>
                    <a:pt x="81451" y="1617"/>
                    <a:pt x="81426" y="1622"/>
                    <a:pt x="81400" y="1628"/>
                  </a:cubicBezTo>
                  <a:cubicBezTo>
                    <a:pt x="81348" y="1638"/>
                    <a:pt x="81295" y="1648"/>
                    <a:pt x="81242" y="1658"/>
                  </a:cubicBezTo>
                  <a:cubicBezTo>
                    <a:pt x="81188" y="1669"/>
                    <a:pt x="81131" y="1679"/>
                    <a:pt x="81076" y="1685"/>
                  </a:cubicBezTo>
                  <a:cubicBezTo>
                    <a:pt x="80822" y="1724"/>
                    <a:pt x="80543" y="1744"/>
                    <a:pt x="80230" y="1744"/>
                  </a:cubicBezTo>
                  <a:cubicBezTo>
                    <a:pt x="79914" y="1744"/>
                    <a:pt x="79636" y="1724"/>
                    <a:pt x="79381" y="1685"/>
                  </a:cubicBezTo>
                  <a:cubicBezTo>
                    <a:pt x="79324" y="1679"/>
                    <a:pt x="79269" y="1669"/>
                    <a:pt x="79216" y="1658"/>
                  </a:cubicBezTo>
                  <a:cubicBezTo>
                    <a:pt x="79162" y="1650"/>
                    <a:pt x="79109" y="1640"/>
                    <a:pt x="79058" y="1628"/>
                  </a:cubicBezTo>
                  <a:cubicBezTo>
                    <a:pt x="79031" y="1622"/>
                    <a:pt x="79007" y="1613"/>
                    <a:pt x="78980" y="1609"/>
                  </a:cubicBezTo>
                  <a:cubicBezTo>
                    <a:pt x="77620" y="1283"/>
                    <a:pt x="77085" y="462"/>
                    <a:pt x="75729" y="136"/>
                  </a:cubicBezTo>
                  <a:cubicBezTo>
                    <a:pt x="75702" y="128"/>
                    <a:pt x="75677" y="124"/>
                    <a:pt x="75651" y="118"/>
                  </a:cubicBezTo>
                  <a:cubicBezTo>
                    <a:pt x="75600" y="107"/>
                    <a:pt x="75546" y="97"/>
                    <a:pt x="75493" y="87"/>
                  </a:cubicBezTo>
                  <a:cubicBezTo>
                    <a:pt x="75438" y="77"/>
                    <a:pt x="75382" y="67"/>
                    <a:pt x="75325" y="60"/>
                  </a:cubicBezTo>
                  <a:cubicBezTo>
                    <a:pt x="75073" y="21"/>
                    <a:pt x="74792" y="1"/>
                    <a:pt x="74481" y="1"/>
                  </a:cubicBezTo>
                  <a:cubicBezTo>
                    <a:pt x="74165" y="1"/>
                    <a:pt x="73887" y="21"/>
                    <a:pt x="73633" y="60"/>
                  </a:cubicBezTo>
                  <a:cubicBezTo>
                    <a:pt x="73573" y="67"/>
                    <a:pt x="73520" y="77"/>
                    <a:pt x="73467" y="87"/>
                  </a:cubicBezTo>
                  <a:cubicBezTo>
                    <a:pt x="73413" y="95"/>
                    <a:pt x="73358" y="105"/>
                    <a:pt x="73307" y="118"/>
                  </a:cubicBezTo>
                  <a:cubicBezTo>
                    <a:pt x="73282" y="124"/>
                    <a:pt x="73256" y="132"/>
                    <a:pt x="73231" y="136"/>
                  </a:cubicBezTo>
                  <a:cubicBezTo>
                    <a:pt x="71871" y="462"/>
                    <a:pt x="71336" y="1283"/>
                    <a:pt x="69978" y="1609"/>
                  </a:cubicBezTo>
                  <a:cubicBezTo>
                    <a:pt x="69953" y="1617"/>
                    <a:pt x="69927" y="1622"/>
                    <a:pt x="69902" y="1628"/>
                  </a:cubicBezTo>
                  <a:cubicBezTo>
                    <a:pt x="69851" y="1638"/>
                    <a:pt x="69797" y="1648"/>
                    <a:pt x="69742" y="1658"/>
                  </a:cubicBezTo>
                  <a:cubicBezTo>
                    <a:pt x="69689" y="1669"/>
                    <a:pt x="69634" y="1679"/>
                    <a:pt x="69576" y="1685"/>
                  </a:cubicBezTo>
                  <a:cubicBezTo>
                    <a:pt x="69322" y="1724"/>
                    <a:pt x="69044" y="1744"/>
                    <a:pt x="68732" y="1744"/>
                  </a:cubicBezTo>
                  <a:cubicBezTo>
                    <a:pt x="68417" y="1744"/>
                    <a:pt x="68138" y="1724"/>
                    <a:pt x="67884" y="1685"/>
                  </a:cubicBezTo>
                  <a:cubicBezTo>
                    <a:pt x="67825" y="1679"/>
                    <a:pt x="67771" y="1669"/>
                    <a:pt x="67718" y="1658"/>
                  </a:cubicBezTo>
                  <a:cubicBezTo>
                    <a:pt x="67663" y="1650"/>
                    <a:pt x="67609" y="1640"/>
                    <a:pt x="67558" y="1628"/>
                  </a:cubicBezTo>
                  <a:cubicBezTo>
                    <a:pt x="67534" y="1622"/>
                    <a:pt x="67507" y="1613"/>
                    <a:pt x="67482" y="1609"/>
                  </a:cubicBezTo>
                  <a:cubicBezTo>
                    <a:pt x="66122" y="1283"/>
                    <a:pt x="65587" y="462"/>
                    <a:pt x="64229" y="136"/>
                  </a:cubicBezTo>
                  <a:cubicBezTo>
                    <a:pt x="64204" y="128"/>
                    <a:pt x="64178" y="124"/>
                    <a:pt x="64153" y="118"/>
                  </a:cubicBezTo>
                  <a:cubicBezTo>
                    <a:pt x="64102" y="107"/>
                    <a:pt x="64047" y="97"/>
                    <a:pt x="63993" y="87"/>
                  </a:cubicBezTo>
                  <a:cubicBezTo>
                    <a:pt x="63940" y="77"/>
                    <a:pt x="63883" y="67"/>
                    <a:pt x="63827" y="60"/>
                  </a:cubicBezTo>
                  <a:cubicBezTo>
                    <a:pt x="63573" y="21"/>
                    <a:pt x="63295" y="1"/>
                    <a:pt x="62981" y="1"/>
                  </a:cubicBezTo>
                  <a:close/>
                </a:path>
              </a:pathLst>
            </a:custGeom>
            <a:solidFill>
              <a:srgbClr val="E83C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3"/>
            <p:cNvSpPr/>
            <p:nvPr/>
          </p:nvSpPr>
          <p:spPr>
            <a:xfrm>
              <a:off x="2695525" y="5179900"/>
              <a:ext cx="2593800" cy="91750"/>
            </a:xfrm>
            <a:custGeom>
              <a:avLst/>
              <a:gdLst/>
              <a:ahLst/>
              <a:cxnLst/>
              <a:rect l="l" t="t" r="r" b="b"/>
              <a:pathLst>
                <a:path w="103752" h="3670" extrusionOk="0">
                  <a:moveTo>
                    <a:pt x="97444" y="0"/>
                  </a:moveTo>
                  <a:cubicBezTo>
                    <a:pt x="97436" y="0"/>
                    <a:pt x="97427" y="0"/>
                    <a:pt x="97419" y="0"/>
                  </a:cubicBezTo>
                  <a:cubicBezTo>
                    <a:pt x="94546" y="0"/>
                    <a:pt x="94546" y="1742"/>
                    <a:pt x="91674" y="1742"/>
                  </a:cubicBezTo>
                  <a:cubicBezTo>
                    <a:pt x="88804" y="1742"/>
                    <a:pt x="88804" y="0"/>
                    <a:pt x="85931" y="0"/>
                  </a:cubicBezTo>
                  <a:cubicBezTo>
                    <a:pt x="83057" y="0"/>
                    <a:pt x="83057" y="1742"/>
                    <a:pt x="80187" y="1742"/>
                  </a:cubicBezTo>
                  <a:cubicBezTo>
                    <a:pt x="77312" y="1742"/>
                    <a:pt x="77312" y="0"/>
                    <a:pt x="74442" y="0"/>
                  </a:cubicBezTo>
                  <a:cubicBezTo>
                    <a:pt x="71570" y="0"/>
                    <a:pt x="71570" y="1742"/>
                    <a:pt x="68697" y="1742"/>
                  </a:cubicBezTo>
                  <a:cubicBezTo>
                    <a:pt x="65825" y="1742"/>
                    <a:pt x="65825" y="0"/>
                    <a:pt x="62955" y="0"/>
                  </a:cubicBezTo>
                  <a:cubicBezTo>
                    <a:pt x="60082" y="0"/>
                    <a:pt x="60082" y="1742"/>
                    <a:pt x="57212" y="1742"/>
                  </a:cubicBezTo>
                  <a:cubicBezTo>
                    <a:pt x="54340" y="1742"/>
                    <a:pt x="54340" y="0"/>
                    <a:pt x="51467" y="0"/>
                  </a:cubicBezTo>
                  <a:cubicBezTo>
                    <a:pt x="48595" y="0"/>
                    <a:pt x="48595" y="1742"/>
                    <a:pt x="45725" y="1742"/>
                  </a:cubicBezTo>
                  <a:cubicBezTo>
                    <a:pt x="42850" y="1742"/>
                    <a:pt x="42850" y="0"/>
                    <a:pt x="39980" y="0"/>
                  </a:cubicBezTo>
                  <a:cubicBezTo>
                    <a:pt x="37106" y="0"/>
                    <a:pt x="37106" y="1742"/>
                    <a:pt x="34235" y="1742"/>
                  </a:cubicBezTo>
                  <a:cubicBezTo>
                    <a:pt x="31363" y="1742"/>
                    <a:pt x="31363" y="0"/>
                    <a:pt x="28491" y="0"/>
                  </a:cubicBezTo>
                  <a:cubicBezTo>
                    <a:pt x="25618" y="0"/>
                    <a:pt x="25618" y="1742"/>
                    <a:pt x="22748" y="1742"/>
                  </a:cubicBezTo>
                  <a:cubicBezTo>
                    <a:pt x="19876" y="1742"/>
                    <a:pt x="19876" y="0"/>
                    <a:pt x="17005" y="0"/>
                  </a:cubicBezTo>
                  <a:cubicBezTo>
                    <a:pt x="14133" y="0"/>
                    <a:pt x="14133" y="1742"/>
                    <a:pt x="11261" y="1742"/>
                  </a:cubicBezTo>
                  <a:cubicBezTo>
                    <a:pt x="8388" y="1742"/>
                    <a:pt x="8388" y="0"/>
                    <a:pt x="5518" y="0"/>
                  </a:cubicBezTo>
                  <a:cubicBezTo>
                    <a:pt x="2724" y="0"/>
                    <a:pt x="2646" y="1648"/>
                    <a:pt x="1" y="1736"/>
                  </a:cubicBezTo>
                  <a:lnTo>
                    <a:pt x="1" y="3666"/>
                  </a:lnTo>
                  <a:cubicBezTo>
                    <a:pt x="564" y="3647"/>
                    <a:pt x="1013" y="3557"/>
                    <a:pt x="1394" y="3426"/>
                  </a:cubicBezTo>
                  <a:cubicBezTo>
                    <a:pt x="1455" y="3405"/>
                    <a:pt x="1515" y="3385"/>
                    <a:pt x="1574" y="3362"/>
                  </a:cubicBezTo>
                  <a:cubicBezTo>
                    <a:pt x="1632" y="3342"/>
                    <a:pt x="1689" y="3317"/>
                    <a:pt x="1742" y="3293"/>
                  </a:cubicBezTo>
                  <a:cubicBezTo>
                    <a:pt x="1937" y="3209"/>
                    <a:pt x="2113" y="3114"/>
                    <a:pt x="2285" y="3014"/>
                  </a:cubicBezTo>
                  <a:cubicBezTo>
                    <a:pt x="2336" y="2985"/>
                    <a:pt x="2384" y="2959"/>
                    <a:pt x="2431" y="2930"/>
                  </a:cubicBezTo>
                  <a:cubicBezTo>
                    <a:pt x="2480" y="2901"/>
                    <a:pt x="2527" y="2871"/>
                    <a:pt x="2574" y="2842"/>
                  </a:cubicBezTo>
                  <a:cubicBezTo>
                    <a:pt x="2623" y="2815"/>
                    <a:pt x="2672" y="2785"/>
                    <a:pt x="2717" y="2756"/>
                  </a:cubicBezTo>
                  <a:cubicBezTo>
                    <a:pt x="2767" y="2727"/>
                    <a:pt x="2814" y="2697"/>
                    <a:pt x="2861" y="2668"/>
                  </a:cubicBezTo>
                  <a:lnTo>
                    <a:pt x="3008" y="2584"/>
                  </a:lnTo>
                  <a:cubicBezTo>
                    <a:pt x="3178" y="2483"/>
                    <a:pt x="3357" y="2389"/>
                    <a:pt x="3551" y="2305"/>
                  </a:cubicBezTo>
                  <a:cubicBezTo>
                    <a:pt x="3605" y="2283"/>
                    <a:pt x="3660" y="2258"/>
                    <a:pt x="3719" y="2236"/>
                  </a:cubicBezTo>
                  <a:cubicBezTo>
                    <a:pt x="3779" y="2215"/>
                    <a:pt x="3838" y="2193"/>
                    <a:pt x="3900" y="2172"/>
                  </a:cubicBezTo>
                  <a:cubicBezTo>
                    <a:pt x="4332" y="2027"/>
                    <a:pt x="4846" y="1930"/>
                    <a:pt x="5520" y="1930"/>
                  </a:cubicBezTo>
                  <a:cubicBezTo>
                    <a:pt x="6190" y="1930"/>
                    <a:pt x="6706" y="2027"/>
                    <a:pt x="7139" y="2172"/>
                  </a:cubicBezTo>
                  <a:cubicBezTo>
                    <a:pt x="7200" y="2193"/>
                    <a:pt x="7260" y="2213"/>
                    <a:pt x="7317" y="2236"/>
                  </a:cubicBezTo>
                  <a:cubicBezTo>
                    <a:pt x="7376" y="2256"/>
                    <a:pt x="7434" y="2283"/>
                    <a:pt x="7487" y="2305"/>
                  </a:cubicBezTo>
                  <a:cubicBezTo>
                    <a:pt x="7682" y="2389"/>
                    <a:pt x="7858" y="2483"/>
                    <a:pt x="8030" y="2584"/>
                  </a:cubicBezTo>
                  <a:lnTo>
                    <a:pt x="8175" y="2668"/>
                  </a:lnTo>
                  <a:cubicBezTo>
                    <a:pt x="8225" y="2697"/>
                    <a:pt x="8270" y="2727"/>
                    <a:pt x="8319" y="2756"/>
                  </a:cubicBezTo>
                  <a:cubicBezTo>
                    <a:pt x="8368" y="2785"/>
                    <a:pt x="8417" y="2815"/>
                    <a:pt x="8462" y="2842"/>
                  </a:cubicBezTo>
                  <a:cubicBezTo>
                    <a:pt x="8511" y="2871"/>
                    <a:pt x="8556" y="2901"/>
                    <a:pt x="8606" y="2930"/>
                  </a:cubicBezTo>
                  <a:lnTo>
                    <a:pt x="8751" y="3014"/>
                  </a:lnTo>
                  <a:cubicBezTo>
                    <a:pt x="8923" y="3114"/>
                    <a:pt x="9099" y="3209"/>
                    <a:pt x="9294" y="3293"/>
                  </a:cubicBezTo>
                  <a:cubicBezTo>
                    <a:pt x="9347" y="3317"/>
                    <a:pt x="9405" y="3340"/>
                    <a:pt x="9464" y="3362"/>
                  </a:cubicBezTo>
                  <a:cubicBezTo>
                    <a:pt x="9523" y="3383"/>
                    <a:pt x="9581" y="3405"/>
                    <a:pt x="9642" y="3426"/>
                  </a:cubicBezTo>
                  <a:cubicBezTo>
                    <a:pt x="10077" y="3573"/>
                    <a:pt x="10591" y="3668"/>
                    <a:pt x="11265" y="3668"/>
                  </a:cubicBezTo>
                  <a:cubicBezTo>
                    <a:pt x="11935" y="3668"/>
                    <a:pt x="12449" y="3573"/>
                    <a:pt x="12881" y="3426"/>
                  </a:cubicBezTo>
                  <a:cubicBezTo>
                    <a:pt x="12945" y="3405"/>
                    <a:pt x="13002" y="3385"/>
                    <a:pt x="13062" y="3362"/>
                  </a:cubicBezTo>
                  <a:cubicBezTo>
                    <a:pt x="13121" y="3342"/>
                    <a:pt x="13176" y="3317"/>
                    <a:pt x="13230" y="3293"/>
                  </a:cubicBezTo>
                  <a:cubicBezTo>
                    <a:pt x="13424" y="3209"/>
                    <a:pt x="13602" y="3114"/>
                    <a:pt x="13773" y="3014"/>
                  </a:cubicBezTo>
                  <a:cubicBezTo>
                    <a:pt x="13824" y="2985"/>
                    <a:pt x="13871" y="2959"/>
                    <a:pt x="13920" y="2930"/>
                  </a:cubicBezTo>
                  <a:cubicBezTo>
                    <a:pt x="13967" y="2901"/>
                    <a:pt x="14014" y="2871"/>
                    <a:pt x="14063" y="2842"/>
                  </a:cubicBezTo>
                  <a:cubicBezTo>
                    <a:pt x="14111" y="2815"/>
                    <a:pt x="14160" y="2785"/>
                    <a:pt x="14207" y="2756"/>
                  </a:cubicBezTo>
                  <a:cubicBezTo>
                    <a:pt x="14254" y="2727"/>
                    <a:pt x="14301" y="2697"/>
                    <a:pt x="14350" y="2668"/>
                  </a:cubicBezTo>
                  <a:lnTo>
                    <a:pt x="14496" y="2584"/>
                  </a:lnTo>
                  <a:cubicBezTo>
                    <a:pt x="14668" y="2483"/>
                    <a:pt x="14844" y="2389"/>
                    <a:pt x="15039" y="2305"/>
                  </a:cubicBezTo>
                  <a:cubicBezTo>
                    <a:pt x="15092" y="2283"/>
                    <a:pt x="15149" y="2258"/>
                    <a:pt x="15207" y="2236"/>
                  </a:cubicBezTo>
                  <a:cubicBezTo>
                    <a:pt x="15266" y="2215"/>
                    <a:pt x="15325" y="2193"/>
                    <a:pt x="15387" y="2172"/>
                  </a:cubicBezTo>
                  <a:cubicBezTo>
                    <a:pt x="15471" y="2141"/>
                    <a:pt x="15563" y="2115"/>
                    <a:pt x="15655" y="2090"/>
                  </a:cubicBezTo>
                  <a:cubicBezTo>
                    <a:pt x="15750" y="2063"/>
                    <a:pt x="15848" y="2043"/>
                    <a:pt x="15950" y="2022"/>
                  </a:cubicBezTo>
                  <a:cubicBezTo>
                    <a:pt x="16258" y="1961"/>
                    <a:pt x="16604" y="1928"/>
                    <a:pt x="17007" y="1928"/>
                  </a:cubicBezTo>
                  <a:cubicBezTo>
                    <a:pt x="17409" y="1928"/>
                    <a:pt x="17757" y="1965"/>
                    <a:pt x="18063" y="2022"/>
                  </a:cubicBezTo>
                  <a:cubicBezTo>
                    <a:pt x="18114" y="2031"/>
                    <a:pt x="18165" y="2043"/>
                    <a:pt x="18214" y="2053"/>
                  </a:cubicBezTo>
                  <a:cubicBezTo>
                    <a:pt x="18263" y="2068"/>
                    <a:pt x="18310" y="2078"/>
                    <a:pt x="18358" y="2090"/>
                  </a:cubicBezTo>
                  <a:cubicBezTo>
                    <a:pt x="18429" y="2109"/>
                    <a:pt x="18495" y="2129"/>
                    <a:pt x="18562" y="2150"/>
                  </a:cubicBezTo>
                  <a:cubicBezTo>
                    <a:pt x="18649" y="2174"/>
                    <a:pt x="18735" y="2205"/>
                    <a:pt x="18817" y="2238"/>
                  </a:cubicBezTo>
                  <a:cubicBezTo>
                    <a:pt x="18837" y="2244"/>
                    <a:pt x="18858" y="2254"/>
                    <a:pt x="18878" y="2262"/>
                  </a:cubicBezTo>
                  <a:cubicBezTo>
                    <a:pt x="18997" y="2309"/>
                    <a:pt x="19110" y="2365"/>
                    <a:pt x="19220" y="2420"/>
                  </a:cubicBezTo>
                  <a:cubicBezTo>
                    <a:pt x="19241" y="2428"/>
                    <a:pt x="19259" y="2438"/>
                    <a:pt x="19278" y="2449"/>
                  </a:cubicBezTo>
                  <a:cubicBezTo>
                    <a:pt x="19820" y="2733"/>
                    <a:pt x="20265" y="3073"/>
                    <a:pt x="20861" y="3323"/>
                  </a:cubicBezTo>
                  <a:cubicBezTo>
                    <a:pt x="20882" y="3332"/>
                    <a:pt x="20902" y="3342"/>
                    <a:pt x="20923" y="3350"/>
                  </a:cubicBezTo>
                  <a:cubicBezTo>
                    <a:pt x="20984" y="3373"/>
                    <a:pt x="21046" y="3395"/>
                    <a:pt x="21111" y="3420"/>
                  </a:cubicBezTo>
                  <a:cubicBezTo>
                    <a:pt x="21154" y="3434"/>
                    <a:pt x="21197" y="3450"/>
                    <a:pt x="21240" y="3463"/>
                  </a:cubicBezTo>
                  <a:cubicBezTo>
                    <a:pt x="21441" y="3524"/>
                    <a:pt x="21660" y="3575"/>
                    <a:pt x="21904" y="3610"/>
                  </a:cubicBezTo>
                  <a:cubicBezTo>
                    <a:pt x="22158" y="3649"/>
                    <a:pt x="22437" y="3670"/>
                    <a:pt x="22752" y="3670"/>
                  </a:cubicBezTo>
                  <a:cubicBezTo>
                    <a:pt x="23064" y="3670"/>
                    <a:pt x="23344" y="3649"/>
                    <a:pt x="23596" y="3610"/>
                  </a:cubicBezTo>
                  <a:cubicBezTo>
                    <a:pt x="23656" y="3604"/>
                    <a:pt x="23709" y="3594"/>
                    <a:pt x="23764" y="3584"/>
                  </a:cubicBezTo>
                  <a:cubicBezTo>
                    <a:pt x="23818" y="3575"/>
                    <a:pt x="23871" y="3563"/>
                    <a:pt x="23922" y="3553"/>
                  </a:cubicBezTo>
                  <a:cubicBezTo>
                    <a:pt x="23949" y="3547"/>
                    <a:pt x="23973" y="3539"/>
                    <a:pt x="24000" y="3534"/>
                  </a:cubicBezTo>
                  <a:cubicBezTo>
                    <a:pt x="25358" y="3209"/>
                    <a:pt x="25895" y="2387"/>
                    <a:pt x="27251" y="2061"/>
                  </a:cubicBezTo>
                  <a:cubicBezTo>
                    <a:pt x="27278" y="2057"/>
                    <a:pt x="27302" y="2049"/>
                    <a:pt x="27329" y="2043"/>
                  </a:cubicBezTo>
                  <a:cubicBezTo>
                    <a:pt x="27380" y="2033"/>
                    <a:pt x="27434" y="2022"/>
                    <a:pt x="27487" y="2012"/>
                  </a:cubicBezTo>
                  <a:cubicBezTo>
                    <a:pt x="27544" y="2002"/>
                    <a:pt x="27597" y="1992"/>
                    <a:pt x="27653" y="1986"/>
                  </a:cubicBezTo>
                  <a:cubicBezTo>
                    <a:pt x="27907" y="1947"/>
                    <a:pt x="28185" y="1926"/>
                    <a:pt x="28501" y="1926"/>
                  </a:cubicBezTo>
                  <a:cubicBezTo>
                    <a:pt x="28814" y="1926"/>
                    <a:pt x="29093" y="1947"/>
                    <a:pt x="29347" y="1986"/>
                  </a:cubicBezTo>
                  <a:cubicBezTo>
                    <a:pt x="29404" y="1992"/>
                    <a:pt x="29460" y="2002"/>
                    <a:pt x="29513" y="2012"/>
                  </a:cubicBezTo>
                  <a:cubicBezTo>
                    <a:pt x="29566" y="2020"/>
                    <a:pt x="29620" y="2031"/>
                    <a:pt x="29671" y="2043"/>
                  </a:cubicBezTo>
                  <a:cubicBezTo>
                    <a:pt x="29697" y="2049"/>
                    <a:pt x="29722" y="2057"/>
                    <a:pt x="29749" y="2061"/>
                  </a:cubicBezTo>
                  <a:cubicBezTo>
                    <a:pt x="31109" y="2387"/>
                    <a:pt x="31644" y="3209"/>
                    <a:pt x="33000" y="3534"/>
                  </a:cubicBezTo>
                  <a:cubicBezTo>
                    <a:pt x="33027" y="3539"/>
                    <a:pt x="33051" y="3547"/>
                    <a:pt x="33078" y="3553"/>
                  </a:cubicBezTo>
                  <a:cubicBezTo>
                    <a:pt x="33129" y="3563"/>
                    <a:pt x="33182" y="3573"/>
                    <a:pt x="33236" y="3584"/>
                  </a:cubicBezTo>
                  <a:cubicBezTo>
                    <a:pt x="33293" y="3594"/>
                    <a:pt x="33346" y="3604"/>
                    <a:pt x="33404" y="3610"/>
                  </a:cubicBezTo>
                  <a:cubicBezTo>
                    <a:pt x="33656" y="3649"/>
                    <a:pt x="33936" y="3670"/>
                    <a:pt x="34250" y="3670"/>
                  </a:cubicBezTo>
                  <a:cubicBezTo>
                    <a:pt x="34563" y="3670"/>
                    <a:pt x="34842" y="3649"/>
                    <a:pt x="35096" y="3610"/>
                  </a:cubicBezTo>
                  <a:cubicBezTo>
                    <a:pt x="35155" y="3604"/>
                    <a:pt x="35209" y="3594"/>
                    <a:pt x="35262" y="3584"/>
                  </a:cubicBezTo>
                  <a:cubicBezTo>
                    <a:pt x="35315" y="3575"/>
                    <a:pt x="35370" y="3563"/>
                    <a:pt x="35422" y="3553"/>
                  </a:cubicBezTo>
                  <a:cubicBezTo>
                    <a:pt x="35446" y="3547"/>
                    <a:pt x="35473" y="3539"/>
                    <a:pt x="35497" y="3534"/>
                  </a:cubicBezTo>
                  <a:cubicBezTo>
                    <a:pt x="36858" y="3209"/>
                    <a:pt x="37393" y="2387"/>
                    <a:pt x="38751" y="2061"/>
                  </a:cubicBezTo>
                  <a:cubicBezTo>
                    <a:pt x="38775" y="2057"/>
                    <a:pt x="38802" y="2049"/>
                    <a:pt x="38827" y="2043"/>
                  </a:cubicBezTo>
                  <a:cubicBezTo>
                    <a:pt x="38878" y="2033"/>
                    <a:pt x="38931" y="2022"/>
                    <a:pt x="38986" y="2012"/>
                  </a:cubicBezTo>
                  <a:cubicBezTo>
                    <a:pt x="39042" y="2002"/>
                    <a:pt x="39095" y="1992"/>
                    <a:pt x="39152" y="1986"/>
                  </a:cubicBezTo>
                  <a:cubicBezTo>
                    <a:pt x="39406" y="1947"/>
                    <a:pt x="39685" y="1926"/>
                    <a:pt x="40001" y="1926"/>
                  </a:cubicBezTo>
                  <a:cubicBezTo>
                    <a:pt x="40312" y="1926"/>
                    <a:pt x="40591" y="1947"/>
                    <a:pt x="40845" y="1986"/>
                  </a:cubicBezTo>
                  <a:cubicBezTo>
                    <a:pt x="40904" y="1992"/>
                    <a:pt x="40957" y="2002"/>
                    <a:pt x="41011" y="2012"/>
                  </a:cubicBezTo>
                  <a:cubicBezTo>
                    <a:pt x="41066" y="2020"/>
                    <a:pt x="41119" y="2031"/>
                    <a:pt x="41170" y="2043"/>
                  </a:cubicBezTo>
                  <a:cubicBezTo>
                    <a:pt x="41195" y="2049"/>
                    <a:pt x="41222" y="2057"/>
                    <a:pt x="41246" y="2061"/>
                  </a:cubicBezTo>
                  <a:cubicBezTo>
                    <a:pt x="42607" y="2387"/>
                    <a:pt x="43141" y="3209"/>
                    <a:pt x="44500" y="3534"/>
                  </a:cubicBezTo>
                  <a:cubicBezTo>
                    <a:pt x="44524" y="3539"/>
                    <a:pt x="44551" y="3547"/>
                    <a:pt x="44575" y="3553"/>
                  </a:cubicBezTo>
                  <a:cubicBezTo>
                    <a:pt x="44627" y="3563"/>
                    <a:pt x="44682" y="3573"/>
                    <a:pt x="44735" y="3584"/>
                  </a:cubicBezTo>
                  <a:cubicBezTo>
                    <a:pt x="44791" y="3594"/>
                    <a:pt x="44846" y="3604"/>
                    <a:pt x="44901" y="3610"/>
                  </a:cubicBezTo>
                  <a:cubicBezTo>
                    <a:pt x="45155" y="3649"/>
                    <a:pt x="45434" y="3670"/>
                    <a:pt x="45749" y="3670"/>
                  </a:cubicBezTo>
                  <a:cubicBezTo>
                    <a:pt x="46061" y="3670"/>
                    <a:pt x="46341" y="3649"/>
                    <a:pt x="46593" y="3610"/>
                  </a:cubicBezTo>
                  <a:cubicBezTo>
                    <a:pt x="46653" y="3604"/>
                    <a:pt x="46706" y="3594"/>
                    <a:pt x="46761" y="3584"/>
                  </a:cubicBezTo>
                  <a:cubicBezTo>
                    <a:pt x="46815" y="3575"/>
                    <a:pt x="46868" y="3563"/>
                    <a:pt x="46919" y="3553"/>
                  </a:cubicBezTo>
                  <a:cubicBezTo>
                    <a:pt x="46946" y="3547"/>
                    <a:pt x="46970" y="3539"/>
                    <a:pt x="46997" y="3534"/>
                  </a:cubicBezTo>
                  <a:cubicBezTo>
                    <a:pt x="48355" y="3209"/>
                    <a:pt x="48892" y="2387"/>
                    <a:pt x="50248" y="2061"/>
                  </a:cubicBezTo>
                  <a:cubicBezTo>
                    <a:pt x="50275" y="2057"/>
                    <a:pt x="50300" y="2049"/>
                    <a:pt x="50326" y="2043"/>
                  </a:cubicBezTo>
                  <a:cubicBezTo>
                    <a:pt x="50377" y="2033"/>
                    <a:pt x="50431" y="2022"/>
                    <a:pt x="50484" y="2012"/>
                  </a:cubicBezTo>
                  <a:cubicBezTo>
                    <a:pt x="50541" y="2002"/>
                    <a:pt x="50595" y="1992"/>
                    <a:pt x="50650" y="1986"/>
                  </a:cubicBezTo>
                  <a:cubicBezTo>
                    <a:pt x="50904" y="1947"/>
                    <a:pt x="51183" y="1926"/>
                    <a:pt x="51498" y="1926"/>
                  </a:cubicBezTo>
                  <a:cubicBezTo>
                    <a:pt x="51812" y="1926"/>
                    <a:pt x="52090" y="1947"/>
                    <a:pt x="52344" y="1986"/>
                  </a:cubicBezTo>
                  <a:cubicBezTo>
                    <a:pt x="52416" y="1996"/>
                    <a:pt x="52484" y="2008"/>
                    <a:pt x="52551" y="2020"/>
                  </a:cubicBezTo>
                  <a:cubicBezTo>
                    <a:pt x="52623" y="2033"/>
                    <a:pt x="52695" y="2049"/>
                    <a:pt x="52764" y="2068"/>
                  </a:cubicBezTo>
                  <a:cubicBezTo>
                    <a:pt x="53086" y="2145"/>
                    <a:pt x="53363" y="2254"/>
                    <a:pt x="53615" y="2375"/>
                  </a:cubicBezTo>
                  <a:cubicBezTo>
                    <a:pt x="53649" y="2391"/>
                    <a:pt x="53682" y="2410"/>
                    <a:pt x="53719" y="2428"/>
                  </a:cubicBezTo>
                  <a:cubicBezTo>
                    <a:pt x="54172" y="2658"/>
                    <a:pt x="54557" y="2934"/>
                    <a:pt x="55012" y="3168"/>
                  </a:cubicBezTo>
                  <a:lnTo>
                    <a:pt x="55120" y="3221"/>
                  </a:lnTo>
                  <a:cubicBezTo>
                    <a:pt x="55370" y="3344"/>
                    <a:pt x="55645" y="3450"/>
                    <a:pt x="55966" y="3528"/>
                  </a:cubicBezTo>
                  <a:cubicBezTo>
                    <a:pt x="56036" y="3545"/>
                    <a:pt x="56106" y="3559"/>
                    <a:pt x="56180" y="3575"/>
                  </a:cubicBezTo>
                  <a:cubicBezTo>
                    <a:pt x="56487" y="3637"/>
                    <a:pt x="56833" y="3670"/>
                    <a:pt x="57237" y="3670"/>
                  </a:cubicBezTo>
                  <a:cubicBezTo>
                    <a:pt x="57550" y="3670"/>
                    <a:pt x="57829" y="3649"/>
                    <a:pt x="58083" y="3610"/>
                  </a:cubicBezTo>
                  <a:cubicBezTo>
                    <a:pt x="58118" y="3604"/>
                    <a:pt x="58155" y="3598"/>
                    <a:pt x="58189" y="3594"/>
                  </a:cubicBezTo>
                  <a:lnTo>
                    <a:pt x="58193" y="3594"/>
                  </a:lnTo>
                  <a:cubicBezTo>
                    <a:pt x="58300" y="3575"/>
                    <a:pt x="58402" y="3553"/>
                    <a:pt x="58501" y="3528"/>
                  </a:cubicBezTo>
                  <a:cubicBezTo>
                    <a:pt x="58548" y="3516"/>
                    <a:pt x="58597" y="3504"/>
                    <a:pt x="58644" y="3491"/>
                  </a:cubicBezTo>
                  <a:cubicBezTo>
                    <a:pt x="58738" y="3465"/>
                    <a:pt x="58829" y="3434"/>
                    <a:pt x="58915" y="3403"/>
                  </a:cubicBezTo>
                  <a:cubicBezTo>
                    <a:pt x="59023" y="3364"/>
                    <a:pt x="59128" y="3321"/>
                    <a:pt x="59226" y="3278"/>
                  </a:cubicBezTo>
                  <a:cubicBezTo>
                    <a:pt x="60017" y="2924"/>
                    <a:pt x="60552" y="2418"/>
                    <a:pt x="61459" y="2133"/>
                  </a:cubicBezTo>
                  <a:cubicBezTo>
                    <a:pt x="61525" y="2113"/>
                    <a:pt x="61596" y="2092"/>
                    <a:pt x="61668" y="2074"/>
                  </a:cubicBezTo>
                  <a:cubicBezTo>
                    <a:pt x="61693" y="2070"/>
                    <a:pt x="61717" y="2061"/>
                    <a:pt x="61742" y="2057"/>
                  </a:cubicBezTo>
                  <a:cubicBezTo>
                    <a:pt x="61791" y="2043"/>
                    <a:pt x="61842" y="2033"/>
                    <a:pt x="61893" y="2022"/>
                  </a:cubicBezTo>
                  <a:cubicBezTo>
                    <a:pt x="61922" y="2018"/>
                    <a:pt x="61947" y="2012"/>
                    <a:pt x="61973" y="2008"/>
                  </a:cubicBezTo>
                  <a:cubicBezTo>
                    <a:pt x="62025" y="2000"/>
                    <a:pt x="62078" y="1990"/>
                    <a:pt x="62133" y="1982"/>
                  </a:cubicBezTo>
                  <a:cubicBezTo>
                    <a:pt x="62387" y="1945"/>
                    <a:pt x="62666" y="1924"/>
                    <a:pt x="62981" y="1924"/>
                  </a:cubicBezTo>
                  <a:cubicBezTo>
                    <a:pt x="63295" y="1924"/>
                    <a:pt x="63573" y="1945"/>
                    <a:pt x="63828" y="1982"/>
                  </a:cubicBezTo>
                  <a:cubicBezTo>
                    <a:pt x="63887" y="1990"/>
                    <a:pt x="63940" y="2000"/>
                    <a:pt x="63993" y="2010"/>
                  </a:cubicBezTo>
                  <a:cubicBezTo>
                    <a:pt x="64047" y="2018"/>
                    <a:pt x="64100" y="2029"/>
                    <a:pt x="64151" y="2041"/>
                  </a:cubicBezTo>
                  <a:cubicBezTo>
                    <a:pt x="64178" y="2047"/>
                    <a:pt x="64202" y="2053"/>
                    <a:pt x="64229" y="2059"/>
                  </a:cubicBezTo>
                  <a:cubicBezTo>
                    <a:pt x="65589" y="2385"/>
                    <a:pt x="66124" y="3207"/>
                    <a:pt x="67480" y="3532"/>
                  </a:cubicBezTo>
                  <a:cubicBezTo>
                    <a:pt x="67507" y="3537"/>
                    <a:pt x="67532" y="3545"/>
                    <a:pt x="67558" y="3549"/>
                  </a:cubicBezTo>
                  <a:cubicBezTo>
                    <a:pt x="67609" y="3559"/>
                    <a:pt x="67663" y="3569"/>
                    <a:pt x="67716" y="3580"/>
                  </a:cubicBezTo>
                  <a:cubicBezTo>
                    <a:pt x="67773" y="3590"/>
                    <a:pt x="67827" y="3600"/>
                    <a:pt x="67884" y="3608"/>
                  </a:cubicBezTo>
                  <a:cubicBezTo>
                    <a:pt x="68138" y="3647"/>
                    <a:pt x="68417" y="3668"/>
                    <a:pt x="68732" y="3668"/>
                  </a:cubicBezTo>
                  <a:cubicBezTo>
                    <a:pt x="69044" y="3668"/>
                    <a:pt x="69322" y="3647"/>
                    <a:pt x="69576" y="3608"/>
                  </a:cubicBezTo>
                  <a:cubicBezTo>
                    <a:pt x="69636" y="3600"/>
                    <a:pt x="69689" y="3590"/>
                    <a:pt x="69742" y="3580"/>
                  </a:cubicBezTo>
                  <a:cubicBezTo>
                    <a:pt x="69796" y="3573"/>
                    <a:pt x="69851" y="3559"/>
                    <a:pt x="69902" y="3549"/>
                  </a:cubicBezTo>
                  <a:cubicBezTo>
                    <a:pt x="69927" y="3545"/>
                    <a:pt x="69953" y="3537"/>
                    <a:pt x="69978" y="3532"/>
                  </a:cubicBezTo>
                  <a:cubicBezTo>
                    <a:pt x="71338" y="3207"/>
                    <a:pt x="71873" y="2385"/>
                    <a:pt x="73231" y="2059"/>
                  </a:cubicBezTo>
                  <a:cubicBezTo>
                    <a:pt x="73256" y="2053"/>
                    <a:pt x="73282" y="2047"/>
                    <a:pt x="73307" y="2041"/>
                  </a:cubicBezTo>
                  <a:cubicBezTo>
                    <a:pt x="73358" y="2031"/>
                    <a:pt x="73412" y="2020"/>
                    <a:pt x="73467" y="2010"/>
                  </a:cubicBezTo>
                  <a:cubicBezTo>
                    <a:pt x="73522" y="2000"/>
                    <a:pt x="73575" y="1990"/>
                    <a:pt x="73633" y="1982"/>
                  </a:cubicBezTo>
                  <a:cubicBezTo>
                    <a:pt x="73887" y="1945"/>
                    <a:pt x="74165" y="1924"/>
                    <a:pt x="74481" y="1924"/>
                  </a:cubicBezTo>
                  <a:cubicBezTo>
                    <a:pt x="74792" y="1924"/>
                    <a:pt x="75073" y="1945"/>
                    <a:pt x="75325" y="1982"/>
                  </a:cubicBezTo>
                  <a:cubicBezTo>
                    <a:pt x="75384" y="1990"/>
                    <a:pt x="75438" y="2000"/>
                    <a:pt x="75493" y="2010"/>
                  </a:cubicBezTo>
                  <a:cubicBezTo>
                    <a:pt x="75546" y="2018"/>
                    <a:pt x="75600" y="2029"/>
                    <a:pt x="75651" y="2041"/>
                  </a:cubicBezTo>
                  <a:cubicBezTo>
                    <a:pt x="75677" y="2047"/>
                    <a:pt x="75702" y="2053"/>
                    <a:pt x="75729" y="2059"/>
                  </a:cubicBezTo>
                  <a:cubicBezTo>
                    <a:pt x="77087" y="2385"/>
                    <a:pt x="77624" y="3207"/>
                    <a:pt x="78980" y="3532"/>
                  </a:cubicBezTo>
                  <a:cubicBezTo>
                    <a:pt x="79007" y="3537"/>
                    <a:pt x="79031" y="3545"/>
                    <a:pt x="79058" y="3549"/>
                  </a:cubicBezTo>
                  <a:cubicBezTo>
                    <a:pt x="79109" y="3559"/>
                    <a:pt x="79162" y="3569"/>
                    <a:pt x="79216" y="3580"/>
                  </a:cubicBezTo>
                  <a:cubicBezTo>
                    <a:pt x="79271" y="3590"/>
                    <a:pt x="79326" y="3600"/>
                    <a:pt x="79382" y="3608"/>
                  </a:cubicBezTo>
                  <a:cubicBezTo>
                    <a:pt x="79636" y="3647"/>
                    <a:pt x="79914" y="3668"/>
                    <a:pt x="80230" y="3668"/>
                  </a:cubicBezTo>
                  <a:cubicBezTo>
                    <a:pt x="80543" y="3668"/>
                    <a:pt x="80822" y="3647"/>
                    <a:pt x="81076" y="3608"/>
                  </a:cubicBezTo>
                  <a:cubicBezTo>
                    <a:pt x="81133" y="3600"/>
                    <a:pt x="81189" y="3590"/>
                    <a:pt x="81242" y="3580"/>
                  </a:cubicBezTo>
                  <a:cubicBezTo>
                    <a:pt x="81295" y="3573"/>
                    <a:pt x="81348" y="3559"/>
                    <a:pt x="81400" y="3549"/>
                  </a:cubicBezTo>
                  <a:cubicBezTo>
                    <a:pt x="81426" y="3545"/>
                    <a:pt x="81451" y="3537"/>
                    <a:pt x="81477" y="3532"/>
                  </a:cubicBezTo>
                  <a:cubicBezTo>
                    <a:pt x="82838" y="3207"/>
                    <a:pt x="83373" y="2385"/>
                    <a:pt x="84729" y="2059"/>
                  </a:cubicBezTo>
                  <a:cubicBezTo>
                    <a:pt x="84755" y="2053"/>
                    <a:pt x="84780" y="2047"/>
                    <a:pt x="84807" y="2041"/>
                  </a:cubicBezTo>
                  <a:cubicBezTo>
                    <a:pt x="84858" y="2031"/>
                    <a:pt x="84911" y="2020"/>
                    <a:pt x="84964" y="2010"/>
                  </a:cubicBezTo>
                  <a:cubicBezTo>
                    <a:pt x="85022" y="2000"/>
                    <a:pt x="85075" y="1990"/>
                    <a:pt x="85132" y="1982"/>
                  </a:cubicBezTo>
                  <a:cubicBezTo>
                    <a:pt x="85384" y="1945"/>
                    <a:pt x="85665" y="1924"/>
                    <a:pt x="85979" y="1924"/>
                  </a:cubicBezTo>
                  <a:cubicBezTo>
                    <a:pt x="86292" y="1924"/>
                    <a:pt x="86571" y="1945"/>
                    <a:pt x="86825" y="1982"/>
                  </a:cubicBezTo>
                  <a:cubicBezTo>
                    <a:pt x="87068" y="2018"/>
                    <a:pt x="87288" y="2070"/>
                    <a:pt x="87488" y="2131"/>
                  </a:cubicBezTo>
                  <a:cubicBezTo>
                    <a:pt x="87532" y="2145"/>
                    <a:pt x="87575" y="2160"/>
                    <a:pt x="87618" y="2174"/>
                  </a:cubicBezTo>
                  <a:cubicBezTo>
                    <a:pt x="87638" y="2182"/>
                    <a:pt x="87663" y="2190"/>
                    <a:pt x="87683" y="2197"/>
                  </a:cubicBezTo>
                  <a:cubicBezTo>
                    <a:pt x="87724" y="2211"/>
                    <a:pt x="87765" y="2227"/>
                    <a:pt x="87806" y="2244"/>
                  </a:cubicBezTo>
                  <a:cubicBezTo>
                    <a:pt x="87824" y="2252"/>
                    <a:pt x="87847" y="2262"/>
                    <a:pt x="87868" y="2268"/>
                  </a:cubicBezTo>
                  <a:cubicBezTo>
                    <a:pt x="87908" y="2285"/>
                    <a:pt x="87945" y="2303"/>
                    <a:pt x="87984" y="2320"/>
                  </a:cubicBezTo>
                  <a:cubicBezTo>
                    <a:pt x="88099" y="2375"/>
                    <a:pt x="88210" y="2428"/>
                    <a:pt x="88318" y="2488"/>
                  </a:cubicBezTo>
                  <a:cubicBezTo>
                    <a:pt x="88529" y="2602"/>
                    <a:pt x="88730" y="2725"/>
                    <a:pt x="88933" y="2848"/>
                  </a:cubicBezTo>
                  <a:lnTo>
                    <a:pt x="89031" y="2910"/>
                  </a:lnTo>
                  <a:cubicBezTo>
                    <a:pt x="89050" y="2920"/>
                    <a:pt x="89066" y="2930"/>
                    <a:pt x="89082" y="2940"/>
                  </a:cubicBezTo>
                  <a:cubicBezTo>
                    <a:pt x="89185" y="3000"/>
                    <a:pt x="89287" y="3057"/>
                    <a:pt x="89396" y="3117"/>
                  </a:cubicBezTo>
                  <a:cubicBezTo>
                    <a:pt x="89431" y="3135"/>
                    <a:pt x="89468" y="3155"/>
                    <a:pt x="89502" y="3174"/>
                  </a:cubicBezTo>
                  <a:cubicBezTo>
                    <a:pt x="89613" y="3229"/>
                    <a:pt x="89728" y="3282"/>
                    <a:pt x="89849" y="3332"/>
                  </a:cubicBezTo>
                  <a:lnTo>
                    <a:pt x="89910" y="3354"/>
                  </a:lnTo>
                  <a:cubicBezTo>
                    <a:pt x="89992" y="3385"/>
                    <a:pt x="90076" y="3416"/>
                    <a:pt x="90164" y="3444"/>
                  </a:cubicBezTo>
                  <a:cubicBezTo>
                    <a:pt x="90230" y="3465"/>
                    <a:pt x="90299" y="3485"/>
                    <a:pt x="90369" y="3504"/>
                  </a:cubicBezTo>
                  <a:cubicBezTo>
                    <a:pt x="90414" y="3516"/>
                    <a:pt x="90463" y="3528"/>
                    <a:pt x="90512" y="3539"/>
                  </a:cubicBezTo>
                  <a:cubicBezTo>
                    <a:pt x="90564" y="3549"/>
                    <a:pt x="90611" y="3559"/>
                    <a:pt x="90662" y="3569"/>
                  </a:cubicBezTo>
                  <a:cubicBezTo>
                    <a:pt x="90969" y="3631"/>
                    <a:pt x="91316" y="3666"/>
                    <a:pt x="91721" y="3666"/>
                  </a:cubicBezTo>
                  <a:cubicBezTo>
                    <a:pt x="92123" y="3666"/>
                    <a:pt x="92471" y="3629"/>
                    <a:pt x="92776" y="3569"/>
                  </a:cubicBezTo>
                  <a:cubicBezTo>
                    <a:pt x="92879" y="3549"/>
                    <a:pt x="92977" y="3528"/>
                    <a:pt x="93069" y="3504"/>
                  </a:cubicBezTo>
                  <a:cubicBezTo>
                    <a:pt x="93141" y="3485"/>
                    <a:pt x="93213" y="3465"/>
                    <a:pt x="93280" y="3442"/>
                  </a:cubicBezTo>
                  <a:cubicBezTo>
                    <a:pt x="93346" y="3422"/>
                    <a:pt x="93413" y="3395"/>
                    <a:pt x="93477" y="3373"/>
                  </a:cubicBezTo>
                  <a:cubicBezTo>
                    <a:pt x="93510" y="3362"/>
                    <a:pt x="93540" y="3350"/>
                    <a:pt x="93571" y="3338"/>
                  </a:cubicBezTo>
                  <a:cubicBezTo>
                    <a:pt x="93633" y="3311"/>
                    <a:pt x="93694" y="3287"/>
                    <a:pt x="93754" y="3258"/>
                  </a:cubicBezTo>
                  <a:cubicBezTo>
                    <a:pt x="93874" y="3205"/>
                    <a:pt x="93987" y="3147"/>
                    <a:pt x="94094" y="3086"/>
                  </a:cubicBezTo>
                  <a:cubicBezTo>
                    <a:pt x="94313" y="2969"/>
                    <a:pt x="94518" y="2840"/>
                    <a:pt x="94725" y="2715"/>
                  </a:cubicBezTo>
                  <a:cubicBezTo>
                    <a:pt x="94880" y="2621"/>
                    <a:pt x="95036" y="2529"/>
                    <a:pt x="95206" y="2440"/>
                  </a:cubicBezTo>
                  <a:cubicBezTo>
                    <a:pt x="95261" y="2412"/>
                    <a:pt x="95319" y="2385"/>
                    <a:pt x="95378" y="2356"/>
                  </a:cubicBezTo>
                  <a:cubicBezTo>
                    <a:pt x="95524" y="2287"/>
                    <a:pt x="95677" y="2223"/>
                    <a:pt x="95843" y="2166"/>
                  </a:cubicBezTo>
                  <a:cubicBezTo>
                    <a:pt x="96276" y="2020"/>
                    <a:pt x="96792" y="1926"/>
                    <a:pt x="97464" y="1926"/>
                  </a:cubicBezTo>
                  <a:cubicBezTo>
                    <a:pt x="98136" y="1926"/>
                    <a:pt x="98650" y="2020"/>
                    <a:pt x="99082" y="2166"/>
                  </a:cubicBezTo>
                  <a:cubicBezTo>
                    <a:pt x="99144" y="2186"/>
                    <a:pt x="99203" y="2207"/>
                    <a:pt x="99263" y="2231"/>
                  </a:cubicBezTo>
                  <a:cubicBezTo>
                    <a:pt x="99320" y="2252"/>
                    <a:pt x="99375" y="2274"/>
                    <a:pt x="99431" y="2299"/>
                  </a:cubicBezTo>
                  <a:cubicBezTo>
                    <a:pt x="99625" y="2385"/>
                    <a:pt x="99804" y="2479"/>
                    <a:pt x="99974" y="2580"/>
                  </a:cubicBezTo>
                  <a:lnTo>
                    <a:pt x="100121" y="2664"/>
                  </a:lnTo>
                  <a:cubicBezTo>
                    <a:pt x="100168" y="2692"/>
                    <a:pt x="100215" y="2723"/>
                    <a:pt x="100264" y="2750"/>
                  </a:cubicBezTo>
                  <a:cubicBezTo>
                    <a:pt x="100314" y="2778"/>
                    <a:pt x="100361" y="2809"/>
                    <a:pt x="100408" y="2838"/>
                  </a:cubicBezTo>
                  <a:cubicBezTo>
                    <a:pt x="100457" y="2867"/>
                    <a:pt x="100502" y="2897"/>
                    <a:pt x="100551" y="2924"/>
                  </a:cubicBezTo>
                  <a:lnTo>
                    <a:pt x="100697" y="3010"/>
                  </a:lnTo>
                  <a:cubicBezTo>
                    <a:pt x="100869" y="3108"/>
                    <a:pt x="101045" y="3201"/>
                    <a:pt x="101240" y="3289"/>
                  </a:cubicBezTo>
                  <a:cubicBezTo>
                    <a:pt x="101293" y="3311"/>
                    <a:pt x="101350" y="3334"/>
                    <a:pt x="101410" y="3358"/>
                  </a:cubicBezTo>
                  <a:cubicBezTo>
                    <a:pt x="101467" y="3379"/>
                    <a:pt x="101527" y="3401"/>
                    <a:pt x="101588" y="3422"/>
                  </a:cubicBezTo>
                  <a:cubicBezTo>
                    <a:pt x="102020" y="3567"/>
                    <a:pt x="102537" y="3661"/>
                    <a:pt x="103209" y="3661"/>
                  </a:cubicBezTo>
                  <a:cubicBezTo>
                    <a:pt x="103391" y="3661"/>
                    <a:pt x="103557" y="3655"/>
                    <a:pt x="103717" y="3641"/>
                  </a:cubicBezTo>
                  <a:cubicBezTo>
                    <a:pt x="103729" y="3641"/>
                    <a:pt x="103739" y="3639"/>
                    <a:pt x="103751" y="3639"/>
                  </a:cubicBezTo>
                  <a:lnTo>
                    <a:pt x="103751" y="1709"/>
                  </a:lnTo>
                  <a:cubicBezTo>
                    <a:pt x="103583" y="1723"/>
                    <a:pt x="103403" y="1732"/>
                    <a:pt x="103209" y="1732"/>
                  </a:cubicBezTo>
                  <a:cubicBezTo>
                    <a:pt x="100345" y="1732"/>
                    <a:pt x="100336" y="0"/>
                    <a:pt x="97444" y="0"/>
                  </a:cubicBezTo>
                  <a:close/>
                </a:path>
              </a:pathLst>
            </a:custGeom>
            <a:solidFill>
              <a:srgbClr val="1942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2" name="Google Shape;492;p33"/>
          <p:cNvGrpSpPr/>
          <p:nvPr/>
        </p:nvGrpSpPr>
        <p:grpSpPr>
          <a:xfrm>
            <a:off x="-352502" y="-518687"/>
            <a:ext cx="1633385" cy="1633385"/>
            <a:chOff x="-352502" y="-518687"/>
            <a:chExt cx="1633385" cy="1633385"/>
          </a:xfrm>
        </p:grpSpPr>
        <p:sp>
          <p:nvSpPr>
            <p:cNvPr id="493" name="Google Shape;493;p33"/>
            <p:cNvSpPr/>
            <p:nvPr/>
          </p:nvSpPr>
          <p:spPr>
            <a:xfrm rot="-2700000">
              <a:off x="-481388" y="285384"/>
              <a:ext cx="1954585" cy="8867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3"/>
            <p:cNvSpPr/>
            <p:nvPr/>
          </p:nvSpPr>
          <p:spPr>
            <a:xfrm rot="-2700000">
              <a:off x="-418809" y="347963"/>
              <a:ext cx="1954585" cy="8867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3"/>
            <p:cNvSpPr/>
            <p:nvPr/>
          </p:nvSpPr>
          <p:spPr>
            <a:xfrm rot="-2700000">
              <a:off x="-575745" y="146267"/>
              <a:ext cx="1954585" cy="17819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6" name="Google Shape;496;p33"/>
          <p:cNvGrpSpPr/>
          <p:nvPr/>
        </p:nvGrpSpPr>
        <p:grpSpPr>
          <a:xfrm flipH="1">
            <a:off x="-352502" y="4021213"/>
            <a:ext cx="1633385" cy="1633385"/>
            <a:chOff x="8048548" y="4018175"/>
            <a:chExt cx="1633385" cy="1633385"/>
          </a:xfrm>
        </p:grpSpPr>
        <p:sp>
          <p:nvSpPr>
            <p:cNvPr id="497" name="Google Shape;497;p33"/>
            <p:cNvSpPr/>
            <p:nvPr/>
          </p:nvSpPr>
          <p:spPr>
            <a:xfrm rot="-2700000">
              <a:off x="7919662" y="4822246"/>
              <a:ext cx="1954585" cy="8867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3"/>
            <p:cNvSpPr/>
            <p:nvPr/>
          </p:nvSpPr>
          <p:spPr>
            <a:xfrm rot="-2700000">
              <a:off x="7982241" y="4884825"/>
              <a:ext cx="1954585" cy="8867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3"/>
            <p:cNvSpPr/>
            <p:nvPr/>
          </p:nvSpPr>
          <p:spPr>
            <a:xfrm rot="-2700000">
              <a:off x="7825305" y="4683130"/>
              <a:ext cx="1954585" cy="17819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2">
    <p:bg>
      <p:bgPr>
        <a:solidFill>
          <a:schemeClr val="accent3"/>
        </a:solidFill>
        <a:effectLst/>
      </p:bgPr>
    </p:bg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1" name="Google Shape;501;p34"/>
          <p:cNvGrpSpPr/>
          <p:nvPr/>
        </p:nvGrpSpPr>
        <p:grpSpPr>
          <a:xfrm>
            <a:off x="304800" y="200025"/>
            <a:ext cx="8534400" cy="4743600"/>
            <a:chOff x="304800" y="200025"/>
            <a:chExt cx="8534400" cy="4743600"/>
          </a:xfrm>
        </p:grpSpPr>
        <p:sp>
          <p:nvSpPr>
            <p:cNvPr id="502" name="Google Shape;502;p34"/>
            <p:cNvSpPr/>
            <p:nvPr/>
          </p:nvSpPr>
          <p:spPr>
            <a:xfrm>
              <a:off x="304800" y="200025"/>
              <a:ext cx="8534400" cy="4743600"/>
            </a:xfrm>
            <a:prstGeom prst="roundRect">
              <a:avLst>
                <a:gd name="adj" fmla="val 4619"/>
              </a:avLst>
            </a:prstGeom>
            <a:noFill/>
            <a:ln w="19050" cap="flat" cmpd="sng">
              <a:solidFill>
                <a:schemeClr val="accent4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4"/>
            <p:cNvSpPr/>
            <p:nvPr/>
          </p:nvSpPr>
          <p:spPr>
            <a:xfrm>
              <a:off x="388866" y="299713"/>
              <a:ext cx="8366100" cy="4544400"/>
            </a:xfrm>
            <a:prstGeom prst="roundRect">
              <a:avLst>
                <a:gd name="adj" fmla="val 3121"/>
              </a:avLst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4" name="Google Shape;504;p34"/>
          <p:cNvGrpSpPr/>
          <p:nvPr/>
        </p:nvGrpSpPr>
        <p:grpSpPr>
          <a:xfrm>
            <a:off x="-222557" y="4345049"/>
            <a:ext cx="9550292" cy="764140"/>
            <a:chOff x="2695335" y="5082675"/>
            <a:chExt cx="2593990" cy="237075"/>
          </a:xfrm>
        </p:grpSpPr>
        <p:sp>
          <p:nvSpPr>
            <p:cNvPr id="505" name="Google Shape;505;p34"/>
            <p:cNvSpPr/>
            <p:nvPr/>
          </p:nvSpPr>
          <p:spPr>
            <a:xfrm>
              <a:off x="2696600" y="5082675"/>
              <a:ext cx="2592675" cy="140575"/>
            </a:xfrm>
            <a:custGeom>
              <a:avLst/>
              <a:gdLst/>
              <a:ahLst/>
              <a:cxnLst/>
              <a:rect l="l" t="t" r="r" b="b"/>
              <a:pathLst>
                <a:path w="103707" h="5623" extrusionOk="0">
                  <a:moveTo>
                    <a:pt x="209" y="1"/>
                  </a:moveTo>
                  <a:cubicBezTo>
                    <a:pt x="141" y="1"/>
                    <a:pt x="72" y="2"/>
                    <a:pt x="1" y="5"/>
                  </a:cubicBezTo>
                  <a:lnTo>
                    <a:pt x="1" y="5619"/>
                  </a:lnTo>
                  <a:cubicBezTo>
                    <a:pt x="2646" y="5528"/>
                    <a:pt x="2724" y="3881"/>
                    <a:pt x="5518" y="3881"/>
                  </a:cubicBezTo>
                  <a:cubicBezTo>
                    <a:pt x="8390" y="3881"/>
                    <a:pt x="8390" y="5623"/>
                    <a:pt x="11261" y="5623"/>
                  </a:cubicBezTo>
                  <a:cubicBezTo>
                    <a:pt x="14135" y="5623"/>
                    <a:pt x="14135" y="3881"/>
                    <a:pt x="17005" y="3881"/>
                  </a:cubicBezTo>
                  <a:cubicBezTo>
                    <a:pt x="19876" y="3881"/>
                    <a:pt x="19874" y="5623"/>
                    <a:pt x="22748" y="5623"/>
                  </a:cubicBezTo>
                  <a:cubicBezTo>
                    <a:pt x="25620" y="5623"/>
                    <a:pt x="25620" y="3881"/>
                    <a:pt x="28491" y="3881"/>
                  </a:cubicBezTo>
                  <a:cubicBezTo>
                    <a:pt x="31365" y="3881"/>
                    <a:pt x="31365" y="5623"/>
                    <a:pt x="34235" y="5623"/>
                  </a:cubicBezTo>
                  <a:cubicBezTo>
                    <a:pt x="37110" y="5623"/>
                    <a:pt x="37110" y="3881"/>
                    <a:pt x="39980" y="3881"/>
                  </a:cubicBezTo>
                  <a:cubicBezTo>
                    <a:pt x="42852" y="3881"/>
                    <a:pt x="42852" y="5623"/>
                    <a:pt x="45725" y="5623"/>
                  </a:cubicBezTo>
                  <a:cubicBezTo>
                    <a:pt x="48597" y="5623"/>
                    <a:pt x="48597" y="3881"/>
                    <a:pt x="51467" y="3881"/>
                  </a:cubicBezTo>
                  <a:cubicBezTo>
                    <a:pt x="54342" y="3881"/>
                    <a:pt x="54342" y="5623"/>
                    <a:pt x="57212" y="5623"/>
                  </a:cubicBezTo>
                  <a:cubicBezTo>
                    <a:pt x="60082" y="5623"/>
                    <a:pt x="60082" y="3881"/>
                    <a:pt x="62955" y="3881"/>
                  </a:cubicBezTo>
                  <a:cubicBezTo>
                    <a:pt x="65827" y="3881"/>
                    <a:pt x="65827" y="5623"/>
                    <a:pt x="68697" y="5623"/>
                  </a:cubicBezTo>
                  <a:cubicBezTo>
                    <a:pt x="71572" y="5623"/>
                    <a:pt x="71572" y="3881"/>
                    <a:pt x="74442" y="3881"/>
                  </a:cubicBezTo>
                  <a:cubicBezTo>
                    <a:pt x="77316" y="3881"/>
                    <a:pt x="77316" y="5623"/>
                    <a:pt x="80187" y="5623"/>
                  </a:cubicBezTo>
                  <a:cubicBezTo>
                    <a:pt x="83061" y="5623"/>
                    <a:pt x="83061" y="3881"/>
                    <a:pt x="85931" y="3881"/>
                  </a:cubicBezTo>
                  <a:cubicBezTo>
                    <a:pt x="88804" y="3881"/>
                    <a:pt x="88804" y="5623"/>
                    <a:pt x="91676" y="5623"/>
                  </a:cubicBezTo>
                  <a:cubicBezTo>
                    <a:pt x="94548" y="5623"/>
                    <a:pt x="94548" y="3881"/>
                    <a:pt x="97419" y="3881"/>
                  </a:cubicBezTo>
                  <a:cubicBezTo>
                    <a:pt x="100293" y="3881"/>
                    <a:pt x="100293" y="5623"/>
                    <a:pt x="103163" y="5623"/>
                  </a:cubicBezTo>
                  <a:cubicBezTo>
                    <a:pt x="103358" y="5623"/>
                    <a:pt x="103538" y="5614"/>
                    <a:pt x="103706" y="5600"/>
                  </a:cubicBezTo>
                  <a:lnTo>
                    <a:pt x="103706" y="42"/>
                  </a:lnTo>
                  <a:cubicBezTo>
                    <a:pt x="103540" y="27"/>
                    <a:pt x="103358" y="19"/>
                    <a:pt x="103166" y="19"/>
                  </a:cubicBezTo>
                  <a:cubicBezTo>
                    <a:pt x="100295" y="19"/>
                    <a:pt x="100295" y="1761"/>
                    <a:pt x="97423" y="1761"/>
                  </a:cubicBezTo>
                  <a:cubicBezTo>
                    <a:pt x="94551" y="1761"/>
                    <a:pt x="94551" y="19"/>
                    <a:pt x="91680" y="19"/>
                  </a:cubicBezTo>
                  <a:cubicBezTo>
                    <a:pt x="88808" y="19"/>
                    <a:pt x="88808" y="1761"/>
                    <a:pt x="85936" y="1761"/>
                  </a:cubicBezTo>
                  <a:cubicBezTo>
                    <a:pt x="83063" y="1761"/>
                    <a:pt x="83063" y="19"/>
                    <a:pt x="80193" y="19"/>
                  </a:cubicBezTo>
                  <a:cubicBezTo>
                    <a:pt x="77319" y="19"/>
                    <a:pt x="77319" y="1761"/>
                    <a:pt x="74448" y="1761"/>
                  </a:cubicBezTo>
                  <a:cubicBezTo>
                    <a:pt x="71574" y="1761"/>
                    <a:pt x="71574" y="19"/>
                    <a:pt x="68704" y="19"/>
                  </a:cubicBezTo>
                  <a:cubicBezTo>
                    <a:pt x="65829" y="19"/>
                    <a:pt x="65829" y="1761"/>
                    <a:pt x="62959" y="1761"/>
                  </a:cubicBezTo>
                  <a:cubicBezTo>
                    <a:pt x="60087" y="1761"/>
                    <a:pt x="60087" y="19"/>
                    <a:pt x="57214" y="19"/>
                  </a:cubicBezTo>
                  <a:cubicBezTo>
                    <a:pt x="54344" y="19"/>
                    <a:pt x="54344" y="1761"/>
                    <a:pt x="51474" y="1761"/>
                  </a:cubicBezTo>
                  <a:cubicBezTo>
                    <a:pt x="48599" y="1761"/>
                    <a:pt x="48599" y="19"/>
                    <a:pt x="45729" y="19"/>
                  </a:cubicBezTo>
                  <a:cubicBezTo>
                    <a:pt x="42857" y="19"/>
                    <a:pt x="42857" y="1761"/>
                    <a:pt x="39984" y="1761"/>
                  </a:cubicBezTo>
                  <a:cubicBezTo>
                    <a:pt x="37112" y="1761"/>
                    <a:pt x="37112" y="19"/>
                    <a:pt x="34242" y="19"/>
                  </a:cubicBezTo>
                  <a:cubicBezTo>
                    <a:pt x="31367" y="19"/>
                    <a:pt x="31367" y="1761"/>
                    <a:pt x="28497" y="1761"/>
                  </a:cubicBezTo>
                  <a:cubicBezTo>
                    <a:pt x="25623" y="1761"/>
                    <a:pt x="25623" y="19"/>
                    <a:pt x="22752" y="19"/>
                  </a:cubicBezTo>
                  <a:cubicBezTo>
                    <a:pt x="19882" y="19"/>
                    <a:pt x="19882" y="1761"/>
                    <a:pt x="17008" y="1761"/>
                  </a:cubicBezTo>
                  <a:cubicBezTo>
                    <a:pt x="14135" y="1761"/>
                    <a:pt x="14135" y="19"/>
                    <a:pt x="11265" y="19"/>
                  </a:cubicBezTo>
                  <a:cubicBezTo>
                    <a:pt x="8390" y="19"/>
                    <a:pt x="8390" y="1761"/>
                    <a:pt x="5520" y="1761"/>
                  </a:cubicBezTo>
                  <a:cubicBezTo>
                    <a:pt x="2831" y="1761"/>
                    <a:pt x="2575" y="1"/>
                    <a:pt x="209" y="1"/>
                  </a:cubicBezTo>
                  <a:close/>
                </a:path>
              </a:pathLst>
            </a:custGeom>
            <a:solidFill>
              <a:srgbClr val="FED2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4"/>
            <p:cNvSpPr/>
            <p:nvPr/>
          </p:nvSpPr>
          <p:spPr>
            <a:xfrm>
              <a:off x="2695335" y="5227775"/>
              <a:ext cx="2592675" cy="91975"/>
            </a:xfrm>
            <a:custGeom>
              <a:avLst/>
              <a:gdLst/>
              <a:ahLst/>
              <a:cxnLst/>
              <a:rect l="l" t="t" r="r" b="b"/>
              <a:pathLst>
                <a:path w="103707" h="3679" extrusionOk="0">
                  <a:moveTo>
                    <a:pt x="62981" y="1"/>
                  </a:moveTo>
                  <a:cubicBezTo>
                    <a:pt x="62668" y="1"/>
                    <a:pt x="62387" y="21"/>
                    <a:pt x="62135" y="60"/>
                  </a:cubicBezTo>
                  <a:cubicBezTo>
                    <a:pt x="62080" y="67"/>
                    <a:pt x="62027" y="75"/>
                    <a:pt x="61973" y="85"/>
                  </a:cubicBezTo>
                  <a:cubicBezTo>
                    <a:pt x="61945" y="91"/>
                    <a:pt x="61920" y="95"/>
                    <a:pt x="61893" y="101"/>
                  </a:cubicBezTo>
                  <a:cubicBezTo>
                    <a:pt x="61842" y="112"/>
                    <a:pt x="61791" y="122"/>
                    <a:pt x="61742" y="134"/>
                  </a:cubicBezTo>
                  <a:cubicBezTo>
                    <a:pt x="61717" y="138"/>
                    <a:pt x="61691" y="146"/>
                    <a:pt x="61668" y="153"/>
                  </a:cubicBezTo>
                  <a:cubicBezTo>
                    <a:pt x="61596" y="169"/>
                    <a:pt x="61525" y="187"/>
                    <a:pt x="61459" y="210"/>
                  </a:cubicBezTo>
                  <a:cubicBezTo>
                    <a:pt x="60551" y="493"/>
                    <a:pt x="60017" y="1003"/>
                    <a:pt x="59226" y="1355"/>
                  </a:cubicBezTo>
                  <a:cubicBezTo>
                    <a:pt x="59126" y="1402"/>
                    <a:pt x="59023" y="1443"/>
                    <a:pt x="58915" y="1480"/>
                  </a:cubicBezTo>
                  <a:cubicBezTo>
                    <a:pt x="58828" y="1515"/>
                    <a:pt x="58738" y="1542"/>
                    <a:pt x="58644" y="1568"/>
                  </a:cubicBezTo>
                  <a:cubicBezTo>
                    <a:pt x="58597" y="1583"/>
                    <a:pt x="58550" y="1593"/>
                    <a:pt x="58501" y="1607"/>
                  </a:cubicBezTo>
                  <a:cubicBezTo>
                    <a:pt x="58402" y="1632"/>
                    <a:pt x="58300" y="1652"/>
                    <a:pt x="58193" y="1671"/>
                  </a:cubicBezTo>
                  <a:lnTo>
                    <a:pt x="58191" y="1671"/>
                  </a:lnTo>
                  <a:cubicBezTo>
                    <a:pt x="58154" y="1679"/>
                    <a:pt x="58120" y="1683"/>
                    <a:pt x="58083" y="1689"/>
                  </a:cubicBezTo>
                  <a:cubicBezTo>
                    <a:pt x="57829" y="1726"/>
                    <a:pt x="57550" y="1746"/>
                    <a:pt x="57239" y="1746"/>
                  </a:cubicBezTo>
                  <a:cubicBezTo>
                    <a:pt x="56833" y="1746"/>
                    <a:pt x="56487" y="1712"/>
                    <a:pt x="56179" y="1652"/>
                  </a:cubicBezTo>
                  <a:cubicBezTo>
                    <a:pt x="56108" y="1640"/>
                    <a:pt x="56036" y="1624"/>
                    <a:pt x="55968" y="1607"/>
                  </a:cubicBezTo>
                  <a:cubicBezTo>
                    <a:pt x="55647" y="1527"/>
                    <a:pt x="55370" y="1419"/>
                    <a:pt x="55120" y="1300"/>
                  </a:cubicBezTo>
                  <a:cubicBezTo>
                    <a:pt x="55081" y="1281"/>
                    <a:pt x="55049" y="1263"/>
                    <a:pt x="55012" y="1245"/>
                  </a:cubicBezTo>
                  <a:cubicBezTo>
                    <a:pt x="54559" y="1013"/>
                    <a:pt x="54176" y="738"/>
                    <a:pt x="53719" y="505"/>
                  </a:cubicBezTo>
                  <a:cubicBezTo>
                    <a:pt x="53686" y="487"/>
                    <a:pt x="53649" y="468"/>
                    <a:pt x="53614" y="452"/>
                  </a:cubicBezTo>
                  <a:cubicBezTo>
                    <a:pt x="53360" y="329"/>
                    <a:pt x="53086" y="224"/>
                    <a:pt x="52764" y="144"/>
                  </a:cubicBezTo>
                  <a:cubicBezTo>
                    <a:pt x="52695" y="128"/>
                    <a:pt x="52625" y="114"/>
                    <a:pt x="52551" y="97"/>
                  </a:cubicBezTo>
                  <a:cubicBezTo>
                    <a:pt x="52486" y="85"/>
                    <a:pt x="52416" y="73"/>
                    <a:pt x="52344" y="62"/>
                  </a:cubicBezTo>
                  <a:cubicBezTo>
                    <a:pt x="52092" y="23"/>
                    <a:pt x="51814" y="3"/>
                    <a:pt x="51498" y="3"/>
                  </a:cubicBezTo>
                  <a:cubicBezTo>
                    <a:pt x="51185" y="3"/>
                    <a:pt x="50904" y="23"/>
                    <a:pt x="50652" y="62"/>
                  </a:cubicBezTo>
                  <a:cubicBezTo>
                    <a:pt x="50592" y="71"/>
                    <a:pt x="50539" y="81"/>
                    <a:pt x="50484" y="91"/>
                  </a:cubicBezTo>
                  <a:cubicBezTo>
                    <a:pt x="50431" y="97"/>
                    <a:pt x="50377" y="107"/>
                    <a:pt x="50326" y="122"/>
                  </a:cubicBezTo>
                  <a:cubicBezTo>
                    <a:pt x="50300" y="126"/>
                    <a:pt x="50275" y="134"/>
                    <a:pt x="50248" y="138"/>
                  </a:cubicBezTo>
                  <a:cubicBezTo>
                    <a:pt x="48890" y="464"/>
                    <a:pt x="48353" y="1286"/>
                    <a:pt x="46997" y="1611"/>
                  </a:cubicBezTo>
                  <a:cubicBezTo>
                    <a:pt x="46970" y="1619"/>
                    <a:pt x="46946" y="1624"/>
                    <a:pt x="46919" y="1630"/>
                  </a:cubicBezTo>
                  <a:cubicBezTo>
                    <a:pt x="46868" y="1640"/>
                    <a:pt x="46815" y="1650"/>
                    <a:pt x="46761" y="1660"/>
                  </a:cubicBezTo>
                  <a:cubicBezTo>
                    <a:pt x="46708" y="1671"/>
                    <a:pt x="46651" y="1681"/>
                    <a:pt x="46595" y="1689"/>
                  </a:cubicBezTo>
                  <a:cubicBezTo>
                    <a:pt x="46341" y="1726"/>
                    <a:pt x="46063" y="1746"/>
                    <a:pt x="45749" y="1746"/>
                  </a:cubicBezTo>
                  <a:cubicBezTo>
                    <a:pt x="45434" y="1746"/>
                    <a:pt x="45155" y="1726"/>
                    <a:pt x="44901" y="1689"/>
                  </a:cubicBezTo>
                  <a:cubicBezTo>
                    <a:pt x="44844" y="1681"/>
                    <a:pt x="44788" y="1671"/>
                    <a:pt x="44735" y="1660"/>
                  </a:cubicBezTo>
                  <a:cubicBezTo>
                    <a:pt x="44682" y="1652"/>
                    <a:pt x="44629" y="1642"/>
                    <a:pt x="44577" y="1630"/>
                  </a:cubicBezTo>
                  <a:cubicBezTo>
                    <a:pt x="44551" y="1624"/>
                    <a:pt x="44526" y="1617"/>
                    <a:pt x="44500" y="1611"/>
                  </a:cubicBezTo>
                  <a:cubicBezTo>
                    <a:pt x="43139" y="1286"/>
                    <a:pt x="42604" y="464"/>
                    <a:pt x="41248" y="138"/>
                  </a:cubicBezTo>
                  <a:cubicBezTo>
                    <a:pt x="41222" y="132"/>
                    <a:pt x="41197" y="126"/>
                    <a:pt x="41170" y="122"/>
                  </a:cubicBezTo>
                  <a:cubicBezTo>
                    <a:pt x="41119" y="112"/>
                    <a:pt x="41066" y="101"/>
                    <a:pt x="41013" y="91"/>
                  </a:cubicBezTo>
                  <a:cubicBezTo>
                    <a:pt x="40957" y="81"/>
                    <a:pt x="40902" y="71"/>
                    <a:pt x="40845" y="62"/>
                  </a:cubicBezTo>
                  <a:cubicBezTo>
                    <a:pt x="40593" y="23"/>
                    <a:pt x="40312" y="3"/>
                    <a:pt x="40000" y="3"/>
                  </a:cubicBezTo>
                  <a:cubicBezTo>
                    <a:pt x="39685" y="3"/>
                    <a:pt x="39406" y="23"/>
                    <a:pt x="39152" y="62"/>
                  </a:cubicBezTo>
                  <a:cubicBezTo>
                    <a:pt x="39093" y="71"/>
                    <a:pt x="39040" y="81"/>
                    <a:pt x="38986" y="91"/>
                  </a:cubicBezTo>
                  <a:cubicBezTo>
                    <a:pt x="38933" y="97"/>
                    <a:pt x="38878" y="107"/>
                    <a:pt x="38827" y="122"/>
                  </a:cubicBezTo>
                  <a:cubicBezTo>
                    <a:pt x="38802" y="126"/>
                    <a:pt x="38775" y="134"/>
                    <a:pt x="38751" y="138"/>
                  </a:cubicBezTo>
                  <a:cubicBezTo>
                    <a:pt x="37390" y="464"/>
                    <a:pt x="36856" y="1286"/>
                    <a:pt x="35497" y="1611"/>
                  </a:cubicBezTo>
                  <a:cubicBezTo>
                    <a:pt x="35473" y="1619"/>
                    <a:pt x="35446" y="1624"/>
                    <a:pt x="35422" y="1630"/>
                  </a:cubicBezTo>
                  <a:cubicBezTo>
                    <a:pt x="35370" y="1640"/>
                    <a:pt x="35317" y="1650"/>
                    <a:pt x="35262" y="1660"/>
                  </a:cubicBezTo>
                  <a:cubicBezTo>
                    <a:pt x="35208" y="1671"/>
                    <a:pt x="35153" y="1681"/>
                    <a:pt x="35096" y="1689"/>
                  </a:cubicBezTo>
                  <a:cubicBezTo>
                    <a:pt x="34842" y="1726"/>
                    <a:pt x="34563" y="1746"/>
                    <a:pt x="34252" y="1746"/>
                  </a:cubicBezTo>
                  <a:cubicBezTo>
                    <a:pt x="33936" y="1746"/>
                    <a:pt x="33658" y="1726"/>
                    <a:pt x="33404" y="1689"/>
                  </a:cubicBezTo>
                  <a:cubicBezTo>
                    <a:pt x="33344" y="1681"/>
                    <a:pt x="33291" y="1671"/>
                    <a:pt x="33238" y="1660"/>
                  </a:cubicBezTo>
                  <a:cubicBezTo>
                    <a:pt x="33182" y="1652"/>
                    <a:pt x="33129" y="1642"/>
                    <a:pt x="33078" y="1630"/>
                  </a:cubicBezTo>
                  <a:cubicBezTo>
                    <a:pt x="33053" y="1624"/>
                    <a:pt x="33027" y="1617"/>
                    <a:pt x="33002" y="1611"/>
                  </a:cubicBezTo>
                  <a:cubicBezTo>
                    <a:pt x="31642" y="1286"/>
                    <a:pt x="31107" y="464"/>
                    <a:pt x="29749" y="138"/>
                  </a:cubicBezTo>
                  <a:cubicBezTo>
                    <a:pt x="29724" y="132"/>
                    <a:pt x="29697" y="126"/>
                    <a:pt x="29673" y="122"/>
                  </a:cubicBezTo>
                  <a:cubicBezTo>
                    <a:pt x="29622" y="112"/>
                    <a:pt x="29566" y="101"/>
                    <a:pt x="29513" y="91"/>
                  </a:cubicBezTo>
                  <a:cubicBezTo>
                    <a:pt x="29460" y="81"/>
                    <a:pt x="29402" y="71"/>
                    <a:pt x="29347" y="62"/>
                  </a:cubicBezTo>
                  <a:cubicBezTo>
                    <a:pt x="29093" y="23"/>
                    <a:pt x="28814" y="3"/>
                    <a:pt x="28501" y="3"/>
                  </a:cubicBezTo>
                  <a:cubicBezTo>
                    <a:pt x="28187" y="3"/>
                    <a:pt x="27907" y="23"/>
                    <a:pt x="27655" y="62"/>
                  </a:cubicBezTo>
                  <a:cubicBezTo>
                    <a:pt x="27595" y="71"/>
                    <a:pt x="27542" y="81"/>
                    <a:pt x="27487" y="91"/>
                  </a:cubicBezTo>
                  <a:cubicBezTo>
                    <a:pt x="27433" y="97"/>
                    <a:pt x="27380" y="107"/>
                    <a:pt x="27329" y="122"/>
                  </a:cubicBezTo>
                  <a:cubicBezTo>
                    <a:pt x="27302" y="126"/>
                    <a:pt x="27278" y="134"/>
                    <a:pt x="27251" y="138"/>
                  </a:cubicBezTo>
                  <a:cubicBezTo>
                    <a:pt x="25893" y="464"/>
                    <a:pt x="25356" y="1286"/>
                    <a:pt x="24000" y="1611"/>
                  </a:cubicBezTo>
                  <a:cubicBezTo>
                    <a:pt x="23973" y="1619"/>
                    <a:pt x="23949" y="1624"/>
                    <a:pt x="23922" y="1630"/>
                  </a:cubicBezTo>
                  <a:cubicBezTo>
                    <a:pt x="23871" y="1640"/>
                    <a:pt x="23817" y="1650"/>
                    <a:pt x="23764" y="1660"/>
                  </a:cubicBezTo>
                  <a:cubicBezTo>
                    <a:pt x="23711" y="1671"/>
                    <a:pt x="23654" y="1681"/>
                    <a:pt x="23598" y="1689"/>
                  </a:cubicBezTo>
                  <a:cubicBezTo>
                    <a:pt x="23344" y="1726"/>
                    <a:pt x="23066" y="1746"/>
                    <a:pt x="22752" y="1746"/>
                  </a:cubicBezTo>
                  <a:cubicBezTo>
                    <a:pt x="22437" y="1746"/>
                    <a:pt x="22158" y="1726"/>
                    <a:pt x="21904" y="1689"/>
                  </a:cubicBezTo>
                  <a:cubicBezTo>
                    <a:pt x="21662" y="1652"/>
                    <a:pt x="21441" y="1601"/>
                    <a:pt x="21242" y="1540"/>
                  </a:cubicBezTo>
                  <a:cubicBezTo>
                    <a:pt x="21197" y="1525"/>
                    <a:pt x="21154" y="1511"/>
                    <a:pt x="21111" y="1497"/>
                  </a:cubicBezTo>
                  <a:cubicBezTo>
                    <a:pt x="21048" y="1476"/>
                    <a:pt x="20986" y="1449"/>
                    <a:pt x="20925" y="1427"/>
                  </a:cubicBezTo>
                  <a:cubicBezTo>
                    <a:pt x="20904" y="1417"/>
                    <a:pt x="20884" y="1408"/>
                    <a:pt x="20863" y="1402"/>
                  </a:cubicBezTo>
                  <a:cubicBezTo>
                    <a:pt x="20265" y="1150"/>
                    <a:pt x="19820" y="810"/>
                    <a:pt x="19277" y="525"/>
                  </a:cubicBezTo>
                  <a:cubicBezTo>
                    <a:pt x="19259" y="515"/>
                    <a:pt x="19238" y="505"/>
                    <a:pt x="19220" y="497"/>
                  </a:cubicBezTo>
                  <a:cubicBezTo>
                    <a:pt x="19111" y="441"/>
                    <a:pt x="18999" y="388"/>
                    <a:pt x="18878" y="339"/>
                  </a:cubicBezTo>
                  <a:lnTo>
                    <a:pt x="18816" y="316"/>
                  </a:lnTo>
                  <a:cubicBezTo>
                    <a:pt x="18734" y="286"/>
                    <a:pt x="18650" y="255"/>
                    <a:pt x="18562" y="226"/>
                  </a:cubicBezTo>
                  <a:cubicBezTo>
                    <a:pt x="18497" y="206"/>
                    <a:pt x="18427" y="185"/>
                    <a:pt x="18358" y="167"/>
                  </a:cubicBezTo>
                  <a:cubicBezTo>
                    <a:pt x="18312" y="155"/>
                    <a:pt x="18263" y="142"/>
                    <a:pt x="18214" y="132"/>
                  </a:cubicBezTo>
                  <a:cubicBezTo>
                    <a:pt x="18165" y="122"/>
                    <a:pt x="18114" y="112"/>
                    <a:pt x="18062" y="101"/>
                  </a:cubicBezTo>
                  <a:cubicBezTo>
                    <a:pt x="17759" y="40"/>
                    <a:pt x="17411" y="5"/>
                    <a:pt x="17007" y="5"/>
                  </a:cubicBezTo>
                  <a:cubicBezTo>
                    <a:pt x="16604" y="5"/>
                    <a:pt x="16255" y="42"/>
                    <a:pt x="15950" y="101"/>
                  </a:cubicBezTo>
                  <a:cubicBezTo>
                    <a:pt x="15848" y="122"/>
                    <a:pt x="15747" y="142"/>
                    <a:pt x="15655" y="167"/>
                  </a:cubicBezTo>
                  <a:cubicBezTo>
                    <a:pt x="15563" y="194"/>
                    <a:pt x="15475" y="220"/>
                    <a:pt x="15387" y="249"/>
                  </a:cubicBezTo>
                  <a:cubicBezTo>
                    <a:pt x="15325" y="269"/>
                    <a:pt x="15266" y="290"/>
                    <a:pt x="15209" y="312"/>
                  </a:cubicBezTo>
                  <a:cubicBezTo>
                    <a:pt x="15151" y="333"/>
                    <a:pt x="15096" y="359"/>
                    <a:pt x="15039" y="382"/>
                  </a:cubicBezTo>
                  <a:cubicBezTo>
                    <a:pt x="14844" y="466"/>
                    <a:pt x="14668" y="562"/>
                    <a:pt x="14496" y="661"/>
                  </a:cubicBezTo>
                  <a:lnTo>
                    <a:pt x="14350" y="747"/>
                  </a:lnTo>
                  <a:cubicBezTo>
                    <a:pt x="14301" y="777"/>
                    <a:pt x="14256" y="804"/>
                    <a:pt x="14207" y="833"/>
                  </a:cubicBezTo>
                  <a:cubicBezTo>
                    <a:pt x="14158" y="861"/>
                    <a:pt x="14113" y="892"/>
                    <a:pt x="14063" y="921"/>
                  </a:cubicBezTo>
                  <a:cubicBezTo>
                    <a:pt x="14014" y="947"/>
                    <a:pt x="13969" y="978"/>
                    <a:pt x="13920" y="1007"/>
                  </a:cubicBezTo>
                  <a:lnTo>
                    <a:pt x="13774" y="1091"/>
                  </a:lnTo>
                  <a:cubicBezTo>
                    <a:pt x="13602" y="1191"/>
                    <a:pt x="13426" y="1286"/>
                    <a:pt x="13232" y="1370"/>
                  </a:cubicBezTo>
                  <a:cubicBezTo>
                    <a:pt x="13176" y="1394"/>
                    <a:pt x="13121" y="1417"/>
                    <a:pt x="13061" y="1439"/>
                  </a:cubicBezTo>
                  <a:cubicBezTo>
                    <a:pt x="13002" y="1460"/>
                    <a:pt x="12945" y="1482"/>
                    <a:pt x="12883" y="1503"/>
                  </a:cubicBezTo>
                  <a:cubicBezTo>
                    <a:pt x="12453" y="1650"/>
                    <a:pt x="11935" y="1744"/>
                    <a:pt x="11265" y="1744"/>
                  </a:cubicBezTo>
                  <a:cubicBezTo>
                    <a:pt x="10591" y="1744"/>
                    <a:pt x="10076" y="1650"/>
                    <a:pt x="9642" y="1503"/>
                  </a:cubicBezTo>
                  <a:cubicBezTo>
                    <a:pt x="9581" y="1482"/>
                    <a:pt x="9523" y="1462"/>
                    <a:pt x="9464" y="1439"/>
                  </a:cubicBezTo>
                  <a:cubicBezTo>
                    <a:pt x="9404" y="1419"/>
                    <a:pt x="9349" y="1394"/>
                    <a:pt x="9294" y="1370"/>
                  </a:cubicBezTo>
                  <a:cubicBezTo>
                    <a:pt x="9099" y="1286"/>
                    <a:pt x="8923" y="1191"/>
                    <a:pt x="8751" y="1091"/>
                  </a:cubicBezTo>
                  <a:lnTo>
                    <a:pt x="8605" y="1007"/>
                  </a:lnTo>
                  <a:cubicBezTo>
                    <a:pt x="8556" y="978"/>
                    <a:pt x="8511" y="947"/>
                    <a:pt x="8462" y="921"/>
                  </a:cubicBezTo>
                  <a:cubicBezTo>
                    <a:pt x="8413" y="892"/>
                    <a:pt x="8368" y="861"/>
                    <a:pt x="8319" y="833"/>
                  </a:cubicBezTo>
                  <a:cubicBezTo>
                    <a:pt x="8269" y="804"/>
                    <a:pt x="8224" y="773"/>
                    <a:pt x="8175" y="747"/>
                  </a:cubicBezTo>
                  <a:lnTo>
                    <a:pt x="8030" y="661"/>
                  </a:lnTo>
                  <a:cubicBezTo>
                    <a:pt x="7858" y="562"/>
                    <a:pt x="7681" y="466"/>
                    <a:pt x="7487" y="382"/>
                  </a:cubicBezTo>
                  <a:cubicBezTo>
                    <a:pt x="7434" y="359"/>
                    <a:pt x="7376" y="337"/>
                    <a:pt x="7317" y="312"/>
                  </a:cubicBezTo>
                  <a:cubicBezTo>
                    <a:pt x="7259" y="292"/>
                    <a:pt x="7200" y="269"/>
                    <a:pt x="7139" y="249"/>
                  </a:cubicBezTo>
                  <a:cubicBezTo>
                    <a:pt x="6708" y="103"/>
                    <a:pt x="6190" y="9"/>
                    <a:pt x="5520" y="9"/>
                  </a:cubicBezTo>
                  <a:cubicBezTo>
                    <a:pt x="4846" y="9"/>
                    <a:pt x="4332" y="103"/>
                    <a:pt x="3900" y="249"/>
                  </a:cubicBezTo>
                  <a:cubicBezTo>
                    <a:pt x="3838" y="269"/>
                    <a:pt x="3779" y="290"/>
                    <a:pt x="3719" y="312"/>
                  </a:cubicBezTo>
                  <a:cubicBezTo>
                    <a:pt x="3664" y="333"/>
                    <a:pt x="3607" y="359"/>
                    <a:pt x="3551" y="382"/>
                  </a:cubicBezTo>
                  <a:cubicBezTo>
                    <a:pt x="3357" y="466"/>
                    <a:pt x="3178" y="562"/>
                    <a:pt x="3008" y="661"/>
                  </a:cubicBezTo>
                  <a:lnTo>
                    <a:pt x="2861" y="747"/>
                  </a:lnTo>
                  <a:cubicBezTo>
                    <a:pt x="2814" y="777"/>
                    <a:pt x="2767" y="804"/>
                    <a:pt x="2717" y="833"/>
                  </a:cubicBezTo>
                  <a:cubicBezTo>
                    <a:pt x="2670" y="861"/>
                    <a:pt x="2623" y="892"/>
                    <a:pt x="2574" y="921"/>
                  </a:cubicBezTo>
                  <a:cubicBezTo>
                    <a:pt x="2527" y="947"/>
                    <a:pt x="2480" y="978"/>
                    <a:pt x="2431" y="1007"/>
                  </a:cubicBezTo>
                  <a:lnTo>
                    <a:pt x="2285" y="1091"/>
                  </a:lnTo>
                  <a:cubicBezTo>
                    <a:pt x="2113" y="1191"/>
                    <a:pt x="1937" y="1286"/>
                    <a:pt x="1742" y="1370"/>
                  </a:cubicBezTo>
                  <a:cubicBezTo>
                    <a:pt x="1689" y="1394"/>
                    <a:pt x="1632" y="1417"/>
                    <a:pt x="1574" y="1439"/>
                  </a:cubicBezTo>
                  <a:cubicBezTo>
                    <a:pt x="1515" y="1460"/>
                    <a:pt x="1455" y="1482"/>
                    <a:pt x="1394" y="1503"/>
                  </a:cubicBezTo>
                  <a:cubicBezTo>
                    <a:pt x="1013" y="1634"/>
                    <a:pt x="564" y="1724"/>
                    <a:pt x="1" y="1742"/>
                  </a:cubicBezTo>
                  <a:lnTo>
                    <a:pt x="1" y="3672"/>
                  </a:lnTo>
                  <a:cubicBezTo>
                    <a:pt x="2650" y="3586"/>
                    <a:pt x="2726" y="1937"/>
                    <a:pt x="5520" y="1937"/>
                  </a:cubicBezTo>
                  <a:cubicBezTo>
                    <a:pt x="8392" y="1937"/>
                    <a:pt x="8392" y="3678"/>
                    <a:pt x="11265" y="3678"/>
                  </a:cubicBezTo>
                  <a:cubicBezTo>
                    <a:pt x="14135" y="3678"/>
                    <a:pt x="14135" y="1937"/>
                    <a:pt x="17007" y="1937"/>
                  </a:cubicBezTo>
                  <a:cubicBezTo>
                    <a:pt x="19882" y="1937"/>
                    <a:pt x="19880" y="3678"/>
                    <a:pt x="22752" y="3678"/>
                  </a:cubicBezTo>
                  <a:cubicBezTo>
                    <a:pt x="25626" y="3678"/>
                    <a:pt x="25626" y="1937"/>
                    <a:pt x="28497" y="1937"/>
                  </a:cubicBezTo>
                  <a:cubicBezTo>
                    <a:pt x="31369" y="1937"/>
                    <a:pt x="31369" y="3678"/>
                    <a:pt x="34241" y="3678"/>
                  </a:cubicBezTo>
                  <a:cubicBezTo>
                    <a:pt x="37114" y="3678"/>
                    <a:pt x="37114" y="1937"/>
                    <a:pt x="39984" y="1937"/>
                  </a:cubicBezTo>
                  <a:cubicBezTo>
                    <a:pt x="42858" y="1937"/>
                    <a:pt x="42858" y="3678"/>
                    <a:pt x="45729" y="3678"/>
                  </a:cubicBezTo>
                  <a:cubicBezTo>
                    <a:pt x="48603" y="3678"/>
                    <a:pt x="48603" y="1937"/>
                    <a:pt x="51473" y="1937"/>
                  </a:cubicBezTo>
                  <a:cubicBezTo>
                    <a:pt x="54344" y="1937"/>
                    <a:pt x="54344" y="3678"/>
                    <a:pt x="57214" y="3678"/>
                  </a:cubicBezTo>
                  <a:cubicBezTo>
                    <a:pt x="60088" y="3678"/>
                    <a:pt x="60088" y="1937"/>
                    <a:pt x="62959" y="1937"/>
                  </a:cubicBezTo>
                  <a:cubicBezTo>
                    <a:pt x="65833" y="1937"/>
                    <a:pt x="65833" y="3678"/>
                    <a:pt x="68703" y="3678"/>
                  </a:cubicBezTo>
                  <a:cubicBezTo>
                    <a:pt x="71576" y="3678"/>
                    <a:pt x="71576" y="1937"/>
                    <a:pt x="74448" y="1937"/>
                  </a:cubicBezTo>
                  <a:cubicBezTo>
                    <a:pt x="77320" y="1937"/>
                    <a:pt x="77320" y="3678"/>
                    <a:pt x="80191" y="3678"/>
                  </a:cubicBezTo>
                  <a:cubicBezTo>
                    <a:pt x="83065" y="3678"/>
                    <a:pt x="83065" y="1937"/>
                    <a:pt x="85935" y="1937"/>
                  </a:cubicBezTo>
                  <a:cubicBezTo>
                    <a:pt x="88810" y="1937"/>
                    <a:pt x="88810" y="3678"/>
                    <a:pt x="91680" y="3678"/>
                  </a:cubicBezTo>
                  <a:cubicBezTo>
                    <a:pt x="94550" y="3678"/>
                    <a:pt x="94550" y="1937"/>
                    <a:pt x="97423" y="1937"/>
                  </a:cubicBezTo>
                  <a:cubicBezTo>
                    <a:pt x="100295" y="1937"/>
                    <a:pt x="100295" y="3678"/>
                    <a:pt x="103165" y="3678"/>
                  </a:cubicBezTo>
                  <a:cubicBezTo>
                    <a:pt x="103358" y="3678"/>
                    <a:pt x="103538" y="3670"/>
                    <a:pt x="103706" y="3654"/>
                  </a:cubicBezTo>
                  <a:lnTo>
                    <a:pt x="103706" y="1724"/>
                  </a:lnTo>
                  <a:cubicBezTo>
                    <a:pt x="103694" y="1724"/>
                    <a:pt x="103684" y="1726"/>
                    <a:pt x="103671" y="1726"/>
                  </a:cubicBezTo>
                  <a:cubicBezTo>
                    <a:pt x="103560" y="1736"/>
                    <a:pt x="103447" y="1742"/>
                    <a:pt x="103341" y="1742"/>
                  </a:cubicBezTo>
                  <a:cubicBezTo>
                    <a:pt x="103295" y="1742"/>
                    <a:pt x="103250" y="1741"/>
                    <a:pt x="103208" y="1738"/>
                  </a:cubicBezTo>
                  <a:cubicBezTo>
                    <a:pt x="102536" y="1738"/>
                    <a:pt x="102020" y="1644"/>
                    <a:pt x="101588" y="1499"/>
                  </a:cubicBezTo>
                  <a:cubicBezTo>
                    <a:pt x="101526" y="1478"/>
                    <a:pt x="101467" y="1458"/>
                    <a:pt x="101410" y="1435"/>
                  </a:cubicBezTo>
                  <a:cubicBezTo>
                    <a:pt x="101352" y="1415"/>
                    <a:pt x="101297" y="1390"/>
                    <a:pt x="101240" y="1365"/>
                  </a:cubicBezTo>
                  <a:cubicBezTo>
                    <a:pt x="101045" y="1281"/>
                    <a:pt x="100869" y="1185"/>
                    <a:pt x="100697" y="1087"/>
                  </a:cubicBezTo>
                  <a:lnTo>
                    <a:pt x="100551" y="1001"/>
                  </a:lnTo>
                  <a:cubicBezTo>
                    <a:pt x="100502" y="974"/>
                    <a:pt x="100457" y="943"/>
                    <a:pt x="100408" y="915"/>
                  </a:cubicBezTo>
                  <a:cubicBezTo>
                    <a:pt x="100359" y="886"/>
                    <a:pt x="100314" y="855"/>
                    <a:pt x="100264" y="827"/>
                  </a:cubicBezTo>
                  <a:cubicBezTo>
                    <a:pt x="100215" y="800"/>
                    <a:pt x="100170" y="769"/>
                    <a:pt x="100121" y="741"/>
                  </a:cubicBezTo>
                  <a:lnTo>
                    <a:pt x="99975" y="657"/>
                  </a:lnTo>
                  <a:cubicBezTo>
                    <a:pt x="99803" y="556"/>
                    <a:pt x="99627" y="464"/>
                    <a:pt x="99433" y="376"/>
                  </a:cubicBezTo>
                  <a:cubicBezTo>
                    <a:pt x="99377" y="353"/>
                    <a:pt x="99322" y="331"/>
                    <a:pt x="99263" y="308"/>
                  </a:cubicBezTo>
                  <a:cubicBezTo>
                    <a:pt x="99203" y="288"/>
                    <a:pt x="99146" y="263"/>
                    <a:pt x="99084" y="243"/>
                  </a:cubicBezTo>
                  <a:cubicBezTo>
                    <a:pt x="98654" y="97"/>
                    <a:pt x="98136" y="3"/>
                    <a:pt x="97466" y="3"/>
                  </a:cubicBezTo>
                  <a:cubicBezTo>
                    <a:pt x="96792" y="3"/>
                    <a:pt x="96278" y="97"/>
                    <a:pt x="95843" y="243"/>
                  </a:cubicBezTo>
                  <a:cubicBezTo>
                    <a:pt x="95677" y="300"/>
                    <a:pt x="95524" y="364"/>
                    <a:pt x="95378" y="433"/>
                  </a:cubicBezTo>
                  <a:cubicBezTo>
                    <a:pt x="95319" y="458"/>
                    <a:pt x="95263" y="489"/>
                    <a:pt x="95206" y="517"/>
                  </a:cubicBezTo>
                  <a:cubicBezTo>
                    <a:pt x="95040" y="605"/>
                    <a:pt x="94880" y="698"/>
                    <a:pt x="94725" y="792"/>
                  </a:cubicBezTo>
                  <a:cubicBezTo>
                    <a:pt x="94518" y="915"/>
                    <a:pt x="94313" y="1042"/>
                    <a:pt x="94096" y="1163"/>
                  </a:cubicBezTo>
                  <a:cubicBezTo>
                    <a:pt x="93985" y="1222"/>
                    <a:pt x="93872" y="1281"/>
                    <a:pt x="93753" y="1335"/>
                  </a:cubicBezTo>
                  <a:cubicBezTo>
                    <a:pt x="93696" y="1363"/>
                    <a:pt x="93635" y="1388"/>
                    <a:pt x="93573" y="1415"/>
                  </a:cubicBezTo>
                  <a:cubicBezTo>
                    <a:pt x="93542" y="1427"/>
                    <a:pt x="93512" y="1437"/>
                    <a:pt x="93477" y="1449"/>
                  </a:cubicBezTo>
                  <a:cubicBezTo>
                    <a:pt x="93413" y="1472"/>
                    <a:pt x="93348" y="1497"/>
                    <a:pt x="93280" y="1519"/>
                  </a:cubicBezTo>
                  <a:cubicBezTo>
                    <a:pt x="93211" y="1540"/>
                    <a:pt x="93143" y="1560"/>
                    <a:pt x="93071" y="1581"/>
                  </a:cubicBezTo>
                  <a:cubicBezTo>
                    <a:pt x="92975" y="1605"/>
                    <a:pt x="92879" y="1626"/>
                    <a:pt x="92776" y="1646"/>
                  </a:cubicBezTo>
                  <a:cubicBezTo>
                    <a:pt x="92471" y="1708"/>
                    <a:pt x="92123" y="1742"/>
                    <a:pt x="91721" y="1742"/>
                  </a:cubicBezTo>
                  <a:cubicBezTo>
                    <a:pt x="91315" y="1742"/>
                    <a:pt x="90971" y="1706"/>
                    <a:pt x="90664" y="1646"/>
                  </a:cubicBezTo>
                  <a:cubicBezTo>
                    <a:pt x="90613" y="1636"/>
                    <a:pt x="90561" y="1626"/>
                    <a:pt x="90512" y="1615"/>
                  </a:cubicBezTo>
                  <a:cubicBezTo>
                    <a:pt x="90463" y="1603"/>
                    <a:pt x="90414" y="1593"/>
                    <a:pt x="90369" y="1581"/>
                  </a:cubicBezTo>
                  <a:cubicBezTo>
                    <a:pt x="90297" y="1562"/>
                    <a:pt x="90230" y="1542"/>
                    <a:pt x="90164" y="1521"/>
                  </a:cubicBezTo>
                  <a:cubicBezTo>
                    <a:pt x="90076" y="1497"/>
                    <a:pt x="89992" y="1466"/>
                    <a:pt x="89910" y="1431"/>
                  </a:cubicBezTo>
                  <a:lnTo>
                    <a:pt x="89849" y="1408"/>
                  </a:lnTo>
                  <a:cubicBezTo>
                    <a:pt x="89726" y="1361"/>
                    <a:pt x="89613" y="1306"/>
                    <a:pt x="89502" y="1251"/>
                  </a:cubicBezTo>
                  <a:cubicBezTo>
                    <a:pt x="89467" y="1232"/>
                    <a:pt x="89431" y="1212"/>
                    <a:pt x="89396" y="1193"/>
                  </a:cubicBezTo>
                  <a:cubicBezTo>
                    <a:pt x="89287" y="1138"/>
                    <a:pt x="89185" y="1079"/>
                    <a:pt x="89082" y="1017"/>
                  </a:cubicBezTo>
                  <a:cubicBezTo>
                    <a:pt x="89068" y="1007"/>
                    <a:pt x="89050" y="997"/>
                    <a:pt x="89031" y="986"/>
                  </a:cubicBezTo>
                  <a:lnTo>
                    <a:pt x="88933" y="925"/>
                  </a:lnTo>
                  <a:cubicBezTo>
                    <a:pt x="88730" y="802"/>
                    <a:pt x="88533" y="679"/>
                    <a:pt x="88318" y="564"/>
                  </a:cubicBezTo>
                  <a:cubicBezTo>
                    <a:pt x="88210" y="505"/>
                    <a:pt x="88099" y="452"/>
                    <a:pt x="87984" y="398"/>
                  </a:cubicBezTo>
                  <a:cubicBezTo>
                    <a:pt x="87945" y="380"/>
                    <a:pt x="87908" y="364"/>
                    <a:pt x="87867" y="347"/>
                  </a:cubicBezTo>
                  <a:cubicBezTo>
                    <a:pt x="87847" y="337"/>
                    <a:pt x="87826" y="329"/>
                    <a:pt x="87806" y="321"/>
                  </a:cubicBezTo>
                  <a:lnTo>
                    <a:pt x="87683" y="275"/>
                  </a:lnTo>
                  <a:cubicBezTo>
                    <a:pt x="87663" y="267"/>
                    <a:pt x="87638" y="259"/>
                    <a:pt x="87617" y="251"/>
                  </a:cubicBezTo>
                  <a:cubicBezTo>
                    <a:pt x="87574" y="237"/>
                    <a:pt x="87531" y="220"/>
                    <a:pt x="87488" y="208"/>
                  </a:cubicBezTo>
                  <a:cubicBezTo>
                    <a:pt x="87288" y="146"/>
                    <a:pt x="87068" y="95"/>
                    <a:pt x="86825" y="60"/>
                  </a:cubicBezTo>
                  <a:cubicBezTo>
                    <a:pt x="86571" y="21"/>
                    <a:pt x="86292" y="1"/>
                    <a:pt x="85978" y="1"/>
                  </a:cubicBezTo>
                  <a:cubicBezTo>
                    <a:pt x="85665" y="1"/>
                    <a:pt x="85384" y="21"/>
                    <a:pt x="85132" y="60"/>
                  </a:cubicBezTo>
                  <a:cubicBezTo>
                    <a:pt x="85073" y="67"/>
                    <a:pt x="85020" y="77"/>
                    <a:pt x="84964" y="87"/>
                  </a:cubicBezTo>
                  <a:cubicBezTo>
                    <a:pt x="84911" y="95"/>
                    <a:pt x="84858" y="105"/>
                    <a:pt x="84807" y="118"/>
                  </a:cubicBezTo>
                  <a:cubicBezTo>
                    <a:pt x="84780" y="124"/>
                    <a:pt x="84755" y="132"/>
                    <a:pt x="84729" y="136"/>
                  </a:cubicBezTo>
                  <a:cubicBezTo>
                    <a:pt x="83370" y="462"/>
                    <a:pt x="82834" y="1283"/>
                    <a:pt x="81477" y="1609"/>
                  </a:cubicBezTo>
                  <a:cubicBezTo>
                    <a:pt x="81451" y="1617"/>
                    <a:pt x="81426" y="1622"/>
                    <a:pt x="81400" y="1628"/>
                  </a:cubicBezTo>
                  <a:cubicBezTo>
                    <a:pt x="81348" y="1638"/>
                    <a:pt x="81295" y="1648"/>
                    <a:pt x="81242" y="1658"/>
                  </a:cubicBezTo>
                  <a:cubicBezTo>
                    <a:pt x="81188" y="1669"/>
                    <a:pt x="81131" y="1679"/>
                    <a:pt x="81076" y="1685"/>
                  </a:cubicBezTo>
                  <a:cubicBezTo>
                    <a:pt x="80822" y="1724"/>
                    <a:pt x="80543" y="1744"/>
                    <a:pt x="80230" y="1744"/>
                  </a:cubicBezTo>
                  <a:cubicBezTo>
                    <a:pt x="79914" y="1744"/>
                    <a:pt x="79636" y="1724"/>
                    <a:pt x="79381" y="1685"/>
                  </a:cubicBezTo>
                  <a:cubicBezTo>
                    <a:pt x="79324" y="1679"/>
                    <a:pt x="79269" y="1669"/>
                    <a:pt x="79216" y="1658"/>
                  </a:cubicBezTo>
                  <a:cubicBezTo>
                    <a:pt x="79162" y="1650"/>
                    <a:pt x="79109" y="1640"/>
                    <a:pt x="79058" y="1628"/>
                  </a:cubicBezTo>
                  <a:cubicBezTo>
                    <a:pt x="79031" y="1622"/>
                    <a:pt x="79007" y="1613"/>
                    <a:pt x="78980" y="1609"/>
                  </a:cubicBezTo>
                  <a:cubicBezTo>
                    <a:pt x="77620" y="1283"/>
                    <a:pt x="77085" y="462"/>
                    <a:pt x="75729" y="136"/>
                  </a:cubicBezTo>
                  <a:cubicBezTo>
                    <a:pt x="75702" y="128"/>
                    <a:pt x="75677" y="124"/>
                    <a:pt x="75651" y="118"/>
                  </a:cubicBezTo>
                  <a:cubicBezTo>
                    <a:pt x="75600" y="107"/>
                    <a:pt x="75546" y="97"/>
                    <a:pt x="75493" y="87"/>
                  </a:cubicBezTo>
                  <a:cubicBezTo>
                    <a:pt x="75438" y="77"/>
                    <a:pt x="75382" y="67"/>
                    <a:pt x="75325" y="60"/>
                  </a:cubicBezTo>
                  <a:cubicBezTo>
                    <a:pt x="75073" y="21"/>
                    <a:pt x="74792" y="1"/>
                    <a:pt x="74481" y="1"/>
                  </a:cubicBezTo>
                  <a:cubicBezTo>
                    <a:pt x="74165" y="1"/>
                    <a:pt x="73887" y="21"/>
                    <a:pt x="73633" y="60"/>
                  </a:cubicBezTo>
                  <a:cubicBezTo>
                    <a:pt x="73573" y="67"/>
                    <a:pt x="73520" y="77"/>
                    <a:pt x="73467" y="87"/>
                  </a:cubicBezTo>
                  <a:cubicBezTo>
                    <a:pt x="73413" y="95"/>
                    <a:pt x="73358" y="105"/>
                    <a:pt x="73307" y="118"/>
                  </a:cubicBezTo>
                  <a:cubicBezTo>
                    <a:pt x="73282" y="124"/>
                    <a:pt x="73256" y="132"/>
                    <a:pt x="73231" y="136"/>
                  </a:cubicBezTo>
                  <a:cubicBezTo>
                    <a:pt x="71871" y="462"/>
                    <a:pt x="71336" y="1283"/>
                    <a:pt x="69978" y="1609"/>
                  </a:cubicBezTo>
                  <a:cubicBezTo>
                    <a:pt x="69953" y="1617"/>
                    <a:pt x="69927" y="1622"/>
                    <a:pt x="69902" y="1628"/>
                  </a:cubicBezTo>
                  <a:cubicBezTo>
                    <a:pt x="69851" y="1638"/>
                    <a:pt x="69797" y="1648"/>
                    <a:pt x="69742" y="1658"/>
                  </a:cubicBezTo>
                  <a:cubicBezTo>
                    <a:pt x="69689" y="1669"/>
                    <a:pt x="69634" y="1679"/>
                    <a:pt x="69576" y="1685"/>
                  </a:cubicBezTo>
                  <a:cubicBezTo>
                    <a:pt x="69322" y="1724"/>
                    <a:pt x="69044" y="1744"/>
                    <a:pt x="68732" y="1744"/>
                  </a:cubicBezTo>
                  <a:cubicBezTo>
                    <a:pt x="68417" y="1744"/>
                    <a:pt x="68138" y="1724"/>
                    <a:pt x="67884" y="1685"/>
                  </a:cubicBezTo>
                  <a:cubicBezTo>
                    <a:pt x="67825" y="1679"/>
                    <a:pt x="67771" y="1669"/>
                    <a:pt x="67718" y="1658"/>
                  </a:cubicBezTo>
                  <a:cubicBezTo>
                    <a:pt x="67663" y="1650"/>
                    <a:pt x="67609" y="1640"/>
                    <a:pt x="67558" y="1628"/>
                  </a:cubicBezTo>
                  <a:cubicBezTo>
                    <a:pt x="67534" y="1622"/>
                    <a:pt x="67507" y="1613"/>
                    <a:pt x="67482" y="1609"/>
                  </a:cubicBezTo>
                  <a:cubicBezTo>
                    <a:pt x="66122" y="1283"/>
                    <a:pt x="65587" y="462"/>
                    <a:pt x="64229" y="136"/>
                  </a:cubicBezTo>
                  <a:cubicBezTo>
                    <a:pt x="64204" y="128"/>
                    <a:pt x="64178" y="124"/>
                    <a:pt x="64153" y="118"/>
                  </a:cubicBezTo>
                  <a:cubicBezTo>
                    <a:pt x="64102" y="107"/>
                    <a:pt x="64047" y="97"/>
                    <a:pt x="63993" y="87"/>
                  </a:cubicBezTo>
                  <a:cubicBezTo>
                    <a:pt x="63940" y="77"/>
                    <a:pt x="63883" y="67"/>
                    <a:pt x="63827" y="60"/>
                  </a:cubicBezTo>
                  <a:cubicBezTo>
                    <a:pt x="63573" y="21"/>
                    <a:pt x="63295" y="1"/>
                    <a:pt x="62981" y="1"/>
                  </a:cubicBezTo>
                  <a:close/>
                </a:path>
              </a:pathLst>
            </a:custGeom>
            <a:solidFill>
              <a:srgbClr val="E83C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4"/>
            <p:cNvSpPr/>
            <p:nvPr/>
          </p:nvSpPr>
          <p:spPr>
            <a:xfrm>
              <a:off x="2695525" y="5179900"/>
              <a:ext cx="2593800" cy="91750"/>
            </a:xfrm>
            <a:custGeom>
              <a:avLst/>
              <a:gdLst/>
              <a:ahLst/>
              <a:cxnLst/>
              <a:rect l="l" t="t" r="r" b="b"/>
              <a:pathLst>
                <a:path w="103752" h="3670" extrusionOk="0">
                  <a:moveTo>
                    <a:pt x="97444" y="0"/>
                  </a:moveTo>
                  <a:cubicBezTo>
                    <a:pt x="97436" y="0"/>
                    <a:pt x="97427" y="0"/>
                    <a:pt x="97419" y="0"/>
                  </a:cubicBezTo>
                  <a:cubicBezTo>
                    <a:pt x="94546" y="0"/>
                    <a:pt x="94546" y="1742"/>
                    <a:pt x="91674" y="1742"/>
                  </a:cubicBezTo>
                  <a:cubicBezTo>
                    <a:pt x="88804" y="1742"/>
                    <a:pt x="88804" y="0"/>
                    <a:pt x="85931" y="0"/>
                  </a:cubicBezTo>
                  <a:cubicBezTo>
                    <a:pt x="83057" y="0"/>
                    <a:pt x="83057" y="1742"/>
                    <a:pt x="80187" y="1742"/>
                  </a:cubicBezTo>
                  <a:cubicBezTo>
                    <a:pt x="77312" y="1742"/>
                    <a:pt x="77312" y="0"/>
                    <a:pt x="74442" y="0"/>
                  </a:cubicBezTo>
                  <a:cubicBezTo>
                    <a:pt x="71570" y="0"/>
                    <a:pt x="71570" y="1742"/>
                    <a:pt x="68697" y="1742"/>
                  </a:cubicBezTo>
                  <a:cubicBezTo>
                    <a:pt x="65825" y="1742"/>
                    <a:pt x="65825" y="0"/>
                    <a:pt x="62955" y="0"/>
                  </a:cubicBezTo>
                  <a:cubicBezTo>
                    <a:pt x="60082" y="0"/>
                    <a:pt x="60082" y="1742"/>
                    <a:pt x="57212" y="1742"/>
                  </a:cubicBezTo>
                  <a:cubicBezTo>
                    <a:pt x="54340" y="1742"/>
                    <a:pt x="54340" y="0"/>
                    <a:pt x="51467" y="0"/>
                  </a:cubicBezTo>
                  <a:cubicBezTo>
                    <a:pt x="48595" y="0"/>
                    <a:pt x="48595" y="1742"/>
                    <a:pt x="45725" y="1742"/>
                  </a:cubicBezTo>
                  <a:cubicBezTo>
                    <a:pt x="42850" y="1742"/>
                    <a:pt x="42850" y="0"/>
                    <a:pt x="39980" y="0"/>
                  </a:cubicBezTo>
                  <a:cubicBezTo>
                    <a:pt x="37106" y="0"/>
                    <a:pt x="37106" y="1742"/>
                    <a:pt x="34235" y="1742"/>
                  </a:cubicBezTo>
                  <a:cubicBezTo>
                    <a:pt x="31363" y="1742"/>
                    <a:pt x="31363" y="0"/>
                    <a:pt x="28491" y="0"/>
                  </a:cubicBezTo>
                  <a:cubicBezTo>
                    <a:pt x="25618" y="0"/>
                    <a:pt x="25618" y="1742"/>
                    <a:pt x="22748" y="1742"/>
                  </a:cubicBezTo>
                  <a:cubicBezTo>
                    <a:pt x="19876" y="1742"/>
                    <a:pt x="19876" y="0"/>
                    <a:pt x="17005" y="0"/>
                  </a:cubicBezTo>
                  <a:cubicBezTo>
                    <a:pt x="14133" y="0"/>
                    <a:pt x="14133" y="1742"/>
                    <a:pt x="11261" y="1742"/>
                  </a:cubicBezTo>
                  <a:cubicBezTo>
                    <a:pt x="8388" y="1742"/>
                    <a:pt x="8388" y="0"/>
                    <a:pt x="5518" y="0"/>
                  </a:cubicBezTo>
                  <a:cubicBezTo>
                    <a:pt x="2724" y="0"/>
                    <a:pt x="2646" y="1648"/>
                    <a:pt x="1" y="1736"/>
                  </a:cubicBezTo>
                  <a:lnTo>
                    <a:pt x="1" y="3666"/>
                  </a:lnTo>
                  <a:cubicBezTo>
                    <a:pt x="564" y="3647"/>
                    <a:pt x="1013" y="3557"/>
                    <a:pt x="1394" y="3426"/>
                  </a:cubicBezTo>
                  <a:cubicBezTo>
                    <a:pt x="1455" y="3405"/>
                    <a:pt x="1515" y="3385"/>
                    <a:pt x="1574" y="3362"/>
                  </a:cubicBezTo>
                  <a:cubicBezTo>
                    <a:pt x="1632" y="3342"/>
                    <a:pt x="1689" y="3317"/>
                    <a:pt x="1742" y="3293"/>
                  </a:cubicBezTo>
                  <a:cubicBezTo>
                    <a:pt x="1937" y="3209"/>
                    <a:pt x="2113" y="3114"/>
                    <a:pt x="2285" y="3014"/>
                  </a:cubicBezTo>
                  <a:cubicBezTo>
                    <a:pt x="2336" y="2985"/>
                    <a:pt x="2384" y="2959"/>
                    <a:pt x="2431" y="2930"/>
                  </a:cubicBezTo>
                  <a:cubicBezTo>
                    <a:pt x="2480" y="2901"/>
                    <a:pt x="2527" y="2871"/>
                    <a:pt x="2574" y="2842"/>
                  </a:cubicBezTo>
                  <a:cubicBezTo>
                    <a:pt x="2623" y="2815"/>
                    <a:pt x="2672" y="2785"/>
                    <a:pt x="2717" y="2756"/>
                  </a:cubicBezTo>
                  <a:cubicBezTo>
                    <a:pt x="2767" y="2727"/>
                    <a:pt x="2814" y="2697"/>
                    <a:pt x="2861" y="2668"/>
                  </a:cubicBezTo>
                  <a:lnTo>
                    <a:pt x="3008" y="2584"/>
                  </a:lnTo>
                  <a:cubicBezTo>
                    <a:pt x="3178" y="2483"/>
                    <a:pt x="3357" y="2389"/>
                    <a:pt x="3551" y="2305"/>
                  </a:cubicBezTo>
                  <a:cubicBezTo>
                    <a:pt x="3605" y="2283"/>
                    <a:pt x="3660" y="2258"/>
                    <a:pt x="3719" y="2236"/>
                  </a:cubicBezTo>
                  <a:cubicBezTo>
                    <a:pt x="3779" y="2215"/>
                    <a:pt x="3838" y="2193"/>
                    <a:pt x="3900" y="2172"/>
                  </a:cubicBezTo>
                  <a:cubicBezTo>
                    <a:pt x="4332" y="2027"/>
                    <a:pt x="4846" y="1930"/>
                    <a:pt x="5520" y="1930"/>
                  </a:cubicBezTo>
                  <a:cubicBezTo>
                    <a:pt x="6190" y="1930"/>
                    <a:pt x="6706" y="2027"/>
                    <a:pt x="7139" y="2172"/>
                  </a:cubicBezTo>
                  <a:cubicBezTo>
                    <a:pt x="7200" y="2193"/>
                    <a:pt x="7260" y="2213"/>
                    <a:pt x="7317" y="2236"/>
                  </a:cubicBezTo>
                  <a:cubicBezTo>
                    <a:pt x="7376" y="2256"/>
                    <a:pt x="7434" y="2283"/>
                    <a:pt x="7487" y="2305"/>
                  </a:cubicBezTo>
                  <a:cubicBezTo>
                    <a:pt x="7682" y="2389"/>
                    <a:pt x="7858" y="2483"/>
                    <a:pt x="8030" y="2584"/>
                  </a:cubicBezTo>
                  <a:lnTo>
                    <a:pt x="8175" y="2668"/>
                  </a:lnTo>
                  <a:cubicBezTo>
                    <a:pt x="8225" y="2697"/>
                    <a:pt x="8270" y="2727"/>
                    <a:pt x="8319" y="2756"/>
                  </a:cubicBezTo>
                  <a:cubicBezTo>
                    <a:pt x="8368" y="2785"/>
                    <a:pt x="8417" y="2815"/>
                    <a:pt x="8462" y="2842"/>
                  </a:cubicBezTo>
                  <a:cubicBezTo>
                    <a:pt x="8511" y="2871"/>
                    <a:pt x="8556" y="2901"/>
                    <a:pt x="8606" y="2930"/>
                  </a:cubicBezTo>
                  <a:lnTo>
                    <a:pt x="8751" y="3014"/>
                  </a:lnTo>
                  <a:cubicBezTo>
                    <a:pt x="8923" y="3114"/>
                    <a:pt x="9099" y="3209"/>
                    <a:pt x="9294" y="3293"/>
                  </a:cubicBezTo>
                  <a:cubicBezTo>
                    <a:pt x="9347" y="3317"/>
                    <a:pt x="9405" y="3340"/>
                    <a:pt x="9464" y="3362"/>
                  </a:cubicBezTo>
                  <a:cubicBezTo>
                    <a:pt x="9523" y="3383"/>
                    <a:pt x="9581" y="3405"/>
                    <a:pt x="9642" y="3426"/>
                  </a:cubicBezTo>
                  <a:cubicBezTo>
                    <a:pt x="10077" y="3573"/>
                    <a:pt x="10591" y="3668"/>
                    <a:pt x="11265" y="3668"/>
                  </a:cubicBezTo>
                  <a:cubicBezTo>
                    <a:pt x="11935" y="3668"/>
                    <a:pt x="12449" y="3573"/>
                    <a:pt x="12881" y="3426"/>
                  </a:cubicBezTo>
                  <a:cubicBezTo>
                    <a:pt x="12945" y="3405"/>
                    <a:pt x="13002" y="3385"/>
                    <a:pt x="13062" y="3362"/>
                  </a:cubicBezTo>
                  <a:cubicBezTo>
                    <a:pt x="13121" y="3342"/>
                    <a:pt x="13176" y="3317"/>
                    <a:pt x="13230" y="3293"/>
                  </a:cubicBezTo>
                  <a:cubicBezTo>
                    <a:pt x="13424" y="3209"/>
                    <a:pt x="13602" y="3114"/>
                    <a:pt x="13773" y="3014"/>
                  </a:cubicBezTo>
                  <a:cubicBezTo>
                    <a:pt x="13824" y="2985"/>
                    <a:pt x="13871" y="2959"/>
                    <a:pt x="13920" y="2930"/>
                  </a:cubicBezTo>
                  <a:cubicBezTo>
                    <a:pt x="13967" y="2901"/>
                    <a:pt x="14014" y="2871"/>
                    <a:pt x="14063" y="2842"/>
                  </a:cubicBezTo>
                  <a:cubicBezTo>
                    <a:pt x="14111" y="2815"/>
                    <a:pt x="14160" y="2785"/>
                    <a:pt x="14207" y="2756"/>
                  </a:cubicBezTo>
                  <a:cubicBezTo>
                    <a:pt x="14254" y="2727"/>
                    <a:pt x="14301" y="2697"/>
                    <a:pt x="14350" y="2668"/>
                  </a:cubicBezTo>
                  <a:lnTo>
                    <a:pt x="14496" y="2584"/>
                  </a:lnTo>
                  <a:cubicBezTo>
                    <a:pt x="14668" y="2483"/>
                    <a:pt x="14844" y="2389"/>
                    <a:pt x="15039" y="2305"/>
                  </a:cubicBezTo>
                  <a:cubicBezTo>
                    <a:pt x="15092" y="2283"/>
                    <a:pt x="15149" y="2258"/>
                    <a:pt x="15207" y="2236"/>
                  </a:cubicBezTo>
                  <a:cubicBezTo>
                    <a:pt x="15266" y="2215"/>
                    <a:pt x="15325" y="2193"/>
                    <a:pt x="15387" y="2172"/>
                  </a:cubicBezTo>
                  <a:cubicBezTo>
                    <a:pt x="15471" y="2141"/>
                    <a:pt x="15563" y="2115"/>
                    <a:pt x="15655" y="2090"/>
                  </a:cubicBezTo>
                  <a:cubicBezTo>
                    <a:pt x="15750" y="2063"/>
                    <a:pt x="15848" y="2043"/>
                    <a:pt x="15950" y="2022"/>
                  </a:cubicBezTo>
                  <a:cubicBezTo>
                    <a:pt x="16258" y="1961"/>
                    <a:pt x="16604" y="1928"/>
                    <a:pt x="17007" y="1928"/>
                  </a:cubicBezTo>
                  <a:cubicBezTo>
                    <a:pt x="17409" y="1928"/>
                    <a:pt x="17757" y="1965"/>
                    <a:pt x="18063" y="2022"/>
                  </a:cubicBezTo>
                  <a:cubicBezTo>
                    <a:pt x="18114" y="2031"/>
                    <a:pt x="18165" y="2043"/>
                    <a:pt x="18214" y="2053"/>
                  </a:cubicBezTo>
                  <a:cubicBezTo>
                    <a:pt x="18263" y="2068"/>
                    <a:pt x="18310" y="2078"/>
                    <a:pt x="18358" y="2090"/>
                  </a:cubicBezTo>
                  <a:cubicBezTo>
                    <a:pt x="18429" y="2109"/>
                    <a:pt x="18495" y="2129"/>
                    <a:pt x="18562" y="2150"/>
                  </a:cubicBezTo>
                  <a:cubicBezTo>
                    <a:pt x="18649" y="2174"/>
                    <a:pt x="18735" y="2205"/>
                    <a:pt x="18817" y="2238"/>
                  </a:cubicBezTo>
                  <a:cubicBezTo>
                    <a:pt x="18837" y="2244"/>
                    <a:pt x="18858" y="2254"/>
                    <a:pt x="18878" y="2262"/>
                  </a:cubicBezTo>
                  <a:cubicBezTo>
                    <a:pt x="18997" y="2309"/>
                    <a:pt x="19110" y="2365"/>
                    <a:pt x="19220" y="2420"/>
                  </a:cubicBezTo>
                  <a:cubicBezTo>
                    <a:pt x="19241" y="2428"/>
                    <a:pt x="19259" y="2438"/>
                    <a:pt x="19278" y="2449"/>
                  </a:cubicBezTo>
                  <a:cubicBezTo>
                    <a:pt x="19820" y="2733"/>
                    <a:pt x="20265" y="3073"/>
                    <a:pt x="20861" y="3323"/>
                  </a:cubicBezTo>
                  <a:cubicBezTo>
                    <a:pt x="20882" y="3332"/>
                    <a:pt x="20902" y="3342"/>
                    <a:pt x="20923" y="3350"/>
                  </a:cubicBezTo>
                  <a:cubicBezTo>
                    <a:pt x="20984" y="3373"/>
                    <a:pt x="21046" y="3395"/>
                    <a:pt x="21111" y="3420"/>
                  </a:cubicBezTo>
                  <a:cubicBezTo>
                    <a:pt x="21154" y="3434"/>
                    <a:pt x="21197" y="3450"/>
                    <a:pt x="21240" y="3463"/>
                  </a:cubicBezTo>
                  <a:cubicBezTo>
                    <a:pt x="21441" y="3524"/>
                    <a:pt x="21660" y="3575"/>
                    <a:pt x="21904" y="3610"/>
                  </a:cubicBezTo>
                  <a:cubicBezTo>
                    <a:pt x="22158" y="3649"/>
                    <a:pt x="22437" y="3670"/>
                    <a:pt x="22752" y="3670"/>
                  </a:cubicBezTo>
                  <a:cubicBezTo>
                    <a:pt x="23064" y="3670"/>
                    <a:pt x="23344" y="3649"/>
                    <a:pt x="23596" y="3610"/>
                  </a:cubicBezTo>
                  <a:cubicBezTo>
                    <a:pt x="23656" y="3604"/>
                    <a:pt x="23709" y="3594"/>
                    <a:pt x="23764" y="3584"/>
                  </a:cubicBezTo>
                  <a:cubicBezTo>
                    <a:pt x="23818" y="3575"/>
                    <a:pt x="23871" y="3563"/>
                    <a:pt x="23922" y="3553"/>
                  </a:cubicBezTo>
                  <a:cubicBezTo>
                    <a:pt x="23949" y="3547"/>
                    <a:pt x="23973" y="3539"/>
                    <a:pt x="24000" y="3534"/>
                  </a:cubicBezTo>
                  <a:cubicBezTo>
                    <a:pt x="25358" y="3209"/>
                    <a:pt x="25895" y="2387"/>
                    <a:pt x="27251" y="2061"/>
                  </a:cubicBezTo>
                  <a:cubicBezTo>
                    <a:pt x="27278" y="2057"/>
                    <a:pt x="27302" y="2049"/>
                    <a:pt x="27329" y="2043"/>
                  </a:cubicBezTo>
                  <a:cubicBezTo>
                    <a:pt x="27380" y="2033"/>
                    <a:pt x="27434" y="2022"/>
                    <a:pt x="27487" y="2012"/>
                  </a:cubicBezTo>
                  <a:cubicBezTo>
                    <a:pt x="27544" y="2002"/>
                    <a:pt x="27597" y="1992"/>
                    <a:pt x="27653" y="1986"/>
                  </a:cubicBezTo>
                  <a:cubicBezTo>
                    <a:pt x="27907" y="1947"/>
                    <a:pt x="28185" y="1926"/>
                    <a:pt x="28501" y="1926"/>
                  </a:cubicBezTo>
                  <a:cubicBezTo>
                    <a:pt x="28814" y="1926"/>
                    <a:pt x="29093" y="1947"/>
                    <a:pt x="29347" y="1986"/>
                  </a:cubicBezTo>
                  <a:cubicBezTo>
                    <a:pt x="29404" y="1992"/>
                    <a:pt x="29460" y="2002"/>
                    <a:pt x="29513" y="2012"/>
                  </a:cubicBezTo>
                  <a:cubicBezTo>
                    <a:pt x="29566" y="2020"/>
                    <a:pt x="29620" y="2031"/>
                    <a:pt x="29671" y="2043"/>
                  </a:cubicBezTo>
                  <a:cubicBezTo>
                    <a:pt x="29697" y="2049"/>
                    <a:pt x="29722" y="2057"/>
                    <a:pt x="29749" y="2061"/>
                  </a:cubicBezTo>
                  <a:cubicBezTo>
                    <a:pt x="31109" y="2387"/>
                    <a:pt x="31644" y="3209"/>
                    <a:pt x="33000" y="3534"/>
                  </a:cubicBezTo>
                  <a:cubicBezTo>
                    <a:pt x="33027" y="3539"/>
                    <a:pt x="33051" y="3547"/>
                    <a:pt x="33078" y="3553"/>
                  </a:cubicBezTo>
                  <a:cubicBezTo>
                    <a:pt x="33129" y="3563"/>
                    <a:pt x="33182" y="3573"/>
                    <a:pt x="33236" y="3584"/>
                  </a:cubicBezTo>
                  <a:cubicBezTo>
                    <a:pt x="33293" y="3594"/>
                    <a:pt x="33346" y="3604"/>
                    <a:pt x="33404" y="3610"/>
                  </a:cubicBezTo>
                  <a:cubicBezTo>
                    <a:pt x="33656" y="3649"/>
                    <a:pt x="33936" y="3670"/>
                    <a:pt x="34250" y="3670"/>
                  </a:cubicBezTo>
                  <a:cubicBezTo>
                    <a:pt x="34563" y="3670"/>
                    <a:pt x="34842" y="3649"/>
                    <a:pt x="35096" y="3610"/>
                  </a:cubicBezTo>
                  <a:cubicBezTo>
                    <a:pt x="35155" y="3604"/>
                    <a:pt x="35209" y="3594"/>
                    <a:pt x="35262" y="3584"/>
                  </a:cubicBezTo>
                  <a:cubicBezTo>
                    <a:pt x="35315" y="3575"/>
                    <a:pt x="35370" y="3563"/>
                    <a:pt x="35422" y="3553"/>
                  </a:cubicBezTo>
                  <a:cubicBezTo>
                    <a:pt x="35446" y="3547"/>
                    <a:pt x="35473" y="3539"/>
                    <a:pt x="35497" y="3534"/>
                  </a:cubicBezTo>
                  <a:cubicBezTo>
                    <a:pt x="36858" y="3209"/>
                    <a:pt x="37393" y="2387"/>
                    <a:pt x="38751" y="2061"/>
                  </a:cubicBezTo>
                  <a:cubicBezTo>
                    <a:pt x="38775" y="2057"/>
                    <a:pt x="38802" y="2049"/>
                    <a:pt x="38827" y="2043"/>
                  </a:cubicBezTo>
                  <a:cubicBezTo>
                    <a:pt x="38878" y="2033"/>
                    <a:pt x="38931" y="2022"/>
                    <a:pt x="38986" y="2012"/>
                  </a:cubicBezTo>
                  <a:cubicBezTo>
                    <a:pt x="39042" y="2002"/>
                    <a:pt x="39095" y="1992"/>
                    <a:pt x="39152" y="1986"/>
                  </a:cubicBezTo>
                  <a:cubicBezTo>
                    <a:pt x="39406" y="1947"/>
                    <a:pt x="39685" y="1926"/>
                    <a:pt x="40001" y="1926"/>
                  </a:cubicBezTo>
                  <a:cubicBezTo>
                    <a:pt x="40312" y="1926"/>
                    <a:pt x="40591" y="1947"/>
                    <a:pt x="40845" y="1986"/>
                  </a:cubicBezTo>
                  <a:cubicBezTo>
                    <a:pt x="40904" y="1992"/>
                    <a:pt x="40957" y="2002"/>
                    <a:pt x="41011" y="2012"/>
                  </a:cubicBezTo>
                  <a:cubicBezTo>
                    <a:pt x="41066" y="2020"/>
                    <a:pt x="41119" y="2031"/>
                    <a:pt x="41170" y="2043"/>
                  </a:cubicBezTo>
                  <a:cubicBezTo>
                    <a:pt x="41195" y="2049"/>
                    <a:pt x="41222" y="2057"/>
                    <a:pt x="41246" y="2061"/>
                  </a:cubicBezTo>
                  <a:cubicBezTo>
                    <a:pt x="42607" y="2387"/>
                    <a:pt x="43141" y="3209"/>
                    <a:pt x="44500" y="3534"/>
                  </a:cubicBezTo>
                  <a:cubicBezTo>
                    <a:pt x="44524" y="3539"/>
                    <a:pt x="44551" y="3547"/>
                    <a:pt x="44575" y="3553"/>
                  </a:cubicBezTo>
                  <a:cubicBezTo>
                    <a:pt x="44627" y="3563"/>
                    <a:pt x="44682" y="3573"/>
                    <a:pt x="44735" y="3584"/>
                  </a:cubicBezTo>
                  <a:cubicBezTo>
                    <a:pt x="44791" y="3594"/>
                    <a:pt x="44846" y="3604"/>
                    <a:pt x="44901" y="3610"/>
                  </a:cubicBezTo>
                  <a:cubicBezTo>
                    <a:pt x="45155" y="3649"/>
                    <a:pt x="45434" y="3670"/>
                    <a:pt x="45749" y="3670"/>
                  </a:cubicBezTo>
                  <a:cubicBezTo>
                    <a:pt x="46061" y="3670"/>
                    <a:pt x="46341" y="3649"/>
                    <a:pt x="46593" y="3610"/>
                  </a:cubicBezTo>
                  <a:cubicBezTo>
                    <a:pt x="46653" y="3604"/>
                    <a:pt x="46706" y="3594"/>
                    <a:pt x="46761" y="3584"/>
                  </a:cubicBezTo>
                  <a:cubicBezTo>
                    <a:pt x="46815" y="3575"/>
                    <a:pt x="46868" y="3563"/>
                    <a:pt x="46919" y="3553"/>
                  </a:cubicBezTo>
                  <a:cubicBezTo>
                    <a:pt x="46946" y="3547"/>
                    <a:pt x="46970" y="3539"/>
                    <a:pt x="46997" y="3534"/>
                  </a:cubicBezTo>
                  <a:cubicBezTo>
                    <a:pt x="48355" y="3209"/>
                    <a:pt x="48892" y="2387"/>
                    <a:pt x="50248" y="2061"/>
                  </a:cubicBezTo>
                  <a:cubicBezTo>
                    <a:pt x="50275" y="2057"/>
                    <a:pt x="50300" y="2049"/>
                    <a:pt x="50326" y="2043"/>
                  </a:cubicBezTo>
                  <a:cubicBezTo>
                    <a:pt x="50377" y="2033"/>
                    <a:pt x="50431" y="2022"/>
                    <a:pt x="50484" y="2012"/>
                  </a:cubicBezTo>
                  <a:cubicBezTo>
                    <a:pt x="50541" y="2002"/>
                    <a:pt x="50595" y="1992"/>
                    <a:pt x="50650" y="1986"/>
                  </a:cubicBezTo>
                  <a:cubicBezTo>
                    <a:pt x="50904" y="1947"/>
                    <a:pt x="51183" y="1926"/>
                    <a:pt x="51498" y="1926"/>
                  </a:cubicBezTo>
                  <a:cubicBezTo>
                    <a:pt x="51812" y="1926"/>
                    <a:pt x="52090" y="1947"/>
                    <a:pt x="52344" y="1986"/>
                  </a:cubicBezTo>
                  <a:cubicBezTo>
                    <a:pt x="52416" y="1996"/>
                    <a:pt x="52484" y="2008"/>
                    <a:pt x="52551" y="2020"/>
                  </a:cubicBezTo>
                  <a:cubicBezTo>
                    <a:pt x="52623" y="2033"/>
                    <a:pt x="52695" y="2049"/>
                    <a:pt x="52764" y="2068"/>
                  </a:cubicBezTo>
                  <a:cubicBezTo>
                    <a:pt x="53086" y="2145"/>
                    <a:pt x="53363" y="2254"/>
                    <a:pt x="53615" y="2375"/>
                  </a:cubicBezTo>
                  <a:cubicBezTo>
                    <a:pt x="53649" y="2391"/>
                    <a:pt x="53682" y="2410"/>
                    <a:pt x="53719" y="2428"/>
                  </a:cubicBezTo>
                  <a:cubicBezTo>
                    <a:pt x="54172" y="2658"/>
                    <a:pt x="54557" y="2934"/>
                    <a:pt x="55012" y="3168"/>
                  </a:cubicBezTo>
                  <a:lnTo>
                    <a:pt x="55120" y="3221"/>
                  </a:lnTo>
                  <a:cubicBezTo>
                    <a:pt x="55370" y="3344"/>
                    <a:pt x="55645" y="3450"/>
                    <a:pt x="55966" y="3528"/>
                  </a:cubicBezTo>
                  <a:cubicBezTo>
                    <a:pt x="56036" y="3545"/>
                    <a:pt x="56106" y="3559"/>
                    <a:pt x="56180" y="3575"/>
                  </a:cubicBezTo>
                  <a:cubicBezTo>
                    <a:pt x="56487" y="3637"/>
                    <a:pt x="56833" y="3670"/>
                    <a:pt x="57237" y="3670"/>
                  </a:cubicBezTo>
                  <a:cubicBezTo>
                    <a:pt x="57550" y="3670"/>
                    <a:pt x="57829" y="3649"/>
                    <a:pt x="58083" y="3610"/>
                  </a:cubicBezTo>
                  <a:cubicBezTo>
                    <a:pt x="58118" y="3604"/>
                    <a:pt x="58155" y="3598"/>
                    <a:pt x="58189" y="3594"/>
                  </a:cubicBezTo>
                  <a:lnTo>
                    <a:pt x="58193" y="3594"/>
                  </a:lnTo>
                  <a:cubicBezTo>
                    <a:pt x="58300" y="3575"/>
                    <a:pt x="58402" y="3553"/>
                    <a:pt x="58501" y="3528"/>
                  </a:cubicBezTo>
                  <a:cubicBezTo>
                    <a:pt x="58548" y="3516"/>
                    <a:pt x="58597" y="3504"/>
                    <a:pt x="58644" y="3491"/>
                  </a:cubicBezTo>
                  <a:cubicBezTo>
                    <a:pt x="58738" y="3465"/>
                    <a:pt x="58829" y="3434"/>
                    <a:pt x="58915" y="3403"/>
                  </a:cubicBezTo>
                  <a:cubicBezTo>
                    <a:pt x="59023" y="3364"/>
                    <a:pt x="59128" y="3321"/>
                    <a:pt x="59226" y="3278"/>
                  </a:cubicBezTo>
                  <a:cubicBezTo>
                    <a:pt x="60017" y="2924"/>
                    <a:pt x="60552" y="2418"/>
                    <a:pt x="61459" y="2133"/>
                  </a:cubicBezTo>
                  <a:cubicBezTo>
                    <a:pt x="61525" y="2113"/>
                    <a:pt x="61596" y="2092"/>
                    <a:pt x="61668" y="2074"/>
                  </a:cubicBezTo>
                  <a:cubicBezTo>
                    <a:pt x="61693" y="2070"/>
                    <a:pt x="61717" y="2061"/>
                    <a:pt x="61742" y="2057"/>
                  </a:cubicBezTo>
                  <a:cubicBezTo>
                    <a:pt x="61791" y="2043"/>
                    <a:pt x="61842" y="2033"/>
                    <a:pt x="61893" y="2022"/>
                  </a:cubicBezTo>
                  <a:cubicBezTo>
                    <a:pt x="61922" y="2018"/>
                    <a:pt x="61947" y="2012"/>
                    <a:pt x="61973" y="2008"/>
                  </a:cubicBezTo>
                  <a:cubicBezTo>
                    <a:pt x="62025" y="2000"/>
                    <a:pt x="62078" y="1990"/>
                    <a:pt x="62133" y="1982"/>
                  </a:cubicBezTo>
                  <a:cubicBezTo>
                    <a:pt x="62387" y="1945"/>
                    <a:pt x="62666" y="1924"/>
                    <a:pt x="62981" y="1924"/>
                  </a:cubicBezTo>
                  <a:cubicBezTo>
                    <a:pt x="63295" y="1924"/>
                    <a:pt x="63573" y="1945"/>
                    <a:pt x="63828" y="1982"/>
                  </a:cubicBezTo>
                  <a:cubicBezTo>
                    <a:pt x="63887" y="1990"/>
                    <a:pt x="63940" y="2000"/>
                    <a:pt x="63993" y="2010"/>
                  </a:cubicBezTo>
                  <a:cubicBezTo>
                    <a:pt x="64047" y="2018"/>
                    <a:pt x="64100" y="2029"/>
                    <a:pt x="64151" y="2041"/>
                  </a:cubicBezTo>
                  <a:cubicBezTo>
                    <a:pt x="64178" y="2047"/>
                    <a:pt x="64202" y="2053"/>
                    <a:pt x="64229" y="2059"/>
                  </a:cubicBezTo>
                  <a:cubicBezTo>
                    <a:pt x="65589" y="2385"/>
                    <a:pt x="66124" y="3207"/>
                    <a:pt x="67480" y="3532"/>
                  </a:cubicBezTo>
                  <a:cubicBezTo>
                    <a:pt x="67507" y="3537"/>
                    <a:pt x="67532" y="3545"/>
                    <a:pt x="67558" y="3549"/>
                  </a:cubicBezTo>
                  <a:cubicBezTo>
                    <a:pt x="67609" y="3559"/>
                    <a:pt x="67663" y="3569"/>
                    <a:pt x="67716" y="3580"/>
                  </a:cubicBezTo>
                  <a:cubicBezTo>
                    <a:pt x="67773" y="3590"/>
                    <a:pt x="67827" y="3600"/>
                    <a:pt x="67884" y="3608"/>
                  </a:cubicBezTo>
                  <a:cubicBezTo>
                    <a:pt x="68138" y="3647"/>
                    <a:pt x="68417" y="3668"/>
                    <a:pt x="68732" y="3668"/>
                  </a:cubicBezTo>
                  <a:cubicBezTo>
                    <a:pt x="69044" y="3668"/>
                    <a:pt x="69322" y="3647"/>
                    <a:pt x="69576" y="3608"/>
                  </a:cubicBezTo>
                  <a:cubicBezTo>
                    <a:pt x="69636" y="3600"/>
                    <a:pt x="69689" y="3590"/>
                    <a:pt x="69742" y="3580"/>
                  </a:cubicBezTo>
                  <a:cubicBezTo>
                    <a:pt x="69796" y="3573"/>
                    <a:pt x="69851" y="3559"/>
                    <a:pt x="69902" y="3549"/>
                  </a:cubicBezTo>
                  <a:cubicBezTo>
                    <a:pt x="69927" y="3545"/>
                    <a:pt x="69953" y="3537"/>
                    <a:pt x="69978" y="3532"/>
                  </a:cubicBezTo>
                  <a:cubicBezTo>
                    <a:pt x="71338" y="3207"/>
                    <a:pt x="71873" y="2385"/>
                    <a:pt x="73231" y="2059"/>
                  </a:cubicBezTo>
                  <a:cubicBezTo>
                    <a:pt x="73256" y="2053"/>
                    <a:pt x="73282" y="2047"/>
                    <a:pt x="73307" y="2041"/>
                  </a:cubicBezTo>
                  <a:cubicBezTo>
                    <a:pt x="73358" y="2031"/>
                    <a:pt x="73412" y="2020"/>
                    <a:pt x="73467" y="2010"/>
                  </a:cubicBezTo>
                  <a:cubicBezTo>
                    <a:pt x="73522" y="2000"/>
                    <a:pt x="73575" y="1990"/>
                    <a:pt x="73633" y="1982"/>
                  </a:cubicBezTo>
                  <a:cubicBezTo>
                    <a:pt x="73887" y="1945"/>
                    <a:pt x="74165" y="1924"/>
                    <a:pt x="74481" y="1924"/>
                  </a:cubicBezTo>
                  <a:cubicBezTo>
                    <a:pt x="74792" y="1924"/>
                    <a:pt x="75073" y="1945"/>
                    <a:pt x="75325" y="1982"/>
                  </a:cubicBezTo>
                  <a:cubicBezTo>
                    <a:pt x="75384" y="1990"/>
                    <a:pt x="75438" y="2000"/>
                    <a:pt x="75493" y="2010"/>
                  </a:cubicBezTo>
                  <a:cubicBezTo>
                    <a:pt x="75546" y="2018"/>
                    <a:pt x="75600" y="2029"/>
                    <a:pt x="75651" y="2041"/>
                  </a:cubicBezTo>
                  <a:cubicBezTo>
                    <a:pt x="75677" y="2047"/>
                    <a:pt x="75702" y="2053"/>
                    <a:pt x="75729" y="2059"/>
                  </a:cubicBezTo>
                  <a:cubicBezTo>
                    <a:pt x="77087" y="2385"/>
                    <a:pt x="77624" y="3207"/>
                    <a:pt x="78980" y="3532"/>
                  </a:cubicBezTo>
                  <a:cubicBezTo>
                    <a:pt x="79007" y="3537"/>
                    <a:pt x="79031" y="3545"/>
                    <a:pt x="79058" y="3549"/>
                  </a:cubicBezTo>
                  <a:cubicBezTo>
                    <a:pt x="79109" y="3559"/>
                    <a:pt x="79162" y="3569"/>
                    <a:pt x="79216" y="3580"/>
                  </a:cubicBezTo>
                  <a:cubicBezTo>
                    <a:pt x="79271" y="3590"/>
                    <a:pt x="79326" y="3600"/>
                    <a:pt x="79382" y="3608"/>
                  </a:cubicBezTo>
                  <a:cubicBezTo>
                    <a:pt x="79636" y="3647"/>
                    <a:pt x="79914" y="3668"/>
                    <a:pt x="80230" y="3668"/>
                  </a:cubicBezTo>
                  <a:cubicBezTo>
                    <a:pt x="80543" y="3668"/>
                    <a:pt x="80822" y="3647"/>
                    <a:pt x="81076" y="3608"/>
                  </a:cubicBezTo>
                  <a:cubicBezTo>
                    <a:pt x="81133" y="3600"/>
                    <a:pt x="81189" y="3590"/>
                    <a:pt x="81242" y="3580"/>
                  </a:cubicBezTo>
                  <a:cubicBezTo>
                    <a:pt x="81295" y="3573"/>
                    <a:pt x="81348" y="3559"/>
                    <a:pt x="81400" y="3549"/>
                  </a:cubicBezTo>
                  <a:cubicBezTo>
                    <a:pt x="81426" y="3545"/>
                    <a:pt x="81451" y="3537"/>
                    <a:pt x="81477" y="3532"/>
                  </a:cubicBezTo>
                  <a:cubicBezTo>
                    <a:pt x="82838" y="3207"/>
                    <a:pt x="83373" y="2385"/>
                    <a:pt x="84729" y="2059"/>
                  </a:cubicBezTo>
                  <a:cubicBezTo>
                    <a:pt x="84755" y="2053"/>
                    <a:pt x="84780" y="2047"/>
                    <a:pt x="84807" y="2041"/>
                  </a:cubicBezTo>
                  <a:cubicBezTo>
                    <a:pt x="84858" y="2031"/>
                    <a:pt x="84911" y="2020"/>
                    <a:pt x="84964" y="2010"/>
                  </a:cubicBezTo>
                  <a:cubicBezTo>
                    <a:pt x="85022" y="2000"/>
                    <a:pt x="85075" y="1990"/>
                    <a:pt x="85132" y="1982"/>
                  </a:cubicBezTo>
                  <a:cubicBezTo>
                    <a:pt x="85384" y="1945"/>
                    <a:pt x="85665" y="1924"/>
                    <a:pt x="85979" y="1924"/>
                  </a:cubicBezTo>
                  <a:cubicBezTo>
                    <a:pt x="86292" y="1924"/>
                    <a:pt x="86571" y="1945"/>
                    <a:pt x="86825" y="1982"/>
                  </a:cubicBezTo>
                  <a:cubicBezTo>
                    <a:pt x="87068" y="2018"/>
                    <a:pt x="87288" y="2070"/>
                    <a:pt x="87488" y="2131"/>
                  </a:cubicBezTo>
                  <a:cubicBezTo>
                    <a:pt x="87532" y="2145"/>
                    <a:pt x="87575" y="2160"/>
                    <a:pt x="87618" y="2174"/>
                  </a:cubicBezTo>
                  <a:cubicBezTo>
                    <a:pt x="87638" y="2182"/>
                    <a:pt x="87663" y="2190"/>
                    <a:pt x="87683" y="2197"/>
                  </a:cubicBezTo>
                  <a:cubicBezTo>
                    <a:pt x="87724" y="2211"/>
                    <a:pt x="87765" y="2227"/>
                    <a:pt x="87806" y="2244"/>
                  </a:cubicBezTo>
                  <a:cubicBezTo>
                    <a:pt x="87824" y="2252"/>
                    <a:pt x="87847" y="2262"/>
                    <a:pt x="87868" y="2268"/>
                  </a:cubicBezTo>
                  <a:cubicBezTo>
                    <a:pt x="87908" y="2285"/>
                    <a:pt x="87945" y="2303"/>
                    <a:pt x="87984" y="2320"/>
                  </a:cubicBezTo>
                  <a:cubicBezTo>
                    <a:pt x="88099" y="2375"/>
                    <a:pt x="88210" y="2428"/>
                    <a:pt x="88318" y="2488"/>
                  </a:cubicBezTo>
                  <a:cubicBezTo>
                    <a:pt x="88529" y="2602"/>
                    <a:pt x="88730" y="2725"/>
                    <a:pt x="88933" y="2848"/>
                  </a:cubicBezTo>
                  <a:lnTo>
                    <a:pt x="89031" y="2910"/>
                  </a:lnTo>
                  <a:cubicBezTo>
                    <a:pt x="89050" y="2920"/>
                    <a:pt x="89066" y="2930"/>
                    <a:pt x="89082" y="2940"/>
                  </a:cubicBezTo>
                  <a:cubicBezTo>
                    <a:pt x="89185" y="3000"/>
                    <a:pt x="89287" y="3057"/>
                    <a:pt x="89396" y="3117"/>
                  </a:cubicBezTo>
                  <a:cubicBezTo>
                    <a:pt x="89431" y="3135"/>
                    <a:pt x="89468" y="3155"/>
                    <a:pt x="89502" y="3174"/>
                  </a:cubicBezTo>
                  <a:cubicBezTo>
                    <a:pt x="89613" y="3229"/>
                    <a:pt x="89728" y="3282"/>
                    <a:pt x="89849" y="3332"/>
                  </a:cubicBezTo>
                  <a:lnTo>
                    <a:pt x="89910" y="3354"/>
                  </a:lnTo>
                  <a:cubicBezTo>
                    <a:pt x="89992" y="3385"/>
                    <a:pt x="90076" y="3416"/>
                    <a:pt x="90164" y="3444"/>
                  </a:cubicBezTo>
                  <a:cubicBezTo>
                    <a:pt x="90230" y="3465"/>
                    <a:pt x="90299" y="3485"/>
                    <a:pt x="90369" y="3504"/>
                  </a:cubicBezTo>
                  <a:cubicBezTo>
                    <a:pt x="90414" y="3516"/>
                    <a:pt x="90463" y="3528"/>
                    <a:pt x="90512" y="3539"/>
                  </a:cubicBezTo>
                  <a:cubicBezTo>
                    <a:pt x="90564" y="3549"/>
                    <a:pt x="90611" y="3559"/>
                    <a:pt x="90662" y="3569"/>
                  </a:cubicBezTo>
                  <a:cubicBezTo>
                    <a:pt x="90969" y="3631"/>
                    <a:pt x="91316" y="3666"/>
                    <a:pt x="91721" y="3666"/>
                  </a:cubicBezTo>
                  <a:cubicBezTo>
                    <a:pt x="92123" y="3666"/>
                    <a:pt x="92471" y="3629"/>
                    <a:pt x="92776" y="3569"/>
                  </a:cubicBezTo>
                  <a:cubicBezTo>
                    <a:pt x="92879" y="3549"/>
                    <a:pt x="92977" y="3528"/>
                    <a:pt x="93069" y="3504"/>
                  </a:cubicBezTo>
                  <a:cubicBezTo>
                    <a:pt x="93141" y="3485"/>
                    <a:pt x="93213" y="3465"/>
                    <a:pt x="93280" y="3442"/>
                  </a:cubicBezTo>
                  <a:cubicBezTo>
                    <a:pt x="93346" y="3422"/>
                    <a:pt x="93413" y="3395"/>
                    <a:pt x="93477" y="3373"/>
                  </a:cubicBezTo>
                  <a:cubicBezTo>
                    <a:pt x="93510" y="3362"/>
                    <a:pt x="93540" y="3350"/>
                    <a:pt x="93571" y="3338"/>
                  </a:cubicBezTo>
                  <a:cubicBezTo>
                    <a:pt x="93633" y="3311"/>
                    <a:pt x="93694" y="3287"/>
                    <a:pt x="93754" y="3258"/>
                  </a:cubicBezTo>
                  <a:cubicBezTo>
                    <a:pt x="93874" y="3205"/>
                    <a:pt x="93987" y="3147"/>
                    <a:pt x="94094" y="3086"/>
                  </a:cubicBezTo>
                  <a:cubicBezTo>
                    <a:pt x="94313" y="2969"/>
                    <a:pt x="94518" y="2840"/>
                    <a:pt x="94725" y="2715"/>
                  </a:cubicBezTo>
                  <a:cubicBezTo>
                    <a:pt x="94880" y="2621"/>
                    <a:pt x="95036" y="2529"/>
                    <a:pt x="95206" y="2440"/>
                  </a:cubicBezTo>
                  <a:cubicBezTo>
                    <a:pt x="95261" y="2412"/>
                    <a:pt x="95319" y="2385"/>
                    <a:pt x="95378" y="2356"/>
                  </a:cubicBezTo>
                  <a:cubicBezTo>
                    <a:pt x="95524" y="2287"/>
                    <a:pt x="95677" y="2223"/>
                    <a:pt x="95843" y="2166"/>
                  </a:cubicBezTo>
                  <a:cubicBezTo>
                    <a:pt x="96276" y="2020"/>
                    <a:pt x="96792" y="1926"/>
                    <a:pt x="97464" y="1926"/>
                  </a:cubicBezTo>
                  <a:cubicBezTo>
                    <a:pt x="98136" y="1926"/>
                    <a:pt x="98650" y="2020"/>
                    <a:pt x="99082" y="2166"/>
                  </a:cubicBezTo>
                  <a:cubicBezTo>
                    <a:pt x="99144" y="2186"/>
                    <a:pt x="99203" y="2207"/>
                    <a:pt x="99263" y="2231"/>
                  </a:cubicBezTo>
                  <a:cubicBezTo>
                    <a:pt x="99320" y="2252"/>
                    <a:pt x="99375" y="2274"/>
                    <a:pt x="99431" y="2299"/>
                  </a:cubicBezTo>
                  <a:cubicBezTo>
                    <a:pt x="99625" y="2385"/>
                    <a:pt x="99804" y="2479"/>
                    <a:pt x="99974" y="2580"/>
                  </a:cubicBezTo>
                  <a:lnTo>
                    <a:pt x="100121" y="2664"/>
                  </a:lnTo>
                  <a:cubicBezTo>
                    <a:pt x="100168" y="2692"/>
                    <a:pt x="100215" y="2723"/>
                    <a:pt x="100264" y="2750"/>
                  </a:cubicBezTo>
                  <a:cubicBezTo>
                    <a:pt x="100314" y="2778"/>
                    <a:pt x="100361" y="2809"/>
                    <a:pt x="100408" y="2838"/>
                  </a:cubicBezTo>
                  <a:cubicBezTo>
                    <a:pt x="100457" y="2867"/>
                    <a:pt x="100502" y="2897"/>
                    <a:pt x="100551" y="2924"/>
                  </a:cubicBezTo>
                  <a:lnTo>
                    <a:pt x="100697" y="3010"/>
                  </a:lnTo>
                  <a:cubicBezTo>
                    <a:pt x="100869" y="3108"/>
                    <a:pt x="101045" y="3201"/>
                    <a:pt x="101240" y="3289"/>
                  </a:cubicBezTo>
                  <a:cubicBezTo>
                    <a:pt x="101293" y="3311"/>
                    <a:pt x="101350" y="3334"/>
                    <a:pt x="101410" y="3358"/>
                  </a:cubicBezTo>
                  <a:cubicBezTo>
                    <a:pt x="101467" y="3379"/>
                    <a:pt x="101527" y="3401"/>
                    <a:pt x="101588" y="3422"/>
                  </a:cubicBezTo>
                  <a:cubicBezTo>
                    <a:pt x="102020" y="3567"/>
                    <a:pt x="102537" y="3661"/>
                    <a:pt x="103209" y="3661"/>
                  </a:cubicBezTo>
                  <a:cubicBezTo>
                    <a:pt x="103391" y="3661"/>
                    <a:pt x="103557" y="3655"/>
                    <a:pt x="103717" y="3641"/>
                  </a:cubicBezTo>
                  <a:cubicBezTo>
                    <a:pt x="103729" y="3641"/>
                    <a:pt x="103739" y="3639"/>
                    <a:pt x="103751" y="3639"/>
                  </a:cubicBezTo>
                  <a:lnTo>
                    <a:pt x="103751" y="1709"/>
                  </a:lnTo>
                  <a:cubicBezTo>
                    <a:pt x="103583" y="1723"/>
                    <a:pt x="103403" y="1732"/>
                    <a:pt x="103209" y="1732"/>
                  </a:cubicBezTo>
                  <a:cubicBezTo>
                    <a:pt x="100345" y="1732"/>
                    <a:pt x="100336" y="0"/>
                    <a:pt x="97444" y="0"/>
                  </a:cubicBezTo>
                  <a:close/>
                </a:path>
              </a:pathLst>
            </a:custGeom>
            <a:solidFill>
              <a:srgbClr val="1942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8" name="Google Shape;508;p34"/>
          <p:cNvGrpSpPr/>
          <p:nvPr/>
        </p:nvGrpSpPr>
        <p:grpSpPr>
          <a:xfrm>
            <a:off x="-391640" y="-518687"/>
            <a:ext cx="1633385" cy="1633385"/>
            <a:chOff x="-352502" y="-518687"/>
            <a:chExt cx="1633385" cy="1633385"/>
          </a:xfrm>
        </p:grpSpPr>
        <p:sp>
          <p:nvSpPr>
            <p:cNvPr id="509" name="Google Shape;509;p34"/>
            <p:cNvSpPr/>
            <p:nvPr/>
          </p:nvSpPr>
          <p:spPr>
            <a:xfrm rot="-2700000">
              <a:off x="-481388" y="285384"/>
              <a:ext cx="1954585" cy="8867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4"/>
            <p:cNvSpPr/>
            <p:nvPr/>
          </p:nvSpPr>
          <p:spPr>
            <a:xfrm rot="-2700000">
              <a:off x="-418809" y="347963"/>
              <a:ext cx="1954585" cy="8867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4"/>
            <p:cNvSpPr/>
            <p:nvPr/>
          </p:nvSpPr>
          <p:spPr>
            <a:xfrm rot="-2700000">
              <a:off x="-575745" y="146267"/>
              <a:ext cx="1954585" cy="17819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2" name="Google Shape;512;p34"/>
          <p:cNvGrpSpPr/>
          <p:nvPr/>
        </p:nvGrpSpPr>
        <p:grpSpPr>
          <a:xfrm rot="5400000">
            <a:off x="7939785" y="-435712"/>
            <a:ext cx="1633385" cy="1633385"/>
            <a:chOff x="-352502" y="-518687"/>
            <a:chExt cx="1633385" cy="1633385"/>
          </a:xfrm>
        </p:grpSpPr>
        <p:sp>
          <p:nvSpPr>
            <p:cNvPr id="513" name="Google Shape;513;p34"/>
            <p:cNvSpPr/>
            <p:nvPr/>
          </p:nvSpPr>
          <p:spPr>
            <a:xfrm rot="-2700000">
              <a:off x="-481388" y="285384"/>
              <a:ext cx="1954585" cy="8867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4"/>
            <p:cNvSpPr/>
            <p:nvPr/>
          </p:nvSpPr>
          <p:spPr>
            <a:xfrm rot="-2700000">
              <a:off x="-418809" y="347963"/>
              <a:ext cx="1954585" cy="8867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4"/>
            <p:cNvSpPr/>
            <p:nvPr/>
          </p:nvSpPr>
          <p:spPr>
            <a:xfrm rot="-2700000">
              <a:off x="-575745" y="146267"/>
              <a:ext cx="1954585" cy="17819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Lilita One"/>
              <a:buNone/>
              <a:defRPr sz="3000">
                <a:solidFill>
                  <a:schemeClr val="accent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61350"/>
            <a:ext cx="7717500" cy="33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unito"/>
              <a:buChar char="●"/>
              <a:defRPr>
                <a:solidFill>
                  <a:schemeClr val="accent4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unito"/>
              <a:buChar char="○"/>
              <a:defRPr>
                <a:solidFill>
                  <a:schemeClr val="accent4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unito"/>
              <a:buChar char="■"/>
              <a:defRPr>
                <a:solidFill>
                  <a:schemeClr val="accent4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unito"/>
              <a:buChar char="●"/>
              <a:defRPr>
                <a:solidFill>
                  <a:schemeClr val="accent4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unito"/>
              <a:buChar char="○"/>
              <a:defRPr>
                <a:solidFill>
                  <a:schemeClr val="accent4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unito"/>
              <a:buChar char="■"/>
              <a:defRPr>
                <a:solidFill>
                  <a:schemeClr val="accent4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unito"/>
              <a:buChar char="●"/>
              <a:defRPr>
                <a:solidFill>
                  <a:schemeClr val="accent4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unito"/>
              <a:buChar char="○"/>
              <a:defRPr>
                <a:solidFill>
                  <a:schemeClr val="accent4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unito"/>
              <a:buChar char="■"/>
              <a:defRPr>
                <a:solidFill>
                  <a:schemeClr val="accent4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7" r:id="rId4"/>
    <p:sldLayoutId id="2147483658" r:id="rId5"/>
    <p:sldLayoutId id="2147483662" r:id="rId6"/>
    <p:sldLayoutId id="2147483663" r:id="rId7"/>
    <p:sldLayoutId id="2147483679" r:id="rId8"/>
    <p:sldLayoutId id="2147483680" r:id="rId9"/>
    <p:sldLayoutId id="2147483685" r:id="rId10"/>
    <p:sldLayoutId id="2147483686" r:id="rId11"/>
    <p:sldLayoutId id="2147483687" r:id="rId12"/>
    <p:sldLayoutId id="2147483688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38"/>
          <p:cNvSpPr txBox="1">
            <a:spLocks noGrp="1"/>
          </p:cNvSpPr>
          <p:nvPr>
            <p:ph type="subTitle" idx="1"/>
          </p:nvPr>
        </p:nvSpPr>
        <p:spPr>
          <a:xfrm>
            <a:off x="2397671" y="2841232"/>
            <a:ext cx="4402800" cy="30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b="1" dirty="0">
                <a:solidFill>
                  <a:schemeClr val="accent4"/>
                </a:solidFill>
              </a:rPr>
              <a:t>Presentación de diagramas y vistas propuestas</a:t>
            </a:r>
            <a:endParaRPr b="1" dirty="0">
              <a:solidFill>
                <a:schemeClr val="accent4"/>
              </a:solidFill>
            </a:endParaRPr>
          </a:p>
        </p:txBody>
      </p:sp>
      <p:grpSp>
        <p:nvGrpSpPr>
          <p:cNvPr id="527" name="Google Shape;527;p38"/>
          <p:cNvGrpSpPr/>
          <p:nvPr/>
        </p:nvGrpSpPr>
        <p:grpSpPr>
          <a:xfrm>
            <a:off x="1523729" y="3224267"/>
            <a:ext cx="6096543" cy="2010197"/>
            <a:chOff x="2540996" y="3382114"/>
            <a:chExt cx="4059491" cy="1338525"/>
          </a:xfrm>
        </p:grpSpPr>
        <p:grpSp>
          <p:nvGrpSpPr>
            <p:cNvPr id="528" name="Google Shape;528;p38"/>
            <p:cNvGrpSpPr/>
            <p:nvPr/>
          </p:nvGrpSpPr>
          <p:grpSpPr>
            <a:xfrm>
              <a:off x="4048513" y="4394276"/>
              <a:ext cx="1157125" cy="268500"/>
              <a:chOff x="4006825" y="4394276"/>
              <a:chExt cx="1157125" cy="268500"/>
            </a:xfrm>
          </p:grpSpPr>
          <p:sp>
            <p:nvSpPr>
              <p:cNvPr id="529" name="Google Shape;529;p38"/>
              <p:cNvSpPr/>
              <p:nvPr/>
            </p:nvSpPr>
            <p:spPr>
              <a:xfrm>
                <a:off x="4006838" y="4394276"/>
                <a:ext cx="1090200" cy="268500"/>
              </a:xfrm>
              <a:prstGeom prst="roundRect">
                <a:avLst>
                  <a:gd name="adj" fmla="val 16667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30" name="Google Shape;530;p38"/>
              <p:cNvCxnSpPr/>
              <p:nvPr/>
            </p:nvCxnSpPr>
            <p:spPr>
              <a:xfrm>
                <a:off x="4006825" y="4454519"/>
                <a:ext cx="702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1" name="Google Shape;531;p38"/>
              <p:cNvCxnSpPr/>
              <p:nvPr/>
            </p:nvCxnSpPr>
            <p:spPr>
              <a:xfrm>
                <a:off x="4461650" y="4514719"/>
                <a:ext cx="702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2" name="Google Shape;532;p38"/>
              <p:cNvCxnSpPr/>
              <p:nvPr/>
            </p:nvCxnSpPr>
            <p:spPr>
              <a:xfrm>
                <a:off x="4180713" y="4561544"/>
                <a:ext cx="702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33" name="Google Shape;533;p38"/>
            <p:cNvGrpSpPr/>
            <p:nvPr/>
          </p:nvGrpSpPr>
          <p:grpSpPr>
            <a:xfrm>
              <a:off x="3117513" y="3382114"/>
              <a:ext cx="2922183" cy="1338525"/>
              <a:chOff x="475275" y="275975"/>
              <a:chExt cx="1859250" cy="851750"/>
            </a:xfrm>
          </p:grpSpPr>
          <p:sp>
            <p:nvSpPr>
              <p:cNvPr id="534" name="Google Shape;534;p38"/>
              <p:cNvSpPr/>
              <p:nvPr/>
            </p:nvSpPr>
            <p:spPr>
              <a:xfrm>
                <a:off x="1557350" y="11277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close/>
                  </a:path>
                </a:pathLst>
              </a:custGeom>
              <a:noFill/>
              <a:ln w="4275" cap="flat" cmpd="sng">
                <a:solidFill>
                  <a:srgbClr val="222221"/>
                </a:solidFill>
                <a:prstDash val="solid"/>
                <a:miter lim="103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38"/>
              <p:cNvSpPr/>
              <p:nvPr/>
            </p:nvSpPr>
            <p:spPr>
              <a:xfrm>
                <a:off x="512925" y="338750"/>
                <a:ext cx="1784000" cy="752250"/>
              </a:xfrm>
              <a:custGeom>
                <a:avLst/>
                <a:gdLst/>
                <a:ahLst/>
                <a:cxnLst/>
                <a:rect l="l" t="t" r="r" b="b"/>
                <a:pathLst>
                  <a:path w="71360" h="30090" extrusionOk="0">
                    <a:moveTo>
                      <a:pt x="35679" y="0"/>
                    </a:moveTo>
                    <a:lnTo>
                      <a:pt x="0" y="9397"/>
                    </a:lnTo>
                    <a:lnTo>
                      <a:pt x="0" y="30090"/>
                    </a:lnTo>
                    <a:lnTo>
                      <a:pt x="21684" y="30090"/>
                    </a:lnTo>
                    <a:lnTo>
                      <a:pt x="21684" y="26883"/>
                    </a:lnTo>
                    <a:cubicBezTo>
                      <a:pt x="21684" y="18915"/>
                      <a:pt x="27836" y="11828"/>
                      <a:pt x="35679" y="11828"/>
                    </a:cubicBezTo>
                    <a:cubicBezTo>
                      <a:pt x="43522" y="11828"/>
                      <a:pt x="49675" y="18915"/>
                      <a:pt x="49675" y="26883"/>
                    </a:cubicBezTo>
                    <a:lnTo>
                      <a:pt x="49675" y="30090"/>
                    </a:lnTo>
                    <a:lnTo>
                      <a:pt x="71359" y="30090"/>
                    </a:lnTo>
                    <a:lnTo>
                      <a:pt x="71359" y="9397"/>
                    </a:lnTo>
                    <a:lnTo>
                      <a:pt x="35679" y="0"/>
                    </a:lnTo>
                    <a:close/>
                  </a:path>
                </a:pathLst>
              </a:custGeom>
              <a:solidFill>
                <a:srgbClr val="FFF9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38"/>
              <p:cNvSpPr/>
              <p:nvPr/>
            </p:nvSpPr>
            <p:spPr>
              <a:xfrm>
                <a:off x="985125" y="558700"/>
                <a:ext cx="839575" cy="532300"/>
              </a:xfrm>
              <a:custGeom>
                <a:avLst/>
                <a:gdLst/>
                <a:ahLst/>
                <a:cxnLst/>
                <a:rect l="l" t="t" r="r" b="b"/>
                <a:pathLst>
                  <a:path w="33583" h="21292" extrusionOk="0">
                    <a:moveTo>
                      <a:pt x="16791" y="0"/>
                    </a:moveTo>
                    <a:cubicBezTo>
                      <a:pt x="12239" y="0"/>
                      <a:pt x="7970" y="1974"/>
                      <a:pt x="4770" y="5557"/>
                    </a:cubicBezTo>
                    <a:cubicBezTo>
                      <a:pt x="1738" y="8950"/>
                      <a:pt x="0" y="13537"/>
                      <a:pt x="0" y="18143"/>
                    </a:cubicBezTo>
                    <a:lnTo>
                      <a:pt x="0" y="21292"/>
                    </a:lnTo>
                    <a:lnTo>
                      <a:pt x="3294" y="21292"/>
                    </a:lnTo>
                    <a:lnTo>
                      <a:pt x="3294" y="18143"/>
                    </a:lnTo>
                    <a:cubicBezTo>
                      <a:pt x="3294" y="10317"/>
                      <a:pt x="9226" y="3355"/>
                      <a:pt x="16791" y="3355"/>
                    </a:cubicBezTo>
                    <a:cubicBezTo>
                      <a:pt x="24355" y="3355"/>
                      <a:pt x="30290" y="10317"/>
                      <a:pt x="30290" y="18143"/>
                    </a:cubicBezTo>
                    <a:lnTo>
                      <a:pt x="30290" y="21292"/>
                    </a:lnTo>
                    <a:lnTo>
                      <a:pt x="33582" y="21292"/>
                    </a:lnTo>
                    <a:lnTo>
                      <a:pt x="33582" y="18143"/>
                    </a:lnTo>
                    <a:cubicBezTo>
                      <a:pt x="33582" y="13539"/>
                      <a:pt x="31843" y="8951"/>
                      <a:pt x="28814" y="5557"/>
                    </a:cubicBezTo>
                    <a:cubicBezTo>
                      <a:pt x="25611" y="1974"/>
                      <a:pt x="21342" y="0"/>
                      <a:pt x="16791" y="0"/>
                    </a:cubicBezTo>
                    <a:close/>
                  </a:path>
                </a:pathLst>
              </a:custGeom>
              <a:solidFill>
                <a:srgbClr val="8F4C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38"/>
              <p:cNvSpPr/>
              <p:nvPr/>
            </p:nvSpPr>
            <p:spPr>
              <a:xfrm>
                <a:off x="489425" y="315275"/>
                <a:ext cx="1830975" cy="281875"/>
              </a:xfrm>
              <a:custGeom>
                <a:avLst/>
                <a:gdLst/>
                <a:ahLst/>
                <a:cxnLst/>
                <a:rect l="l" t="t" r="r" b="b"/>
                <a:pathLst>
                  <a:path w="73239" h="11275" extrusionOk="0">
                    <a:moveTo>
                      <a:pt x="36070" y="1"/>
                    </a:moveTo>
                    <a:lnTo>
                      <a:pt x="35990" y="311"/>
                    </a:lnTo>
                    <a:lnTo>
                      <a:pt x="0" y="9789"/>
                    </a:lnTo>
                    <a:lnTo>
                      <a:pt x="392" y="11274"/>
                    </a:lnTo>
                    <a:lnTo>
                      <a:pt x="36619" y="1735"/>
                    </a:lnTo>
                    <a:lnTo>
                      <a:pt x="72847" y="11274"/>
                    </a:lnTo>
                    <a:lnTo>
                      <a:pt x="73238" y="9789"/>
                    </a:lnTo>
                    <a:lnTo>
                      <a:pt x="37248" y="311"/>
                    </a:lnTo>
                    <a:lnTo>
                      <a:pt x="37167" y="1"/>
                    </a:lnTo>
                    <a:lnTo>
                      <a:pt x="36619" y="145"/>
                    </a:lnTo>
                    <a:lnTo>
                      <a:pt x="36070" y="1"/>
                    </a:lnTo>
                    <a:close/>
                  </a:path>
                </a:pathLst>
              </a:custGeom>
              <a:solidFill>
                <a:srgbClr val="E592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38"/>
              <p:cNvSpPr/>
              <p:nvPr/>
            </p:nvSpPr>
            <p:spPr>
              <a:xfrm>
                <a:off x="508000" y="554525"/>
                <a:ext cx="11875" cy="37725"/>
              </a:xfrm>
              <a:custGeom>
                <a:avLst/>
                <a:gdLst/>
                <a:ahLst/>
                <a:cxnLst/>
                <a:rect l="l" t="t" r="r" b="b"/>
                <a:pathLst>
                  <a:path w="475" h="1509" extrusionOk="0">
                    <a:moveTo>
                      <a:pt x="83" y="0"/>
                    </a:moveTo>
                    <a:lnTo>
                      <a:pt x="0" y="23"/>
                    </a:lnTo>
                    <a:lnTo>
                      <a:pt x="392" y="1508"/>
                    </a:lnTo>
                    <a:lnTo>
                      <a:pt x="475" y="1486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38"/>
              <p:cNvSpPr/>
              <p:nvPr/>
            </p:nvSpPr>
            <p:spPr>
              <a:xfrm>
                <a:off x="996575" y="425375"/>
                <a:ext cx="13850" cy="38200"/>
              </a:xfrm>
              <a:custGeom>
                <a:avLst/>
                <a:gdLst/>
                <a:ahLst/>
                <a:cxnLst/>
                <a:rect l="l" t="t" r="r" b="b"/>
                <a:pathLst>
                  <a:path w="554" h="1528" extrusionOk="0">
                    <a:moveTo>
                      <a:pt x="161" y="0"/>
                    </a:moveTo>
                    <a:lnTo>
                      <a:pt x="0" y="43"/>
                    </a:lnTo>
                    <a:lnTo>
                      <a:pt x="392" y="1528"/>
                    </a:lnTo>
                    <a:lnTo>
                      <a:pt x="553" y="1486"/>
                    </a:lnTo>
                    <a:lnTo>
                      <a:pt x="161" y="0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38"/>
              <p:cNvSpPr/>
              <p:nvPr/>
            </p:nvSpPr>
            <p:spPr>
              <a:xfrm>
                <a:off x="1085775" y="401850"/>
                <a:ext cx="13850" cy="38275"/>
              </a:xfrm>
              <a:custGeom>
                <a:avLst/>
                <a:gdLst/>
                <a:ahLst/>
                <a:cxnLst/>
                <a:rect l="l" t="t" r="r" b="b"/>
                <a:pathLst>
                  <a:path w="554" h="1531" extrusionOk="0">
                    <a:moveTo>
                      <a:pt x="162" y="1"/>
                    </a:moveTo>
                    <a:lnTo>
                      <a:pt x="0" y="44"/>
                    </a:lnTo>
                    <a:lnTo>
                      <a:pt x="392" y="1530"/>
                    </a:lnTo>
                    <a:lnTo>
                      <a:pt x="553" y="1488"/>
                    </a:lnTo>
                    <a:lnTo>
                      <a:pt x="162" y="1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38"/>
              <p:cNvSpPr/>
              <p:nvPr/>
            </p:nvSpPr>
            <p:spPr>
              <a:xfrm>
                <a:off x="1219525" y="366625"/>
                <a:ext cx="13900" cy="38225"/>
              </a:xfrm>
              <a:custGeom>
                <a:avLst/>
                <a:gdLst/>
                <a:ahLst/>
                <a:cxnLst/>
                <a:rect l="l" t="t" r="r" b="b"/>
                <a:pathLst>
                  <a:path w="556" h="1529" extrusionOk="0">
                    <a:moveTo>
                      <a:pt x="164" y="0"/>
                    </a:moveTo>
                    <a:lnTo>
                      <a:pt x="1" y="43"/>
                    </a:lnTo>
                    <a:lnTo>
                      <a:pt x="393" y="1528"/>
                    </a:lnTo>
                    <a:lnTo>
                      <a:pt x="556" y="1486"/>
                    </a:lnTo>
                    <a:lnTo>
                      <a:pt x="164" y="0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38"/>
              <p:cNvSpPr/>
              <p:nvPr/>
            </p:nvSpPr>
            <p:spPr>
              <a:xfrm>
                <a:off x="1130375" y="390125"/>
                <a:ext cx="13850" cy="38225"/>
              </a:xfrm>
              <a:custGeom>
                <a:avLst/>
                <a:gdLst/>
                <a:ahLst/>
                <a:cxnLst/>
                <a:rect l="l" t="t" r="r" b="b"/>
                <a:pathLst>
                  <a:path w="554" h="1529" extrusionOk="0">
                    <a:moveTo>
                      <a:pt x="162" y="0"/>
                    </a:moveTo>
                    <a:lnTo>
                      <a:pt x="1" y="44"/>
                    </a:lnTo>
                    <a:lnTo>
                      <a:pt x="391" y="1529"/>
                    </a:lnTo>
                    <a:lnTo>
                      <a:pt x="554" y="1486"/>
                    </a:lnTo>
                    <a:lnTo>
                      <a:pt x="162" y="0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38"/>
              <p:cNvSpPr/>
              <p:nvPr/>
            </p:nvSpPr>
            <p:spPr>
              <a:xfrm>
                <a:off x="1174950" y="378375"/>
                <a:ext cx="13875" cy="38250"/>
              </a:xfrm>
              <a:custGeom>
                <a:avLst/>
                <a:gdLst/>
                <a:ahLst/>
                <a:cxnLst/>
                <a:rect l="l" t="t" r="r" b="b"/>
                <a:pathLst>
                  <a:path w="555" h="1530" extrusionOk="0">
                    <a:moveTo>
                      <a:pt x="162" y="1"/>
                    </a:moveTo>
                    <a:lnTo>
                      <a:pt x="0" y="42"/>
                    </a:lnTo>
                    <a:lnTo>
                      <a:pt x="391" y="1530"/>
                    </a:lnTo>
                    <a:lnTo>
                      <a:pt x="554" y="1486"/>
                    </a:lnTo>
                    <a:lnTo>
                      <a:pt x="162" y="1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38"/>
              <p:cNvSpPr/>
              <p:nvPr/>
            </p:nvSpPr>
            <p:spPr>
              <a:xfrm>
                <a:off x="1264150" y="354875"/>
                <a:ext cx="13850" cy="38225"/>
              </a:xfrm>
              <a:custGeom>
                <a:avLst/>
                <a:gdLst/>
                <a:ahLst/>
                <a:cxnLst/>
                <a:rect l="l" t="t" r="r" b="b"/>
                <a:pathLst>
                  <a:path w="554" h="1529" extrusionOk="0">
                    <a:moveTo>
                      <a:pt x="163" y="0"/>
                    </a:moveTo>
                    <a:lnTo>
                      <a:pt x="0" y="42"/>
                    </a:lnTo>
                    <a:lnTo>
                      <a:pt x="391" y="1529"/>
                    </a:lnTo>
                    <a:lnTo>
                      <a:pt x="553" y="1487"/>
                    </a:lnTo>
                    <a:lnTo>
                      <a:pt x="163" y="0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38"/>
              <p:cNvSpPr/>
              <p:nvPr/>
            </p:nvSpPr>
            <p:spPr>
              <a:xfrm>
                <a:off x="1041150" y="413575"/>
                <a:ext cx="13875" cy="38275"/>
              </a:xfrm>
              <a:custGeom>
                <a:avLst/>
                <a:gdLst/>
                <a:ahLst/>
                <a:cxnLst/>
                <a:rect l="l" t="t" r="r" b="b"/>
                <a:pathLst>
                  <a:path w="555" h="1531" extrusionOk="0">
                    <a:moveTo>
                      <a:pt x="163" y="1"/>
                    </a:moveTo>
                    <a:lnTo>
                      <a:pt x="1" y="44"/>
                    </a:lnTo>
                    <a:lnTo>
                      <a:pt x="393" y="1531"/>
                    </a:lnTo>
                    <a:lnTo>
                      <a:pt x="555" y="1488"/>
                    </a:lnTo>
                    <a:lnTo>
                      <a:pt x="163" y="1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38"/>
              <p:cNvSpPr/>
              <p:nvPr/>
            </p:nvSpPr>
            <p:spPr>
              <a:xfrm>
                <a:off x="595200" y="531025"/>
                <a:ext cx="13850" cy="38275"/>
              </a:xfrm>
              <a:custGeom>
                <a:avLst/>
                <a:gdLst/>
                <a:ahLst/>
                <a:cxnLst/>
                <a:rect l="l" t="t" r="r" b="b"/>
                <a:pathLst>
                  <a:path w="554" h="1531" extrusionOk="0">
                    <a:moveTo>
                      <a:pt x="164" y="0"/>
                    </a:moveTo>
                    <a:lnTo>
                      <a:pt x="1" y="43"/>
                    </a:lnTo>
                    <a:lnTo>
                      <a:pt x="393" y="1530"/>
                    </a:lnTo>
                    <a:lnTo>
                      <a:pt x="554" y="1487"/>
                    </a:lnTo>
                    <a:lnTo>
                      <a:pt x="164" y="0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38"/>
              <p:cNvSpPr/>
              <p:nvPr/>
            </p:nvSpPr>
            <p:spPr>
              <a:xfrm>
                <a:off x="1353325" y="331400"/>
                <a:ext cx="13875" cy="38250"/>
              </a:xfrm>
              <a:custGeom>
                <a:avLst/>
                <a:gdLst/>
                <a:ahLst/>
                <a:cxnLst/>
                <a:rect l="l" t="t" r="r" b="b"/>
                <a:pathLst>
                  <a:path w="555" h="1530" extrusionOk="0">
                    <a:moveTo>
                      <a:pt x="162" y="0"/>
                    </a:moveTo>
                    <a:lnTo>
                      <a:pt x="0" y="43"/>
                    </a:lnTo>
                    <a:lnTo>
                      <a:pt x="392" y="1529"/>
                    </a:lnTo>
                    <a:lnTo>
                      <a:pt x="554" y="1486"/>
                    </a:lnTo>
                    <a:lnTo>
                      <a:pt x="162" y="0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38"/>
              <p:cNvSpPr/>
              <p:nvPr/>
            </p:nvSpPr>
            <p:spPr>
              <a:xfrm>
                <a:off x="639800" y="519300"/>
                <a:ext cx="13875" cy="38250"/>
              </a:xfrm>
              <a:custGeom>
                <a:avLst/>
                <a:gdLst/>
                <a:ahLst/>
                <a:cxnLst/>
                <a:rect l="l" t="t" r="r" b="b"/>
                <a:pathLst>
                  <a:path w="555" h="1530" extrusionOk="0">
                    <a:moveTo>
                      <a:pt x="162" y="0"/>
                    </a:moveTo>
                    <a:lnTo>
                      <a:pt x="0" y="42"/>
                    </a:lnTo>
                    <a:lnTo>
                      <a:pt x="392" y="1530"/>
                    </a:lnTo>
                    <a:lnTo>
                      <a:pt x="554" y="1486"/>
                    </a:lnTo>
                    <a:lnTo>
                      <a:pt x="162" y="0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38"/>
              <p:cNvSpPr/>
              <p:nvPr/>
            </p:nvSpPr>
            <p:spPr>
              <a:xfrm>
                <a:off x="773600" y="484075"/>
                <a:ext cx="13850" cy="38225"/>
              </a:xfrm>
              <a:custGeom>
                <a:avLst/>
                <a:gdLst/>
                <a:ahLst/>
                <a:cxnLst/>
                <a:rect l="l" t="t" r="r" b="b"/>
                <a:pathLst>
                  <a:path w="554" h="1529" extrusionOk="0">
                    <a:moveTo>
                      <a:pt x="163" y="0"/>
                    </a:moveTo>
                    <a:lnTo>
                      <a:pt x="1" y="42"/>
                    </a:lnTo>
                    <a:lnTo>
                      <a:pt x="391" y="1529"/>
                    </a:lnTo>
                    <a:lnTo>
                      <a:pt x="554" y="1486"/>
                    </a:lnTo>
                    <a:lnTo>
                      <a:pt x="163" y="0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38"/>
              <p:cNvSpPr/>
              <p:nvPr/>
            </p:nvSpPr>
            <p:spPr>
              <a:xfrm>
                <a:off x="951975" y="437050"/>
                <a:ext cx="13850" cy="38275"/>
              </a:xfrm>
              <a:custGeom>
                <a:avLst/>
                <a:gdLst/>
                <a:ahLst/>
                <a:cxnLst/>
                <a:rect l="l" t="t" r="r" b="b"/>
                <a:pathLst>
                  <a:path w="554" h="1531" extrusionOk="0">
                    <a:moveTo>
                      <a:pt x="164" y="1"/>
                    </a:moveTo>
                    <a:lnTo>
                      <a:pt x="1" y="45"/>
                    </a:lnTo>
                    <a:lnTo>
                      <a:pt x="392" y="1530"/>
                    </a:lnTo>
                    <a:lnTo>
                      <a:pt x="554" y="1488"/>
                    </a:lnTo>
                    <a:lnTo>
                      <a:pt x="164" y="1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38"/>
              <p:cNvSpPr/>
              <p:nvPr/>
            </p:nvSpPr>
            <p:spPr>
              <a:xfrm>
                <a:off x="684400" y="507550"/>
                <a:ext cx="13850" cy="38225"/>
              </a:xfrm>
              <a:custGeom>
                <a:avLst/>
                <a:gdLst/>
                <a:ahLst/>
                <a:cxnLst/>
                <a:rect l="l" t="t" r="r" b="b"/>
                <a:pathLst>
                  <a:path w="554" h="1529" extrusionOk="0">
                    <a:moveTo>
                      <a:pt x="163" y="1"/>
                    </a:moveTo>
                    <a:lnTo>
                      <a:pt x="1" y="43"/>
                    </a:lnTo>
                    <a:lnTo>
                      <a:pt x="392" y="1528"/>
                    </a:lnTo>
                    <a:lnTo>
                      <a:pt x="554" y="1486"/>
                    </a:lnTo>
                    <a:lnTo>
                      <a:pt x="163" y="1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38"/>
              <p:cNvSpPr/>
              <p:nvPr/>
            </p:nvSpPr>
            <p:spPr>
              <a:xfrm>
                <a:off x="550600" y="542750"/>
                <a:ext cx="13900" cy="38300"/>
              </a:xfrm>
              <a:custGeom>
                <a:avLst/>
                <a:gdLst/>
                <a:ahLst/>
                <a:cxnLst/>
                <a:rect l="l" t="t" r="r" b="b"/>
                <a:pathLst>
                  <a:path w="556" h="1532" extrusionOk="0">
                    <a:moveTo>
                      <a:pt x="163" y="1"/>
                    </a:moveTo>
                    <a:lnTo>
                      <a:pt x="0" y="43"/>
                    </a:lnTo>
                    <a:lnTo>
                      <a:pt x="392" y="1532"/>
                    </a:lnTo>
                    <a:lnTo>
                      <a:pt x="555" y="1487"/>
                    </a:lnTo>
                    <a:lnTo>
                      <a:pt x="163" y="1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38"/>
              <p:cNvSpPr/>
              <p:nvPr/>
            </p:nvSpPr>
            <p:spPr>
              <a:xfrm>
                <a:off x="728950" y="495800"/>
                <a:ext cx="13875" cy="38250"/>
              </a:xfrm>
              <a:custGeom>
                <a:avLst/>
                <a:gdLst/>
                <a:ahLst/>
                <a:cxnLst/>
                <a:rect l="l" t="t" r="r" b="b"/>
                <a:pathLst>
                  <a:path w="555" h="1530" extrusionOk="0">
                    <a:moveTo>
                      <a:pt x="163" y="0"/>
                    </a:moveTo>
                    <a:lnTo>
                      <a:pt x="0" y="43"/>
                    </a:lnTo>
                    <a:lnTo>
                      <a:pt x="392" y="1529"/>
                    </a:lnTo>
                    <a:lnTo>
                      <a:pt x="554" y="1487"/>
                    </a:lnTo>
                    <a:lnTo>
                      <a:pt x="163" y="0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38"/>
              <p:cNvSpPr/>
              <p:nvPr/>
            </p:nvSpPr>
            <p:spPr>
              <a:xfrm>
                <a:off x="862775" y="460600"/>
                <a:ext cx="13875" cy="38225"/>
              </a:xfrm>
              <a:custGeom>
                <a:avLst/>
                <a:gdLst/>
                <a:ahLst/>
                <a:cxnLst/>
                <a:rect l="l" t="t" r="r" b="b"/>
                <a:pathLst>
                  <a:path w="555" h="1529" extrusionOk="0">
                    <a:moveTo>
                      <a:pt x="163" y="0"/>
                    </a:moveTo>
                    <a:lnTo>
                      <a:pt x="1" y="43"/>
                    </a:lnTo>
                    <a:lnTo>
                      <a:pt x="392" y="1528"/>
                    </a:lnTo>
                    <a:lnTo>
                      <a:pt x="555" y="1486"/>
                    </a:lnTo>
                    <a:lnTo>
                      <a:pt x="163" y="0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38"/>
              <p:cNvSpPr/>
              <p:nvPr/>
            </p:nvSpPr>
            <p:spPr>
              <a:xfrm>
                <a:off x="818175" y="472325"/>
                <a:ext cx="13875" cy="38225"/>
              </a:xfrm>
              <a:custGeom>
                <a:avLst/>
                <a:gdLst/>
                <a:ahLst/>
                <a:cxnLst/>
                <a:rect l="l" t="t" r="r" b="b"/>
                <a:pathLst>
                  <a:path w="555" h="1529" extrusionOk="0">
                    <a:moveTo>
                      <a:pt x="163" y="1"/>
                    </a:moveTo>
                    <a:lnTo>
                      <a:pt x="0" y="43"/>
                    </a:lnTo>
                    <a:lnTo>
                      <a:pt x="392" y="1528"/>
                    </a:lnTo>
                    <a:lnTo>
                      <a:pt x="554" y="1486"/>
                    </a:lnTo>
                    <a:lnTo>
                      <a:pt x="163" y="1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38"/>
              <p:cNvSpPr/>
              <p:nvPr/>
            </p:nvSpPr>
            <p:spPr>
              <a:xfrm>
                <a:off x="1308725" y="343125"/>
                <a:ext cx="13875" cy="38250"/>
              </a:xfrm>
              <a:custGeom>
                <a:avLst/>
                <a:gdLst/>
                <a:ahLst/>
                <a:cxnLst/>
                <a:rect l="l" t="t" r="r" b="b"/>
                <a:pathLst>
                  <a:path w="555" h="1530" extrusionOk="0">
                    <a:moveTo>
                      <a:pt x="163" y="1"/>
                    </a:moveTo>
                    <a:lnTo>
                      <a:pt x="1" y="43"/>
                    </a:lnTo>
                    <a:lnTo>
                      <a:pt x="393" y="1529"/>
                    </a:lnTo>
                    <a:lnTo>
                      <a:pt x="555" y="1487"/>
                    </a:lnTo>
                    <a:lnTo>
                      <a:pt x="163" y="1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38"/>
              <p:cNvSpPr/>
              <p:nvPr/>
            </p:nvSpPr>
            <p:spPr>
              <a:xfrm>
                <a:off x="907375" y="448825"/>
                <a:ext cx="13850" cy="38225"/>
              </a:xfrm>
              <a:custGeom>
                <a:avLst/>
                <a:gdLst/>
                <a:ahLst/>
                <a:cxnLst/>
                <a:rect l="l" t="t" r="r" b="b"/>
                <a:pathLst>
                  <a:path w="554" h="1529" extrusionOk="0">
                    <a:moveTo>
                      <a:pt x="163" y="1"/>
                    </a:moveTo>
                    <a:lnTo>
                      <a:pt x="0" y="44"/>
                    </a:lnTo>
                    <a:lnTo>
                      <a:pt x="392" y="1529"/>
                    </a:lnTo>
                    <a:lnTo>
                      <a:pt x="553" y="1487"/>
                    </a:lnTo>
                    <a:lnTo>
                      <a:pt x="163" y="1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38"/>
              <p:cNvSpPr/>
              <p:nvPr/>
            </p:nvSpPr>
            <p:spPr>
              <a:xfrm>
                <a:off x="2289925" y="554525"/>
                <a:ext cx="11900" cy="37725"/>
              </a:xfrm>
              <a:custGeom>
                <a:avLst/>
                <a:gdLst/>
                <a:ahLst/>
                <a:cxnLst/>
                <a:rect l="l" t="t" r="r" b="b"/>
                <a:pathLst>
                  <a:path w="476" h="1509" extrusionOk="0">
                    <a:moveTo>
                      <a:pt x="393" y="0"/>
                    </a:moveTo>
                    <a:lnTo>
                      <a:pt x="1" y="1486"/>
                    </a:lnTo>
                    <a:lnTo>
                      <a:pt x="83" y="1508"/>
                    </a:lnTo>
                    <a:lnTo>
                      <a:pt x="475" y="23"/>
                    </a:lnTo>
                    <a:lnTo>
                      <a:pt x="393" y="0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38"/>
              <p:cNvSpPr/>
              <p:nvPr/>
            </p:nvSpPr>
            <p:spPr>
              <a:xfrm>
                <a:off x="1799375" y="425375"/>
                <a:ext cx="13850" cy="38200"/>
              </a:xfrm>
              <a:custGeom>
                <a:avLst/>
                <a:gdLst/>
                <a:ahLst/>
                <a:cxnLst/>
                <a:rect l="l" t="t" r="r" b="b"/>
                <a:pathLst>
                  <a:path w="554" h="1528" extrusionOk="0">
                    <a:moveTo>
                      <a:pt x="391" y="0"/>
                    </a:moveTo>
                    <a:lnTo>
                      <a:pt x="0" y="1486"/>
                    </a:lnTo>
                    <a:lnTo>
                      <a:pt x="163" y="1528"/>
                    </a:lnTo>
                    <a:lnTo>
                      <a:pt x="553" y="43"/>
                    </a:lnTo>
                    <a:lnTo>
                      <a:pt x="391" y="0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38"/>
              <p:cNvSpPr/>
              <p:nvPr/>
            </p:nvSpPr>
            <p:spPr>
              <a:xfrm>
                <a:off x="1710175" y="401850"/>
                <a:ext cx="13875" cy="38275"/>
              </a:xfrm>
              <a:custGeom>
                <a:avLst/>
                <a:gdLst/>
                <a:ahLst/>
                <a:cxnLst/>
                <a:rect l="l" t="t" r="r" b="b"/>
                <a:pathLst>
                  <a:path w="555" h="1531" extrusionOk="0">
                    <a:moveTo>
                      <a:pt x="392" y="1"/>
                    </a:moveTo>
                    <a:lnTo>
                      <a:pt x="0" y="1488"/>
                    </a:lnTo>
                    <a:lnTo>
                      <a:pt x="163" y="1530"/>
                    </a:lnTo>
                    <a:lnTo>
                      <a:pt x="554" y="44"/>
                    </a:lnTo>
                    <a:lnTo>
                      <a:pt x="392" y="1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38"/>
              <p:cNvSpPr/>
              <p:nvPr/>
            </p:nvSpPr>
            <p:spPr>
              <a:xfrm>
                <a:off x="1576400" y="366625"/>
                <a:ext cx="13825" cy="38225"/>
              </a:xfrm>
              <a:custGeom>
                <a:avLst/>
                <a:gdLst/>
                <a:ahLst/>
                <a:cxnLst/>
                <a:rect l="l" t="t" r="r" b="b"/>
                <a:pathLst>
                  <a:path w="553" h="1529" extrusionOk="0">
                    <a:moveTo>
                      <a:pt x="393" y="0"/>
                    </a:moveTo>
                    <a:lnTo>
                      <a:pt x="1" y="1486"/>
                    </a:lnTo>
                    <a:lnTo>
                      <a:pt x="162" y="1528"/>
                    </a:lnTo>
                    <a:lnTo>
                      <a:pt x="553" y="43"/>
                    </a:lnTo>
                    <a:lnTo>
                      <a:pt x="393" y="0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38"/>
              <p:cNvSpPr/>
              <p:nvPr/>
            </p:nvSpPr>
            <p:spPr>
              <a:xfrm>
                <a:off x="1665550" y="390125"/>
                <a:ext cx="13900" cy="38225"/>
              </a:xfrm>
              <a:custGeom>
                <a:avLst/>
                <a:gdLst/>
                <a:ahLst/>
                <a:cxnLst/>
                <a:rect l="l" t="t" r="r" b="b"/>
                <a:pathLst>
                  <a:path w="556" h="1529" extrusionOk="0">
                    <a:moveTo>
                      <a:pt x="393" y="0"/>
                    </a:moveTo>
                    <a:lnTo>
                      <a:pt x="1" y="1486"/>
                    </a:lnTo>
                    <a:lnTo>
                      <a:pt x="165" y="1529"/>
                    </a:lnTo>
                    <a:lnTo>
                      <a:pt x="556" y="44"/>
                    </a:lnTo>
                    <a:lnTo>
                      <a:pt x="393" y="0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38"/>
              <p:cNvSpPr/>
              <p:nvPr/>
            </p:nvSpPr>
            <p:spPr>
              <a:xfrm>
                <a:off x="1621000" y="378375"/>
                <a:ext cx="13850" cy="38250"/>
              </a:xfrm>
              <a:custGeom>
                <a:avLst/>
                <a:gdLst/>
                <a:ahLst/>
                <a:cxnLst/>
                <a:rect l="l" t="t" r="r" b="b"/>
                <a:pathLst>
                  <a:path w="554" h="1530" extrusionOk="0">
                    <a:moveTo>
                      <a:pt x="392" y="1"/>
                    </a:moveTo>
                    <a:lnTo>
                      <a:pt x="0" y="1486"/>
                    </a:lnTo>
                    <a:lnTo>
                      <a:pt x="162" y="1530"/>
                    </a:lnTo>
                    <a:lnTo>
                      <a:pt x="553" y="42"/>
                    </a:lnTo>
                    <a:lnTo>
                      <a:pt x="392" y="1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38"/>
              <p:cNvSpPr/>
              <p:nvPr/>
            </p:nvSpPr>
            <p:spPr>
              <a:xfrm>
                <a:off x="1531800" y="354875"/>
                <a:ext cx="13850" cy="38225"/>
              </a:xfrm>
              <a:custGeom>
                <a:avLst/>
                <a:gdLst/>
                <a:ahLst/>
                <a:cxnLst/>
                <a:rect l="l" t="t" r="r" b="b"/>
                <a:pathLst>
                  <a:path w="554" h="1529" extrusionOk="0">
                    <a:moveTo>
                      <a:pt x="391" y="0"/>
                    </a:moveTo>
                    <a:lnTo>
                      <a:pt x="0" y="1487"/>
                    </a:lnTo>
                    <a:lnTo>
                      <a:pt x="162" y="1529"/>
                    </a:lnTo>
                    <a:lnTo>
                      <a:pt x="553" y="42"/>
                    </a:lnTo>
                    <a:lnTo>
                      <a:pt x="391" y="0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38"/>
              <p:cNvSpPr/>
              <p:nvPr/>
            </p:nvSpPr>
            <p:spPr>
              <a:xfrm>
                <a:off x="1754775" y="413575"/>
                <a:ext cx="13875" cy="38275"/>
              </a:xfrm>
              <a:custGeom>
                <a:avLst/>
                <a:gdLst/>
                <a:ahLst/>
                <a:cxnLst/>
                <a:rect l="l" t="t" r="r" b="b"/>
                <a:pathLst>
                  <a:path w="555" h="1531" extrusionOk="0">
                    <a:moveTo>
                      <a:pt x="392" y="1"/>
                    </a:moveTo>
                    <a:lnTo>
                      <a:pt x="1" y="1488"/>
                    </a:lnTo>
                    <a:lnTo>
                      <a:pt x="164" y="1531"/>
                    </a:lnTo>
                    <a:lnTo>
                      <a:pt x="555" y="44"/>
                    </a:lnTo>
                    <a:lnTo>
                      <a:pt x="392" y="1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38"/>
              <p:cNvSpPr/>
              <p:nvPr/>
            </p:nvSpPr>
            <p:spPr>
              <a:xfrm>
                <a:off x="2200725" y="531025"/>
                <a:ext cx="13850" cy="38275"/>
              </a:xfrm>
              <a:custGeom>
                <a:avLst/>
                <a:gdLst/>
                <a:ahLst/>
                <a:cxnLst/>
                <a:rect l="l" t="t" r="r" b="b"/>
                <a:pathLst>
                  <a:path w="554" h="1531" extrusionOk="0">
                    <a:moveTo>
                      <a:pt x="393" y="0"/>
                    </a:moveTo>
                    <a:lnTo>
                      <a:pt x="1" y="1487"/>
                    </a:lnTo>
                    <a:lnTo>
                      <a:pt x="163" y="1530"/>
                    </a:lnTo>
                    <a:lnTo>
                      <a:pt x="554" y="43"/>
                    </a:lnTo>
                    <a:lnTo>
                      <a:pt x="393" y="0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38"/>
              <p:cNvSpPr/>
              <p:nvPr/>
            </p:nvSpPr>
            <p:spPr>
              <a:xfrm>
                <a:off x="1442600" y="331400"/>
                <a:ext cx="13900" cy="38250"/>
              </a:xfrm>
              <a:custGeom>
                <a:avLst/>
                <a:gdLst/>
                <a:ahLst/>
                <a:cxnLst/>
                <a:rect l="l" t="t" r="r" b="b"/>
                <a:pathLst>
                  <a:path w="556" h="1530" extrusionOk="0">
                    <a:moveTo>
                      <a:pt x="391" y="0"/>
                    </a:moveTo>
                    <a:lnTo>
                      <a:pt x="0" y="1486"/>
                    </a:lnTo>
                    <a:lnTo>
                      <a:pt x="162" y="1529"/>
                    </a:lnTo>
                    <a:lnTo>
                      <a:pt x="555" y="43"/>
                    </a:lnTo>
                    <a:lnTo>
                      <a:pt x="391" y="0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38"/>
              <p:cNvSpPr/>
              <p:nvPr/>
            </p:nvSpPr>
            <p:spPr>
              <a:xfrm>
                <a:off x="2156150" y="519300"/>
                <a:ext cx="13850" cy="38250"/>
              </a:xfrm>
              <a:custGeom>
                <a:avLst/>
                <a:gdLst/>
                <a:ahLst/>
                <a:cxnLst/>
                <a:rect l="l" t="t" r="r" b="b"/>
                <a:pathLst>
                  <a:path w="554" h="1530" extrusionOk="0">
                    <a:moveTo>
                      <a:pt x="391" y="0"/>
                    </a:moveTo>
                    <a:lnTo>
                      <a:pt x="0" y="1486"/>
                    </a:lnTo>
                    <a:lnTo>
                      <a:pt x="160" y="1530"/>
                    </a:lnTo>
                    <a:lnTo>
                      <a:pt x="553" y="42"/>
                    </a:lnTo>
                    <a:lnTo>
                      <a:pt x="391" y="0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38"/>
              <p:cNvSpPr/>
              <p:nvPr/>
            </p:nvSpPr>
            <p:spPr>
              <a:xfrm>
                <a:off x="2022325" y="484075"/>
                <a:ext cx="13900" cy="38225"/>
              </a:xfrm>
              <a:custGeom>
                <a:avLst/>
                <a:gdLst/>
                <a:ahLst/>
                <a:cxnLst/>
                <a:rect l="l" t="t" r="r" b="b"/>
                <a:pathLst>
                  <a:path w="556" h="1529" extrusionOk="0">
                    <a:moveTo>
                      <a:pt x="393" y="0"/>
                    </a:moveTo>
                    <a:lnTo>
                      <a:pt x="1" y="1486"/>
                    </a:lnTo>
                    <a:lnTo>
                      <a:pt x="164" y="1529"/>
                    </a:lnTo>
                    <a:lnTo>
                      <a:pt x="556" y="42"/>
                    </a:lnTo>
                    <a:lnTo>
                      <a:pt x="393" y="0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38"/>
              <p:cNvSpPr/>
              <p:nvPr/>
            </p:nvSpPr>
            <p:spPr>
              <a:xfrm>
                <a:off x="1843975" y="437050"/>
                <a:ext cx="13850" cy="38275"/>
              </a:xfrm>
              <a:custGeom>
                <a:avLst/>
                <a:gdLst/>
                <a:ahLst/>
                <a:cxnLst/>
                <a:rect l="l" t="t" r="r" b="b"/>
                <a:pathLst>
                  <a:path w="554" h="1531" extrusionOk="0">
                    <a:moveTo>
                      <a:pt x="391" y="1"/>
                    </a:moveTo>
                    <a:lnTo>
                      <a:pt x="1" y="1488"/>
                    </a:lnTo>
                    <a:lnTo>
                      <a:pt x="162" y="1530"/>
                    </a:lnTo>
                    <a:lnTo>
                      <a:pt x="554" y="45"/>
                    </a:lnTo>
                    <a:lnTo>
                      <a:pt x="391" y="1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38"/>
              <p:cNvSpPr/>
              <p:nvPr/>
            </p:nvSpPr>
            <p:spPr>
              <a:xfrm>
                <a:off x="2111550" y="507550"/>
                <a:ext cx="13825" cy="38225"/>
              </a:xfrm>
              <a:custGeom>
                <a:avLst/>
                <a:gdLst/>
                <a:ahLst/>
                <a:cxnLst/>
                <a:rect l="l" t="t" r="r" b="b"/>
                <a:pathLst>
                  <a:path w="553" h="1529" extrusionOk="0">
                    <a:moveTo>
                      <a:pt x="392" y="1"/>
                    </a:moveTo>
                    <a:lnTo>
                      <a:pt x="1" y="1486"/>
                    </a:lnTo>
                    <a:lnTo>
                      <a:pt x="163" y="1528"/>
                    </a:lnTo>
                    <a:lnTo>
                      <a:pt x="553" y="43"/>
                    </a:lnTo>
                    <a:lnTo>
                      <a:pt x="392" y="1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38"/>
              <p:cNvSpPr/>
              <p:nvPr/>
            </p:nvSpPr>
            <p:spPr>
              <a:xfrm>
                <a:off x="2245325" y="542750"/>
                <a:ext cx="13875" cy="38300"/>
              </a:xfrm>
              <a:custGeom>
                <a:avLst/>
                <a:gdLst/>
                <a:ahLst/>
                <a:cxnLst/>
                <a:rect l="l" t="t" r="r" b="b"/>
                <a:pathLst>
                  <a:path w="555" h="1532" extrusionOk="0">
                    <a:moveTo>
                      <a:pt x="392" y="1"/>
                    </a:moveTo>
                    <a:lnTo>
                      <a:pt x="0" y="1487"/>
                    </a:lnTo>
                    <a:lnTo>
                      <a:pt x="162" y="1532"/>
                    </a:lnTo>
                    <a:lnTo>
                      <a:pt x="554" y="43"/>
                    </a:lnTo>
                    <a:lnTo>
                      <a:pt x="392" y="1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38"/>
              <p:cNvSpPr/>
              <p:nvPr/>
            </p:nvSpPr>
            <p:spPr>
              <a:xfrm>
                <a:off x="2066950" y="495800"/>
                <a:ext cx="13875" cy="38250"/>
              </a:xfrm>
              <a:custGeom>
                <a:avLst/>
                <a:gdLst/>
                <a:ahLst/>
                <a:cxnLst/>
                <a:rect l="l" t="t" r="r" b="b"/>
                <a:pathLst>
                  <a:path w="555" h="1530" extrusionOk="0">
                    <a:moveTo>
                      <a:pt x="391" y="0"/>
                    </a:moveTo>
                    <a:lnTo>
                      <a:pt x="0" y="1487"/>
                    </a:lnTo>
                    <a:lnTo>
                      <a:pt x="162" y="1529"/>
                    </a:lnTo>
                    <a:lnTo>
                      <a:pt x="554" y="43"/>
                    </a:lnTo>
                    <a:lnTo>
                      <a:pt x="391" y="0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8"/>
              <p:cNvSpPr/>
              <p:nvPr/>
            </p:nvSpPr>
            <p:spPr>
              <a:xfrm>
                <a:off x="1933150" y="460600"/>
                <a:ext cx="13875" cy="38225"/>
              </a:xfrm>
              <a:custGeom>
                <a:avLst/>
                <a:gdLst/>
                <a:ahLst/>
                <a:cxnLst/>
                <a:rect l="l" t="t" r="r" b="b"/>
                <a:pathLst>
                  <a:path w="555" h="1529" extrusionOk="0">
                    <a:moveTo>
                      <a:pt x="393" y="0"/>
                    </a:moveTo>
                    <a:lnTo>
                      <a:pt x="1" y="1486"/>
                    </a:lnTo>
                    <a:lnTo>
                      <a:pt x="163" y="1528"/>
                    </a:lnTo>
                    <a:lnTo>
                      <a:pt x="555" y="43"/>
                    </a:lnTo>
                    <a:lnTo>
                      <a:pt x="393" y="0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38"/>
              <p:cNvSpPr/>
              <p:nvPr/>
            </p:nvSpPr>
            <p:spPr>
              <a:xfrm>
                <a:off x="1977725" y="472325"/>
                <a:ext cx="13900" cy="38225"/>
              </a:xfrm>
              <a:custGeom>
                <a:avLst/>
                <a:gdLst/>
                <a:ahLst/>
                <a:cxnLst/>
                <a:rect l="l" t="t" r="r" b="b"/>
                <a:pathLst>
                  <a:path w="556" h="1529" extrusionOk="0">
                    <a:moveTo>
                      <a:pt x="394" y="1"/>
                    </a:moveTo>
                    <a:lnTo>
                      <a:pt x="0" y="1486"/>
                    </a:lnTo>
                    <a:lnTo>
                      <a:pt x="163" y="1528"/>
                    </a:lnTo>
                    <a:lnTo>
                      <a:pt x="555" y="43"/>
                    </a:lnTo>
                    <a:lnTo>
                      <a:pt x="394" y="1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38"/>
              <p:cNvSpPr/>
              <p:nvPr/>
            </p:nvSpPr>
            <p:spPr>
              <a:xfrm>
                <a:off x="1487175" y="343125"/>
                <a:ext cx="13875" cy="38250"/>
              </a:xfrm>
              <a:custGeom>
                <a:avLst/>
                <a:gdLst/>
                <a:ahLst/>
                <a:cxnLst/>
                <a:rect l="l" t="t" r="r" b="b"/>
                <a:pathLst>
                  <a:path w="555" h="1530" extrusionOk="0">
                    <a:moveTo>
                      <a:pt x="394" y="1"/>
                    </a:moveTo>
                    <a:lnTo>
                      <a:pt x="1" y="1487"/>
                    </a:lnTo>
                    <a:lnTo>
                      <a:pt x="165" y="1529"/>
                    </a:lnTo>
                    <a:lnTo>
                      <a:pt x="555" y="43"/>
                    </a:lnTo>
                    <a:lnTo>
                      <a:pt x="394" y="1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38"/>
              <p:cNvSpPr/>
              <p:nvPr/>
            </p:nvSpPr>
            <p:spPr>
              <a:xfrm>
                <a:off x="1888575" y="448825"/>
                <a:ext cx="13850" cy="38225"/>
              </a:xfrm>
              <a:custGeom>
                <a:avLst/>
                <a:gdLst/>
                <a:ahLst/>
                <a:cxnLst/>
                <a:rect l="l" t="t" r="r" b="b"/>
                <a:pathLst>
                  <a:path w="554" h="1529" extrusionOk="0">
                    <a:moveTo>
                      <a:pt x="392" y="1"/>
                    </a:moveTo>
                    <a:lnTo>
                      <a:pt x="0" y="1487"/>
                    </a:lnTo>
                    <a:lnTo>
                      <a:pt x="161" y="1529"/>
                    </a:lnTo>
                    <a:lnTo>
                      <a:pt x="553" y="44"/>
                    </a:lnTo>
                    <a:lnTo>
                      <a:pt x="392" y="1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38"/>
              <p:cNvSpPr/>
              <p:nvPr/>
            </p:nvSpPr>
            <p:spPr>
              <a:xfrm>
                <a:off x="1397925" y="320175"/>
                <a:ext cx="13925" cy="37725"/>
              </a:xfrm>
              <a:custGeom>
                <a:avLst/>
                <a:gdLst/>
                <a:ahLst/>
                <a:cxnLst/>
                <a:rect l="l" t="t" r="r" b="b"/>
                <a:pathLst>
                  <a:path w="557" h="1509" extrusionOk="0">
                    <a:moveTo>
                      <a:pt x="83" y="1"/>
                    </a:moveTo>
                    <a:lnTo>
                      <a:pt x="1" y="22"/>
                    </a:lnTo>
                    <a:lnTo>
                      <a:pt x="235" y="911"/>
                    </a:lnTo>
                    <a:lnTo>
                      <a:pt x="83" y="1487"/>
                    </a:lnTo>
                    <a:lnTo>
                      <a:pt x="167" y="1509"/>
                    </a:lnTo>
                    <a:lnTo>
                      <a:pt x="279" y="1079"/>
                    </a:lnTo>
                    <a:lnTo>
                      <a:pt x="393" y="1509"/>
                    </a:lnTo>
                    <a:lnTo>
                      <a:pt x="475" y="1487"/>
                    </a:lnTo>
                    <a:lnTo>
                      <a:pt x="323" y="911"/>
                    </a:lnTo>
                    <a:lnTo>
                      <a:pt x="557" y="22"/>
                    </a:lnTo>
                    <a:lnTo>
                      <a:pt x="475" y="1"/>
                    </a:lnTo>
                    <a:lnTo>
                      <a:pt x="279" y="743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38"/>
              <p:cNvSpPr/>
              <p:nvPr/>
            </p:nvSpPr>
            <p:spPr>
              <a:xfrm>
                <a:off x="1374275" y="309275"/>
                <a:ext cx="61225" cy="187825"/>
              </a:xfrm>
              <a:custGeom>
                <a:avLst/>
                <a:gdLst/>
                <a:ahLst/>
                <a:cxnLst/>
                <a:rect l="l" t="t" r="r" b="b"/>
                <a:pathLst>
                  <a:path w="2449" h="7513" extrusionOk="0">
                    <a:moveTo>
                      <a:pt x="1" y="0"/>
                    </a:moveTo>
                    <a:lnTo>
                      <a:pt x="1" y="7513"/>
                    </a:lnTo>
                    <a:lnTo>
                      <a:pt x="2449" y="7513"/>
                    </a:lnTo>
                    <a:lnTo>
                      <a:pt x="2449" y="0"/>
                    </a:lnTo>
                    <a:close/>
                  </a:path>
                </a:pathLst>
              </a:custGeom>
              <a:solidFill>
                <a:srgbClr val="F5AD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38"/>
              <p:cNvSpPr/>
              <p:nvPr/>
            </p:nvSpPr>
            <p:spPr>
              <a:xfrm>
                <a:off x="1360225" y="275975"/>
                <a:ext cx="89325" cy="33325"/>
              </a:xfrm>
              <a:custGeom>
                <a:avLst/>
                <a:gdLst/>
                <a:ahLst/>
                <a:cxnLst/>
                <a:rect l="l" t="t" r="r" b="b"/>
                <a:pathLst>
                  <a:path w="3573" h="1333" extrusionOk="0">
                    <a:moveTo>
                      <a:pt x="1787" y="1"/>
                    </a:moveTo>
                    <a:lnTo>
                      <a:pt x="1" y="765"/>
                    </a:lnTo>
                    <a:lnTo>
                      <a:pt x="1" y="1332"/>
                    </a:lnTo>
                    <a:lnTo>
                      <a:pt x="3573" y="1332"/>
                    </a:lnTo>
                    <a:lnTo>
                      <a:pt x="3573" y="765"/>
                    </a:lnTo>
                    <a:lnTo>
                      <a:pt x="1787" y="1"/>
                    </a:lnTo>
                    <a:close/>
                  </a:path>
                </a:pathLst>
              </a:custGeom>
              <a:solidFill>
                <a:srgbClr val="E592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38"/>
              <p:cNvSpPr/>
              <p:nvPr/>
            </p:nvSpPr>
            <p:spPr>
              <a:xfrm>
                <a:off x="1374275" y="342925"/>
                <a:ext cx="61225" cy="4275"/>
              </a:xfrm>
              <a:custGeom>
                <a:avLst/>
                <a:gdLst/>
                <a:ahLst/>
                <a:cxnLst/>
                <a:rect l="l" t="t" r="r" b="b"/>
                <a:pathLst>
                  <a:path w="2449" h="171" extrusionOk="0">
                    <a:moveTo>
                      <a:pt x="1" y="1"/>
                    </a:moveTo>
                    <a:lnTo>
                      <a:pt x="1" y="171"/>
                    </a:lnTo>
                    <a:lnTo>
                      <a:pt x="2449" y="171"/>
                    </a:lnTo>
                    <a:lnTo>
                      <a:pt x="2449" y="1"/>
                    </a:lnTo>
                    <a:close/>
                  </a:path>
                </a:pathLst>
              </a:custGeom>
              <a:solidFill>
                <a:srgbClr val="E592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38"/>
              <p:cNvSpPr/>
              <p:nvPr/>
            </p:nvSpPr>
            <p:spPr>
              <a:xfrm>
                <a:off x="1374275" y="384850"/>
                <a:ext cx="61225" cy="4350"/>
              </a:xfrm>
              <a:custGeom>
                <a:avLst/>
                <a:gdLst/>
                <a:ahLst/>
                <a:cxnLst/>
                <a:rect l="l" t="t" r="r" b="b"/>
                <a:pathLst>
                  <a:path w="2449" h="174" extrusionOk="0">
                    <a:moveTo>
                      <a:pt x="1" y="1"/>
                    </a:moveTo>
                    <a:lnTo>
                      <a:pt x="1" y="173"/>
                    </a:lnTo>
                    <a:lnTo>
                      <a:pt x="2449" y="173"/>
                    </a:lnTo>
                    <a:lnTo>
                      <a:pt x="2449" y="1"/>
                    </a:lnTo>
                    <a:close/>
                  </a:path>
                </a:pathLst>
              </a:custGeom>
              <a:solidFill>
                <a:srgbClr val="E592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38"/>
              <p:cNvSpPr/>
              <p:nvPr/>
            </p:nvSpPr>
            <p:spPr>
              <a:xfrm>
                <a:off x="1374275" y="426825"/>
                <a:ext cx="61225" cy="4300"/>
              </a:xfrm>
              <a:custGeom>
                <a:avLst/>
                <a:gdLst/>
                <a:ahLst/>
                <a:cxnLst/>
                <a:rect l="l" t="t" r="r" b="b"/>
                <a:pathLst>
                  <a:path w="2449" h="172" extrusionOk="0">
                    <a:moveTo>
                      <a:pt x="1" y="0"/>
                    </a:moveTo>
                    <a:lnTo>
                      <a:pt x="1" y="171"/>
                    </a:lnTo>
                    <a:lnTo>
                      <a:pt x="2449" y="171"/>
                    </a:lnTo>
                    <a:lnTo>
                      <a:pt x="2449" y="0"/>
                    </a:lnTo>
                    <a:close/>
                  </a:path>
                </a:pathLst>
              </a:custGeom>
              <a:solidFill>
                <a:srgbClr val="E592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38"/>
              <p:cNvSpPr/>
              <p:nvPr/>
            </p:nvSpPr>
            <p:spPr>
              <a:xfrm>
                <a:off x="1374275" y="468775"/>
                <a:ext cx="61225" cy="4275"/>
              </a:xfrm>
              <a:custGeom>
                <a:avLst/>
                <a:gdLst/>
                <a:ahLst/>
                <a:cxnLst/>
                <a:rect l="l" t="t" r="r" b="b"/>
                <a:pathLst>
                  <a:path w="2449" h="171" extrusionOk="0">
                    <a:moveTo>
                      <a:pt x="1" y="0"/>
                    </a:moveTo>
                    <a:lnTo>
                      <a:pt x="1" y="171"/>
                    </a:lnTo>
                    <a:lnTo>
                      <a:pt x="2449" y="171"/>
                    </a:lnTo>
                    <a:lnTo>
                      <a:pt x="2449" y="0"/>
                    </a:lnTo>
                    <a:close/>
                  </a:path>
                </a:pathLst>
              </a:custGeom>
              <a:solidFill>
                <a:srgbClr val="E592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38"/>
              <p:cNvSpPr/>
              <p:nvPr/>
            </p:nvSpPr>
            <p:spPr>
              <a:xfrm>
                <a:off x="1360225" y="295100"/>
                <a:ext cx="89325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3573" h="568" extrusionOk="0">
                    <a:moveTo>
                      <a:pt x="1" y="0"/>
                    </a:moveTo>
                    <a:lnTo>
                      <a:pt x="1" y="567"/>
                    </a:lnTo>
                    <a:lnTo>
                      <a:pt x="3573" y="567"/>
                    </a:lnTo>
                    <a:lnTo>
                      <a:pt x="3573" y="0"/>
                    </a:lnTo>
                    <a:close/>
                  </a:path>
                </a:pathLst>
              </a:custGeom>
              <a:solidFill>
                <a:srgbClr val="8F4C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38"/>
              <p:cNvSpPr/>
              <p:nvPr/>
            </p:nvSpPr>
            <p:spPr>
              <a:xfrm>
                <a:off x="954925" y="489350"/>
                <a:ext cx="899950" cy="601675"/>
              </a:xfrm>
              <a:custGeom>
                <a:avLst/>
                <a:gdLst/>
                <a:ahLst/>
                <a:cxnLst/>
                <a:rect l="l" t="t" r="r" b="b"/>
                <a:pathLst>
                  <a:path w="35998" h="24067" extrusionOk="0">
                    <a:moveTo>
                      <a:pt x="17999" y="0"/>
                    </a:moveTo>
                    <a:cubicBezTo>
                      <a:pt x="8074" y="0"/>
                      <a:pt x="0" y="8074"/>
                      <a:pt x="0" y="17999"/>
                    </a:cubicBezTo>
                    <a:lnTo>
                      <a:pt x="0" y="24067"/>
                    </a:lnTo>
                    <a:lnTo>
                      <a:pt x="2903" y="24067"/>
                    </a:lnTo>
                    <a:lnTo>
                      <a:pt x="2903" y="17999"/>
                    </a:lnTo>
                    <a:cubicBezTo>
                      <a:pt x="2903" y="9662"/>
                      <a:pt x="9662" y="2903"/>
                      <a:pt x="17999" y="2903"/>
                    </a:cubicBezTo>
                    <a:cubicBezTo>
                      <a:pt x="26336" y="2903"/>
                      <a:pt x="33095" y="9662"/>
                      <a:pt x="33095" y="17999"/>
                    </a:cubicBezTo>
                    <a:lnTo>
                      <a:pt x="33095" y="24067"/>
                    </a:lnTo>
                    <a:lnTo>
                      <a:pt x="35997" y="24067"/>
                    </a:lnTo>
                    <a:lnTo>
                      <a:pt x="35997" y="17999"/>
                    </a:lnTo>
                    <a:cubicBezTo>
                      <a:pt x="35997" y="8073"/>
                      <a:pt x="27923" y="0"/>
                      <a:pt x="17999" y="0"/>
                    </a:cubicBezTo>
                    <a:close/>
                  </a:path>
                </a:pathLst>
              </a:custGeom>
              <a:solidFill>
                <a:srgbClr val="E592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38"/>
              <p:cNvSpPr/>
              <p:nvPr/>
            </p:nvSpPr>
            <p:spPr>
              <a:xfrm>
                <a:off x="968200" y="821650"/>
                <a:ext cx="72350" cy="26575"/>
              </a:xfrm>
              <a:custGeom>
                <a:avLst/>
                <a:gdLst/>
                <a:ahLst/>
                <a:cxnLst/>
                <a:rect l="l" t="t" r="r" b="b"/>
                <a:pathLst>
                  <a:path w="2894" h="1063" extrusionOk="0">
                    <a:moveTo>
                      <a:pt x="94" y="1"/>
                    </a:moveTo>
                    <a:cubicBezTo>
                      <a:pt x="62" y="120"/>
                      <a:pt x="30" y="241"/>
                      <a:pt x="1" y="362"/>
                    </a:cubicBezTo>
                    <a:lnTo>
                      <a:pt x="2816" y="1062"/>
                    </a:lnTo>
                    <a:cubicBezTo>
                      <a:pt x="2839" y="959"/>
                      <a:pt x="2867" y="858"/>
                      <a:pt x="2894" y="758"/>
                    </a:cubicBezTo>
                    <a:lnTo>
                      <a:pt x="94" y="1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38"/>
              <p:cNvSpPr/>
              <p:nvPr/>
            </p:nvSpPr>
            <p:spPr>
              <a:xfrm>
                <a:off x="954925" y="984050"/>
                <a:ext cx="72550" cy="8575"/>
              </a:xfrm>
              <a:custGeom>
                <a:avLst/>
                <a:gdLst/>
                <a:ahLst/>
                <a:cxnLst/>
                <a:rect l="l" t="t" r="r" b="b"/>
                <a:pathLst>
                  <a:path w="2902" h="343" extrusionOk="0">
                    <a:moveTo>
                      <a:pt x="0" y="0"/>
                    </a:moveTo>
                    <a:lnTo>
                      <a:pt x="0" y="343"/>
                    </a:lnTo>
                    <a:lnTo>
                      <a:pt x="2902" y="343"/>
                    </a:lnTo>
                    <a:lnTo>
                      <a:pt x="2902" y="0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8"/>
              <p:cNvSpPr/>
              <p:nvPr/>
            </p:nvSpPr>
            <p:spPr>
              <a:xfrm>
                <a:off x="958125" y="876450"/>
                <a:ext cx="73050" cy="17900"/>
              </a:xfrm>
              <a:custGeom>
                <a:avLst/>
                <a:gdLst/>
                <a:ahLst/>
                <a:cxnLst/>
                <a:rect l="l" t="t" r="r" b="b"/>
                <a:pathLst>
                  <a:path w="2922" h="716" extrusionOk="0">
                    <a:moveTo>
                      <a:pt x="48" y="1"/>
                    </a:moveTo>
                    <a:cubicBezTo>
                      <a:pt x="32" y="124"/>
                      <a:pt x="16" y="248"/>
                      <a:pt x="0" y="372"/>
                    </a:cubicBezTo>
                    <a:lnTo>
                      <a:pt x="2881" y="715"/>
                    </a:lnTo>
                    <a:cubicBezTo>
                      <a:pt x="2894" y="612"/>
                      <a:pt x="2907" y="509"/>
                      <a:pt x="2921" y="406"/>
                    </a:cubicBezTo>
                    <a:lnTo>
                      <a:pt x="48" y="1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38"/>
              <p:cNvSpPr/>
              <p:nvPr/>
            </p:nvSpPr>
            <p:spPr>
              <a:xfrm>
                <a:off x="1008550" y="718275"/>
                <a:ext cx="67575" cy="42575"/>
              </a:xfrm>
              <a:custGeom>
                <a:avLst/>
                <a:gdLst/>
                <a:ahLst/>
                <a:cxnLst/>
                <a:rect l="l" t="t" r="r" b="b"/>
                <a:pathLst>
                  <a:path w="2703" h="1703" extrusionOk="0">
                    <a:moveTo>
                      <a:pt x="180" y="0"/>
                    </a:moveTo>
                    <a:cubicBezTo>
                      <a:pt x="120" y="109"/>
                      <a:pt x="59" y="217"/>
                      <a:pt x="1" y="326"/>
                    </a:cubicBezTo>
                    <a:lnTo>
                      <a:pt x="2550" y="1702"/>
                    </a:lnTo>
                    <a:cubicBezTo>
                      <a:pt x="2600" y="1609"/>
                      <a:pt x="2651" y="1518"/>
                      <a:pt x="2702" y="1425"/>
                    </a:cubicBezTo>
                    <a:lnTo>
                      <a:pt x="180" y="0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38"/>
              <p:cNvSpPr/>
              <p:nvPr/>
            </p:nvSpPr>
            <p:spPr>
              <a:xfrm>
                <a:off x="954925" y="932225"/>
                <a:ext cx="72650" cy="9175"/>
              </a:xfrm>
              <a:custGeom>
                <a:avLst/>
                <a:gdLst/>
                <a:ahLst/>
                <a:cxnLst/>
                <a:rect l="l" t="t" r="r" b="b"/>
                <a:pathLst>
                  <a:path w="2906" h="367" extrusionOk="0">
                    <a:moveTo>
                      <a:pt x="4" y="1"/>
                    </a:moveTo>
                    <a:cubicBezTo>
                      <a:pt x="2" y="95"/>
                      <a:pt x="0" y="189"/>
                      <a:pt x="0" y="282"/>
                    </a:cubicBezTo>
                    <a:lnTo>
                      <a:pt x="0" y="367"/>
                    </a:lnTo>
                    <a:lnTo>
                      <a:pt x="2903" y="367"/>
                    </a:lnTo>
                    <a:lnTo>
                      <a:pt x="2903" y="282"/>
                    </a:lnTo>
                    <a:cubicBezTo>
                      <a:pt x="2903" y="203"/>
                      <a:pt x="2905" y="125"/>
                      <a:pt x="2905" y="45"/>
                    </a:cubicBezTo>
                    <a:lnTo>
                      <a:pt x="4" y="1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38"/>
              <p:cNvSpPr/>
              <p:nvPr/>
            </p:nvSpPr>
            <p:spPr>
              <a:xfrm>
                <a:off x="1158275" y="558075"/>
                <a:ext cx="46400" cy="65525"/>
              </a:xfrm>
              <a:custGeom>
                <a:avLst/>
                <a:gdLst/>
                <a:ahLst/>
                <a:cxnLst/>
                <a:rect l="l" t="t" r="r" b="b"/>
                <a:pathLst>
                  <a:path w="1856" h="2621" extrusionOk="0">
                    <a:moveTo>
                      <a:pt x="313" y="0"/>
                    </a:moveTo>
                    <a:cubicBezTo>
                      <a:pt x="208" y="68"/>
                      <a:pt x="104" y="134"/>
                      <a:pt x="1" y="202"/>
                    </a:cubicBezTo>
                    <a:lnTo>
                      <a:pt x="1590" y="2621"/>
                    </a:lnTo>
                    <a:cubicBezTo>
                      <a:pt x="1678" y="2563"/>
                      <a:pt x="1766" y="2507"/>
                      <a:pt x="1856" y="2450"/>
                    </a:cubicBezTo>
                    <a:lnTo>
                      <a:pt x="313" y="0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38"/>
              <p:cNvSpPr/>
              <p:nvPr/>
            </p:nvSpPr>
            <p:spPr>
              <a:xfrm>
                <a:off x="954925" y="1035275"/>
                <a:ext cx="72550" cy="8575"/>
              </a:xfrm>
              <a:custGeom>
                <a:avLst/>
                <a:gdLst/>
                <a:ahLst/>
                <a:cxnLst/>
                <a:rect l="l" t="t" r="r" b="b"/>
                <a:pathLst>
                  <a:path w="2902" h="343" extrusionOk="0">
                    <a:moveTo>
                      <a:pt x="0" y="1"/>
                    </a:moveTo>
                    <a:lnTo>
                      <a:pt x="0" y="342"/>
                    </a:lnTo>
                    <a:lnTo>
                      <a:pt x="2902" y="342"/>
                    </a:lnTo>
                    <a:lnTo>
                      <a:pt x="2902" y="1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38"/>
              <p:cNvSpPr/>
              <p:nvPr/>
            </p:nvSpPr>
            <p:spPr>
              <a:xfrm>
                <a:off x="1206800" y="531300"/>
                <a:ext cx="39050" cy="69075"/>
              </a:xfrm>
              <a:custGeom>
                <a:avLst/>
                <a:gdLst/>
                <a:ahLst/>
                <a:cxnLst/>
                <a:rect l="l" t="t" r="r" b="b"/>
                <a:pathLst>
                  <a:path w="1562" h="2763" extrusionOk="0">
                    <a:moveTo>
                      <a:pt x="335" y="1"/>
                    </a:moveTo>
                    <a:cubicBezTo>
                      <a:pt x="224" y="54"/>
                      <a:pt x="112" y="108"/>
                      <a:pt x="0" y="163"/>
                    </a:cubicBezTo>
                    <a:lnTo>
                      <a:pt x="1281" y="2762"/>
                    </a:lnTo>
                    <a:cubicBezTo>
                      <a:pt x="1374" y="2716"/>
                      <a:pt x="1468" y="2670"/>
                      <a:pt x="1562" y="2628"/>
                    </a:cubicBezTo>
                    <a:lnTo>
                      <a:pt x="335" y="1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38"/>
              <p:cNvSpPr/>
              <p:nvPr/>
            </p:nvSpPr>
            <p:spPr>
              <a:xfrm>
                <a:off x="1367800" y="490225"/>
                <a:ext cx="13775" cy="72950"/>
              </a:xfrm>
              <a:custGeom>
                <a:avLst/>
                <a:gdLst/>
                <a:ahLst/>
                <a:cxnLst/>
                <a:rect l="l" t="t" r="r" b="b"/>
                <a:pathLst>
                  <a:path w="551" h="2918" extrusionOk="0">
                    <a:moveTo>
                      <a:pt x="372" y="1"/>
                    </a:moveTo>
                    <a:cubicBezTo>
                      <a:pt x="248" y="8"/>
                      <a:pt x="125" y="16"/>
                      <a:pt x="1" y="26"/>
                    </a:cubicBezTo>
                    <a:lnTo>
                      <a:pt x="237" y="2918"/>
                    </a:lnTo>
                    <a:cubicBezTo>
                      <a:pt x="341" y="2910"/>
                      <a:pt x="446" y="2902"/>
                      <a:pt x="551" y="2896"/>
                    </a:cubicBezTo>
                    <a:lnTo>
                      <a:pt x="372" y="1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38"/>
              <p:cNvSpPr/>
              <p:nvPr/>
            </p:nvSpPr>
            <p:spPr>
              <a:xfrm>
                <a:off x="985100" y="768600"/>
                <a:ext cx="70525" cy="34850"/>
              </a:xfrm>
              <a:custGeom>
                <a:avLst/>
                <a:gdLst/>
                <a:ahLst/>
                <a:cxnLst/>
                <a:rect l="l" t="t" r="r" b="b"/>
                <a:pathLst>
                  <a:path w="2821" h="1394" extrusionOk="0">
                    <a:moveTo>
                      <a:pt x="139" y="1"/>
                    </a:moveTo>
                    <a:cubicBezTo>
                      <a:pt x="92" y="116"/>
                      <a:pt x="46" y="233"/>
                      <a:pt x="0" y="348"/>
                    </a:cubicBezTo>
                    <a:lnTo>
                      <a:pt x="2704" y="1393"/>
                    </a:lnTo>
                    <a:cubicBezTo>
                      <a:pt x="2741" y="1296"/>
                      <a:pt x="2781" y="1199"/>
                      <a:pt x="2820" y="1102"/>
                    </a:cubicBezTo>
                    <a:lnTo>
                      <a:pt x="139" y="1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38"/>
              <p:cNvSpPr/>
              <p:nvPr/>
            </p:nvSpPr>
            <p:spPr>
              <a:xfrm>
                <a:off x="1258475" y="510875"/>
                <a:ext cx="31075" cy="71500"/>
              </a:xfrm>
              <a:custGeom>
                <a:avLst/>
                <a:gdLst/>
                <a:ahLst/>
                <a:cxnLst/>
                <a:rect l="l" t="t" r="r" b="b"/>
                <a:pathLst>
                  <a:path w="1243" h="2860" extrusionOk="0">
                    <a:moveTo>
                      <a:pt x="354" y="1"/>
                    </a:moveTo>
                    <a:cubicBezTo>
                      <a:pt x="237" y="38"/>
                      <a:pt x="118" y="77"/>
                      <a:pt x="0" y="118"/>
                    </a:cubicBezTo>
                    <a:lnTo>
                      <a:pt x="945" y="2859"/>
                    </a:lnTo>
                    <a:cubicBezTo>
                      <a:pt x="1043" y="2826"/>
                      <a:pt x="1143" y="2792"/>
                      <a:pt x="1242" y="2761"/>
                    </a:cubicBezTo>
                    <a:lnTo>
                      <a:pt x="354" y="1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38"/>
              <p:cNvSpPr/>
              <p:nvPr/>
            </p:nvSpPr>
            <p:spPr>
              <a:xfrm>
                <a:off x="1113550" y="590675"/>
                <a:ext cx="52900" cy="6107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2443" extrusionOk="0">
                    <a:moveTo>
                      <a:pt x="288" y="0"/>
                    </a:moveTo>
                    <a:cubicBezTo>
                      <a:pt x="191" y="79"/>
                      <a:pt x="96" y="158"/>
                      <a:pt x="0" y="240"/>
                    </a:cubicBezTo>
                    <a:lnTo>
                      <a:pt x="1877" y="2443"/>
                    </a:lnTo>
                    <a:cubicBezTo>
                      <a:pt x="1955" y="2376"/>
                      <a:pt x="2035" y="2309"/>
                      <a:pt x="2116" y="2244"/>
                    </a:cubicBezTo>
                    <a:lnTo>
                      <a:pt x="288" y="0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38"/>
              <p:cNvSpPr/>
              <p:nvPr/>
            </p:nvSpPr>
            <p:spPr>
              <a:xfrm>
                <a:off x="1038075" y="671325"/>
                <a:ext cx="63600" cy="49550"/>
              </a:xfrm>
              <a:custGeom>
                <a:avLst/>
                <a:gdLst/>
                <a:ahLst/>
                <a:cxnLst/>
                <a:rect l="l" t="t" r="r" b="b"/>
                <a:pathLst>
                  <a:path w="2544" h="1982" extrusionOk="0">
                    <a:moveTo>
                      <a:pt x="222" y="1"/>
                    </a:moveTo>
                    <a:cubicBezTo>
                      <a:pt x="147" y="102"/>
                      <a:pt x="74" y="202"/>
                      <a:pt x="1" y="304"/>
                    </a:cubicBezTo>
                    <a:lnTo>
                      <a:pt x="2359" y="1981"/>
                    </a:lnTo>
                    <a:cubicBezTo>
                      <a:pt x="2420" y="1898"/>
                      <a:pt x="2482" y="1814"/>
                      <a:pt x="2544" y="1731"/>
                    </a:cubicBezTo>
                    <a:lnTo>
                      <a:pt x="222" y="1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38"/>
              <p:cNvSpPr/>
              <p:nvPr/>
            </p:nvSpPr>
            <p:spPr>
              <a:xfrm>
                <a:off x="1312450" y="497050"/>
                <a:ext cx="22575" cy="72825"/>
              </a:xfrm>
              <a:custGeom>
                <a:avLst/>
                <a:gdLst/>
                <a:ahLst/>
                <a:cxnLst/>
                <a:rect l="l" t="t" r="r" b="b"/>
                <a:pathLst>
                  <a:path w="903" h="2913" extrusionOk="0">
                    <a:moveTo>
                      <a:pt x="367" y="1"/>
                    </a:moveTo>
                    <a:cubicBezTo>
                      <a:pt x="244" y="25"/>
                      <a:pt x="121" y="48"/>
                      <a:pt x="0" y="74"/>
                    </a:cubicBezTo>
                    <a:lnTo>
                      <a:pt x="595" y="2913"/>
                    </a:lnTo>
                    <a:cubicBezTo>
                      <a:pt x="698" y="2892"/>
                      <a:pt x="800" y="2872"/>
                      <a:pt x="903" y="2853"/>
                    </a:cubicBezTo>
                    <a:lnTo>
                      <a:pt x="367" y="1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38"/>
              <p:cNvSpPr/>
              <p:nvPr/>
            </p:nvSpPr>
            <p:spPr>
              <a:xfrm>
                <a:off x="1073275" y="628625"/>
                <a:ext cx="58725" cy="55725"/>
              </a:xfrm>
              <a:custGeom>
                <a:avLst/>
                <a:gdLst/>
                <a:ahLst/>
                <a:cxnLst/>
                <a:rect l="l" t="t" r="r" b="b"/>
                <a:pathLst>
                  <a:path w="2349" h="2229" extrusionOk="0">
                    <a:moveTo>
                      <a:pt x="255" y="1"/>
                    </a:moveTo>
                    <a:cubicBezTo>
                      <a:pt x="170" y="91"/>
                      <a:pt x="85" y="182"/>
                      <a:pt x="1" y="274"/>
                    </a:cubicBezTo>
                    <a:lnTo>
                      <a:pt x="2135" y="2229"/>
                    </a:lnTo>
                    <a:cubicBezTo>
                      <a:pt x="2205" y="2151"/>
                      <a:pt x="2277" y="2075"/>
                      <a:pt x="2349" y="1999"/>
                    </a:cubicBezTo>
                    <a:lnTo>
                      <a:pt x="255" y="1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38"/>
              <p:cNvSpPr/>
              <p:nvPr/>
            </p:nvSpPr>
            <p:spPr>
              <a:xfrm>
                <a:off x="1769200" y="821675"/>
                <a:ext cx="72350" cy="26575"/>
              </a:xfrm>
              <a:custGeom>
                <a:avLst/>
                <a:gdLst/>
                <a:ahLst/>
                <a:cxnLst/>
                <a:rect l="l" t="t" r="r" b="b"/>
                <a:pathLst>
                  <a:path w="2894" h="1063" extrusionOk="0">
                    <a:moveTo>
                      <a:pt x="2801" y="1"/>
                    </a:moveTo>
                    <a:lnTo>
                      <a:pt x="0" y="758"/>
                    </a:lnTo>
                    <a:cubicBezTo>
                      <a:pt x="27" y="859"/>
                      <a:pt x="55" y="959"/>
                      <a:pt x="79" y="1062"/>
                    </a:cubicBezTo>
                    <a:lnTo>
                      <a:pt x="2894" y="362"/>
                    </a:lnTo>
                    <a:cubicBezTo>
                      <a:pt x="2866" y="240"/>
                      <a:pt x="2833" y="119"/>
                      <a:pt x="2801" y="1"/>
                    </a:cubicBez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38"/>
              <p:cNvSpPr/>
              <p:nvPr/>
            </p:nvSpPr>
            <p:spPr>
              <a:xfrm>
                <a:off x="1782300" y="984050"/>
                <a:ext cx="72575" cy="8575"/>
              </a:xfrm>
              <a:custGeom>
                <a:avLst/>
                <a:gdLst/>
                <a:ahLst/>
                <a:cxnLst/>
                <a:rect l="l" t="t" r="r" b="b"/>
                <a:pathLst>
                  <a:path w="2903" h="343" extrusionOk="0">
                    <a:moveTo>
                      <a:pt x="0" y="0"/>
                    </a:moveTo>
                    <a:lnTo>
                      <a:pt x="0" y="343"/>
                    </a:lnTo>
                    <a:lnTo>
                      <a:pt x="2902" y="343"/>
                    </a:lnTo>
                    <a:lnTo>
                      <a:pt x="2902" y="0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38"/>
              <p:cNvSpPr/>
              <p:nvPr/>
            </p:nvSpPr>
            <p:spPr>
              <a:xfrm>
                <a:off x="1778575" y="876450"/>
                <a:ext cx="73075" cy="17900"/>
              </a:xfrm>
              <a:custGeom>
                <a:avLst/>
                <a:gdLst/>
                <a:ahLst/>
                <a:cxnLst/>
                <a:rect l="l" t="t" r="r" b="b"/>
                <a:pathLst>
                  <a:path w="2923" h="716" extrusionOk="0">
                    <a:moveTo>
                      <a:pt x="2875" y="1"/>
                    </a:moveTo>
                    <a:lnTo>
                      <a:pt x="1" y="406"/>
                    </a:lnTo>
                    <a:cubicBezTo>
                      <a:pt x="15" y="509"/>
                      <a:pt x="29" y="612"/>
                      <a:pt x="41" y="715"/>
                    </a:cubicBezTo>
                    <a:lnTo>
                      <a:pt x="2922" y="372"/>
                    </a:lnTo>
                    <a:cubicBezTo>
                      <a:pt x="2909" y="248"/>
                      <a:pt x="2891" y="124"/>
                      <a:pt x="2875" y="1"/>
                    </a:cubicBez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38"/>
              <p:cNvSpPr/>
              <p:nvPr/>
            </p:nvSpPr>
            <p:spPr>
              <a:xfrm>
                <a:off x="1733675" y="718275"/>
                <a:ext cx="67600" cy="42575"/>
              </a:xfrm>
              <a:custGeom>
                <a:avLst/>
                <a:gdLst/>
                <a:ahLst/>
                <a:cxnLst/>
                <a:rect l="l" t="t" r="r" b="b"/>
                <a:pathLst>
                  <a:path w="2704" h="1703" extrusionOk="0">
                    <a:moveTo>
                      <a:pt x="2523" y="0"/>
                    </a:moveTo>
                    <a:lnTo>
                      <a:pt x="0" y="1426"/>
                    </a:lnTo>
                    <a:cubicBezTo>
                      <a:pt x="52" y="1519"/>
                      <a:pt x="103" y="1609"/>
                      <a:pt x="153" y="1702"/>
                    </a:cubicBezTo>
                    <a:lnTo>
                      <a:pt x="2704" y="327"/>
                    </a:lnTo>
                    <a:cubicBezTo>
                      <a:pt x="2644" y="217"/>
                      <a:pt x="2583" y="109"/>
                      <a:pt x="2523" y="0"/>
                    </a:cubicBez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38"/>
              <p:cNvSpPr/>
              <p:nvPr/>
            </p:nvSpPr>
            <p:spPr>
              <a:xfrm>
                <a:off x="1782200" y="932225"/>
                <a:ext cx="72675" cy="9175"/>
              </a:xfrm>
              <a:custGeom>
                <a:avLst/>
                <a:gdLst/>
                <a:ahLst/>
                <a:cxnLst/>
                <a:rect l="l" t="t" r="r" b="b"/>
                <a:pathLst>
                  <a:path w="2907" h="367" extrusionOk="0">
                    <a:moveTo>
                      <a:pt x="2903" y="1"/>
                    </a:moveTo>
                    <a:lnTo>
                      <a:pt x="0" y="45"/>
                    </a:lnTo>
                    <a:cubicBezTo>
                      <a:pt x="1" y="125"/>
                      <a:pt x="4" y="203"/>
                      <a:pt x="4" y="282"/>
                    </a:cubicBezTo>
                    <a:lnTo>
                      <a:pt x="4" y="367"/>
                    </a:lnTo>
                    <a:lnTo>
                      <a:pt x="2906" y="367"/>
                    </a:lnTo>
                    <a:lnTo>
                      <a:pt x="2906" y="282"/>
                    </a:lnTo>
                    <a:cubicBezTo>
                      <a:pt x="2906" y="189"/>
                      <a:pt x="2904" y="95"/>
                      <a:pt x="2903" y="1"/>
                    </a:cubicBez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38"/>
              <p:cNvSpPr/>
              <p:nvPr/>
            </p:nvSpPr>
            <p:spPr>
              <a:xfrm>
                <a:off x="1605125" y="558075"/>
                <a:ext cx="46375" cy="655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2622" extrusionOk="0">
                    <a:moveTo>
                      <a:pt x="1543" y="0"/>
                    </a:moveTo>
                    <a:lnTo>
                      <a:pt x="1" y="2451"/>
                    </a:lnTo>
                    <a:cubicBezTo>
                      <a:pt x="90" y="2508"/>
                      <a:pt x="177" y="2564"/>
                      <a:pt x="263" y="2622"/>
                    </a:cubicBezTo>
                    <a:lnTo>
                      <a:pt x="1855" y="203"/>
                    </a:lnTo>
                    <a:cubicBezTo>
                      <a:pt x="1751" y="134"/>
                      <a:pt x="1647" y="68"/>
                      <a:pt x="1543" y="0"/>
                    </a:cubicBez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38"/>
              <p:cNvSpPr/>
              <p:nvPr/>
            </p:nvSpPr>
            <p:spPr>
              <a:xfrm>
                <a:off x="1782300" y="1035275"/>
                <a:ext cx="72575" cy="8575"/>
              </a:xfrm>
              <a:custGeom>
                <a:avLst/>
                <a:gdLst/>
                <a:ahLst/>
                <a:cxnLst/>
                <a:rect l="l" t="t" r="r" b="b"/>
                <a:pathLst>
                  <a:path w="2903" h="343" extrusionOk="0">
                    <a:moveTo>
                      <a:pt x="0" y="1"/>
                    </a:moveTo>
                    <a:lnTo>
                      <a:pt x="0" y="342"/>
                    </a:lnTo>
                    <a:lnTo>
                      <a:pt x="2902" y="342"/>
                    </a:lnTo>
                    <a:lnTo>
                      <a:pt x="2902" y="1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38"/>
              <p:cNvSpPr/>
              <p:nvPr/>
            </p:nvSpPr>
            <p:spPr>
              <a:xfrm>
                <a:off x="1563925" y="531300"/>
                <a:ext cx="39075" cy="69075"/>
              </a:xfrm>
              <a:custGeom>
                <a:avLst/>
                <a:gdLst/>
                <a:ahLst/>
                <a:cxnLst/>
                <a:rect l="l" t="t" r="r" b="b"/>
                <a:pathLst>
                  <a:path w="1563" h="2763" extrusionOk="0">
                    <a:moveTo>
                      <a:pt x="1226" y="1"/>
                    </a:moveTo>
                    <a:lnTo>
                      <a:pt x="1" y="2628"/>
                    </a:lnTo>
                    <a:cubicBezTo>
                      <a:pt x="94" y="2671"/>
                      <a:pt x="189" y="2717"/>
                      <a:pt x="282" y="2762"/>
                    </a:cubicBezTo>
                    <a:lnTo>
                      <a:pt x="1562" y="163"/>
                    </a:lnTo>
                    <a:cubicBezTo>
                      <a:pt x="1451" y="107"/>
                      <a:pt x="1340" y="54"/>
                      <a:pt x="1226" y="1"/>
                    </a:cubicBez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38"/>
              <p:cNvSpPr/>
              <p:nvPr/>
            </p:nvSpPr>
            <p:spPr>
              <a:xfrm>
                <a:off x="1428225" y="490225"/>
                <a:ext cx="13750" cy="72950"/>
              </a:xfrm>
              <a:custGeom>
                <a:avLst/>
                <a:gdLst/>
                <a:ahLst/>
                <a:cxnLst/>
                <a:rect l="l" t="t" r="r" b="b"/>
                <a:pathLst>
                  <a:path w="550" h="2918" extrusionOk="0">
                    <a:moveTo>
                      <a:pt x="178" y="1"/>
                    </a:moveTo>
                    <a:lnTo>
                      <a:pt x="1" y="2896"/>
                    </a:lnTo>
                    <a:cubicBezTo>
                      <a:pt x="105" y="2902"/>
                      <a:pt x="209" y="2910"/>
                      <a:pt x="313" y="2918"/>
                    </a:cubicBezTo>
                    <a:lnTo>
                      <a:pt x="550" y="26"/>
                    </a:lnTo>
                    <a:cubicBezTo>
                      <a:pt x="426" y="16"/>
                      <a:pt x="302" y="7"/>
                      <a:pt x="178" y="1"/>
                    </a:cubicBez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38"/>
              <p:cNvSpPr/>
              <p:nvPr/>
            </p:nvSpPr>
            <p:spPr>
              <a:xfrm>
                <a:off x="1754200" y="768625"/>
                <a:ext cx="70475" cy="34850"/>
              </a:xfrm>
              <a:custGeom>
                <a:avLst/>
                <a:gdLst/>
                <a:ahLst/>
                <a:cxnLst/>
                <a:rect l="l" t="t" r="r" b="b"/>
                <a:pathLst>
                  <a:path w="2819" h="1394" extrusionOk="0">
                    <a:moveTo>
                      <a:pt x="2680" y="1"/>
                    </a:moveTo>
                    <a:lnTo>
                      <a:pt x="0" y="1104"/>
                    </a:lnTo>
                    <a:cubicBezTo>
                      <a:pt x="39" y="1199"/>
                      <a:pt x="77" y="1296"/>
                      <a:pt x="116" y="1393"/>
                    </a:cubicBezTo>
                    <a:lnTo>
                      <a:pt x="2818" y="348"/>
                    </a:lnTo>
                    <a:cubicBezTo>
                      <a:pt x="2775" y="232"/>
                      <a:pt x="2728" y="115"/>
                      <a:pt x="2680" y="1"/>
                    </a:cubicBez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38"/>
              <p:cNvSpPr/>
              <p:nvPr/>
            </p:nvSpPr>
            <p:spPr>
              <a:xfrm>
                <a:off x="1520250" y="510850"/>
                <a:ext cx="31075" cy="71500"/>
              </a:xfrm>
              <a:custGeom>
                <a:avLst/>
                <a:gdLst/>
                <a:ahLst/>
                <a:cxnLst/>
                <a:rect l="l" t="t" r="r" b="b"/>
                <a:pathLst>
                  <a:path w="1243" h="2860" extrusionOk="0">
                    <a:moveTo>
                      <a:pt x="887" y="1"/>
                    </a:moveTo>
                    <a:lnTo>
                      <a:pt x="0" y="2761"/>
                    </a:lnTo>
                    <a:cubicBezTo>
                      <a:pt x="99" y="2793"/>
                      <a:pt x="199" y="2825"/>
                      <a:pt x="297" y="2859"/>
                    </a:cubicBezTo>
                    <a:lnTo>
                      <a:pt x="1242" y="117"/>
                    </a:lnTo>
                    <a:cubicBezTo>
                      <a:pt x="1124" y="78"/>
                      <a:pt x="1006" y="38"/>
                      <a:pt x="887" y="1"/>
                    </a:cubicBez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38"/>
              <p:cNvSpPr/>
              <p:nvPr/>
            </p:nvSpPr>
            <p:spPr>
              <a:xfrm>
                <a:off x="1643325" y="590675"/>
                <a:ext cx="52925" cy="61075"/>
              </a:xfrm>
              <a:custGeom>
                <a:avLst/>
                <a:gdLst/>
                <a:ahLst/>
                <a:cxnLst/>
                <a:rect l="l" t="t" r="r" b="b"/>
                <a:pathLst>
                  <a:path w="2117" h="2443" extrusionOk="0">
                    <a:moveTo>
                      <a:pt x="1828" y="0"/>
                    </a:moveTo>
                    <a:lnTo>
                      <a:pt x="1" y="2244"/>
                    </a:lnTo>
                    <a:cubicBezTo>
                      <a:pt x="82" y="2309"/>
                      <a:pt x="162" y="2376"/>
                      <a:pt x="240" y="2443"/>
                    </a:cubicBezTo>
                    <a:lnTo>
                      <a:pt x="2116" y="240"/>
                    </a:lnTo>
                    <a:cubicBezTo>
                      <a:pt x="2021" y="158"/>
                      <a:pt x="1925" y="79"/>
                      <a:pt x="1828" y="0"/>
                    </a:cubicBez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38"/>
              <p:cNvSpPr/>
              <p:nvPr/>
            </p:nvSpPr>
            <p:spPr>
              <a:xfrm>
                <a:off x="1708100" y="671325"/>
                <a:ext cx="63650" cy="49550"/>
              </a:xfrm>
              <a:custGeom>
                <a:avLst/>
                <a:gdLst/>
                <a:ahLst/>
                <a:cxnLst/>
                <a:rect l="l" t="t" r="r" b="b"/>
                <a:pathLst>
                  <a:path w="2546" h="1982" extrusionOk="0">
                    <a:moveTo>
                      <a:pt x="2324" y="1"/>
                    </a:moveTo>
                    <a:lnTo>
                      <a:pt x="1" y="1731"/>
                    </a:lnTo>
                    <a:cubicBezTo>
                      <a:pt x="64" y="1813"/>
                      <a:pt x="125" y="1897"/>
                      <a:pt x="185" y="1981"/>
                    </a:cubicBezTo>
                    <a:lnTo>
                      <a:pt x="2546" y="304"/>
                    </a:lnTo>
                    <a:cubicBezTo>
                      <a:pt x="2471" y="202"/>
                      <a:pt x="2398" y="102"/>
                      <a:pt x="2324" y="1"/>
                    </a:cubicBez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615;p38"/>
              <p:cNvSpPr/>
              <p:nvPr/>
            </p:nvSpPr>
            <p:spPr>
              <a:xfrm>
                <a:off x="1474800" y="497100"/>
                <a:ext cx="22550" cy="72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2913" extrusionOk="0">
                    <a:moveTo>
                      <a:pt x="534" y="1"/>
                    </a:moveTo>
                    <a:lnTo>
                      <a:pt x="1" y="2852"/>
                    </a:lnTo>
                    <a:cubicBezTo>
                      <a:pt x="104" y="2872"/>
                      <a:pt x="205" y="2892"/>
                      <a:pt x="306" y="2913"/>
                    </a:cubicBezTo>
                    <a:lnTo>
                      <a:pt x="901" y="73"/>
                    </a:lnTo>
                    <a:cubicBezTo>
                      <a:pt x="779" y="47"/>
                      <a:pt x="657" y="25"/>
                      <a:pt x="534" y="1"/>
                    </a:cubicBez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38"/>
              <p:cNvSpPr/>
              <p:nvPr/>
            </p:nvSpPr>
            <p:spPr>
              <a:xfrm>
                <a:off x="1677775" y="628625"/>
                <a:ext cx="58725" cy="55725"/>
              </a:xfrm>
              <a:custGeom>
                <a:avLst/>
                <a:gdLst/>
                <a:ahLst/>
                <a:cxnLst/>
                <a:rect l="l" t="t" r="r" b="b"/>
                <a:pathLst>
                  <a:path w="2349" h="2229" extrusionOk="0">
                    <a:moveTo>
                      <a:pt x="2095" y="1"/>
                    </a:moveTo>
                    <a:lnTo>
                      <a:pt x="1" y="2000"/>
                    </a:lnTo>
                    <a:cubicBezTo>
                      <a:pt x="74" y="2075"/>
                      <a:pt x="145" y="2151"/>
                      <a:pt x="215" y="2229"/>
                    </a:cubicBezTo>
                    <a:lnTo>
                      <a:pt x="2348" y="274"/>
                    </a:lnTo>
                    <a:cubicBezTo>
                      <a:pt x="2265" y="182"/>
                      <a:pt x="2179" y="91"/>
                      <a:pt x="2095" y="1"/>
                    </a:cubicBez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38"/>
              <p:cNvSpPr/>
              <p:nvPr/>
            </p:nvSpPr>
            <p:spPr>
              <a:xfrm>
                <a:off x="489325" y="533475"/>
                <a:ext cx="61200" cy="557550"/>
              </a:xfrm>
              <a:custGeom>
                <a:avLst/>
                <a:gdLst/>
                <a:ahLst/>
                <a:cxnLst/>
                <a:rect l="l" t="t" r="r" b="b"/>
                <a:pathLst>
                  <a:path w="2448" h="22302" extrusionOk="0">
                    <a:moveTo>
                      <a:pt x="0" y="0"/>
                    </a:moveTo>
                    <a:lnTo>
                      <a:pt x="0" y="22302"/>
                    </a:lnTo>
                    <a:lnTo>
                      <a:pt x="2447" y="22302"/>
                    </a:lnTo>
                    <a:lnTo>
                      <a:pt x="2447" y="0"/>
                    </a:lnTo>
                    <a:close/>
                  </a:path>
                </a:pathLst>
              </a:custGeom>
              <a:solidFill>
                <a:srgbClr val="F5AD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38"/>
              <p:cNvSpPr/>
              <p:nvPr/>
            </p:nvSpPr>
            <p:spPr>
              <a:xfrm>
                <a:off x="475275" y="500175"/>
                <a:ext cx="89300" cy="33325"/>
              </a:xfrm>
              <a:custGeom>
                <a:avLst/>
                <a:gdLst/>
                <a:ahLst/>
                <a:cxnLst/>
                <a:rect l="l" t="t" r="r" b="b"/>
                <a:pathLst>
                  <a:path w="3572" h="1333" extrusionOk="0">
                    <a:moveTo>
                      <a:pt x="1786" y="1"/>
                    </a:moveTo>
                    <a:lnTo>
                      <a:pt x="0" y="765"/>
                    </a:lnTo>
                    <a:lnTo>
                      <a:pt x="0" y="1332"/>
                    </a:lnTo>
                    <a:lnTo>
                      <a:pt x="3571" y="1332"/>
                    </a:lnTo>
                    <a:lnTo>
                      <a:pt x="3571" y="765"/>
                    </a:lnTo>
                    <a:lnTo>
                      <a:pt x="1786" y="1"/>
                    </a:lnTo>
                    <a:close/>
                  </a:path>
                </a:pathLst>
              </a:custGeom>
              <a:solidFill>
                <a:srgbClr val="E592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38"/>
              <p:cNvSpPr/>
              <p:nvPr/>
            </p:nvSpPr>
            <p:spPr>
              <a:xfrm>
                <a:off x="489325" y="567125"/>
                <a:ext cx="61200" cy="4275"/>
              </a:xfrm>
              <a:custGeom>
                <a:avLst/>
                <a:gdLst/>
                <a:ahLst/>
                <a:cxnLst/>
                <a:rect l="l" t="t" r="r" b="b"/>
                <a:pathLst>
                  <a:path w="2448" h="171" extrusionOk="0">
                    <a:moveTo>
                      <a:pt x="0" y="1"/>
                    </a:moveTo>
                    <a:lnTo>
                      <a:pt x="0" y="171"/>
                    </a:lnTo>
                    <a:lnTo>
                      <a:pt x="2447" y="171"/>
                    </a:lnTo>
                    <a:lnTo>
                      <a:pt x="2447" y="1"/>
                    </a:lnTo>
                    <a:close/>
                  </a:path>
                </a:pathLst>
              </a:custGeom>
              <a:solidFill>
                <a:srgbClr val="E592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38"/>
              <p:cNvSpPr/>
              <p:nvPr/>
            </p:nvSpPr>
            <p:spPr>
              <a:xfrm>
                <a:off x="489325" y="609050"/>
                <a:ext cx="61200" cy="4325"/>
              </a:xfrm>
              <a:custGeom>
                <a:avLst/>
                <a:gdLst/>
                <a:ahLst/>
                <a:cxnLst/>
                <a:rect l="l" t="t" r="r" b="b"/>
                <a:pathLst>
                  <a:path w="2448" h="173" extrusionOk="0">
                    <a:moveTo>
                      <a:pt x="0" y="1"/>
                    </a:moveTo>
                    <a:lnTo>
                      <a:pt x="0" y="172"/>
                    </a:lnTo>
                    <a:lnTo>
                      <a:pt x="2447" y="172"/>
                    </a:lnTo>
                    <a:lnTo>
                      <a:pt x="2447" y="1"/>
                    </a:lnTo>
                    <a:close/>
                  </a:path>
                </a:pathLst>
              </a:custGeom>
              <a:solidFill>
                <a:srgbClr val="E592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38"/>
              <p:cNvSpPr/>
              <p:nvPr/>
            </p:nvSpPr>
            <p:spPr>
              <a:xfrm>
                <a:off x="489325" y="651000"/>
                <a:ext cx="61200" cy="4325"/>
              </a:xfrm>
              <a:custGeom>
                <a:avLst/>
                <a:gdLst/>
                <a:ahLst/>
                <a:cxnLst/>
                <a:rect l="l" t="t" r="r" b="b"/>
                <a:pathLst>
                  <a:path w="2448" h="173" extrusionOk="0">
                    <a:moveTo>
                      <a:pt x="0" y="0"/>
                    </a:moveTo>
                    <a:lnTo>
                      <a:pt x="0" y="172"/>
                    </a:lnTo>
                    <a:lnTo>
                      <a:pt x="2447" y="172"/>
                    </a:lnTo>
                    <a:lnTo>
                      <a:pt x="2447" y="0"/>
                    </a:lnTo>
                    <a:close/>
                  </a:path>
                </a:pathLst>
              </a:custGeom>
              <a:solidFill>
                <a:srgbClr val="E592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38"/>
              <p:cNvSpPr/>
              <p:nvPr/>
            </p:nvSpPr>
            <p:spPr>
              <a:xfrm>
                <a:off x="489325" y="692975"/>
                <a:ext cx="61200" cy="4275"/>
              </a:xfrm>
              <a:custGeom>
                <a:avLst/>
                <a:gdLst/>
                <a:ahLst/>
                <a:cxnLst/>
                <a:rect l="l" t="t" r="r" b="b"/>
                <a:pathLst>
                  <a:path w="2448" h="171" extrusionOk="0">
                    <a:moveTo>
                      <a:pt x="0" y="0"/>
                    </a:moveTo>
                    <a:lnTo>
                      <a:pt x="0" y="171"/>
                    </a:lnTo>
                    <a:lnTo>
                      <a:pt x="2447" y="171"/>
                    </a:lnTo>
                    <a:lnTo>
                      <a:pt x="2447" y="0"/>
                    </a:lnTo>
                    <a:close/>
                  </a:path>
                </a:pathLst>
              </a:custGeom>
              <a:solidFill>
                <a:srgbClr val="E592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38"/>
              <p:cNvSpPr/>
              <p:nvPr/>
            </p:nvSpPr>
            <p:spPr>
              <a:xfrm>
                <a:off x="489325" y="734900"/>
                <a:ext cx="61200" cy="4275"/>
              </a:xfrm>
              <a:custGeom>
                <a:avLst/>
                <a:gdLst/>
                <a:ahLst/>
                <a:cxnLst/>
                <a:rect l="l" t="t" r="r" b="b"/>
                <a:pathLst>
                  <a:path w="2448" h="171" extrusionOk="0">
                    <a:moveTo>
                      <a:pt x="0" y="1"/>
                    </a:moveTo>
                    <a:lnTo>
                      <a:pt x="0" y="171"/>
                    </a:lnTo>
                    <a:lnTo>
                      <a:pt x="2447" y="171"/>
                    </a:lnTo>
                    <a:lnTo>
                      <a:pt x="2447" y="1"/>
                    </a:lnTo>
                    <a:close/>
                  </a:path>
                </a:pathLst>
              </a:custGeom>
              <a:solidFill>
                <a:srgbClr val="E592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38"/>
              <p:cNvSpPr/>
              <p:nvPr/>
            </p:nvSpPr>
            <p:spPr>
              <a:xfrm>
                <a:off x="489325" y="776875"/>
                <a:ext cx="61200" cy="4300"/>
              </a:xfrm>
              <a:custGeom>
                <a:avLst/>
                <a:gdLst/>
                <a:ahLst/>
                <a:cxnLst/>
                <a:rect l="l" t="t" r="r" b="b"/>
                <a:pathLst>
                  <a:path w="2448" h="172" extrusionOk="0">
                    <a:moveTo>
                      <a:pt x="0" y="1"/>
                    </a:moveTo>
                    <a:lnTo>
                      <a:pt x="0" y="171"/>
                    </a:lnTo>
                    <a:lnTo>
                      <a:pt x="2447" y="171"/>
                    </a:lnTo>
                    <a:lnTo>
                      <a:pt x="2447" y="1"/>
                    </a:lnTo>
                    <a:close/>
                  </a:path>
                </a:pathLst>
              </a:custGeom>
              <a:solidFill>
                <a:srgbClr val="E592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38"/>
              <p:cNvSpPr/>
              <p:nvPr/>
            </p:nvSpPr>
            <p:spPr>
              <a:xfrm>
                <a:off x="489325" y="818825"/>
                <a:ext cx="61200" cy="4275"/>
              </a:xfrm>
              <a:custGeom>
                <a:avLst/>
                <a:gdLst/>
                <a:ahLst/>
                <a:cxnLst/>
                <a:rect l="l" t="t" r="r" b="b"/>
                <a:pathLst>
                  <a:path w="2448" h="171" extrusionOk="0">
                    <a:moveTo>
                      <a:pt x="0" y="0"/>
                    </a:moveTo>
                    <a:lnTo>
                      <a:pt x="0" y="170"/>
                    </a:lnTo>
                    <a:lnTo>
                      <a:pt x="2447" y="170"/>
                    </a:lnTo>
                    <a:lnTo>
                      <a:pt x="2447" y="0"/>
                    </a:lnTo>
                    <a:close/>
                  </a:path>
                </a:pathLst>
              </a:custGeom>
              <a:solidFill>
                <a:srgbClr val="E592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38"/>
              <p:cNvSpPr/>
              <p:nvPr/>
            </p:nvSpPr>
            <p:spPr>
              <a:xfrm>
                <a:off x="489325" y="860750"/>
                <a:ext cx="61200" cy="4275"/>
              </a:xfrm>
              <a:custGeom>
                <a:avLst/>
                <a:gdLst/>
                <a:ahLst/>
                <a:cxnLst/>
                <a:rect l="l" t="t" r="r" b="b"/>
                <a:pathLst>
                  <a:path w="2448" h="171" extrusionOk="0">
                    <a:moveTo>
                      <a:pt x="0" y="0"/>
                    </a:moveTo>
                    <a:lnTo>
                      <a:pt x="0" y="171"/>
                    </a:lnTo>
                    <a:lnTo>
                      <a:pt x="2447" y="171"/>
                    </a:lnTo>
                    <a:lnTo>
                      <a:pt x="2447" y="0"/>
                    </a:lnTo>
                    <a:close/>
                  </a:path>
                </a:pathLst>
              </a:custGeom>
              <a:solidFill>
                <a:srgbClr val="E592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38"/>
              <p:cNvSpPr/>
              <p:nvPr/>
            </p:nvSpPr>
            <p:spPr>
              <a:xfrm>
                <a:off x="489325" y="902725"/>
                <a:ext cx="61200" cy="4275"/>
              </a:xfrm>
              <a:custGeom>
                <a:avLst/>
                <a:gdLst/>
                <a:ahLst/>
                <a:cxnLst/>
                <a:rect l="l" t="t" r="r" b="b"/>
                <a:pathLst>
                  <a:path w="2448" h="171" extrusionOk="0">
                    <a:moveTo>
                      <a:pt x="0" y="1"/>
                    </a:moveTo>
                    <a:lnTo>
                      <a:pt x="0" y="171"/>
                    </a:lnTo>
                    <a:lnTo>
                      <a:pt x="2447" y="171"/>
                    </a:lnTo>
                    <a:lnTo>
                      <a:pt x="2447" y="1"/>
                    </a:lnTo>
                    <a:close/>
                  </a:path>
                </a:pathLst>
              </a:custGeom>
              <a:solidFill>
                <a:srgbClr val="E592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38"/>
              <p:cNvSpPr/>
              <p:nvPr/>
            </p:nvSpPr>
            <p:spPr>
              <a:xfrm>
                <a:off x="489325" y="944650"/>
                <a:ext cx="61200" cy="4300"/>
              </a:xfrm>
              <a:custGeom>
                <a:avLst/>
                <a:gdLst/>
                <a:ahLst/>
                <a:cxnLst/>
                <a:rect l="l" t="t" r="r" b="b"/>
                <a:pathLst>
                  <a:path w="2448" h="172" extrusionOk="0">
                    <a:moveTo>
                      <a:pt x="0" y="1"/>
                    </a:moveTo>
                    <a:lnTo>
                      <a:pt x="0" y="171"/>
                    </a:lnTo>
                    <a:lnTo>
                      <a:pt x="2447" y="171"/>
                    </a:lnTo>
                    <a:lnTo>
                      <a:pt x="2447" y="1"/>
                    </a:lnTo>
                    <a:close/>
                  </a:path>
                </a:pathLst>
              </a:custGeom>
              <a:solidFill>
                <a:srgbClr val="E592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38"/>
              <p:cNvSpPr/>
              <p:nvPr/>
            </p:nvSpPr>
            <p:spPr>
              <a:xfrm>
                <a:off x="489325" y="986600"/>
                <a:ext cx="61200" cy="4275"/>
              </a:xfrm>
              <a:custGeom>
                <a:avLst/>
                <a:gdLst/>
                <a:ahLst/>
                <a:cxnLst/>
                <a:rect l="l" t="t" r="r" b="b"/>
                <a:pathLst>
                  <a:path w="2448" h="171" extrusionOk="0">
                    <a:moveTo>
                      <a:pt x="0" y="0"/>
                    </a:moveTo>
                    <a:lnTo>
                      <a:pt x="0" y="170"/>
                    </a:lnTo>
                    <a:lnTo>
                      <a:pt x="2447" y="170"/>
                    </a:lnTo>
                    <a:lnTo>
                      <a:pt x="2447" y="0"/>
                    </a:lnTo>
                    <a:close/>
                  </a:path>
                </a:pathLst>
              </a:custGeom>
              <a:solidFill>
                <a:srgbClr val="E592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38"/>
              <p:cNvSpPr/>
              <p:nvPr/>
            </p:nvSpPr>
            <p:spPr>
              <a:xfrm>
                <a:off x="489325" y="1028575"/>
                <a:ext cx="61200" cy="4275"/>
              </a:xfrm>
              <a:custGeom>
                <a:avLst/>
                <a:gdLst/>
                <a:ahLst/>
                <a:cxnLst/>
                <a:rect l="l" t="t" r="r" b="b"/>
                <a:pathLst>
                  <a:path w="2448" h="171" extrusionOk="0">
                    <a:moveTo>
                      <a:pt x="0" y="1"/>
                    </a:moveTo>
                    <a:lnTo>
                      <a:pt x="0" y="171"/>
                    </a:lnTo>
                    <a:lnTo>
                      <a:pt x="2447" y="171"/>
                    </a:lnTo>
                    <a:lnTo>
                      <a:pt x="2447" y="1"/>
                    </a:lnTo>
                    <a:close/>
                  </a:path>
                </a:pathLst>
              </a:custGeom>
              <a:solidFill>
                <a:srgbClr val="E592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38"/>
              <p:cNvSpPr/>
              <p:nvPr/>
            </p:nvSpPr>
            <p:spPr>
              <a:xfrm>
                <a:off x="489325" y="1070500"/>
                <a:ext cx="61200" cy="4325"/>
              </a:xfrm>
              <a:custGeom>
                <a:avLst/>
                <a:gdLst/>
                <a:ahLst/>
                <a:cxnLst/>
                <a:rect l="l" t="t" r="r" b="b"/>
                <a:pathLst>
                  <a:path w="2448" h="173" extrusionOk="0">
                    <a:moveTo>
                      <a:pt x="0" y="1"/>
                    </a:moveTo>
                    <a:lnTo>
                      <a:pt x="0" y="172"/>
                    </a:lnTo>
                    <a:lnTo>
                      <a:pt x="2447" y="172"/>
                    </a:lnTo>
                    <a:lnTo>
                      <a:pt x="2447" y="1"/>
                    </a:lnTo>
                    <a:close/>
                  </a:path>
                </a:pathLst>
              </a:custGeom>
              <a:solidFill>
                <a:srgbClr val="E592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38"/>
              <p:cNvSpPr/>
              <p:nvPr/>
            </p:nvSpPr>
            <p:spPr>
              <a:xfrm>
                <a:off x="475275" y="519300"/>
                <a:ext cx="89300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3572" h="568" extrusionOk="0">
                    <a:moveTo>
                      <a:pt x="0" y="0"/>
                    </a:moveTo>
                    <a:lnTo>
                      <a:pt x="0" y="567"/>
                    </a:lnTo>
                    <a:lnTo>
                      <a:pt x="3571" y="567"/>
                    </a:lnTo>
                    <a:lnTo>
                      <a:pt x="3571" y="0"/>
                    </a:lnTo>
                    <a:close/>
                  </a:path>
                </a:pathLst>
              </a:custGeom>
              <a:solidFill>
                <a:srgbClr val="8F4C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38"/>
              <p:cNvSpPr/>
              <p:nvPr/>
            </p:nvSpPr>
            <p:spPr>
              <a:xfrm>
                <a:off x="2259275" y="533475"/>
                <a:ext cx="61200" cy="557550"/>
              </a:xfrm>
              <a:custGeom>
                <a:avLst/>
                <a:gdLst/>
                <a:ahLst/>
                <a:cxnLst/>
                <a:rect l="l" t="t" r="r" b="b"/>
                <a:pathLst>
                  <a:path w="2448" h="22302" extrusionOk="0">
                    <a:moveTo>
                      <a:pt x="0" y="0"/>
                    </a:moveTo>
                    <a:lnTo>
                      <a:pt x="0" y="22302"/>
                    </a:lnTo>
                    <a:lnTo>
                      <a:pt x="2447" y="22302"/>
                    </a:lnTo>
                    <a:lnTo>
                      <a:pt x="2447" y="0"/>
                    </a:lnTo>
                    <a:close/>
                  </a:path>
                </a:pathLst>
              </a:custGeom>
              <a:solidFill>
                <a:srgbClr val="F5AD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38"/>
              <p:cNvSpPr/>
              <p:nvPr/>
            </p:nvSpPr>
            <p:spPr>
              <a:xfrm>
                <a:off x="2245225" y="500175"/>
                <a:ext cx="89300" cy="33325"/>
              </a:xfrm>
              <a:custGeom>
                <a:avLst/>
                <a:gdLst/>
                <a:ahLst/>
                <a:cxnLst/>
                <a:rect l="l" t="t" r="r" b="b"/>
                <a:pathLst>
                  <a:path w="3572" h="1333" extrusionOk="0">
                    <a:moveTo>
                      <a:pt x="1786" y="1"/>
                    </a:moveTo>
                    <a:lnTo>
                      <a:pt x="0" y="765"/>
                    </a:lnTo>
                    <a:lnTo>
                      <a:pt x="0" y="1332"/>
                    </a:lnTo>
                    <a:lnTo>
                      <a:pt x="3571" y="1332"/>
                    </a:lnTo>
                    <a:lnTo>
                      <a:pt x="3571" y="765"/>
                    </a:lnTo>
                    <a:lnTo>
                      <a:pt x="1786" y="1"/>
                    </a:lnTo>
                    <a:close/>
                  </a:path>
                </a:pathLst>
              </a:custGeom>
              <a:solidFill>
                <a:srgbClr val="E592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38"/>
              <p:cNvSpPr/>
              <p:nvPr/>
            </p:nvSpPr>
            <p:spPr>
              <a:xfrm>
                <a:off x="2259275" y="567125"/>
                <a:ext cx="61200" cy="4275"/>
              </a:xfrm>
              <a:custGeom>
                <a:avLst/>
                <a:gdLst/>
                <a:ahLst/>
                <a:cxnLst/>
                <a:rect l="l" t="t" r="r" b="b"/>
                <a:pathLst>
                  <a:path w="2448" h="171" extrusionOk="0">
                    <a:moveTo>
                      <a:pt x="0" y="1"/>
                    </a:moveTo>
                    <a:lnTo>
                      <a:pt x="0" y="171"/>
                    </a:lnTo>
                    <a:lnTo>
                      <a:pt x="2447" y="171"/>
                    </a:lnTo>
                    <a:lnTo>
                      <a:pt x="2447" y="1"/>
                    </a:lnTo>
                    <a:close/>
                  </a:path>
                </a:pathLst>
              </a:custGeom>
              <a:solidFill>
                <a:srgbClr val="E592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38"/>
              <p:cNvSpPr/>
              <p:nvPr/>
            </p:nvSpPr>
            <p:spPr>
              <a:xfrm>
                <a:off x="2259275" y="609050"/>
                <a:ext cx="61200" cy="4325"/>
              </a:xfrm>
              <a:custGeom>
                <a:avLst/>
                <a:gdLst/>
                <a:ahLst/>
                <a:cxnLst/>
                <a:rect l="l" t="t" r="r" b="b"/>
                <a:pathLst>
                  <a:path w="2448" h="173" extrusionOk="0">
                    <a:moveTo>
                      <a:pt x="0" y="1"/>
                    </a:moveTo>
                    <a:lnTo>
                      <a:pt x="0" y="172"/>
                    </a:lnTo>
                    <a:lnTo>
                      <a:pt x="2447" y="172"/>
                    </a:lnTo>
                    <a:lnTo>
                      <a:pt x="2447" y="1"/>
                    </a:lnTo>
                    <a:close/>
                  </a:path>
                </a:pathLst>
              </a:custGeom>
              <a:solidFill>
                <a:srgbClr val="E592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38"/>
              <p:cNvSpPr/>
              <p:nvPr/>
            </p:nvSpPr>
            <p:spPr>
              <a:xfrm>
                <a:off x="2259275" y="651000"/>
                <a:ext cx="61200" cy="4325"/>
              </a:xfrm>
              <a:custGeom>
                <a:avLst/>
                <a:gdLst/>
                <a:ahLst/>
                <a:cxnLst/>
                <a:rect l="l" t="t" r="r" b="b"/>
                <a:pathLst>
                  <a:path w="2448" h="173" extrusionOk="0">
                    <a:moveTo>
                      <a:pt x="0" y="0"/>
                    </a:moveTo>
                    <a:lnTo>
                      <a:pt x="0" y="172"/>
                    </a:lnTo>
                    <a:lnTo>
                      <a:pt x="2447" y="172"/>
                    </a:lnTo>
                    <a:lnTo>
                      <a:pt x="2447" y="0"/>
                    </a:lnTo>
                    <a:close/>
                  </a:path>
                </a:pathLst>
              </a:custGeom>
              <a:solidFill>
                <a:srgbClr val="E592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38"/>
              <p:cNvSpPr/>
              <p:nvPr/>
            </p:nvSpPr>
            <p:spPr>
              <a:xfrm>
                <a:off x="2259275" y="692975"/>
                <a:ext cx="61200" cy="4275"/>
              </a:xfrm>
              <a:custGeom>
                <a:avLst/>
                <a:gdLst/>
                <a:ahLst/>
                <a:cxnLst/>
                <a:rect l="l" t="t" r="r" b="b"/>
                <a:pathLst>
                  <a:path w="2448" h="171" extrusionOk="0">
                    <a:moveTo>
                      <a:pt x="0" y="0"/>
                    </a:moveTo>
                    <a:lnTo>
                      <a:pt x="0" y="171"/>
                    </a:lnTo>
                    <a:lnTo>
                      <a:pt x="2447" y="171"/>
                    </a:lnTo>
                    <a:lnTo>
                      <a:pt x="2447" y="0"/>
                    </a:lnTo>
                    <a:close/>
                  </a:path>
                </a:pathLst>
              </a:custGeom>
              <a:solidFill>
                <a:srgbClr val="E592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38"/>
              <p:cNvSpPr/>
              <p:nvPr/>
            </p:nvSpPr>
            <p:spPr>
              <a:xfrm>
                <a:off x="2259275" y="734900"/>
                <a:ext cx="61200" cy="4275"/>
              </a:xfrm>
              <a:custGeom>
                <a:avLst/>
                <a:gdLst/>
                <a:ahLst/>
                <a:cxnLst/>
                <a:rect l="l" t="t" r="r" b="b"/>
                <a:pathLst>
                  <a:path w="2448" h="171" extrusionOk="0">
                    <a:moveTo>
                      <a:pt x="0" y="1"/>
                    </a:moveTo>
                    <a:lnTo>
                      <a:pt x="0" y="171"/>
                    </a:lnTo>
                    <a:lnTo>
                      <a:pt x="2447" y="171"/>
                    </a:lnTo>
                    <a:lnTo>
                      <a:pt x="2447" y="1"/>
                    </a:lnTo>
                    <a:close/>
                  </a:path>
                </a:pathLst>
              </a:custGeom>
              <a:solidFill>
                <a:srgbClr val="E592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640;p38"/>
              <p:cNvSpPr/>
              <p:nvPr/>
            </p:nvSpPr>
            <p:spPr>
              <a:xfrm>
                <a:off x="2259275" y="776875"/>
                <a:ext cx="61200" cy="4300"/>
              </a:xfrm>
              <a:custGeom>
                <a:avLst/>
                <a:gdLst/>
                <a:ahLst/>
                <a:cxnLst/>
                <a:rect l="l" t="t" r="r" b="b"/>
                <a:pathLst>
                  <a:path w="2448" h="172" extrusionOk="0">
                    <a:moveTo>
                      <a:pt x="0" y="1"/>
                    </a:moveTo>
                    <a:lnTo>
                      <a:pt x="0" y="171"/>
                    </a:lnTo>
                    <a:lnTo>
                      <a:pt x="2447" y="171"/>
                    </a:lnTo>
                    <a:lnTo>
                      <a:pt x="2447" y="1"/>
                    </a:lnTo>
                    <a:close/>
                  </a:path>
                </a:pathLst>
              </a:custGeom>
              <a:solidFill>
                <a:srgbClr val="E592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38"/>
              <p:cNvSpPr/>
              <p:nvPr/>
            </p:nvSpPr>
            <p:spPr>
              <a:xfrm>
                <a:off x="2259275" y="818825"/>
                <a:ext cx="61200" cy="4275"/>
              </a:xfrm>
              <a:custGeom>
                <a:avLst/>
                <a:gdLst/>
                <a:ahLst/>
                <a:cxnLst/>
                <a:rect l="l" t="t" r="r" b="b"/>
                <a:pathLst>
                  <a:path w="2448" h="171" extrusionOk="0">
                    <a:moveTo>
                      <a:pt x="0" y="0"/>
                    </a:moveTo>
                    <a:lnTo>
                      <a:pt x="0" y="170"/>
                    </a:lnTo>
                    <a:lnTo>
                      <a:pt x="2447" y="170"/>
                    </a:lnTo>
                    <a:lnTo>
                      <a:pt x="2447" y="0"/>
                    </a:lnTo>
                    <a:close/>
                  </a:path>
                </a:pathLst>
              </a:custGeom>
              <a:solidFill>
                <a:srgbClr val="E592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38"/>
              <p:cNvSpPr/>
              <p:nvPr/>
            </p:nvSpPr>
            <p:spPr>
              <a:xfrm>
                <a:off x="2259275" y="860750"/>
                <a:ext cx="61200" cy="4275"/>
              </a:xfrm>
              <a:custGeom>
                <a:avLst/>
                <a:gdLst/>
                <a:ahLst/>
                <a:cxnLst/>
                <a:rect l="l" t="t" r="r" b="b"/>
                <a:pathLst>
                  <a:path w="2448" h="171" extrusionOk="0">
                    <a:moveTo>
                      <a:pt x="0" y="0"/>
                    </a:moveTo>
                    <a:lnTo>
                      <a:pt x="0" y="171"/>
                    </a:lnTo>
                    <a:lnTo>
                      <a:pt x="2447" y="171"/>
                    </a:lnTo>
                    <a:lnTo>
                      <a:pt x="2447" y="0"/>
                    </a:lnTo>
                    <a:close/>
                  </a:path>
                </a:pathLst>
              </a:custGeom>
              <a:solidFill>
                <a:srgbClr val="E592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38"/>
              <p:cNvSpPr/>
              <p:nvPr/>
            </p:nvSpPr>
            <p:spPr>
              <a:xfrm>
                <a:off x="2259275" y="902725"/>
                <a:ext cx="61200" cy="4275"/>
              </a:xfrm>
              <a:custGeom>
                <a:avLst/>
                <a:gdLst/>
                <a:ahLst/>
                <a:cxnLst/>
                <a:rect l="l" t="t" r="r" b="b"/>
                <a:pathLst>
                  <a:path w="2448" h="171" extrusionOk="0">
                    <a:moveTo>
                      <a:pt x="0" y="1"/>
                    </a:moveTo>
                    <a:lnTo>
                      <a:pt x="0" y="171"/>
                    </a:lnTo>
                    <a:lnTo>
                      <a:pt x="2447" y="171"/>
                    </a:lnTo>
                    <a:lnTo>
                      <a:pt x="2447" y="1"/>
                    </a:lnTo>
                    <a:close/>
                  </a:path>
                </a:pathLst>
              </a:custGeom>
              <a:solidFill>
                <a:srgbClr val="E592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644;p38"/>
              <p:cNvSpPr/>
              <p:nvPr/>
            </p:nvSpPr>
            <p:spPr>
              <a:xfrm>
                <a:off x="2259275" y="944650"/>
                <a:ext cx="61200" cy="4300"/>
              </a:xfrm>
              <a:custGeom>
                <a:avLst/>
                <a:gdLst/>
                <a:ahLst/>
                <a:cxnLst/>
                <a:rect l="l" t="t" r="r" b="b"/>
                <a:pathLst>
                  <a:path w="2448" h="172" extrusionOk="0">
                    <a:moveTo>
                      <a:pt x="0" y="1"/>
                    </a:moveTo>
                    <a:lnTo>
                      <a:pt x="0" y="171"/>
                    </a:lnTo>
                    <a:lnTo>
                      <a:pt x="2447" y="171"/>
                    </a:lnTo>
                    <a:lnTo>
                      <a:pt x="2447" y="1"/>
                    </a:lnTo>
                    <a:close/>
                  </a:path>
                </a:pathLst>
              </a:custGeom>
              <a:solidFill>
                <a:srgbClr val="E592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645;p38"/>
              <p:cNvSpPr/>
              <p:nvPr/>
            </p:nvSpPr>
            <p:spPr>
              <a:xfrm>
                <a:off x="2259275" y="986600"/>
                <a:ext cx="61200" cy="4275"/>
              </a:xfrm>
              <a:custGeom>
                <a:avLst/>
                <a:gdLst/>
                <a:ahLst/>
                <a:cxnLst/>
                <a:rect l="l" t="t" r="r" b="b"/>
                <a:pathLst>
                  <a:path w="2448" h="171" extrusionOk="0">
                    <a:moveTo>
                      <a:pt x="0" y="0"/>
                    </a:moveTo>
                    <a:lnTo>
                      <a:pt x="0" y="170"/>
                    </a:lnTo>
                    <a:lnTo>
                      <a:pt x="2447" y="170"/>
                    </a:lnTo>
                    <a:lnTo>
                      <a:pt x="2447" y="0"/>
                    </a:lnTo>
                    <a:close/>
                  </a:path>
                </a:pathLst>
              </a:custGeom>
              <a:solidFill>
                <a:srgbClr val="E592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646;p38"/>
              <p:cNvSpPr/>
              <p:nvPr/>
            </p:nvSpPr>
            <p:spPr>
              <a:xfrm>
                <a:off x="2259275" y="1028575"/>
                <a:ext cx="61200" cy="4275"/>
              </a:xfrm>
              <a:custGeom>
                <a:avLst/>
                <a:gdLst/>
                <a:ahLst/>
                <a:cxnLst/>
                <a:rect l="l" t="t" r="r" b="b"/>
                <a:pathLst>
                  <a:path w="2448" h="171" extrusionOk="0">
                    <a:moveTo>
                      <a:pt x="0" y="1"/>
                    </a:moveTo>
                    <a:lnTo>
                      <a:pt x="0" y="171"/>
                    </a:lnTo>
                    <a:lnTo>
                      <a:pt x="2447" y="171"/>
                    </a:lnTo>
                    <a:lnTo>
                      <a:pt x="2447" y="1"/>
                    </a:lnTo>
                    <a:close/>
                  </a:path>
                </a:pathLst>
              </a:custGeom>
              <a:solidFill>
                <a:srgbClr val="E592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38"/>
              <p:cNvSpPr/>
              <p:nvPr/>
            </p:nvSpPr>
            <p:spPr>
              <a:xfrm>
                <a:off x="2259275" y="1070500"/>
                <a:ext cx="61200" cy="4325"/>
              </a:xfrm>
              <a:custGeom>
                <a:avLst/>
                <a:gdLst/>
                <a:ahLst/>
                <a:cxnLst/>
                <a:rect l="l" t="t" r="r" b="b"/>
                <a:pathLst>
                  <a:path w="2448" h="173" extrusionOk="0">
                    <a:moveTo>
                      <a:pt x="0" y="1"/>
                    </a:moveTo>
                    <a:lnTo>
                      <a:pt x="0" y="172"/>
                    </a:lnTo>
                    <a:lnTo>
                      <a:pt x="2447" y="172"/>
                    </a:lnTo>
                    <a:lnTo>
                      <a:pt x="2447" y="1"/>
                    </a:lnTo>
                    <a:close/>
                  </a:path>
                </a:pathLst>
              </a:custGeom>
              <a:solidFill>
                <a:srgbClr val="E592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648;p38"/>
              <p:cNvSpPr/>
              <p:nvPr/>
            </p:nvSpPr>
            <p:spPr>
              <a:xfrm>
                <a:off x="2245225" y="519300"/>
                <a:ext cx="89300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3572" h="568" extrusionOk="0">
                    <a:moveTo>
                      <a:pt x="0" y="0"/>
                    </a:moveTo>
                    <a:lnTo>
                      <a:pt x="0" y="567"/>
                    </a:lnTo>
                    <a:lnTo>
                      <a:pt x="3571" y="567"/>
                    </a:lnTo>
                    <a:lnTo>
                      <a:pt x="3571" y="0"/>
                    </a:lnTo>
                    <a:close/>
                  </a:path>
                </a:pathLst>
              </a:custGeom>
              <a:solidFill>
                <a:srgbClr val="8F4C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9" name="Google Shape;649;p38"/>
            <p:cNvGrpSpPr/>
            <p:nvPr/>
          </p:nvGrpSpPr>
          <p:grpSpPr>
            <a:xfrm>
              <a:off x="2540996" y="4299312"/>
              <a:ext cx="1817862" cy="363877"/>
              <a:chOff x="303900" y="1448375"/>
              <a:chExt cx="882800" cy="176725"/>
            </a:xfrm>
          </p:grpSpPr>
          <p:grpSp>
            <p:nvGrpSpPr>
              <p:cNvPr id="650" name="Google Shape;650;p38"/>
              <p:cNvGrpSpPr/>
              <p:nvPr/>
            </p:nvGrpSpPr>
            <p:grpSpPr>
              <a:xfrm>
                <a:off x="399125" y="1448375"/>
                <a:ext cx="742525" cy="151400"/>
                <a:chOff x="399125" y="1276500"/>
                <a:chExt cx="742525" cy="151400"/>
              </a:xfrm>
            </p:grpSpPr>
            <p:sp>
              <p:nvSpPr>
                <p:cNvPr id="651" name="Google Shape;651;p38"/>
                <p:cNvSpPr/>
                <p:nvPr/>
              </p:nvSpPr>
              <p:spPr>
                <a:xfrm>
                  <a:off x="399125" y="1276500"/>
                  <a:ext cx="742525" cy="15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01" h="6056" extrusionOk="0">
                      <a:moveTo>
                        <a:pt x="19547" y="1"/>
                      </a:moveTo>
                      <a:cubicBezTo>
                        <a:pt x="19463" y="1"/>
                        <a:pt x="19377" y="24"/>
                        <a:pt x="19299" y="73"/>
                      </a:cubicBezTo>
                      <a:cubicBezTo>
                        <a:pt x="19162" y="162"/>
                        <a:pt x="19033" y="288"/>
                        <a:pt x="19016" y="456"/>
                      </a:cubicBezTo>
                      <a:lnTo>
                        <a:pt x="19016" y="456"/>
                      </a:lnTo>
                      <a:cubicBezTo>
                        <a:pt x="19012" y="453"/>
                        <a:pt x="19010" y="450"/>
                        <a:pt x="19009" y="450"/>
                      </a:cubicBezTo>
                      <a:lnTo>
                        <a:pt x="19009" y="450"/>
                      </a:lnTo>
                      <a:cubicBezTo>
                        <a:pt x="19007" y="450"/>
                        <a:pt x="19009" y="456"/>
                        <a:pt x="19015" y="467"/>
                      </a:cubicBezTo>
                      <a:cubicBezTo>
                        <a:pt x="19015" y="464"/>
                        <a:pt x="19015" y="460"/>
                        <a:pt x="19016" y="456"/>
                      </a:cubicBezTo>
                      <a:lnTo>
                        <a:pt x="19016" y="456"/>
                      </a:lnTo>
                      <a:cubicBezTo>
                        <a:pt x="19048" y="493"/>
                        <a:pt x="19178" y="691"/>
                        <a:pt x="19165" y="691"/>
                      </a:cubicBezTo>
                      <a:cubicBezTo>
                        <a:pt x="19163" y="691"/>
                        <a:pt x="19157" y="687"/>
                        <a:pt x="19148" y="677"/>
                      </a:cubicBezTo>
                      <a:cubicBezTo>
                        <a:pt x="18990" y="507"/>
                        <a:pt x="18748" y="355"/>
                        <a:pt x="18413" y="279"/>
                      </a:cubicBezTo>
                      <a:cubicBezTo>
                        <a:pt x="18264" y="245"/>
                        <a:pt x="18108" y="229"/>
                        <a:pt x="17952" y="229"/>
                      </a:cubicBezTo>
                      <a:cubicBezTo>
                        <a:pt x="17702" y="229"/>
                        <a:pt x="17453" y="270"/>
                        <a:pt x="17232" y="339"/>
                      </a:cubicBezTo>
                      <a:cubicBezTo>
                        <a:pt x="16540" y="558"/>
                        <a:pt x="16308" y="958"/>
                        <a:pt x="16203" y="1360"/>
                      </a:cubicBezTo>
                      <a:cubicBezTo>
                        <a:pt x="16195" y="1354"/>
                        <a:pt x="16189" y="1350"/>
                        <a:pt x="16182" y="1345"/>
                      </a:cubicBezTo>
                      <a:cubicBezTo>
                        <a:pt x="16042" y="1266"/>
                        <a:pt x="15861" y="1226"/>
                        <a:pt x="15672" y="1226"/>
                      </a:cubicBezTo>
                      <a:cubicBezTo>
                        <a:pt x="15580" y="1226"/>
                        <a:pt x="15486" y="1235"/>
                        <a:pt x="15393" y="1254"/>
                      </a:cubicBezTo>
                      <a:cubicBezTo>
                        <a:pt x="15071" y="1321"/>
                        <a:pt x="14839" y="1470"/>
                        <a:pt x="14646" y="1614"/>
                      </a:cubicBezTo>
                      <a:cubicBezTo>
                        <a:pt x="14535" y="1697"/>
                        <a:pt x="14431" y="1784"/>
                        <a:pt x="14348" y="1873"/>
                      </a:cubicBezTo>
                      <a:cubicBezTo>
                        <a:pt x="14294" y="1670"/>
                        <a:pt x="14107" y="1476"/>
                        <a:pt x="13833" y="1325"/>
                      </a:cubicBezTo>
                      <a:cubicBezTo>
                        <a:pt x="13459" y="1115"/>
                        <a:pt x="12945" y="999"/>
                        <a:pt x="12402" y="999"/>
                      </a:cubicBezTo>
                      <a:cubicBezTo>
                        <a:pt x="11835" y="1000"/>
                        <a:pt x="11286" y="1118"/>
                        <a:pt x="10844" y="1303"/>
                      </a:cubicBezTo>
                      <a:cubicBezTo>
                        <a:pt x="9994" y="1656"/>
                        <a:pt x="9649" y="2219"/>
                        <a:pt x="9614" y="2776"/>
                      </a:cubicBezTo>
                      <a:cubicBezTo>
                        <a:pt x="9406" y="2595"/>
                        <a:pt x="9032" y="2467"/>
                        <a:pt x="8628" y="2467"/>
                      </a:cubicBezTo>
                      <a:cubicBezTo>
                        <a:pt x="8593" y="2467"/>
                        <a:pt x="8558" y="2468"/>
                        <a:pt x="8523" y="2470"/>
                      </a:cubicBezTo>
                      <a:cubicBezTo>
                        <a:pt x="8107" y="2492"/>
                        <a:pt x="7765" y="2646"/>
                        <a:pt x="7600" y="2842"/>
                      </a:cubicBezTo>
                      <a:cubicBezTo>
                        <a:pt x="7528" y="2729"/>
                        <a:pt x="7409" y="2625"/>
                        <a:pt x="7251" y="2537"/>
                      </a:cubicBezTo>
                      <a:cubicBezTo>
                        <a:pt x="6936" y="2358"/>
                        <a:pt x="6514" y="2274"/>
                        <a:pt x="6086" y="2274"/>
                      </a:cubicBezTo>
                      <a:cubicBezTo>
                        <a:pt x="5702" y="2274"/>
                        <a:pt x="5313" y="2341"/>
                        <a:pt x="4990" y="2466"/>
                      </a:cubicBezTo>
                      <a:cubicBezTo>
                        <a:pt x="4415" y="2690"/>
                        <a:pt x="4145" y="3053"/>
                        <a:pt x="4155" y="3420"/>
                      </a:cubicBezTo>
                      <a:cubicBezTo>
                        <a:pt x="4134" y="3400"/>
                        <a:pt x="4114" y="3381"/>
                        <a:pt x="4093" y="3362"/>
                      </a:cubicBezTo>
                      <a:cubicBezTo>
                        <a:pt x="3833" y="3141"/>
                        <a:pt x="3443" y="2965"/>
                        <a:pt x="2958" y="2905"/>
                      </a:cubicBezTo>
                      <a:cubicBezTo>
                        <a:pt x="2851" y="2892"/>
                        <a:pt x="2745" y="2886"/>
                        <a:pt x="2641" y="2886"/>
                      </a:cubicBezTo>
                      <a:cubicBezTo>
                        <a:pt x="2276" y="2886"/>
                        <a:pt x="1933" y="2962"/>
                        <a:pt x="1658" y="3101"/>
                      </a:cubicBezTo>
                      <a:cubicBezTo>
                        <a:pt x="1288" y="3289"/>
                        <a:pt x="1045" y="3547"/>
                        <a:pt x="833" y="3790"/>
                      </a:cubicBezTo>
                      <a:cubicBezTo>
                        <a:pt x="593" y="4064"/>
                        <a:pt x="405" y="4349"/>
                        <a:pt x="257" y="4641"/>
                      </a:cubicBezTo>
                      <a:cubicBezTo>
                        <a:pt x="247" y="4658"/>
                        <a:pt x="9" y="6038"/>
                        <a:pt x="1" y="6055"/>
                      </a:cubicBezTo>
                      <a:lnTo>
                        <a:pt x="19658" y="4695"/>
                      </a:lnTo>
                      <a:lnTo>
                        <a:pt x="29700" y="6054"/>
                      </a:lnTo>
                      <a:cubicBezTo>
                        <a:pt x="29696" y="6035"/>
                        <a:pt x="29573" y="4657"/>
                        <a:pt x="29570" y="4640"/>
                      </a:cubicBezTo>
                      <a:cubicBezTo>
                        <a:pt x="29494" y="4348"/>
                        <a:pt x="29397" y="4061"/>
                        <a:pt x="29274" y="3789"/>
                      </a:cubicBezTo>
                      <a:cubicBezTo>
                        <a:pt x="29166" y="3545"/>
                        <a:pt x="29041" y="3286"/>
                        <a:pt x="28853" y="3100"/>
                      </a:cubicBezTo>
                      <a:cubicBezTo>
                        <a:pt x="28713" y="2960"/>
                        <a:pt x="28538" y="2885"/>
                        <a:pt x="28352" y="2885"/>
                      </a:cubicBezTo>
                      <a:cubicBezTo>
                        <a:pt x="28298" y="2885"/>
                        <a:pt x="28244" y="2891"/>
                        <a:pt x="28189" y="2904"/>
                      </a:cubicBezTo>
                      <a:cubicBezTo>
                        <a:pt x="27941" y="2962"/>
                        <a:pt x="27741" y="3140"/>
                        <a:pt x="27608" y="3361"/>
                      </a:cubicBezTo>
                      <a:cubicBezTo>
                        <a:pt x="27597" y="3379"/>
                        <a:pt x="27587" y="3399"/>
                        <a:pt x="27576" y="3419"/>
                      </a:cubicBezTo>
                      <a:cubicBezTo>
                        <a:pt x="27581" y="3052"/>
                        <a:pt x="27443" y="2687"/>
                        <a:pt x="27149" y="2465"/>
                      </a:cubicBezTo>
                      <a:cubicBezTo>
                        <a:pt x="26984" y="2341"/>
                        <a:pt x="26785" y="2274"/>
                        <a:pt x="26589" y="2274"/>
                      </a:cubicBezTo>
                      <a:cubicBezTo>
                        <a:pt x="26370" y="2274"/>
                        <a:pt x="26154" y="2357"/>
                        <a:pt x="25993" y="2536"/>
                      </a:cubicBezTo>
                      <a:cubicBezTo>
                        <a:pt x="25913" y="2624"/>
                        <a:pt x="25853" y="2728"/>
                        <a:pt x="25815" y="2841"/>
                      </a:cubicBezTo>
                      <a:cubicBezTo>
                        <a:pt x="25730" y="2645"/>
                        <a:pt x="25554" y="2492"/>
                        <a:pt x="25343" y="2468"/>
                      </a:cubicBezTo>
                      <a:cubicBezTo>
                        <a:pt x="25324" y="2466"/>
                        <a:pt x="25306" y="2465"/>
                        <a:pt x="25287" y="2465"/>
                      </a:cubicBezTo>
                      <a:cubicBezTo>
                        <a:pt x="25081" y="2465"/>
                        <a:pt x="24891" y="2594"/>
                        <a:pt x="24785" y="2775"/>
                      </a:cubicBezTo>
                      <a:cubicBezTo>
                        <a:pt x="24766" y="2218"/>
                        <a:pt x="24591" y="1655"/>
                        <a:pt x="24156" y="1301"/>
                      </a:cubicBezTo>
                      <a:cubicBezTo>
                        <a:pt x="23930" y="1117"/>
                        <a:pt x="23649" y="999"/>
                        <a:pt x="23360" y="997"/>
                      </a:cubicBezTo>
                      <a:cubicBezTo>
                        <a:pt x="23082" y="997"/>
                        <a:pt x="22820" y="1114"/>
                        <a:pt x="22628" y="1323"/>
                      </a:cubicBezTo>
                      <a:cubicBezTo>
                        <a:pt x="22487" y="1475"/>
                        <a:pt x="22392" y="1669"/>
                        <a:pt x="22365" y="1872"/>
                      </a:cubicBezTo>
                      <a:cubicBezTo>
                        <a:pt x="22322" y="1783"/>
                        <a:pt x="22269" y="1696"/>
                        <a:pt x="22212" y="1613"/>
                      </a:cubicBezTo>
                      <a:cubicBezTo>
                        <a:pt x="22113" y="1468"/>
                        <a:pt x="21995" y="1320"/>
                        <a:pt x="21831" y="1253"/>
                      </a:cubicBezTo>
                      <a:cubicBezTo>
                        <a:pt x="21783" y="1234"/>
                        <a:pt x="21734" y="1224"/>
                        <a:pt x="21686" y="1224"/>
                      </a:cubicBezTo>
                      <a:cubicBezTo>
                        <a:pt x="21590" y="1224"/>
                        <a:pt x="21499" y="1264"/>
                        <a:pt x="21427" y="1344"/>
                      </a:cubicBezTo>
                      <a:cubicBezTo>
                        <a:pt x="21423" y="1347"/>
                        <a:pt x="21419" y="1352"/>
                        <a:pt x="21417" y="1358"/>
                      </a:cubicBezTo>
                      <a:cubicBezTo>
                        <a:pt x="21362" y="957"/>
                        <a:pt x="21244" y="557"/>
                        <a:pt x="20891" y="338"/>
                      </a:cubicBezTo>
                      <a:cubicBezTo>
                        <a:pt x="20778" y="268"/>
                        <a:pt x="20650" y="228"/>
                        <a:pt x="20523" y="228"/>
                      </a:cubicBezTo>
                      <a:cubicBezTo>
                        <a:pt x="20443" y="228"/>
                        <a:pt x="20364" y="244"/>
                        <a:pt x="20288" y="278"/>
                      </a:cubicBezTo>
                      <a:cubicBezTo>
                        <a:pt x="20115" y="354"/>
                        <a:pt x="19992" y="505"/>
                        <a:pt x="19912" y="676"/>
                      </a:cubicBezTo>
                      <a:cubicBezTo>
                        <a:pt x="19908" y="685"/>
                        <a:pt x="19905" y="689"/>
                        <a:pt x="19904" y="689"/>
                      </a:cubicBezTo>
                      <a:cubicBezTo>
                        <a:pt x="19897" y="689"/>
                        <a:pt x="19979" y="454"/>
                        <a:pt x="19996" y="420"/>
                      </a:cubicBezTo>
                      <a:lnTo>
                        <a:pt x="19996" y="420"/>
                      </a:lnTo>
                      <a:cubicBezTo>
                        <a:pt x="19997" y="424"/>
                        <a:pt x="19997" y="427"/>
                        <a:pt x="19997" y="431"/>
                      </a:cubicBezTo>
                      <a:cubicBezTo>
                        <a:pt x="19999" y="420"/>
                        <a:pt x="20000" y="416"/>
                        <a:pt x="19999" y="416"/>
                      </a:cubicBezTo>
                      <a:lnTo>
                        <a:pt x="19999" y="416"/>
                      </a:lnTo>
                      <a:cubicBezTo>
                        <a:pt x="19999" y="416"/>
                        <a:pt x="19998" y="417"/>
                        <a:pt x="19996" y="420"/>
                      </a:cubicBezTo>
                      <a:lnTo>
                        <a:pt x="19996" y="420"/>
                      </a:lnTo>
                      <a:cubicBezTo>
                        <a:pt x="19996" y="411"/>
                        <a:pt x="19995" y="402"/>
                        <a:pt x="19995" y="392"/>
                      </a:cubicBezTo>
                      <a:cubicBezTo>
                        <a:pt x="19970" y="154"/>
                        <a:pt x="19765" y="1"/>
                        <a:pt x="19547" y="1"/>
                      </a:cubicBezTo>
                      <a:close/>
                    </a:path>
                  </a:pathLst>
                </a:custGeom>
                <a:solidFill>
                  <a:srgbClr val="A8A53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2" name="Google Shape;652;p38"/>
                <p:cNvSpPr/>
                <p:nvPr/>
              </p:nvSpPr>
              <p:spPr>
                <a:xfrm>
                  <a:off x="399125" y="1276500"/>
                  <a:ext cx="742525" cy="15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01" h="6056" extrusionOk="0">
                      <a:moveTo>
                        <a:pt x="19547" y="1"/>
                      </a:moveTo>
                      <a:cubicBezTo>
                        <a:pt x="19463" y="1"/>
                        <a:pt x="19377" y="24"/>
                        <a:pt x="19299" y="73"/>
                      </a:cubicBezTo>
                      <a:cubicBezTo>
                        <a:pt x="19162" y="162"/>
                        <a:pt x="19033" y="288"/>
                        <a:pt x="19016" y="456"/>
                      </a:cubicBezTo>
                      <a:lnTo>
                        <a:pt x="19016" y="456"/>
                      </a:lnTo>
                      <a:cubicBezTo>
                        <a:pt x="19012" y="453"/>
                        <a:pt x="19010" y="450"/>
                        <a:pt x="19009" y="450"/>
                      </a:cubicBezTo>
                      <a:lnTo>
                        <a:pt x="19009" y="450"/>
                      </a:lnTo>
                      <a:cubicBezTo>
                        <a:pt x="19007" y="450"/>
                        <a:pt x="19009" y="456"/>
                        <a:pt x="19015" y="467"/>
                      </a:cubicBezTo>
                      <a:cubicBezTo>
                        <a:pt x="19015" y="464"/>
                        <a:pt x="19015" y="460"/>
                        <a:pt x="19016" y="456"/>
                      </a:cubicBezTo>
                      <a:lnTo>
                        <a:pt x="19016" y="456"/>
                      </a:lnTo>
                      <a:cubicBezTo>
                        <a:pt x="19048" y="493"/>
                        <a:pt x="19178" y="691"/>
                        <a:pt x="19165" y="691"/>
                      </a:cubicBezTo>
                      <a:cubicBezTo>
                        <a:pt x="19163" y="691"/>
                        <a:pt x="19157" y="687"/>
                        <a:pt x="19148" y="677"/>
                      </a:cubicBezTo>
                      <a:cubicBezTo>
                        <a:pt x="18990" y="507"/>
                        <a:pt x="18748" y="355"/>
                        <a:pt x="18413" y="279"/>
                      </a:cubicBezTo>
                      <a:cubicBezTo>
                        <a:pt x="18264" y="245"/>
                        <a:pt x="18108" y="229"/>
                        <a:pt x="17952" y="229"/>
                      </a:cubicBezTo>
                      <a:cubicBezTo>
                        <a:pt x="17702" y="229"/>
                        <a:pt x="17453" y="270"/>
                        <a:pt x="17232" y="339"/>
                      </a:cubicBezTo>
                      <a:cubicBezTo>
                        <a:pt x="16540" y="558"/>
                        <a:pt x="16308" y="958"/>
                        <a:pt x="16203" y="1360"/>
                      </a:cubicBezTo>
                      <a:cubicBezTo>
                        <a:pt x="16195" y="1354"/>
                        <a:pt x="16189" y="1350"/>
                        <a:pt x="16182" y="1345"/>
                      </a:cubicBezTo>
                      <a:cubicBezTo>
                        <a:pt x="16042" y="1266"/>
                        <a:pt x="15861" y="1226"/>
                        <a:pt x="15672" y="1226"/>
                      </a:cubicBezTo>
                      <a:cubicBezTo>
                        <a:pt x="15580" y="1226"/>
                        <a:pt x="15486" y="1235"/>
                        <a:pt x="15393" y="1254"/>
                      </a:cubicBezTo>
                      <a:cubicBezTo>
                        <a:pt x="15071" y="1321"/>
                        <a:pt x="14839" y="1470"/>
                        <a:pt x="14646" y="1614"/>
                      </a:cubicBezTo>
                      <a:cubicBezTo>
                        <a:pt x="14535" y="1697"/>
                        <a:pt x="14431" y="1784"/>
                        <a:pt x="14348" y="1873"/>
                      </a:cubicBezTo>
                      <a:cubicBezTo>
                        <a:pt x="14294" y="1670"/>
                        <a:pt x="14107" y="1476"/>
                        <a:pt x="13833" y="1325"/>
                      </a:cubicBezTo>
                      <a:cubicBezTo>
                        <a:pt x="13459" y="1115"/>
                        <a:pt x="12945" y="999"/>
                        <a:pt x="12402" y="999"/>
                      </a:cubicBezTo>
                      <a:cubicBezTo>
                        <a:pt x="11835" y="1000"/>
                        <a:pt x="11286" y="1118"/>
                        <a:pt x="10844" y="1303"/>
                      </a:cubicBezTo>
                      <a:cubicBezTo>
                        <a:pt x="9994" y="1656"/>
                        <a:pt x="9649" y="2219"/>
                        <a:pt x="9614" y="2776"/>
                      </a:cubicBezTo>
                      <a:cubicBezTo>
                        <a:pt x="9406" y="2595"/>
                        <a:pt x="9032" y="2467"/>
                        <a:pt x="8628" y="2467"/>
                      </a:cubicBezTo>
                      <a:cubicBezTo>
                        <a:pt x="8593" y="2467"/>
                        <a:pt x="8558" y="2468"/>
                        <a:pt x="8523" y="2470"/>
                      </a:cubicBezTo>
                      <a:cubicBezTo>
                        <a:pt x="8107" y="2492"/>
                        <a:pt x="7765" y="2646"/>
                        <a:pt x="7600" y="2842"/>
                      </a:cubicBezTo>
                      <a:cubicBezTo>
                        <a:pt x="7528" y="2729"/>
                        <a:pt x="7409" y="2625"/>
                        <a:pt x="7251" y="2537"/>
                      </a:cubicBezTo>
                      <a:cubicBezTo>
                        <a:pt x="6936" y="2358"/>
                        <a:pt x="6514" y="2274"/>
                        <a:pt x="6086" y="2274"/>
                      </a:cubicBezTo>
                      <a:cubicBezTo>
                        <a:pt x="5702" y="2274"/>
                        <a:pt x="5313" y="2341"/>
                        <a:pt x="4990" y="2466"/>
                      </a:cubicBezTo>
                      <a:cubicBezTo>
                        <a:pt x="4415" y="2690"/>
                        <a:pt x="4145" y="3053"/>
                        <a:pt x="4155" y="3420"/>
                      </a:cubicBezTo>
                      <a:cubicBezTo>
                        <a:pt x="4134" y="3400"/>
                        <a:pt x="4114" y="3381"/>
                        <a:pt x="4093" y="3362"/>
                      </a:cubicBezTo>
                      <a:cubicBezTo>
                        <a:pt x="3833" y="3141"/>
                        <a:pt x="3443" y="2965"/>
                        <a:pt x="2958" y="2905"/>
                      </a:cubicBezTo>
                      <a:cubicBezTo>
                        <a:pt x="2851" y="2892"/>
                        <a:pt x="2745" y="2886"/>
                        <a:pt x="2641" y="2886"/>
                      </a:cubicBezTo>
                      <a:cubicBezTo>
                        <a:pt x="2276" y="2886"/>
                        <a:pt x="1933" y="2962"/>
                        <a:pt x="1658" y="3101"/>
                      </a:cubicBezTo>
                      <a:cubicBezTo>
                        <a:pt x="1288" y="3289"/>
                        <a:pt x="1045" y="3547"/>
                        <a:pt x="833" y="3790"/>
                      </a:cubicBezTo>
                      <a:cubicBezTo>
                        <a:pt x="593" y="4064"/>
                        <a:pt x="405" y="4349"/>
                        <a:pt x="257" y="4641"/>
                      </a:cubicBezTo>
                      <a:cubicBezTo>
                        <a:pt x="247" y="4658"/>
                        <a:pt x="9" y="6038"/>
                        <a:pt x="1" y="6055"/>
                      </a:cubicBezTo>
                      <a:lnTo>
                        <a:pt x="19658" y="4695"/>
                      </a:lnTo>
                      <a:lnTo>
                        <a:pt x="29700" y="6054"/>
                      </a:lnTo>
                      <a:cubicBezTo>
                        <a:pt x="29696" y="6035"/>
                        <a:pt x="29573" y="4657"/>
                        <a:pt x="29570" y="4640"/>
                      </a:cubicBezTo>
                      <a:cubicBezTo>
                        <a:pt x="29494" y="4348"/>
                        <a:pt x="29397" y="4061"/>
                        <a:pt x="29274" y="3789"/>
                      </a:cubicBezTo>
                      <a:cubicBezTo>
                        <a:pt x="29166" y="3545"/>
                        <a:pt x="29041" y="3286"/>
                        <a:pt x="28853" y="3100"/>
                      </a:cubicBezTo>
                      <a:cubicBezTo>
                        <a:pt x="28713" y="2960"/>
                        <a:pt x="28538" y="2885"/>
                        <a:pt x="28352" y="2885"/>
                      </a:cubicBezTo>
                      <a:cubicBezTo>
                        <a:pt x="28298" y="2885"/>
                        <a:pt x="28244" y="2891"/>
                        <a:pt x="28189" y="2904"/>
                      </a:cubicBezTo>
                      <a:cubicBezTo>
                        <a:pt x="27941" y="2962"/>
                        <a:pt x="27741" y="3140"/>
                        <a:pt x="27608" y="3361"/>
                      </a:cubicBezTo>
                      <a:cubicBezTo>
                        <a:pt x="27597" y="3379"/>
                        <a:pt x="27587" y="3399"/>
                        <a:pt x="27576" y="3419"/>
                      </a:cubicBezTo>
                      <a:cubicBezTo>
                        <a:pt x="27581" y="3052"/>
                        <a:pt x="27443" y="2687"/>
                        <a:pt x="27149" y="2465"/>
                      </a:cubicBezTo>
                      <a:cubicBezTo>
                        <a:pt x="26984" y="2341"/>
                        <a:pt x="26785" y="2274"/>
                        <a:pt x="26589" y="2274"/>
                      </a:cubicBezTo>
                      <a:cubicBezTo>
                        <a:pt x="26370" y="2274"/>
                        <a:pt x="26154" y="2357"/>
                        <a:pt x="25993" y="2536"/>
                      </a:cubicBezTo>
                      <a:cubicBezTo>
                        <a:pt x="25913" y="2624"/>
                        <a:pt x="25853" y="2728"/>
                        <a:pt x="25815" y="2841"/>
                      </a:cubicBezTo>
                      <a:cubicBezTo>
                        <a:pt x="25730" y="2645"/>
                        <a:pt x="25554" y="2492"/>
                        <a:pt x="25343" y="2468"/>
                      </a:cubicBezTo>
                      <a:cubicBezTo>
                        <a:pt x="25324" y="2466"/>
                        <a:pt x="25306" y="2465"/>
                        <a:pt x="25287" y="2465"/>
                      </a:cubicBezTo>
                      <a:cubicBezTo>
                        <a:pt x="25081" y="2465"/>
                        <a:pt x="24891" y="2594"/>
                        <a:pt x="24785" y="2775"/>
                      </a:cubicBezTo>
                      <a:cubicBezTo>
                        <a:pt x="24766" y="2218"/>
                        <a:pt x="24591" y="1655"/>
                        <a:pt x="24156" y="1301"/>
                      </a:cubicBezTo>
                      <a:cubicBezTo>
                        <a:pt x="23930" y="1117"/>
                        <a:pt x="23649" y="999"/>
                        <a:pt x="23360" y="997"/>
                      </a:cubicBezTo>
                      <a:cubicBezTo>
                        <a:pt x="23082" y="997"/>
                        <a:pt x="22820" y="1114"/>
                        <a:pt x="22628" y="1323"/>
                      </a:cubicBezTo>
                      <a:cubicBezTo>
                        <a:pt x="22487" y="1475"/>
                        <a:pt x="22392" y="1669"/>
                        <a:pt x="22365" y="1872"/>
                      </a:cubicBezTo>
                      <a:cubicBezTo>
                        <a:pt x="22322" y="1783"/>
                        <a:pt x="22269" y="1696"/>
                        <a:pt x="22212" y="1613"/>
                      </a:cubicBezTo>
                      <a:cubicBezTo>
                        <a:pt x="22113" y="1468"/>
                        <a:pt x="21995" y="1320"/>
                        <a:pt x="21831" y="1253"/>
                      </a:cubicBezTo>
                      <a:cubicBezTo>
                        <a:pt x="21783" y="1234"/>
                        <a:pt x="21734" y="1224"/>
                        <a:pt x="21686" y="1224"/>
                      </a:cubicBezTo>
                      <a:cubicBezTo>
                        <a:pt x="21590" y="1224"/>
                        <a:pt x="21499" y="1264"/>
                        <a:pt x="21427" y="1344"/>
                      </a:cubicBezTo>
                      <a:cubicBezTo>
                        <a:pt x="21423" y="1347"/>
                        <a:pt x="21419" y="1352"/>
                        <a:pt x="21417" y="1358"/>
                      </a:cubicBezTo>
                      <a:cubicBezTo>
                        <a:pt x="21362" y="957"/>
                        <a:pt x="21244" y="557"/>
                        <a:pt x="20891" y="338"/>
                      </a:cubicBezTo>
                      <a:cubicBezTo>
                        <a:pt x="20778" y="268"/>
                        <a:pt x="20650" y="228"/>
                        <a:pt x="20523" y="228"/>
                      </a:cubicBezTo>
                      <a:cubicBezTo>
                        <a:pt x="20443" y="228"/>
                        <a:pt x="20364" y="244"/>
                        <a:pt x="20288" y="278"/>
                      </a:cubicBezTo>
                      <a:cubicBezTo>
                        <a:pt x="20115" y="354"/>
                        <a:pt x="19992" y="505"/>
                        <a:pt x="19912" y="676"/>
                      </a:cubicBezTo>
                      <a:cubicBezTo>
                        <a:pt x="19908" y="685"/>
                        <a:pt x="19905" y="689"/>
                        <a:pt x="19904" y="689"/>
                      </a:cubicBezTo>
                      <a:cubicBezTo>
                        <a:pt x="19897" y="689"/>
                        <a:pt x="19979" y="454"/>
                        <a:pt x="19996" y="420"/>
                      </a:cubicBezTo>
                      <a:lnTo>
                        <a:pt x="19996" y="420"/>
                      </a:lnTo>
                      <a:cubicBezTo>
                        <a:pt x="19997" y="424"/>
                        <a:pt x="19997" y="427"/>
                        <a:pt x="19997" y="431"/>
                      </a:cubicBezTo>
                      <a:cubicBezTo>
                        <a:pt x="19999" y="420"/>
                        <a:pt x="20000" y="416"/>
                        <a:pt x="19999" y="416"/>
                      </a:cubicBezTo>
                      <a:lnTo>
                        <a:pt x="19999" y="416"/>
                      </a:lnTo>
                      <a:cubicBezTo>
                        <a:pt x="19999" y="416"/>
                        <a:pt x="19998" y="417"/>
                        <a:pt x="19996" y="420"/>
                      </a:cubicBezTo>
                      <a:lnTo>
                        <a:pt x="19996" y="420"/>
                      </a:lnTo>
                      <a:cubicBezTo>
                        <a:pt x="19996" y="411"/>
                        <a:pt x="19995" y="402"/>
                        <a:pt x="19995" y="392"/>
                      </a:cubicBezTo>
                      <a:cubicBezTo>
                        <a:pt x="19970" y="154"/>
                        <a:pt x="19765" y="1"/>
                        <a:pt x="19547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24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653" name="Google Shape;653;p38"/>
              <p:cNvSpPr/>
              <p:nvPr/>
            </p:nvSpPr>
            <p:spPr>
              <a:xfrm>
                <a:off x="303900" y="1466725"/>
                <a:ext cx="882800" cy="158375"/>
              </a:xfrm>
              <a:custGeom>
                <a:avLst/>
                <a:gdLst/>
                <a:ahLst/>
                <a:cxnLst/>
                <a:rect l="l" t="t" r="r" b="b"/>
                <a:pathLst>
                  <a:path w="35312" h="6335" extrusionOk="0">
                    <a:moveTo>
                      <a:pt x="22337" y="1"/>
                    </a:moveTo>
                    <a:cubicBezTo>
                      <a:pt x="22281" y="1"/>
                      <a:pt x="22223" y="7"/>
                      <a:pt x="22164" y="20"/>
                    </a:cubicBezTo>
                    <a:cubicBezTo>
                      <a:pt x="21590" y="147"/>
                      <a:pt x="21128" y="524"/>
                      <a:pt x="20781" y="793"/>
                    </a:cubicBezTo>
                    <a:cubicBezTo>
                      <a:pt x="20150" y="1276"/>
                      <a:pt x="19947" y="1848"/>
                      <a:pt x="19877" y="2420"/>
                    </a:cubicBezTo>
                    <a:cubicBezTo>
                      <a:pt x="19872" y="2456"/>
                      <a:pt x="19842" y="2477"/>
                      <a:pt x="19812" y="2477"/>
                    </a:cubicBezTo>
                    <a:cubicBezTo>
                      <a:pt x="19791" y="2477"/>
                      <a:pt x="19771" y="2468"/>
                      <a:pt x="19756" y="2448"/>
                    </a:cubicBezTo>
                    <a:cubicBezTo>
                      <a:pt x="19724" y="2403"/>
                      <a:pt x="19687" y="2358"/>
                      <a:pt x="19645" y="2315"/>
                    </a:cubicBezTo>
                    <a:cubicBezTo>
                      <a:pt x="19481" y="2145"/>
                      <a:pt x="19230" y="1992"/>
                      <a:pt x="18883" y="1916"/>
                    </a:cubicBezTo>
                    <a:cubicBezTo>
                      <a:pt x="18727" y="1882"/>
                      <a:pt x="18565" y="1866"/>
                      <a:pt x="18403" y="1866"/>
                    </a:cubicBezTo>
                    <a:cubicBezTo>
                      <a:pt x="18144" y="1866"/>
                      <a:pt x="17885" y="1907"/>
                      <a:pt x="17656" y="1976"/>
                    </a:cubicBezTo>
                    <a:cubicBezTo>
                      <a:pt x="16938" y="2196"/>
                      <a:pt x="16697" y="2595"/>
                      <a:pt x="16587" y="2997"/>
                    </a:cubicBezTo>
                    <a:cubicBezTo>
                      <a:pt x="16579" y="2991"/>
                      <a:pt x="16573" y="2987"/>
                      <a:pt x="16566" y="2982"/>
                    </a:cubicBezTo>
                    <a:cubicBezTo>
                      <a:pt x="16420" y="2903"/>
                      <a:pt x="16234" y="2863"/>
                      <a:pt x="16039" y="2863"/>
                    </a:cubicBezTo>
                    <a:cubicBezTo>
                      <a:pt x="15942" y="2863"/>
                      <a:pt x="15843" y="2873"/>
                      <a:pt x="15746" y="2892"/>
                    </a:cubicBezTo>
                    <a:cubicBezTo>
                      <a:pt x="15413" y="2959"/>
                      <a:pt x="15171" y="3107"/>
                      <a:pt x="14969" y="3251"/>
                    </a:cubicBezTo>
                    <a:cubicBezTo>
                      <a:pt x="14884" y="3312"/>
                      <a:pt x="14802" y="3375"/>
                      <a:pt x="14731" y="3441"/>
                    </a:cubicBezTo>
                    <a:cubicBezTo>
                      <a:pt x="14718" y="3453"/>
                      <a:pt x="14702" y="3459"/>
                      <a:pt x="14686" y="3459"/>
                    </a:cubicBezTo>
                    <a:cubicBezTo>
                      <a:pt x="14662" y="3459"/>
                      <a:pt x="14638" y="3446"/>
                      <a:pt x="14627" y="3422"/>
                    </a:cubicBezTo>
                    <a:cubicBezTo>
                      <a:pt x="14545" y="3250"/>
                      <a:pt x="14367" y="3092"/>
                      <a:pt x="14124" y="2962"/>
                    </a:cubicBezTo>
                    <a:cubicBezTo>
                      <a:pt x="13735" y="2753"/>
                      <a:pt x="13203" y="2636"/>
                      <a:pt x="12638" y="2636"/>
                    </a:cubicBezTo>
                    <a:cubicBezTo>
                      <a:pt x="12050" y="2637"/>
                      <a:pt x="11480" y="2755"/>
                      <a:pt x="11021" y="2940"/>
                    </a:cubicBezTo>
                    <a:cubicBezTo>
                      <a:pt x="10198" y="3270"/>
                      <a:pt x="9831" y="3782"/>
                      <a:pt x="9756" y="4301"/>
                    </a:cubicBezTo>
                    <a:cubicBezTo>
                      <a:pt x="9751" y="4336"/>
                      <a:pt x="9722" y="4359"/>
                      <a:pt x="9691" y="4359"/>
                    </a:cubicBezTo>
                    <a:cubicBezTo>
                      <a:pt x="9679" y="4359"/>
                      <a:pt x="9667" y="4356"/>
                      <a:pt x="9656" y="4349"/>
                    </a:cubicBezTo>
                    <a:cubicBezTo>
                      <a:pt x="9430" y="4203"/>
                      <a:pt x="9086" y="4105"/>
                      <a:pt x="8719" y="4105"/>
                    </a:cubicBezTo>
                    <a:cubicBezTo>
                      <a:pt x="8683" y="4105"/>
                      <a:pt x="8647" y="4106"/>
                      <a:pt x="8611" y="4108"/>
                    </a:cubicBezTo>
                    <a:cubicBezTo>
                      <a:pt x="8219" y="4130"/>
                      <a:pt x="7891" y="4257"/>
                      <a:pt x="7703" y="4427"/>
                    </a:cubicBezTo>
                    <a:cubicBezTo>
                      <a:pt x="7690" y="4439"/>
                      <a:pt x="7674" y="4445"/>
                      <a:pt x="7658" y="4445"/>
                    </a:cubicBezTo>
                    <a:cubicBezTo>
                      <a:pt x="7640" y="4445"/>
                      <a:pt x="7621" y="4437"/>
                      <a:pt x="7607" y="4421"/>
                    </a:cubicBezTo>
                    <a:cubicBezTo>
                      <a:pt x="7531" y="4331"/>
                      <a:pt x="7423" y="4247"/>
                      <a:pt x="7289" y="4175"/>
                    </a:cubicBezTo>
                    <a:cubicBezTo>
                      <a:pt x="6962" y="3996"/>
                      <a:pt x="6524" y="3913"/>
                      <a:pt x="6080" y="3913"/>
                    </a:cubicBezTo>
                    <a:cubicBezTo>
                      <a:pt x="5681" y="3913"/>
                      <a:pt x="5277" y="3980"/>
                      <a:pt x="4942" y="4106"/>
                    </a:cubicBezTo>
                    <a:cubicBezTo>
                      <a:pt x="4344" y="4328"/>
                      <a:pt x="4065" y="4692"/>
                      <a:pt x="4074" y="5059"/>
                    </a:cubicBezTo>
                    <a:cubicBezTo>
                      <a:pt x="4054" y="5039"/>
                      <a:pt x="4033" y="5019"/>
                      <a:pt x="4009" y="5000"/>
                    </a:cubicBezTo>
                    <a:cubicBezTo>
                      <a:pt x="3741" y="4779"/>
                      <a:pt x="3334" y="4603"/>
                      <a:pt x="2831" y="4544"/>
                    </a:cubicBezTo>
                    <a:cubicBezTo>
                      <a:pt x="2720" y="4531"/>
                      <a:pt x="2609" y="4525"/>
                      <a:pt x="2500" y="4525"/>
                    </a:cubicBezTo>
                    <a:cubicBezTo>
                      <a:pt x="2122" y="4525"/>
                      <a:pt x="1767" y="4601"/>
                      <a:pt x="1482" y="4740"/>
                    </a:cubicBezTo>
                    <a:cubicBezTo>
                      <a:pt x="1098" y="4927"/>
                      <a:pt x="846" y="5186"/>
                      <a:pt x="625" y="5428"/>
                    </a:cubicBezTo>
                    <a:cubicBezTo>
                      <a:pt x="376" y="5703"/>
                      <a:pt x="180" y="5988"/>
                      <a:pt x="26" y="6279"/>
                    </a:cubicBezTo>
                    <a:cubicBezTo>
                      <a:pt x="17" y="6297"/>
                      <a:pt x="10" y="6315"/>
                      <a:pt x="1" y="6333"/>
                    </a:cubicBezTo>
                    <a:lnTo>
                      <a:pt x="35248" y="6333"/>
                    </a:lnTo>
                    <a:lnTo>
                      <a:pt x="35248" y="6335"/>
                    </a:lnTo>
                    <a:cubicBezTo>
                      <a:pt x="35278" y="6297"/>
                      <a:pt x="35283" y="6288"/>
                      <a:pt x="35312" y="6251"/>
                    </a:cubicBezTo>
                    <a:cubicBezTo>
                      <a:pt x="35234" y="5969"/>
                      <a:pt x="35136" y="5695"/>
                      <a:pt x="35014" y="5430"/>
                    </a:cubicBezTo>
                    <a:cubicBezTo>
                      <a:pt x="34902" y="5188"/>
                      <a:pt x="34772" y="4928"/>
                      <a:pt x="34576" y="4741"/>
                    </a:cubicBezTo>
                    <a:cubicBezTo>
                      <a:pt x="34430" y="4602"/>
                      <a:pt x="34248" y="4526"/>
                      <a:pt x="34055" y="4526"/>
                    </a:cubicBezTo>
                    <a:cubicBezTo>
                      <a:pt x="33999" y="4526"/>
                      <a:pt x="33943" y="4532"/>
                      <a:pt x="33886" y="4545"/>
                    </a:cubicBezTo>
                    <a:cubicBezTo>
                      <a:pt x="33629" y="4603"/>
                      <a:pt x="33421" y="4781"/>
                      <a:pt x="33284" y="5002"/>
                    </a:cubicBezTo>
                    <a:cubicBezTo>
                      <a:pt x="33272" y="5020"/>
                      <a:pt x="33262" y="5040"/>
                      <a:pt x="33251" y="5060"/>
                    </a:cubicBezTo>
                    <a:cubicBezTo>
                      <a:pt x="33256" y="4693"/>
                      <a:pt x="33112" y="4328"/>
                      <a:pt x="32807" y="4107"/>
                    </a:cubicBezTo>
                    <a:cubicBezTo>
                      <a:pt x="32635" y="3982"/>
                      <a:pt x="32428" y="3915"/>
                      <a:pt x="32224" y="3915"/>
                    </a:cubicBezTo>
                    <a:cubicBezTo>
                      <a:pt x="31997" y="3915"/>
                      <a:pt x="31773" y="3998"/>
                      <a:pt x="31606" y="4177"/>
                    </a:cubicBezTo>
                    <a:cubicBezTo>
                      <a:pt x="31554" y="4233"/>
                      <a:pt x="31508" y="4296"/>
                      <a:pt x="31472" y="4364"/>
                    </a:cubicBezTo>
                    <a:cubicBezTo>
                      <a:pt x="31459" y="4389"/>
                      <a:pt x="31436" y="4401"/>
                      <a:pt x="31412" y="4401"/>
                    </a:cubicBezTo>
                    <a:cubicBezTo>
                      <a:pt x="31393" y="4401"/>
                      <a:pt x="31373" y="4392"/>
                      <a:pt x="31360" y="4374"/>
                    </a:cubicBezTo>
                    <a:cubicBezTo>
                      <a:pt x="31262" y="4231"/>
                      <a:pt x="31108" y="4128"/>
                      <a:pt x="30931" y="4110"/>
                    </a:cubicBezTo>
                    <a:cubicBezTo>
                      <a:pt x="30911" y="4108"/>
                      <a:pt x="30892" y="4107"/>
                      <a:pt x="30873" y="4107"/>
                    </a:cubicBezTo>
                    <a:cubicBezTo>
                      <a:pt x="30714" y="4107"/>
                      <a:pt x="30563" y="4178"/>
                      <a:pt x="30451" y="4288"/>
                    </a:cubicBezTo>
                    <a:cubicBezTo>
                      <a:pt x="30438" y="4301"/>
                      <a:pt x="30421" y="4307"/>
                      <a:pt x="30405" y="4307"/>
                    </a:cubicBezTo>
                    <a:cubicBezTo>
                      <a:pt x="30374" y="4307"/>
                      <a:pt x="30343" y="4284"/>
                      <a:pt x="30340" y="4249"/>
                    </a:cubicBezTo>
                    <a:cubicBezTo>
                      <a:pt x="30293" y="3748"/>
                      <a:pt x="30104" y="3260"/>
                      <a:pt x="29698" y="2941"/>
                    </a:cubicBezTo>
                    <a:cubicBezTo>
                      <a:pt x="29463" y="2756"/>
                      <a:pt x="29172" y="2638"/>
                      <a:pt x="28872" y="2637"/>
                    </a:cubicBezTo>
                    <a:cubicBezTo>
                      <a:pt x="28583" y="2637"/>
                      <a:pt x="28311" y="2754"/>
                      <a:pt x="28111" y="2963"/>
                    </a:cubicBezTo>
                    <a:cubicBezTo>
                      <a:pt x="28003" y="3075"/>
                      <a:pt x="27921" y="3209"/>
                      <a:pt x="27874" y="3354"/>
                    </a:cubicBezTo>
                    <a:cubicBezTo>
                      <a:pt x="27865" y="3383"/>
                      <a:pt x="27839" y="3398"/>
                      <a:pt x="27812" y="3398"/>
                    </a:cubicBezTo>
                    <a:cubicBezTo>
                      <a:pt x="27791" y="3398"/>
                      <a:pt x="27769" y="3388"/>
                      <a:pt x="27756" y="3367"/>
                    </a:cubicBezTo>
                    <a:cubicBezTo>
                      <a:pt x="27732" y="3328"/>
                      <a:pt x="27706" y="3291"/>
                      <a:pt x="27678" y="3253"/>
                    </a:cubicBezTo>
                    <a:cubicBezTo>
                      <a:pt x="27575" y="3107"/>
                      <a:pt x="27453" y="2961"/>
                      <a:pt x="27281" y="2893"/>
                    </a:cubicBezTo>
                    <a:cubicBezTo>
                      <a:pt x="27231" y="2874"/>
                      <a:pt x="27181" y="2864"/>
                      <a:pt x="27131" y="2864"/>
                    </a:cubicBezTo>
                    <a:cubicBezTo>
                      <a:pt x="27032" y="2864"/>
                      <a:pt x="26937" y="2903"/>
                      <a:pt x="26862" y="2983"/>
                    </a:cubicBezTo>
                    <a:cubicBezTo>
                      <a:pt x="26858" y="2987"/>
                      <a:pt x="26855" y="2992"/>
                      <a:pt x="26851" y="2998"/>
                    </a:cubicBezTo>
                    <a:cubicBezTo>
                      <a:pt x="26795" y="2596"/>
                      <a:pt x="26672" y="2197"/>
                      <a:pt x="26304" y="1977"/>
                    </a:cubicBezTo>
                    <a:cubicBezTo>
                      <a:pt x="26188" y="1908"/>
                      <a:pt x="26056" y="1868"/>
                      <a:pt x="25923" y="1868"/>
                    </a:cubicBezTo>
                    <a:cubicBezTo>
                      <a:pt x="25840" y="1868"/>
                      <a:pt x="25757" y="1884"/>
                      <a:pt x="25677" y="1918"/>
                    </a:cubicBezTo>
                    <a:cubicBezTo>
                      <a:pt x="25500" y="1993"/>
                      <a:pt x="25372" y="2146"/>
                      <a:pt x="25288" y="2316"/>
                    </a:cubicBezTo>
                    <a:cubicBezTo>
                      <a:pt x="25288" y="2317"/>
                      <a:pt x="25287" y="2317"/>
                      <a:pt x="25287" y="2318"/>
                    </a:cubicBezTo>
                    <a:cubicBezTo>
                      <a:pt x="25274" y="2344"/>
                      <a:pt x="25250" y="2356"/>
                      <a:pt x="25227" y="2356"/>
                    </a:cubicBezTo>
                    <a:cubicBezTo>
                      <a:pt x="25195" y="2356"/>
                      <a:pt x="25164" y="2335"/>
                      <a:pt x="25161" y="2296"/>
                    </a:cubicBezTo>
                    <a:cubicBezTo>
                      <a:pt x="25118" y="1766"/>
                      <a:pt x="25007" y="1243"/>
                      <a:pt x="24708" y="793"/>
                    </a:cubicBezTo>
                    <a:cubicBezTo>
                      <a:pt x="24530" y="524"/>
                      <a:pt x="24321" y="182"/>
                      <a:pt x="23999" y="152"/>
                    </a:cubicBezTo>
                    <a:cubicBezTo>
                      <a:pt x="23984" y="150"/>
                      <a:pt x="23969" y="150"/>
                      <a:pt x="23954" y="150"/>
                    </a:cubicBezTo>
                    <a:cubicBezTo>
                      <a:pt x="23582" y="150"/>
                      <a:pt x="23327" y="567"/>
                      <a:pt x="23327" y="567"/>
                    </a:cubicBezTo>
                    <a:cubicBezTo>
                      <a:pt x="23327" y="567"/>
                      <a:pt x="22890" y="1"/>
                      <a:pt x="22337" y="1"/>
                    </a:cubicBezTo>
                    <a:close/>
                  </a:path>
                </a:pathLst>
              </a:custGeom>
              <a:solidFill>
                <a:srgbClr val="A8A5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54" name="Google Shape;654;p38"/>
              <p:cNvGrpSpPr/>
              <p:nvPr/>
            </p:nvGrpSpPr>
            <p:grpSpPr>
              <a:xfrm>
                <a:off x="447411" y="1494980"/>
                <a:ext cx="662950" cy="120925"/>
                <a:chOff x="511775" y="1741350"/>
                <a:chExt cx="662950" cy="120925"/>
              </a:xfrm>
            </p:grpSpPr>
            <p:grpSp>
              <p:nvGrpSpPr>
                <p:cNvPr id="655" name="Google Shape;655;p38"/>
                <p:cNvGrpSpPr/>
                <p:nvPr/>
              </p:nvGrpSpPr>
              <p:grpSpPr>
                <a:xfrm>
                  <a:off x="511775" y="1741350"/>
                  <a:ext cx="662950" cy="120925"/>
                  <a:chOff x="587975" y="1817550"/>
                  <a:chExt cx="662950" cy="120925"/>
                </a:xfrm>
              </p:grpSpPr>
              <p:sp>
                <p:nvSpPr>
                  <p:cNvPr id="656" name="Google Shape;656;p38"/>
                  <p:cNvSpPr/>
                  <p:nvPr/>
                </p:nvSpPr>
                <p:spPr>
                  <a:xfrm>
                    <a:off x="1093050" y="1914325"/>
                    <a:ext cx="2750" cy="17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0" h="709" extrusionOk="0">
                        <a:moveTo>
                          <a:pt x="40" y="0"/>
                        </a:moveTo>
                        <a:cubicBezTo>
                          <a:pt x="26" y="0"/>
                          <a:pt x="13" y="7"/>
                          <a:pt x="10" y="23"/>
                        </a:cubicBezTo>
                        <a:cubicBezTo>
                          <a:pt x="1" y="75"/>
                          <a:pt x="4" y="129"/>
                          <a:pt x="5" y="182"/>
                        </a:cubicBezTo>
                        <a:cubicBezTo>
                          <a:pt x="5" y="238"/>
                          <a:pt x="6" y="296"/>
                          <a:pt x="8" y="352"/>
                        </a:cubicBezTo>
                        <a:cubicBezTo>
                          <a:pt x="9" y="406"/>
                          <a:pt x="10" y="462"/>
                          <a:pt x="11" y="516"/>
                        </a:cubicBezTo>
                        <a:cubicBezTo>
                          <a:pt x="11" y="543"/>
                          <a:pt x="13" y="570"/>
                          <a:pt x="14" y="597"/>
                        </a:cubicBezTo>
                        <a:cubicBezTo>
                          <a:pt x="15" y="625"/>
                          <a:pt x="14" y="655"/>
                          <a:pt x="25" y="683"/>
                        </a:cubicBezTo>
                        <a:cubicBezTo>
                          <a:pt x="31" y="700"/>
                          <a:pt x="46" y="709"/>
                          <a:pt x="61" y="709"/>
                        </a:cubicBezTo>
                        <a:cubicBezTo>
                          <a:pt x="75" y="709"/>
                          <a:pt x="88" y="700"/>
                          <a:pt x="94" y="683"/>
                        </a:cubicBezTo>
                        <a:cubicBezTo>
                          <a:pt x="109" y="632"/>
                          <a:pt x="99" y="571"/>
                          <a:pt x="97" y="521"/>
                        </a:cubicBezTo>
                        <a:cubicBezTo>
                          <a:pt x="96" y="464"/>
                          <a:pt x="93" y="407"/>
                          <a:pt x="92" y="351"/>
                        </a:cubicBezTo>
                        <a:cubicBezTo>
                          <a:pt x="91" y="297"/>
                          <a:pt x="88" y="241"/>
                          <a:pt x="85" y="188"/>
                        </a:cubicBezTo>
                        <a:cubicBezTo>
                          <a:pt x="82" y="133"/>
                          <a:pt x="83" y="75"/>
                          <a:pt x="71" y="23"/>
                        </a:cubicBezTo>
                        <a:cubicBezTo>
                          <a:pt x="68" y="8"/>
                          <a:pt x="54" y="0"/>
                          <a:pt x="40" y="0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7" name="Google Shape;657;p38"/>
                  <p:cNvSpPr/>
                  <p:nvPr/>
                </p:nvSpPr>
                <p:spPr>
                  <a:xfrm>
                    <a:off x="1098775" y="1923575"/>
                    <a:ext cx="2075" cy="9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3" h="386" extrusionOk="0">
                        <a:moveTo>
                          <a:pt x="50" y="0"/>
                        </a:moveTo>
                        <a:cubicBezTo>
                          <a:pt x="34" y="0"/>
                          <a:pt x="16" y="11"/>
                          <a:pt x="14" y="32"/>
                        </a:cubicBezTo>
                        <a:cubicBezTo>
                          <a:pt x="12" y="87"/>
                          <a:pt x="9" y="139"/>
                          <a:pt x="7" y="194"/>
                        </a:cubicBezTo>
                        <a:cubicBezTo>
                          <a:pt x="4" y="248"/>
                          <a:pt x="1" y="300"/>
                          <a:pt x="4" y="355"/>
                        </a:cubicBezTo>
                        <a:cubicBezTo>
                          <a:pt x="6" y="370"/>
                          <a:pt x="14" y="383"/>
                          <a:pt x="32" y="385"/>
                        </a:cubicBezTo>
                        <a:cubicBezTo>
                          <a:pt x="33" y="385"/>
                          <a:pt x="33" y="385"/>
                          <a:pt x="34" y="385"/>
                        </a:cubicBezTo>
                        <a:cubicBezTo>
                          <a:pt x="47" y="385"/>
                          <a:pt x="63" y="377"/>
                          <a:pt x="65" y="362"/>
                        </a:cubicBezTo>
                        <a:cubicBezTo>
                          <a:pt x="74" y="308"/>
                          <a:pt x="75" y="252"/>
                          <a:pt x="76" y="196"/>
                        </a:cubicBezTo>
                        <a:cubicBezTo>
                          <a:pt x="78" y="143"/>
                          <a:pt x="80" y="87"/>
                          <a:pt x="81" y="32"/>
                        </a:cubicBezTo>
                        <a:cubicBezTo>
                          <a:pt x="83" y="11"/>
                          <a:pt x="67" y="0"/>
                          <a:pt x="50" y="0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8" name="Google Shape;658;p38"/>
                  <p:cNvSpPr/>
                  <p:nvPr/>
                </p:nvSpPr>
                <p:spPr>
                  <a:xfrm>
                    <a:off x="1107625" y="1918950"/>
                    <a:ext cx="3200" cy="19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" h="781" extrusionOk="0">
                        <a:moveTo>
                          <a:pt x="80" y="1"/>
                        </a:moveTo>
                        <a:cubicBezTo>
                          <a:pt x="65" y="1"/>
                          <a:pt x="51" y="9"/>
                          <a:pt x="48" y="29"/>
                        </a:cubicBezTo>
                        <a:cubicBezTo>
                          <a:pt x="30" y="153"/>
                          <a:pt x="15" y="278"/>
                          <a:pt x="9" y="403"/>
                        </a:cubicBezTo>
                        <a:cubicBezTo>
                          <a:pt x="6" y="465"/>
                          <a:pt x="4" y="527"/>
                          <a:pt x="5" y="591"/>
                        </a:cubicBezTo>
                        <a:cubicBezTo>
                          <a:pt x="5" y="649"/>
                          <a:pt x="1" y="715"/>
                          <a:pt x="30" y="768"/>
                        </a:cubicBezTo>
                        <a:cubicBezTo>
                          <a:pt x="34" y="777"/>
                          <a:pt x="42" y="780"/>
                          <a:pt x="50" y="780"/>
                        </a:cubicBezTo>
                        <a:cubicBezTo>
                          <a:pt x="60" y="780"/>
                          <a:pt x="71" y="773"/>
                          <a:pt x="76" y="762"/>
                        </a:cubicBezTo>
                        <a:cubicBezTo>
                          <a:pt x="97" y="707"/>
                          <a:pt x="87" y="645"/>
                          <a:pt x="86" y="588"/>
                        </a:cubicBezTo>
                        <a:cubicBezTo>
                          <a:pt x="85" y="530"/>
                          <a:pt x="86" y="470"/>
                          <a:pt x="88" y="410"/>
                        </a:cubicBezTo>
                        <a:cubicBezTo>
                          <a:pt x="94" y="288"/>
                          <a:pt x="106" y="169"/>
                          <a:pt x="123" y="50"/>
                        </a:cubicBezTo>
                        <a:cubicBezTo>
                          <a:pt x="128" y="20"/>
                          <a:pt x="103" y="1"/>
                          <a:pt x="80" y="1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9" name="Google Shape;659;p38"/>
                  <p:cNvSpPr/>
                  <p:nvPr/>
                </p:nvSpPr>
                <p:spPr>
                  <a:xfrm>
                    <a:off x="1165400" y="1877600"/>
                    <a:ext cx="4875" cy="11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5" h="463" extrusionOk="0">
                        <a:moveTo>
                          <a:pt x="37" y="1"/>
                        </a:moveTo>
                        <a:cubicBezTo>
                          <a:pt x="25" y="1"/>
                          <a:pt x="12" y="10"/>
                          <a:pt x="8" y="23"/>
                        </a:cubicBezTo>
                        <a:cubicBezTo>
                          <a:pt x="0" y="41"/>
                          <a:pt x="5" y="64"/>
                          <a:pt x="9" y="82"/>
                        </a:cubicBezTo>
                        <a:cubicBezTo>
                          <a:pt x="11" y="102"/>
                          <a:pt x="15" y="123"/>
                          <a:pt x="19" y="142"/>
                        </a:cubicBezTo>
                        <a:cubicBezTo>
                          <a:pt x="26" y="179"/>
                          <a:pt x="35" y="218"/>
                          <a:pt x="47" y="255"/>
                        </a:cubicBezTo>
                        <a:cubicBezTo>
                          <a:pt x="59" y="292"/>
                          <a:pt x="70" y="328"/>
                          <a:pt x="85" y="364"/>
                        </a:cubicBezTo>
                        <a:cubicBezTo>
                          <a:pt x="92" y="384"/>
                          <a:pt x="100" y="402"/>
                          <a:pt x="111" y="421"/>
                        </a:cubicBezTo>
                        <a:cubicBezTo>
                          <a:pt x="119" y="438"/>
                          <a:pt x="128" y="458"/>
                          <a:pt x="150" y="462"/>
                        </a:cubicBezTo>
                        <a:cubicBezTo>
                          <a:pt x="152" y="462"/>
                          <a:pt x="154" y="463"/>
                          <a:pt x="157" y="463"/>
                        </a:cubicBezTo>
                        <a:cubicBezTo>
                          <a:pt x="167" y="463"/>
                          <a:pt x="176" y="459"/>
                          <a:pt x="181" y="449"/>
                        </a:cubicBezTo>
                        <a:cubicBezTo>
                          <a:pt x="194" y="430"/>
                          <a:pt x="186" y="412"/>
                          <a:pt x="180" y="391"/>
                        </a:cubicBezTo>
                        <a:cubicBezTo>
                          <a:pt x="174" y="372"/>
                          <a:pt x="167" y="354"/>
                          <a:pt x="160" y="336"/>
                        </a:cubicBezTo>
                        <a:cubicBezTo>
                          <a:pt x="148" y="301"/>
                          <a:pt x="134" y="266"/>
                          <a:pt x="123" y="230"/>
                        </a:cubicBezTo>
                        <a:cubicBezTo>
                          <a:pt x="112" y="194"/>
                          <a:pt x="101" y="159"/>
                          <a:pt x="91" y="123"/>
                        </a:cubicBezTo>
                        <a:cubicBezTo>
                          <a:pt x="86" y="104"/>
                          <a:pt x="81" y="85"/>
                          <a:pt x="77" y="65"/>
                        </a:cubicBezTo>
                        <a:cubicBezTo>
                          <a:pt x="71" y="44"/>
                          <a:pt x="69" y="27"/>
                          <a:pt x="55" y="9"/>
                        </a:cubicBezTo>
                        <a:cubicBezTo>
                          <a:pt x="50" y="3"/>
                          <a:pt x="44" y="1"/>
                          <a:pt x="37" y="1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0" name="Google Shape;660;p38"/>
                  <p:cNvSpPr/>
                  <p:nvPr/>
                </p:nvSpPr>
                <p:spPr>
                  <a:xfrm>
                    <a:off x="1171425" y="1878600"/>
                    <a:ext cx="3775" cy="11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1" h="453" extrusionOk="0">
                        <a:moveTo>
                          <a:pt x="42" y="1"/>
                        </a:moveTo>
                        <a:cubicBezTo>
                          <a:pt x="26" y="1"/>
                          <a:pt x="9" y="9"/>
                          <a:pt x="7" y="26"/>
                        </a:cubicBezTo>
                        <a:cubicBezTo>
                          <a:pt x="1" y="61"/>
                          <a:pt x="5" y="100"/>
                          <a:pt x="8" y="134"/>
                        </a:cubicBezTo>
                        <a:cubicBezTo>
                          <a:pt x="11" y="170"/>
                          <a:pt x="16" y="207"/>
                          <a:pt x="23" y="243"/>
                        </a:cubicBezTo>
                        <a:cubicBezTo>
                          <a:pt x="31" y="278"/>
                          <a:pt x="38" y="313"/>
                          <a:pt x="49" y="346"/>
                        </a:cubicBezTo>
                        <a:cubicBezTo>
                          <a:pt x="62" y="380"/>
                          <a:pt x="73" y="417"/>
                          <a:pt x="98" y="444"/>
                        </a:cubicBezTo>
                        <a:cubicBezTo>
                          <a:pt x="103" y="450"/>
                          <a:pt x="111" y="453"/>
                          <a:pt x="118" y="453"/>
                        </a:cubicBezTo>
                        <a:cubicBezTo>
                          <a:pt x="134" y="453"/>
                          <a:pt x="151" y="440"/>
                          <a:pt x="149" y="422"/>
                        </a:cubicBezTo>
                        <a:cubicBezTo>
                          <a:pt x="145" y="390"/>
                          <a:pt x="133" y="358"/>
                          <a:pt x="122" y="327"/>
                        </a:cubicBezTo>
                        <a:cubicBezTo>
                          <a:pt x="111" y="293"/>
                          <a:pt x="103" y="261"/>
                          <a:pt x="97" y="227"/>
                        </a:cubicBezTo>
                        <a:cubicBezTo>
                          <a:pt x="89" y="196"/>
                          <a:pt x="84" y="164"/>
                          <a:pt x="82" y="132"/>
                        </a:cubicBezTo>
                        <a:cubicBezTo>
                          <a:pt x="79" y="97"/>
                          <a:pt x="81" y="61"/>
                          <a:pt x="76" y="26"/>
                        </a:cubicBezTo>
                        <a:cubicBezTo>
                          <a:pt x="73" y="9"/>
                          <a:pt x="58" y="1"/>
                          <a:pt x="42" y="1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1" name="Google Shape;661;p38"/>
                  <p:cNvSpPr/>
                  <p:nvPr/>
                </p:nvSpPr>
                <p:spPr>
                  <a:xfrm>
                    <a:off x="1178125" y="1872525"/>
                    <a:ext cx="4700" cy="19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8" h="797" extrusionOk="0">
                        <a:moveTo>
                          <a:pt x="139" y="0"/>
                        </a:moveTo>
                        <a:cubicBezTo>
                          <a:pt x="124" y="0"/>
                          <a:pt x="109" y="9"/>
                          <a:pt x="105" y="30"/>
                        </a:cubicBezTo>
                        <a:cubicBezTo>
                          <a:pt x="79" y="156"/>
                          <a:pt x="59" y="283"/>
                          <a:pt x="43" y="411"/>
                        </a:cubicBezTo>
                        <a:cubicBezTo>
                          <a:pt x="36" y="475"/>
                          <a:pt x="28" y="540"/>
                          <a:pt x="23" y="604"/>
                        </a:cubicBezTo>
                        <a:cubicBezTo>
                          <a:pt x="18" y="660"/>
                          <a:pt x="1" y="735"/>
                          <a:pt x="35" y="784"/>
                        </a:cubicBezTo>
                        <a:cubicBezTo>
                          <a:pt x="39" y="791"/>
                          <a:pt x="49" y="796"/>
                          <a:pt x="58" y="796"/>
                        </a:cubicBezTo>
                        <a:cubicBezTo>
                          <a:pt x="64" y="796"/>
                          <a:pt x="69" y="794"/>
                          <a:pt x="73" y="789"/>
                        </a:cubicBezTo>
                        <a:cubicBezTo>
                          <a:pt x="112" y="742"/>
                          <a:pt x="104" y="675"/>
                          <a:pt x="108" y="619"/>
                        </a:cubicBezTo>
                        <a:cubicBezTo>
                          <a:pt x="113" y="557"/>
                          <a:pt x="118" y="494"/>
                          <a:pt x="125" y="432"/>
                        </a:cubicBezTo>
                        <a:cubicBezTo>
                          <a:pt x="139" y="304"/>
                          <a:pt x="159" y="176"/>
                          <a:pt x="181" y="50"/>
                        </a:cubicBezTo>
                        <a:cubicBezTo>
                          <a:pt x="188" y="20"/>
                          <a:pt x="163" y="0"/>
                          <a:pt x="139" y="0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2" name="Google Shape;662;p38"/>
                  <p:cNvSpPr/>
                  <p:nvPr/>
                </p:nvSpPr>
                <p:spPr>
                  <a:xfrm>
                    <a:off x="1233375" y="1924450"/>
                    <a:ext cx="2375" cy="13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" h="522" extrusionOk="0">
                        <a:moveTo>
                          <a:pt x="41" y="0"/>
                        </a:moveTo>
                        <a:cubicBezTo>
                          <a:pt x="26" y="0"/>
                          <a:pt x="12" y="9"/>
                          <a:pt x="8" y="26"/>
                        </a:cubicBezTo>
                        <a:cubicBezTo>
                          <a:pt x="0" y="49"/>
                          <a:pt x="3" y="75"/>
                          <a:pt x="5" y="99"/>
                        </a:cubicBezTo>
                        <a:cubicBezTo>
                          <a:pt x="5" y="120"/>
                          <a:pt x="5" y="142"/>
                          <a:pt x="6" y="162"/>
                        </a:cubicBezTo>
                        <a:cubicBezTo>
                          <a:pt x="6" y="206"/>
                          <a:pt x="8" y="248"/>
                          <a:pt x="8" y="290"/>
                        </a:cubicBezTo>
                        <a:cubicBezTo>
                          <a:pt x="8" y="335"/>
                          <a:pt x="9" y="381"/>
                          <a:pt x="9" y="427"/>
                        </a:cubicBezTo>
                        <a:cubicBezTo>
                          <a:pt x="9" y="456"/>
                          <a:pt x="8" y="521"/>
                          <a:pt x="50" y="521"/>
                        </a:cubicBezTo>
                        <a:cubicBezTo>
                          <a:pt x="50" y="521"/>
                          <a:pt x="51" y="521"/>
                          <a:pt x="51" y="521"/>
                        </a:cubicBezTo>
                        <a:cubicBezTo>
                          <a:pt x="94" y="521"/>
                          <a:pt x="90" y="456"/>
                          <a:pt x="90" y="427"/>
                        </a:cubicBezTo>
                        <a:cubicBezTo>
                          <a:pt x="89" y="382"/>
                          <a:pt x="87" y="337"/>
                          <a:pt x="86" y="290"/>
                        </a:cubicBezTo>
                        <a:lnTo>
                          <a:pt x="82" y="162"/>
                        </a:lnTo>
                        <a:lnTo>
                          <a:pt x="81" y="99"/>
                        </a:lnTo>
                        <a:cubicBezTo>
                          <a:pt x="80" y="77"/>
                          <a:pt x="82" y="49"/>
                          <a:pt x="76" y="26"/>
                        </a:cubicBezTo>
                        <a:cubicBezTo>
                          <a:pt x="70" y="9"/>
                          <a:pt x="56" y="0"/>
                          <a:pt x="41" y="0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3" name="Google Shape;663;p38"/>
                  <p:cNvSpPr/>
                  <p:nvPr/>
                </p:nvSpPr>
                <p:spPr>
                  <a:xfrm>
                    <a:off x="1240900" y="1919175"/>
                    <a:ext cx="2950" cy="13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8" h="545" extrusionOk="0">
                        <a:moveTo>
                          <a:pt x="79" y="1"/>
                        </a:moveTo>
                        <a:cubicBezTo>
                          <a:pt x="59" y="1"/>
                          <a:pt x="39" y="13"/>
                          <a:pt x="37" y="38"/>
                        </a:cubicBezTo>
                        <a:cubicBezTo>
                          <a:pt x="30" y="120"/>
                          <a:pt x="22" y="203"/>
                          <a:pt x="16" y="286"/>
                        </a:cubicBezTo>
                        <a:cubicBezTo>
                          <a:pt x="12" y="326"/>
                          <a:pt x="8" y="367"/>
                          <a:pt x="7" y="407"/>
                        </a:cubicBezTo>
                        <a:cubicBezTo>
                          <a:pt x="6" y="428"/>
                          <a:pt x="5" y="447"/>
                          <a:pt x="5" y="467"/>
                        </a:cubicBezTo>
                        <a:cubicBezTo>
                          <a:pt x="5" y="490"/>
                          <a:pt x="1" y="511"/>
                          <a:pt x="13" y="530"/>
                        </a:cubicBezTo>
                        <a:cubicBezTo>
                          <a:pt x="20" y="539"/>
                          <a:pt x="31" y="544"/>
                          <a:pt x="41" y="544"/>
                        </a:cubicBezTo>
                        <a:cubicBezTo>
                          <a:pt x="48" y="544"/>
                          <a:pt x="55" y="542"/>
                          <a:pt x="61" y="536"/>
                        </a:cubicBezTo>
                        <a:cubicBezTo>
                          <a:pt x="78" y="519"/>
                          <a:pt x="78" y="500"/>
                          <a:pt x="80" y="478"/>
                        </a:cubicBezTo>
                        <a:lnTo>
                          <a:pt x="88" y="412"/>
                        </a:lnTo>
                        <a:cubicBezTo>
                          <a:pt x="92" y="372"/>
                          <a:pt x="94" y="331"/>
                          <a:pt x="99" y="291"/>
                        </a:cubicBezTo>
                        <a:cubicBezTo>
                          <a:pt x="105" y="207"/>
                          <a:pt x="111" y="122"/>
                          <a:pt x="116" y="38"/>
                        </a:cubicBezTo>
                        <a:cubicBezTo>
                          <a:pt x="118" y="13"/>
                          <a:pt x="99" y="1"/>
                          <a:pt x="79" y="1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4" name="Google Shape;664;p38"/>
                  <p:cNvSpPr/>
                  <p:nvPr/>
                </p:nvSpPr>
                <p:spPr>
                  <a:xfrm>
                    <a:off x="1246600" y="1926175"/>
                    <a:ext cx="4325" cy="114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3" h="458" extrusionOk="0">
                        <a:moveTo>
                          <a:pt x="122" y="1"/>
                        </a:moveTo>
                        <a:cubicBezTo>
                          <a:pt x="106" y="1"/>
                          <a:pt x="91" y="10"/>
                          <a:pt x="86" y="30"/>
                        </a:cubicBezTo>
                        <a:cubicBezTo>
                          <a:pt x="71" y="98"/>
                          <a:pt x="56" y="167"/>
                          <a:pt x="41" y="237"/>
                        </a:cubicBezTo>
                        <a:cubicBezTo>
                          <a:pt x="33" y="271"/>
                          <a:pt x="26" y="304"/>
                          <a:pt x="20" y="339"/>
                        </a:cubicBezTo>
                        <a:cubicBezTo>
                          <a:pt x="14" y="370"/>
                          <a:pt x="1" y="416"/>
                          <a:pt x="17" y="444"/>
                        </a:cubicBezTo>
                        <a:cubicBezTo>
                          <a:pt x="22" y="452"/>
                          <a:pt x="31" y="457"/>
                          <a:pt x="40" y="457"/>
                        </a:cubicBezTo>
                        <a:cubicBezTo>
                          <a:pt x="44" y="457"/>
                          <a:pt x="49" y="456"/>
                          <a:pt x="52" y="453"/>
                        </a:cubicBezTo>
                        <a:cubicBezTo>
                          <a:pt x="79" y="434"/>
                          <a:pt x="87" y="390"/>
                          <a:pt x="94" y="359"/>
                        </a:cubicBezTo>
                        <a:lnTo>
                          <a:pt x="118" y="258"/>
                        </a:lnTo>
                        <a:lnTo>
                          <a:pt x="165" y="54"/>
                        </a:lnTo>
                        <a:cubicBezTo>
                          <a:pt x="172" y="22"/>
                          <a:pt x="146" y="1"/>
                          <a:pt x="122" y="1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5" name="Google Shape;665;p38"/>
                  <p:cNvSpPr/>
                  <p:nvPr/>
                </p:nvSpPr>
                <p:spPr>
                  <a:xfrm>
                    <a:off x="1051925" y="1847525"/>
                    <a:ext cx="6325" cy="21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3" h="846" extrusionOk="0">
                        <a:moveTo>
                          <a:pt x="44" y="0"/>
                        </a:moveTo>
                        <a:cubicBezTo>
                          <a:pt x="23" y="0"/>
                          <a:pt x="0" y="18"/>
                          <a:pt x="8" y="46"/>
                        </a:cubicBezTo>
                        <a:cubicBezTo>
                          <a:pt x="41" y="181"/>
                          <a:pt x="72" y="318"/>
                          <a:pt x="99" y="454"/>
                        </a:cubicBezTo>
                        <a:cubicBezTo>
                          <a:pt x="112" y="523"/>
                          <a:pt x="124" y="592"/>
                          <a:pt x="138" y="660"/>
                        </a:cubicBezTo>
                        <a:cubicBezTo>
                          <a:pt x="143" y="693"/>
                          <a:pt x="149" y="725"/>
                          <a:pt x="154" y="757"/>
                        </a:cubicBezTo>
                        <a:cubicBezTo>
                          <a:pt x="159" y="792"/>
                          <a:pt x="163" y="818"/>
                          <a:pt x="191" y="841"/>
                        </a:cubicBezTo>
                        <a:cubicBezTo>
                          <a:pt x="196" y="844"/>
                          <a:pt x="201" y="846"/>
                          <a:pt x="205" y="846"/>
                        </a:cubicBezTo>
                        <a:cubicBezTo>
                          <a:pt x="216" y="846"/>
                          <a:pt x="227" y="839"/>
                          <a:pt x="232" y="831"/>
                        </a:cubicBezTo>
                        <a:cubicBezTo>
                          <a:pt x="252" y="802"/>
                          <a:pt x="242" y="768"/>
                          <a:pt x="236" y="736"/>
                        </a:cubicBezTo>
                        <a:cubicBezTo>
                          <a:pt x="231" y="704"/>
                          <a:pt x="226" y="671"/>
                          <a:pt x="219" y="639"/>
                        </a:cubicBezTo>
                        <a:cubicBezTo>
                          <a:pt x="206" y="571"/>
                          <a:pt x="194" y="503"/>
                          <a:pt x="178" y="433"/>
                        </a:cubicBezTo>
                        <a:cubicBezTo>
                          <a:pt x="148" y="297"/>
                          <a:pt x="114" y="162"/>
                          <a:pt x="78" y="26"/>
                        </a:cubicBezTo>
                        <a:cubicBezTo>
                          <a:pt x="73" y="8"/>
                          <a:pt x="59" y="0"/>
                          <a:pt x="44" y="0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6" name="Google Shape;666;p38"/>
                  <p:cNvSpPr/>
                  <p:nvPr/>
                </p:nvSpPr>
                <p:spPr>
                  <a:xfrm>
                    <a:off x="1060175" y="1857975"/>
                    <a:ext cx="2925" cy="10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7" h="437" extrusionOk="0">
                        <a:moveTo>
                          <a:pt x="39" y="0"/>
                        </a:moveTo>
                        <a:cubicBezTo>
                          <a:pt x="20" y="0"/>
                          <a:pt x="1" y="13"/>
                          <a:pt x="1" y="38"/>
                        </a:cubicBezTo>
                        <a:cubicBezTo>
                          <a:pt x="1" y="107"/>
                          <a:pt x="5" y="178"/>
                          <a:pt x="13" y="247"/>
                        </a:cubicBezTo>
                        <a:cubicBezTo>
                          <a:pt x="16" y="284"/>
                          <a:pt x="20" y="322"/>
                          <a:pt x="27" y="358"/>
                        </a:cubicBezTo>
                        <a:cubicBezTo>
                          <a:pt x="31" y="384"/>
                          <a:pt x="39" y="436"/>
                          <a:pt x="73" y="436"/>
                        </a:cubicBezTo>
                        <a:cubicBezTo>
                          <a:pt x="73" y="436"/>
                          <a:pt x="74" y="436"/>
                          <a:pt x="74" y="436"/>
                        </a:cubicBezTo>
                        <a:cubicBezTo>
                          <a:pt x="116" y="436"/>
                          <a:pt x="107" y="382"/>
                          <a:pt x="104" y="355"/>
                        </a:cubicBezTo>
                        <a:cubicBezTo>
                          <a:pt x="100" y="319"/>
                          <a:pt x="94" y="283"/>
                          <a:pt x="90" y="247"/>
                        </a:cubicBezTo>
                        <a:cubicBezTo>
                          <a:pt x="82" y="177"/>
                          <a:pt x="78" y="107"/>
                          <a:pt x="78" y="38"/>
                        </a:cubicBezTo>
                        <a:cubicBezTo>
                          <a:pt x="78" y="13"/>
                          <a:pt x="59" y="0"/>
                          <a:pt x="39" y="0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7" name="Google Shape;667;p38"/>
                  <p:cNvSpPr/>
                  <p:nvPr/>
                </p:nvSpPr>
                <p:spPr>
                  <a:xfrm>
                    <a:off x="1066350" y="1863450"/>
                    <a:ext cx="2575" cy="13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" h="559" extrusionOk="0">
                        <a:moveTo>
                          <a:pt x="58" y="1"/>
                        </a:moveTo>
                        <a:cubicBezTo>
                          <a:pt x="34" y="1"/>
                          <a:pt x="20" y="20"/>
                          <a:pt x="17" y="42"/>
                        </a:cubicBezTo>
                        <a:cubicBezTo>
                          <a:pt x="10" y="129"/>
                          <a:pt x="4" y="216"/>
                          <a:pt x="1" y="302"/>
                        </a:cubicBezTo>
                        <a:cubicBezTo>
                          <a:pt x="0" y="343"/>
                          <a:pt x="0" y="386"/>
                          <a:pt x="1" y="427"/>
                        </a:cubicBezTo>
                        <a:cubicBezTo>
                          <a:pt x="3" y="466"/>
                          <a:pt x="0" y="522"/>
                          <a:pt x="27" y="552"/>
                        </a:cubicBezTo>
                        <a:cubicBezTo>
                          <a:pt x="31" y="556"/>
                          <a:pt x="38" y="559"/>
                          <a:pt x="45" y="559"/>
                        </a:cubicBezTo>
                        <a:cubicBezTo>
                          <a:pt x="51" y="559"/>
                          <a:pt x="57" y="556"/>
                          <a:pt x="61" y="552"/>
                        </a:cubicBezTo>
                        <a:cubicBezTo>
                          <a:pt x="87" y="519"/>
                          <a:pt x="82" y="467"/>
                          <a:pt x="82" y="427"/>
                        </a:cubicBezTo>
                        <a:cubicBezTo>
                          <a:pt x="82" y="386"/>
                          <a:pt x="82" y="343"/>
                          <a:pt x="83" y="302"/>
                        </a:cubicBezTo>
                        <a:cubicBezTo>
                          <a:pt x="86" y="216"/>
                          <a:pt x="91" y="130"/>
                          <a:pt x="99" y="42"/>
                        </a:cubicBezTo>
                        <a:cubicBezTo>
                          <a:pt x="102" y="20"/>
                          <a:pt x="79" y="1"/>
                          <a:pt x="58" y="1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8" name="Google Shape;668;p38"/>
                  <p:cNvSpPr/>
                  <p:nvPr/>
                </p:nvSpPr>
                <p:spPr>
                  <a:xfrm>
                    <a:off x="904975" y="1853600"/>
                    <a:ext cx="2700" cy="17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8" h="710" extrusionOk="0">
                        <a:moveTo>
                          <a:pt x="70" y="1"/>
                        </a:moveTo>
                        <a:cubicBezTo>
                          <a:pt x="56" y="1"/>
                          <a:pt x="41" y="9"/>
                          <a:pt x="38" y="23"/>
                        </a:cubicBezTo>
                        <a:cubicBezTo>
                          <a:pt x="25" y="76"/>
                          <a:pt x="26" y="134"/>
                          <a:pt x="24" y="188"/>
                        </a:cubicBezTo>
                        <a:cubicBezTo>
                          <a:pt x="22" y="242"/>
                          <a:pt x="19" y="298"/>
                          <a:pt x="18" y="352"/>
                        </a:cubicBezTo>
                        <a:cubicBezTo>
                          <a:pt x="17" y="409"/>
                          <a:pt x="13" y="466"/>
                          <a:pt x="12" y="523"/>
                        </a:cubicBezTo>
                        <a:cubicBezTo>
                          <a:pt x="11" y="574"/>
                          <a:pt x="0" y="634"/>
                          <a:pt x="14" y="684"/>
                        </a:cubicBezTo>
                        <a:cubicBezTo>
                          <a:pt x="20" y="701"/>
                          <a:pt x="34" y="709"/>
                          <a:pt x="48" y="709"/>
                        </a:cubicBezTo>
                        <a:cubicBezTo>
                          <a:pt x="63" y="709"/>
                          <a:pt x="78" y="700"/>
                          <a:pt x="85" y="684"/>
                        </a:cubicBezTo>
                        <a:cubicBezTo>
                          <a:pt x="95" y="657"/>
                          <a:pt x="94" y="627"/>
                          <a:pt x="95" y="598"/>
                        </a:cubicBezTo>
                        <a:cubicBezTo>
                          <a:pt x="96" y="571"/>
                          <a:pt x="97" y="544"/>
                          <a:pt x="97" y="517"/>
                        </a:cubicBezTo>
                        <a:cubicBezTo>
                          <a:pt x="99" y="463"/>
                          <a:pt x="100" y="407"/>
                          <a:pt x="101" y="353"/>
                        </a:cubicBezTo>
                        <a:cubicBezTo>
                          <a:pt x="102" y="297"/>
                          <a:pt x="103" y="240"/>
                          <a:pt x="103" y="183"/>
                        </a:cubicBezTo>
                        <a:cubicBezTo>
                          <a:pt x="105" y="131"/>
                          <a:pt x="107" y="76"/>
                          <a:pt x="98" y="23"/>
                        </a:cubicBezTo>
                        <a:cubicBezTo>
                          <a:pt x="96" y="8"/>
                          <a:pt x="83" y="1"/>
                          <a:pt x="70" y="1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9" name="Google Shape;669;p38"/>
                  <p:cNvSpPr/>
                  <p:nvPr/>
                </p:nvSpPr>
                <p:spPr>
                  <a:xfrm>
                    <a:off x="899900" y="1862875"/>
                    <a:ext cx="2075" cy="9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3" h="386" extrusionOk="0">
                        <a:moveTo>
                          <a:pt x="34" y="1"/>
                        </a:moveTo>
                        <a:cubicBezTo>
                          <a:pt x="17" y="1"/>
                          <a:pt x="0" y="12"/>
                          <a:pt x="1" y="34"/>
                        </a:cubicBezTo>
                        <a:cubicBezTo>
                          <a:pt x="3" y="88"/>
                          <a:pt x="5" y="143"/>
                          <a:pt x="6" y="198"/>
                        </a:cubicBezTo>
                        <a:cubicBezTo>
                          <a:pt x="8" y="253"/>
                          <a:pt x="9" y="308"/>
                          <a:pt x="18" y="364"/>
                        </a:cubicBezTo>
                        <a:cubicBezTo>
                          <a:pt x="20" y="379"/>
                          <a:pt x="35" y="386"/>
                          <a:pt x="49" y="386"/>
                        </a:cubicBezTo>
                        <a:cubicBezTo>
                          <a:pt x="50" y="386"/>
                          <a:pt x="50" y="386"/>
                          <a:pt x="51" y="386"/>
                        </a:cubicBezTo>
                        <a:cubicBezTo>
                          <a:pt x="68" y="385"/>
                          <a:pt x="77" y="371"/>
                          <a:pt x="78" y="356"/>
                        </a:cubicBezTo>
                        <a:cubicBezTo>
                          <a:pt x="82" y="302"/>
                          <a:pt x="78" y="250"/>
                          <a:pt x="76" y="195"/>
                        </a:cubicBezTo>
                        <a:cubicBezTo>
                          <a:pt x="73" y="141"/>
                          <a:pt x="71" y="88"/>
                          <a:pt x="68" y="34"/>
                        </a:cubicBezTo>
                        <a:cubicBezTo>
                          <a:pt x="67" y="12"/>
                          <a:pt x="50" y="1"/>
                          <a:pt x="34" y="1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0" name="Google Shape;670;p38"/>
                  <p:cNvSpPr/>
                  <p:nvPr/>
                </p:nvSpPr>
                <p:spPr>
                  <a:xfrm>
                    <a:off x="889925" y="1858300"/>
                    <a:ext cx="3200" cy="19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" h="780" extrusionOk="0">
                        <a:moveTo>
                          <a:pt x="49" y="0"/>
                        </a:moveTo>
                        <a:cubicBezTo>
                          <a:pt x="26" y="0"/>
                          <a:pt x="1" y="20"/>
                          <a:pt x="6" y="49"/>
                        </a:cubicBezTo>
                        <a:cubicBezTo>
                          <a:pt x="23" y="168"/>
                          <a:pt x="35" y="288"/>
                          <a:pt x="41" y="409"/>
                        </a:cubicBezTo>
                        <a:cubicBezTo>
                          <a:pt x="43" y="470"/>
                          <a:pt x="44" y="529"/>
                          <a:pt x="43" y="588"/>
                        </a:cubicBezTo>
                        <a:cubicBezTo>
                          <a:pt x="42" y="645"/>
                          <a:pt x="33" y="707"/>
                          <a:pt x="53" y="761"/>
                        </a:cubicBezTo>
                        <a:cubicBezTo>
                          <a:pt x="58" y="772"/>
                          <a:pt x="69" y="780"/>
                          <a:pt x="80" y="780"/>
                        </a:cubicBezTo>
                        <a:cubicBezTo>
                          <a:pt x="88" y="780"/>
                          <a:pt x="95" y="776"/>
                          <a:pt x="100" y="768"/>
                        </a:cubicBezTo>
                        <a:cubicBezTo>
                          <a:pt x="128" y="714"/>
                          <a:pt x="124" y="649"/>
                          <a:pt x="124" y="589"/>
                        </a:cubicBezTo>
                        <a:cubicBezTo>
                          <a:pt x="125" y="526"/>
                          <a:pt x="122" y="465"/>
                          <a:pt x="120" y="403"/>
                        </a:cubicBezTo>
                        <a:cubicBezTo>
                          <a:pt x="114" y="278"/>
                          <a:pt x="100" y="152"/>
                          <a:pt x="80" y="28"/>
                        </a:cubicBezTo>
                        <a:cubicBezTo>
                          <a:pt x="77" y="9"/>
                          <a:pt x="64" y="0"/>
                          <a:pt x="49" y="0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1" name="Google Shape;671;p38"/>
                  <p:cNvSpPr/>
                  <p:nvPr/>
                </p:nvSpPr>
                <p:spPr>
                  <a:xfrm>
                    <a:off x="801350" y="1911550"/>
                    <a:ext cx="4900" cy="11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6" h="463" extrusionOk="0">
                        <a:moveTo>
                          <a:pt x="158" y="1"/>
                        </a:moveTo>
                        <a:cubicBezTo>
                          <a:pt x="152" y="1"/>
                          <a:pt x="146" y="3"/>
                          <a:pt x="141" y="10"/>
                        </a:cubicBezTo>
                        <a:cubicBezTo>
                          <a:pt x="126" y="26"/>
                          <a:pt x="124" y="44"/>
                          <a:pt x="119" y="64"/>
                        </a:cubicBezTo>
                        <a:cubicBezTo>
                          <a:pt x="115" y="84"/>
                          <a:pt x="110" y="104"/>
                          <a:pt x="105" y="123"/>
                        </a:cubicBezTo>
                        <a:cubicBezTo>
                          <a:pt x="94" y="159"/>
                          <a:pt x="84" y="193"/>
                          <a:pt x="73" y="229"/>
                        </a:cubicBezTo>
                        <a:cubicBezTo>
                          <a:pt x="61" y="266"/>
                          <a:pt x="48" y="301"/>
                          <a:pt x="35" y="336"/>
                        </a:cubicBezTo>
                        <a:cubicBezTo>
                          <a:pt x="28" y="353"/>
                          <a:pt x="22" y="372"/>
                          <a:pt x="16" y="391"/>
                        </a:cubicBezTo>
                        <a:cubicBezTo>
                          <a:pt x="10" y="412"/>
                          <a:pt x="0" y="430"/>
                          <a:pt x="15" y="449"/>
                        </a:cubicBezTo>
                        <a:cubicBezTo>
                          <a:pt x="20" y="458"/>
                          <a:pt x="28" y="463"/>
                          <a:pt x="38" y="463"/>
                        </a:cubicBezTo>
                        <a:cubicBezTo>
                          <a:pt x="40" y="463"/>
                          <a:pt x="43" y="462"/>
                          <a:pt x="46" y="462"/>
                        </a:cubicBezTo>
                        <a:cubicBezTo>
                          <a:pt x="67" y="457"/>
                          <a:pt x="77" y="439"/>
                          <a:pt x="85" y="420"/>
                        </a:cubicBezTo>
                        <a:cubicBezTo>
                          <a:pt x="95" y="403"/>
                          <a:pt x="104" y="383"/>
                          <a:pt x="111" y="364"/>
                        </a:cubicBezTo>
                        <a:cubicBezTo>
                          <a:pt x="125" y="327"/>
                          <a:pt x="137" y="291"/>
                          <a:pt x="149" y="254"/>
                        </a:cubicBezTo>
                        <a:cubicBezTo>
                          <a:pt x="160" y="217"/>
                          <a:pt x="170" y="179"/>
                          <a:pt x="177" y="142"/>
                        </a:cubicBezTo>
                        <a:cubicBezTo>
                          <a:pt x="181" y="123"/>
                          <a:pt x="185" y="102"/>
                          <a:pt x="187" y="83"/>
                        </a:cubicBezTo>
                        <a:cubicBezTo>
                          <a:pt x="190" y="63"/>
                          <a:pt x="195" y="42"/>
                          <a:pt x="188" y="22"/>
                        </a:cubicBezTo>
                        <a:cubicBezTo>
                          <a:pt x="184" y="11"/>
                          <a:pt x="171" y="1"/>
                          <a:pt x="158" y="1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2" name="Google Shape;672;p38"/>
                  <p:cNvSpPr/>
                  <p:nvPr/>
                </p:nvSpPr>
                <p:spPr>
                  <a:xfrm>
                    <a:off x="796400" y="1912550"/>
                    <a:ext cx="3750" cy="11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" h="453" extrusionOk="0">
                        <a:moveTo>
                          <a:pt x="109" y="1"/>
                        </a:moveTo>
                        <a:cubicBezTo>
                          <a:pt x="94" y="1"/>
                          <a:pt x="78" y="9"/>
                          <a:pt x="76" y="27"/>
                        </a:cubicBezTo>
                        <a:cubicBezTo>
                          <a:pt x="70" y="61"/>
                          <a:pt x="72" y="97"/>
                          <a:pt x="69" y="132"/>
                        </a:cubicBezTo>
                        <a:cubicBezTo>
                          <a:pt x="66" y="164"/>
                          <a:pt x="61" y="197"/>
                          <a:pt x="55" y="228"/>
                        </a:cubicBezTo>
                        <a:cubicBezTo>
                          <a:pt x="49" y="261"/>
                          <a:pt x="40" y="293"/>
                          <a:pt x="29" y="327"/>
                        </a:cubicBezTo>
                        <a:cubicBezTo>
                          <a:pt x="20" y="358"/>
                          <a:pt x="7" y="390"/>
                          <a:pt x="2" y="422"/>
                        </a:cubicBezTo>
                        <a:cubicBezTo>
                          <a:pt x="0" y="441"/>
                          <a:pt x="16" y="453"/>
                          <a:pt x="33" y="453"/>
                        </a:cubicBezTo>
                        <a:cubicBezTo>
                          <a:pt x="40" y="453"/>
                          <a:pt x="48" y="450"/>
                          <a:pt x="54" y="444"/>
                        </a:cubicBezTo>
                        <a:cubicBezTo>
                          <a:pt x="79" y="416"/>
                          <a:pt x="90" y="379"/>
                          <a:pt x="101" y="346"/>
                        </a:cubicBezTo>
                        <a:cubicBezTo>
                          <a:pt x="113" y="312"/>
                          <a:pt x="121" y="277"/>
                          <a:pt x="127" y="243"/>
                        </a:cubicBezTo>
                        <a:cubicBezTo>
                          <a:pt x="135" y="207"/>
                          <a:pt x="140" y="171"/>
                          <a:pt x="143" y="135"/>
                        </a:cubicBezTo>
                        <a:cubicBezTo>
                          <a:pt x="147" y="100"/>
                          <a:pt x="150" y="61"/>
                          <a:pt x="144" y="27"/>
                        </a:cubicBezTo>
                        <a:cubicBezTo>
                          <a:pt x="141" y="9"/>
                          <a:pt x="125" y="1"/>
                          <a:pt x="109" y="1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3" name="Google Shape;673;p38"/>
                  <p:cNvSpPr/>
                  <p:nvPr/>
                </p:nvSpPr>
                <p:spPr>
                  <a:xfrm>
                    <a:off x="788800" y="1906450"/>
                    <a:ext cx="4700" cy="19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8" h="797" extrusionOk="0">
                        <a:moveTo>
                          <a:pt x="49" y="1"/>
                        </a:moveTo>
                        <a:cubicBezTo>
                          <a:pt x="26" y="1"/>
                          <a:pt x="0" y="21"/>
                          <a:pt x="7" y="51"/>
                        </a:cubicBezTo>
                        <a:cubicBezTo>
                          <a:pt x="30" y="177"/>
                          <a:pt x="50" y="305"/>
                          <a:pt x="64" y="432"/>
                        </a:cubicBezTo>
                        <a:cubicBezTo>
                          <a:pt x="70" y="494"/>
                          <a:pt x="75" y="557"/>
                          <a:pt x="81" y="619"/>
                        </a:cubicBezTo>
                        <a:cubicBezTo>
                          <a:pt x="85" y="676"/>
                          <a:pt x="76" y="743"/>
                          <a:pt x="116" y="789"/>
                        </a:cubicBezTo>
                        <a:cubicBezTo>
                          <a:pt x="120" y="795"/>
                          <a:pt x="125" y="797"/>
                          <a:pt x="131" y="797"/>
                        </a:cubicBezTo>
                        <a:cubicBezTo>
                          <a:pt x="140" y="797"/>
                          <a:pt x="149" y="791"/>
                          <a:pt x="154" y="784"/>
                        </a:cubicBezTo>
                        <a:cubicBezTo>
                          <a:pt x="188" y="736"/>
                          <a:pt x="169" y="660"/>
                          <a:pt x="166" y="606"/>
                        </a:cubicBezTo>
                        <a:cubicBezTo>
                          <a:pt x="161" y="541"/>
                          <a:pt x="153" y="477"/>
                          <a:pt x="145" y="412"/>
                        </a:cubicBezTo>
                        <a:cubicBezTo>
                          <a:pt x="130" y="284"/>
                          <a:pt x="109" y="157"/>
                          <a:pt x="84" y="30"/>
                        </a:cubicBezTo>
                        <a:cubicBezTo>
                          <a:pt x="79" y="9"/>
                          <a:pt x="65" y="1"/>
                          <a:pt x="49" y="1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4" name="Google Shape;674;p38"/>
                  <p:cNvSpPr/>
                  <p:nvPr/>
                </p:nvSpPr>
                <p:spPr>
                  <a:xfrm>
                    <a:off x="665700" y="1923125"/>
                    <a:ext cx="2375" cy="13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" h="522" extrusionOk="0">
                        <a:moveTo>
                          <a:pt x="55" y="1"/>
                        </a:moveTo>
                        <a:cubicBezTo>
                          <a:pt x="40" y="1"/>
                          <a:pt x="25" y="9"/>
                          <a:pt x="20" y="26"/>
                        </a:cubicBezTo>
                        <a:cubicBezTo>
                          <a:pt x="13" y="49"/>
                          <a:pt x="16" y="76"/>
                          <a:pt x="14" y="100"/>
                        </a:cubicBezTo>
                        <a:lnTo>
                          <a:pt x="13" y="163"/>
                        </a:lnTo>
                        <a:lnTo>
                          <a:pt x="10" y="290"/>
                        </a:lnTo>
                        <a:cubicBezTo>
                          <a:pt x="8" y="337"/>
                          <a:pt x="7" y="382"/>
                          <a:pt x="6" y="427"/>
                        </a:cubicBezTo>
                        <a:cubicBezTo>
                          <a:pt x="5" y="457"/>
                          <a:pt x="1" y="522"/>
                          <a:pt x="44" y="522"/>
                        </a:cubicBezTo>
                        <a:cubicBezTo>
                          <a:pt x="44" y="522"/>
                          <a:pt x="45" y="522"/>
                          <a:pt x="45" y="522"/>
                        </a:cubicBezTo>
                        <a:cubicBezTo>
                          <a:pt x="88" y="522"/>
                          <a:pt x="87" y="456"/>
                          <a:pt x="87" y="427"/>
                        </a:cubicBezTo>
                        <a:cubicBezTo>
                          <a:pt x="87" y="380"/>
                          <a:pt x="88" y="335"/>
                          <a:pt x="88" y="290"/>
                        </a:cubicBezTo>
                        <a:cubicBezTo>
                          <a:pt x="88" y="248"/>
                          <a:pt x="89" y="205"/>
                          <a:pt x="89" y="163"/>
                        </a:cubicBezTo>
                        <a:cubicBezTo>
                          <a:pt x="90" y="142"/>
                          <a:pt x="90" y="120"/>
                          <a:pt x="90" y="100"/>
                        </a:cubicBezTo>
                        <a:cubicBezTo>
                          <a:pt x="91" y="75"/>
                          <a:pt x="94" y="49"/>
                          <a:pt x="88" y="26"/>
                        </a:cubicBezTo>
                        <a:cubicBezTo>
                          <a:pt x="84" y="9"/>
                          <a:pt x="69" y="1"/>
                          <a:pt x="55" y="1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5" name="Google Shape;675;p38"/>
                  <p:cNvSpPr/>
                  <p:nvPr/>
                </p:nvSpPr>
                <p:spPr>
                  <a:xfrm>
                    <a:off x="657600" y="1917850"/>
                    <a:ext cx="2975" cy="13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" h="545" extrusionOk="0">
                        <a:moveTo>
                          <a:pt x="39" y="0"/>
                        </a:moveTo>
                        <a:cubicBezTo>
                          <a:pt x="20" y="0"/>
                          <a:pt x="1" y="13"/>
                          <a:pt x="2" y="38"/>
                        </a:cubicBezTo>
                        <a:cubicBezTo>
                          <a:pt x="7" y="122"/>
                          <a:pt x="14" y="208"/>
                          <a:pt x="20" y="291"/>
                        </a:cubicBezTo>
                        <a:cubicBezTo>
                          <a:pt x="23" y="331"/>
                          <a:pt x="27" y="373"/>
                          <a:pt x="31" y="412"/>
                        </a:cubicBezTo>
                        <a:lnTo>
                          <a:pt x="38" y="478"/>
                        </a:lnTo>
                        <a:cubicBezTo>
                          <a:pt x="41" y="499"/>
                          <a:pt x="41" y="519"/>
                          <a:pt x="57" y="536"/>
                        </a:cubicBezTo>
                        <a:cubicBezTo>
                          <a:pt x="64" y="541"/>
                          <a:pt x="71" y="544"/>
                          <a:pt x="78" y="544"/>
                        </a:cubicBezTo>
                        <a:cubicBezTo>
                          <a:pt x="88" y="544"/>
                          <a:pt x="98" y="539"/>
                          <a:pt x="105" y="529"/>
                        </a:cubicBezTo>
                        <a:cubicBezTo>
                          <a:pt x="118" y="512"/>
                          <a:pt x="114" y="489"/>
                          <a:pt x="114" y="467"/>
                        </a:cubicBezTo>
                        <a:cubicBezTo>
                          <a:pt x="114" y="447"/>
                          <a:pt x="113" y="428"/>
                          <a:pt x="111" y="407"/>
                        </a:cubicBezTo>
                        <a:cubicBezTo>
                          <a:pt x="110" y="367"/>
                          <a:pt x="106" y="326"/>
                          <a:pt x="103" y="286"/>
                        </a:cubicBezTo>
                        <a:cubicBezTo>
                          <a:pt x="96" y="203"/>
                          <a:pt x="88" y="121"/>
                          <a:pt x="82" y="38"/>
                        </a:cubicBezTo>
                        <a:cubicBezTo>
                          <a:pt x="80" y="13"/>
                          <a:pt x="59" y="0"/>
                          <a:pt x="39" y="0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6" name="Google Shape;676;p38"/>
                  <p:cNvSpPr/>
                  <p:nvPr/>
                </p:nvSpPr>
                <p:spPr>
                  <a:xfrm>
                    <a:off x="650525" y="1924875"/>
                    <a:ext cx="4300" cy="11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" h="456" extrusionOk="0">
                        <a:moveTo>
                          <a:pt x="51" y="0"/>
                        </a:moveTo>
                        <a:cubicBezTo>
                          <a:pt x="27" y="0"/>
                          <a:pt x="0" y="21"/>
                          <a:pt x="8" y="52"/>
                        </a:cubicBezTo>
                        <a:lnTo>
                          <a:pt x="55" y="258"/>
                        </a:lnTo>
                        <a:lnTo>
                          <a:pt x="77" y="358"/>
                        </a:lnTo>
                        <a:cubicBezTo>
                          <a:pt x="85" y="390"/>
                          <a:pt x="93" y="433"/>
                          <a:pt x="120" y="453"/>
                        </a:cubicBezTo>
                        <a:cubicBezTo>
                          <a:pt x="123" y="455"/>
                          <a:pt x="127" y="456"/>
                          <a:pt x="131" y="456"/>
                        </a:cubicBezTo>
                        <a:cubicBezTo>
                          <a:pt x="141" y="456"/>
                          <a:pt x="151" y="451"/>
                          <a:pt x="155" y="443"/>
                        </a:cubicBezTo>
                        <a:cubicBezTo>
                          <a:pt x="171" y="415"/>
                          <a:pt x="159" y="368"/>
                          <a:pt x="152" y="338"/>
                        </a:cubicBezTo>
                        <a:cubicBezTo>
                          <a:pt x="145" y="303"/>
                          <a:pt x="139" y="269"/>
                          <a:pt x="132" y="236"/>
                        </a:cubicBezTo>
                        <a:cubicBezTo>
                          <a:pt x="117" y="166"/>
                          <a:pt x="102" y="98"/>
                          <a:pt x="87" y="30"/>
                        </a:cubicBezTo>
                        <a:cubicBezTo>
                          <a:pt x="83" y="9"/>
                          <a:pt x="67" y="0"/>
                          <a:pt x="51" y="0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7" name="Google Shape;677;p38"/>
                  <p:cNvSpPr/>
                  <p:nvPr/>
                </p:nvSpPr>
                <p:spPr>
                  <a:xfrm>
                    <a:off x="598150" y="1894775"/>
                    <a:ext cx="5725" cy="20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9" h="835" extrusionOk="0">
                        <a:moveTo>
                          <a:pt x="197" y="0"/>
                        </a:moveTo>
                        <a:cubicBezTo>
                          <a:pt x="184" y="0"/>
                          <a:pt x="170" y="8"/>
                          <a:pt x="165" y="23"/>
                        </a:cubicBezTo>
                        <a:cubicBezTo>
                          <a:pt x="142" y="90"/>
                          <a:pt x="131" y="161"/>
                          <a:pt x="116" y="229"/>
                        </a:cubicBezTo>
                        <a:cubicBezTo>
                          <a:pt x="102" y="297"/>
                          <a:pt x="88" y="367"/>
                          <a:pt x="73" y="436"/>
                        </a:cubicBezTo>
                        <a:cubicBezTo>
                          <a:pt x="59" y="505"/>
                          <a:pt x="45" y="575"/>
                          <a:pt x="31" y="645"/>
                        </a:cubicBezTo>
                        <a:lnTo>
                          <a:pt x="11" y="741"/>
                        </a:lnTo>
                        <a:cubicBezTo>
                          <a:pt x="6" y="774"/>
                          <a:pt x="0" y="800"/>
                          <a:pt x="23" y="827"/>
                        </a:cubicBezTo>
                        <a:cubicBezTo>
                          <a:pt x="27" y="833"/>
                          <a:pt x="34" y="835"/>
                          <a:pt x="40" y="835"/>
                        </a:cubicBezTo>
                        <a:cubicBezTo>
                          <a:pt x="44" y="835"/>
                          <a:pt x="49" y="834"/>
                          <a:pt x="54" y="831"/>
                        </a:cubicBezTo>
                        <a:cubicBezTo>
                          <a:pt x="85" y="816"/>
                          <a:pt x="89" y="782"/>
                          <a:pt x="95" y="751"/>
                        </a:cubicBezTo>
                        <a:lnTo>
                          <a:pt x="115" y="654"/>
                        </a:lnTo>
                        <a:lnTo>
                          <a:pt x="155" y="446"/>
                        </a:lnTo>
                        <a:cubicBezTo>
                          <a:pt x="168" y="375"/>
                          <a:pt x="182" y="306"/>
                          <a:pt x="194" y="236"/>
                        </a:cubicBezTo>
                        <a:cubicBezTo>
                          <a:pt x="206" y="168"/>
                          <a:pt x="222" y="100"/>
                          <a:pt x="227" y="32"/>
                        </a:cubicBezTo>
                        <a:cubicBezTo>
                          <a:pt x="228" y="11"/>
                          <a:pt x="213" y="0"/>
                          <a:pt x="197" y="0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8" name="Google Shape;678;p38"/>
                  <p:cNvSpPr/>
                  <p:nvPr/>
                </p:nvSpPr>
                <p:spPr>
                  <a:xfrm>
                    <a:off x="594350" y="1902175"/>
                    <a:ext cx="2250" cy="9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0" h="369" extrusionOk="0">
                        <a:moveTo>
                          <a:pt x="56" y="0"/>
                        </a:moveTo>
                        <a:cubicBezTo>
                          <a:pt x="39" y="0"/>
                          <a:pt x="26" y="14"/>
                          <a:pt x="25" y="31"/>
                        </a:cubicBezTo>
                        <a:cubicBezTo>
                          <a:pt x="22" y="84"/>
                          <a:pt x="17" y="135"/>
                          <a:pt x="13" y="189"/>
                        </a:cubicBezTo>
                        <a:cubicBezTo>
                          <a:pt x="9" y="241"/>
                          <a:pt x="0" y="295"/>
                          <a:pt x="9" y="347"/>
                        </a:cubicBezTo>
                        <a:cubicBezTo>
                          <a:pt x="11" y="362"/>
                          <a:pt x="23" y="369"/>
                          <a:pt x="36" y="369"/>
                        </a:cubicBezTo>
                        <a:cubicBezTo>
                          <a:pt x="50" y="369"/>
                          <a:pt x="64" y="361"/>
                          <a:pt x="68" y="347"/>
                        </a:cubicBezTo>
                        <a:cubicBezTo>
                          <a:pt x="82" y="296"/>
                          <a:pt x="81" y="241"/>
                          <a:pt x="82" y="189"/>
                        </a:cubicBezTo>
                        <a:cubicBezTo>
                          <a:pt x="84" y="135"/>
                          <a:pt x="86" y="84"/>
                          <a:pt x="87" y="31"/>
                        </a:cubicBezTo>
                        <a:cubicBezTo>
                          <a:pt x="89" y="14"/>
                          <a:pt x="74" y="0"/>
                          <a:pt x="56" y="0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9" name="Google Shape;679;p38"/>
                  <p:cNvSpPr/>
                  <p:nvPr/>
                </p:nvSpPr>
                <p:spPr>
                  <a:xfrm>
                    <a:off x="587975" y="1904875"/>
                    <a:ext cx="3875" cy="11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5" h="447" extrusionOk="0">
                        <a:moveTo>
                          <a:pt x="30" y="1"/>
                        </a:moveTo>
                        <a:cubicBezTo>
                          <a:pt x="15" y="1"/>
                          <a:pt x="0" y="13"/>
                          <a:pt x="2" y="32"/>
                        </a:cubicBezTo>
                        <a:cubicBezTo>
                          <a:pt x="1" y="53"/>
                          <a:pt x="11" y="71"/>
                          <a:pt x="17" y="91"/>
                        </a:cubicBezTo>
                        <a:lnTo>
                          <a:pt x="33" y="141"/>
                        </a:lnTo>
                        <a:cubicBezTo>
                          <a:pt x="43" y="175"/>
                          <a:pt x="51" y="208"/>
                          <a:pt x="58" y="243"/>
                        </a:cubicBezTo>
                        <a:cubicBezTo>
                          <a:pt x="67" y="277"/>
                          <a:pt x="72" y="311"/>
                          <a:pt x="77" y="346"/>
                        </a:cubicBezTo>
                        <a:cubicBezTo>
                          <a:pt x="79" y="365"/>
                          <a:pt x="82" y="383"/>
                          <a:pt x="87" y="402"/>
                        </a:cubicBezTo>
                        <a:cubicBezTo>
                          <a:pt x="89" y="409"/>
                          <a:pt x="92" y="419"/>
                          <a:pt x="97" y="425"/>
                        </a:cubicBezTo>
                        <a:cubicBezTo>
                          <a:pt x="99" y="429"/>
                          <a:pt x="102" y="434"/>
                          <a:pt x="107" y="436"/>
                        </a:cubicBezTo>
                        <a:cubicBezTo>
                          <a:pt x="114" y="439"/>
                          <a:pt x="115" y="440"/>
                          <a:pt x="110" y="440"/>
                        </a:cubicBezTo>
                        <a:cubicBezTo>
                          <a:pt x="112" y="445"/>
                          <a:pt x="117" y="447"/>
                          <a:pt x="122" y="447"/>
                        </a:cubicBezTo>
                        <a:cubicBezTo>
                          <a:pt x="128" y="447"/>
                          <a:pt x="135" y="443"/>
                          <a:pt x="138" y="436"/>
                        </a:cubicBezTo>
                        <a:cubicBezTo>
                          <a:pt x="139" y="433"/>
                          <a:pt x="148" y="426"/>
                          <a:pt x="150" y="418"/>
                        </a:cubicBezTo>
                        <a:cubicBezTo>
                          <a:pt x="153" y="409"/>
                          <a:pt x="154" y="396"/>
                          <a:pt x="154" y="387"/>
                        </a:cubicBezTo>
                        <a:cubicBezTo>
                          <a:pt x="154" y="368"/>
                          <a:pt x="153" y="350"/>
                          <a:pt x="150" y="331"/>
                        </a:cubicBezTo>
                        <a:cubicBezTo>
                          <a:pt x="145" y="294"/>
                          <a:pt x="138" y="257"/>
                          <a:pt x="129" y="221"/>
                        </a:cubicBezTo>
                        <a:cubicBezTo>
                          <a:pt x="119" y="185"/>
                          <a:pt x="109" y="149"/>
                          <a:pt x="98" y="113"/>
                        </a:cubicBezTo>
                        <a:cubicBezTo>
                          <a:pt x="91" y="97"/>
                          <a:pt x="86" y="81"/>
                          <a:pt x="79" y="63"/>
                        </a:cubicBezTo>
                        <a:cubicBezTo>
                          <a:pt x="72" y="45"/>
                          <a:pt x="66" y="24"/>
                          <a:pt x="51" y="10"/>
                        </a:cubicBezTo>
                        <a:cubicBezTo>
                          <a:pt x="45" y="3"/>
                          <a:pt x="37" y="1"/>
                          <a:pt x="30" y="1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0" name="Google Shape;680;p38"/>
                  <p:cNvSpPr/>
                  <p:nvPr/>
                </p:nvSpPr>
                <p:spPr>
                  <a:xfrm>
                    <a:off x="1004900" y="1895250"/>
                    <a:ext cx="6300" cy="21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2" h="847" extrusionOk="0">
                        <a:moveTo>
                          <a:pt x="208" y="1"/>
                        </a:moveTo>
                        <a:cubicBezTo>
                          <a:pt x="193" y="1"/>
                          <a:pt x="179" y="9"/>
                          <a:pt x="173" y="27"/>
                        </a:cubicBezTo>
                        <a:cubicBezTo>
                          <a:pt x="137" y="163"/>
                          <a:pt x="104" y="298"/>
                          <a:pt x="74" y="435"/>
                        </a:cubicBezTo>
                        <a:cubicBezTo>
                          <a:pt x="59" y="503"/>
                          <a:pt x="46" y="571"/>
                          <a:pt x="33" y="639"/>
                        </a:cubicBezTo>
                        <a:cubicBezTo>
                          <a:pt x="27" y="672"/>
                          <a:pt x="22" y="704"/>
                          <a:pt x="17" y="736"/>
                        </a:cubicBezTo>
                        <a:cubicBezTo>
                          <a:pt x="11" y="770"/>
                          <a:pt x="0" y="803"/>
                          <a:pt x="20" y="831"/>
                        </a:cubicBezTo>
                        <a:cubicBezTo>
                          <a:pt x="26" y="840"/>
                          <a:pt x="36" y="847"/>
                          <a:pt x="47" y="847"/>
                        </a:cubicBezTo>
                        <a:cubicBezTo>
                          <a:pt x="51" y="847"/>
                          <a:pt x="56" y="845"/>
                          <a:pt x="60" y="842"/>
                        </a:cubicBezTo>
                        <a:cubicBezTo>
                          <a:pt x="90" y="819"/>
                          <a:pt x="92" y="793"/>
                          <a:pt x="97" y="758"/>
                        </a:cubicBezTo>
                        <a:cubicBezTo>
                          <a:pt x="102" y="726"/>
                          <a:pt x="109" y="694"/>
                          <a:pt x="115" y="662"/>
                        </a:cubicBezTo>
                        <a:cubicBezTo>
                          <a:pt x="127" y="593"/>
                          <a:pt x="140" y="524"/>
                          <a:pt x="153" y="455"/>
                        </a:cubicBezTo>
                        <a:cubicBezTo>
                          <a:pt x="180" y="318"/>
                          <a:pt x="211" y="182"/>
                          <a:pt x="245" y="46"/>
                        </a:cubicBezTo>
                        <a:cubicBezTo>
                          <a:pt x="251" y="18"/>
                          <a:pt x="230" y="1"/>
                          <a:pt x="208" y="1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1" name="Google Shape;681;p38"/>
                  <p:cNvSpPr/>
                  <p:nvPr/>
                </p:nvSpPr>
                <p:spPr>
                  <a:xfrm>
                    <a:off x="1000075" y="1905775"/>
                    <a:ext cx="2875" cy="10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5" h="437" extrusionOk="0">
                        <a:moveTo>
                          <a:pt x="76" y="0"/>
                        </a:moveTo>
                        <a:cubicBezTo>
                          <a:pt x="57" y="0"/>
                          <a:pt x="37" y="13"/>
                          <a:pt x="37" y="38"/>
                        </a:cubicBezTo>
                        <a:cubicBezTo>
                          <a:pt x="37" y="108"/>
                          <a:pt x="33" y="177"/>
                          <a:pt x="26" y="247"/>
                        </a:cubicBezTo>
                        <a:cubicBezTo>
                          <a:pt x="22" y="281"/>
                          <a:pt x="16" y="318"/>
                          <a:pt x="12" y="354"/>
                        </a:cubicBezTo>
                        <a:cubicBezTo>
                          <a:pt x="9" y="380"/>
                          <a:pt x="0" y="434"/>
                          <a:pt x="42" y="437"/>
                        </a:cubicBezTo>
                        <a:cubicBezTo>
                          <a:pt x="42" y="437"/>
                          <a:pt x="42" y="437"/>
                          <a:pt x="43" y="437"/>
                        </a:cubicBezTo>
                        <a:cubicBezTo>
                          <a:pt x="78" y="437"/>
                          <a:pt x="85" y="385"/>
                          <a:pt x="89" y="357"/>
                        </a:cubicBezTo>
                        <a:cubicBezTo>
                          <a:pt x="96" y="321"/>
                          <a:pt x="99" y="284"/>
                          <a:pt x="103" y="247"/>
                        </a:cubicBezTo>
                        <a:cubicBezTo>
                          <a:pt x="111" y="178"/>
                          <a:pt x="115" y="108"/>
                          <a:pt x="115" y="38"/>
                        </a:cubicBezTo>
                        <a:cubicBezTo>
                          <a:pt x="115" y="13"/>
                          <a:pt x="95" y="0"/>
                          <a:pt x="76" y="0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2" name="Google Shape;682;p38"/>
                  <p:cNvSpPr/>
                  <p:nvPr/>
                </p:nvSpPr>
                <p:spPr>
                  <a:xfrm>
                    <a:off x="994250" y="1911225"/>
                    <a:ext cx="2550" cy="13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" h="559" extrusionOk="0">
                        <a:moveTo>
                          <a:pt x="43" y="0"/>
                        </a:moveTo>
                        <a:cubicBezTo>
                          <a:pt x="23" y="0"/>
                          <a:pt x="0" y="20"/>
                          <a:pt x="2" y="41"/>
                        </a:cubicBezTo>
                        <a:cubicBezTo>
                          <a:pt x="11" y="128"/>
                          <a:pt x="17" y="216"/>
                          <a:pt x="20" y="302"/>
                        </a:cubicBezTo>
                        <a:cubicBezTo>
                          <a:pt x="21" y="344"/>
                          <a:pt x="21" y="386"/>
                          <a:pt x="21" y="427"/>
                        </a:cubicBezTo>
                        <a:cubicBezTo>
                          <a:pt x="21" y="467"/>
                          <a:pt x="16" y="519"/>
                          <a:pt x="41" y="551"/>
                        </a:cubicBezTo>
                        <a:cubicBezTo>
                          <a:pt x="45" y="556"/>
                          <a:pt x="51" y="558"/>
                          <a:pt x="57" y="558"/>
                        </a:cubicBezTo>
                        <a:cubicBezTo>
                          <a:pt x="64" y="558"/>
                          <a:pt x="71" y="556"/>
                          <a:pt x="74" y="551"/>
                        </a:cubicBezTo>
                        <a:cubicBezTo>
                          <a:pt x="101" y="521"/>
                          <a:pt x="99" y="466"/>
                          <a:pt x="100" y="427"/>
                        </a:cubicBezTo>
                        <a:cubicBezTo>
                          <a:pt x="101" y="386"/>
                          <a:pt x="101" y="344"/>
                          <a:pt x="100" y="302"/>
                        </a:cubicBezTo>
                        <a:cubicBezTo>
                          <a:pt x="98" y="216"/>
                          <a:pt x="93" y="128"/>
                          <a:pt x="85" y="41"/>
                        </a:cubicBezTo>
                        <a:cubicBezTo>
                          <a:pt x="83" y="20"/>
                          <a:pt x="68" y="0"/>
                          <a:pt x="43" y="0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3" name="Google Shape;683;p38"/>
                  <p:cNvSpPr/>
                  <p:nvPr/>
                </p:nvSpPr>
                <p:spPr>
                  <a:xfrm>
                    <a:off x="988775" y="1817550"/>
                    <a:ext cx="5750" cy="20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0" h="835" extrusionOk="0">
                        <a:moveTo>
                          <a:pt x="32" y="0"/>
                        </a:moveTo>
                        <a:cubicBezTo>
                          <a:pt x="16" y="0"/>
                          <a:pt x="1" y="10"/>
                          <a:pt x="3" y="32"/>
                        </a:cubicBezTo>
                        <a:cubicBezTo>
                          <a:pt x="8" y="100"/>
                          <a:pt x="23" y="168"/>
                          <a:pt x="34" y="236"/>
                        </a:cubicBezTo>
                        <a:cubicBezTo>
                          <a:pt x="47" y="306"/>
                          <a:pt x="60" y="375"/>
                          <a:pt x="75" y="445"/>
                        </a:cubicBezTo>
                        <a:lnTo>
                          <a:pt x="114" y="654"/>
                        </a:lnTo>
                        <a:lnTo>
                          <a:pt x="134" y="751"/>
                        </a:lnTo>
                        <a:cubicBezTo>
                          <a:pt x="140" y="781"/>
                          <a:pt x="144" y="815"/>
                          <a:pt x="175" y="831"/>
                        </a:cubicBezTo>
                        <a:cubicBezTo>
                          <a:pt x="179" y="833"/>
                          <a:pt x="184" y="834"/>
                          <a:pt x="189" y="834"/>
                        </a:cubicBezTo>
                        <a:cubicBezTo>
                          <a:pt x="195" y="834"/>
                          <a:pt x="202" y="832"/>
                          <a:pt x="206" y="827"/>
                        </a:cubicBezTo>
                        <a:cubicBezTo>
                          <a:pt x="229" y="800"/>
                          <a:pt x="224" y="771"/>
                          <a:pt x="218" y="740"/>
                        </a:cubicBezTo>
                        <a:lnTo>
                          <a:pt x="199" y="644"/>
                        </a:lnTo>
                        <a:cubicBezTo>
                          <a:pt x="184" y="574"/>
                          <a:pt x="170" y="505"/>
                          <a:pt x="155" y="436"/>
                        </a:cubicBezTo>
                        <a:cubicBezTo>
                          <a:pt x="142" y="367"/>
                          <a:pt x="127" y="297"/>
                          <a:pt x="113" y="229"/>
                        </a:cubicBezTo>
                        <a:cubicBezTo>
                          <a:pt x="97" y="160"/>
                          <a:pt x="86" y="89"/>
                          <a:pt x="64" y="22"/>
                        </a:cubicBezTo>
                        <a:cubicBezTo>
                          <a:pt x="60" y="8"/>
                          <a:pt x="46" y="0"/>
                          <a:pt x="32" y="0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4" name="Google Shape;684;p38"/>
                  <p:cNvSpPr/>
                  <p:nvPr/>
                </p:nvSpPr>
                <p:spPr>
                  <a:xfrm>
                    <a:off x="1000850" y="1827650"/>
                    <a:ext cx="3875" cy="11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5" h="447" extrusionOk="0">
                        <a:moveTo>
                          <a:pt x="124" y="0"/>
                        </a:moveTo>
                        <a:cubicBezTo>
                          <a:pt x="117" y="0"/>
                          <a:pt x="110" y="3"/>
                          <a:pt x="103" y="9"/>
                        </a:cubicBezTo>
                        <a:cubicBezTo>
                          <a:pt x="89" y="24"/>
                          <a:pt x="83" y="44"/>
                          <a:pt x="75" y="63"/>
                        </a:cubicBezTo>
                        <a:cubicBezTo>
                          <a:pt x="68" y="80"/>
                          <a:pt x="63" y="97"/>
                          <a:pt x="57" y="112"/>
                        </a:cubicBezTo>
                        <a:cubicBezTo>
                          <a:pt x="46" y="148"/>
                          <a:pt x="35" y="185"/>
                          <a:pt x="26" y="221"/>
                        </a:cubicBezTo>
                        <a:cubicBezTo>
                          <a:pt x="17" y="257"/>
                          <a:pt x="9" y="294"/>
                          <a:pt x="4" y="331"/>
                        </a:cubicBezTo>
                        <a:cubicBezTo>
                          <a:pt x="1" y="350"/>
                          <a:pt x="0" y="367"/>
                          <a:pt x="0" y="387"/>
                        </a:cubicBezTo>
                        <a:cubicBezTo>
                          <a:pt x="0" y="396"/>
                          <a:pt x="1" y="408"/>
                          <a:pt x="4" y="418"/>
                        </a:cubicBezTo>
                        <a:cubicBezTo>
                          <a:pt x="6" y="426"/>
                          <a:pt x="16" y="432"/>
                          <a:pt x="17" y="436"/>
                        </a:cubicBezTo>
                        <a:cubicBezTo>
                          <a:pt x="19" y="443"/>
                          <a:pt x="26" y="447"/>
                          <a:pt x="33" y="447"/>
                        </a:cubicBezTo>
                        <a:cubicBezTo>
                          <a:pt x="38" y="447"/>
                          <a:pt x="42" y="445"/>
                          <a:pt x="45" y="439"/>
                        </a:cubicBezTo>
                        <a:cubicBezTo>
                          <a:pt x="39" y="439"/>
                          <a:pt x="40" y="438"/>
                          <a:pt x="48" y="436"/>
                        </a:cubicBezTo>
                        <a:cubicBezTo>
                          <a:pt x="53" y="433"/>
                          <a:pt x="56" y="429"/>
                          <a:pt x="58" y="426"/>
                        </a:cubicBezTo>
                        <a:cubicBezTo>
                          <a:pt x="62" y="419"/>
                          <a:pt x="65" y="408"/>
                          <a:pt x="67" y="401"/>
                        </a:cubicBezTo>
                        <a:cubicBezTo>
                          <a:pt x="72" y="383"/>
                          <a:pt x="75" y="365"/>
                          <a:pt x="78" y="345"/>
                        </a:cubicBezTo>
                        <a:cubicBezTo>
                          <a:pt x="83" y="310"/>
                          <a:pt x="88" y="276"/>
                          <a:pt x="96" y="242"/>
                        </a:cubicBezTo>
                        <a:cubicBezTo>
                          <a:pt x="103" y="207"/>
                          <a:pt x="112" y="174"/>
                          <a:pt x="122" y="140"/>
                        </a:cubicBezTo>
                        <a:lnTo>
                          <a:pt x="137" y="91"/>
                        </a:lnTo>
                        <a:cubicBezTo>
                          <a:pt x="144" y="71"/>
                          <a:pt x="154" y="53"/>
                          <a:pt x="153" y="32"/>
                        </a:cubicBezTo>
                        <a:cubicBezTo>
                          <a:pt x="154" y="13"/>
                          <a:pt x="140" y="0"/>
                          <a:pt x="124" y="0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685" name="Google Shape;685;p38"/>
                <p:cNvGrpSpPr/>
                <p:nvPr/>
              </p:nvGrpSpPr>
              <p:grpSpPr>
                <a:xfrm>
                  <a:off x="511775" y="1741350"/>
                  <a:ext cx="662950" cy="120925"/>
                  <a:chOff x="435575" y="1665150"/>
                  <a:chExt cx="662950" cy="120925"/>
                </a:xfrm>
              </p:grpSpPr>
              <p:sp>
                <p:nvSpPr>
                  <p:cNvPr id="686" name="Google Shape;686;p38"/>
                  <p:cNvSpPr/>
                  <p:nvPr/>
                </p:nvSpPr>
                <p:spPr>
                  <a:xfrm>
                    <a:off x="940650" y="1761925"/>
                    <a:ext cx="2750" cy="17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0" h="709" extrusionOk="0">
                        <a:moveTo>
                          <a:pt x="40" y="0"/>
                        </a:moveTo>
                        <a:cubicBezTo>
                          <a:pt x="26" y="0"/>
                          <a:pt x="13" y="7"/>
                          <a:pt x="10" y="23"/>
                        </a:cubicBezTo>
                        <a:cubicBezTo>
                          <a:pt x="1" y="75"/>
                          <a:pt x="4" y="129"/>
                          <a:pt x="5" y="182"/>
                        </a:cubicBezTo>
                        <a:cubicBezTo>
                          <a:pt x="5" y="238"/>
                          <a:pt x="6" y="296"/>
                          <a:pt x="8" y="352"/>
                        </a:cubicBezTo>
                        <a:cubicBezTo>
                          <a:pt x="9" y="406"/>
                          <a:pt x="10" y="462"/>
                          <a:pt x="11" y="516"/>
                        </a:cubicBezTo>
                        <a:cubicBezTo>
                          <a:pt x="11" y="543"/>
                          <a:pt x="13" y="570"/>
                          <a:pt x="14" y="597"/>
                        </a:cubicBezTo>
                        <a:cubicBezTo>
                          <a:pt x="15" y="625"/>
                          <a:pt x="14" y="655"/>
                          <a:pt x="25" y="683"/>
                        </a:cubicBezTo>
                        <a:cubicBezTo>
                          <a:pt x="31" y="700"/>
                          <a:pt x="46" y="709"/>
                          <a:pt x="61" y="709"/>
                        </a:cubicBezTo>
                        <a:cubicBezTo>
                          <a:pt x="75" y="709"/>
                          <a:pt x="88" y="700"/>
                          <a:pt x="94" y="683"/>
                        </a:cubicBezTo>
                        <a:cubicBezTo>
                          <a:pt x="109" y="632"/>
                          <a:pt x="99" y="571"/>
                          <a:pt x="97" y="521"/>
                        </a:cubicBezTo>
                        <a:cubicBezTo>
                          <a:pt x="96" y="464"/>
                          <a:pt x="93" y="407"/>
                          <a:pt x="92" y="351"/>
                        </a:cubicBezTo>
                        <a:cubicBezTo>
                          <a:pt x="91" y="297"/>
                          <a:pt x="88" y="241"/>
                          <a:pt x="85" y="188"/>
                        </a:cubicBezTo>
                        <a:cubicBezTo>
                          <a:pt x="82" y="133"/>
                          <a:pt x="83" y="75"/>
                          <a:pt x="71" y="23"/>
                        </a:cubicBezTo>
                        <a:cubicBezTo>
                          <a:pt x="68" y="8"/>
                          <a:pt x="54" y="0"/>
                          <a:pt x="40" y="0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7" name="Google Shape;687;p38"/>
                  <p:cNvSpPr/>
                  <p:nvPr/>
                </p:nvSpPr>
                <p:spPr>
                  <a:xfrm>
                    <a:off x="946375" y="1771175"/>
                    <a:ext cx="2075" cy="9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3" h="386" extrusionOk="0">
                        <a:moveTo>
                          <a:pt x="50" y="0"/>
                        </a:moveTo>
                        <a:cubicBezTo>
                          <a:pt x="34" y="0"/>
                          <a:pt x="16" y="11"/>
                          <a:pt x="14" y="32"/>
                        </a:cubicBezTo>
                        <a:cubicBezTo>
                          <a:pt x="12" y="87"/>
                          <a:pt x="9" y="139"/>
                          <a:pt x="7" y="194"/>
                        </a:cubicBezTo>
                        <a:cubicBezTo>
                          <a:pt x="4" y="248"/>
                          <a:pt x="1" y="300"/>
                          <a:pt x="4" y="355"/>
                        </a:cubicBezTo>
                        <a:cubicBezTo>
                          <a:pt x="6" y="370"/>
                          <a:pt x="14" y="383"/>
                          <a:pt x="32" y="385"/>
                        </a:cubicBezTo>
                        <a:cubicBezTo>
                          <a:pt x="33" y="385"/>
                          <a:pt x="33" y="385"/>
                          <a:pt x="34" y="385"/>
                        </a:cubicBezTo>
                        <a:cubicBezTo>
                          <a:pt x="47" y="385"/>
                          <a:pt x="63" y="377"/>
                          <a:pt x="65" y="362"/>
                        </a:cubicBezTo>
                        <a:cubicBezTo>
                          <a:pt x="74" y="308"/>
                          <a:pt x="75" y="252"/>
                          <a:pt x="76" y="196"/>
                        </a:cubicBezTo>
                        <a:cubicBezTo>
                          <a:pt x="78" y="143"/>
                          <a:pt x="80" y="87"/>
                          <a:pt x="81" y="32"/>
                        </a:cubicBezTo>
                        <a:cubicBezTo>
                          <a:pt x="83" y="11"/>
                          <a:pt x="67" y="0"/>
                          <a:pt x="50" y="0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8" name="Google Shape;688;p38"/>
                  <p:cNvSpPr/>
                  <p:nvPr/>
                </p:nvSpPr>
                <p:spPr>
                  <a:xfrm>
                    <a:off x="955225" y="1766550"/>
                    <a:ext cx="3200" cy="19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" h="781" extrusionOk="0">
                        <a:moveTo>
                          <a:pt x="80" y="1"/>
                        </a:moveTo>
                        <a:cubicBezTo>
                          <a:pt x="65" y="1"/>
                          <a:pt x="51" y="9"/>
                          <a:pt x="48" y="29"/>
                        </a:cubicBezTo>
                        <a:cubicBezTo>
                          <a:pt x="30" y="153"/>
                          <a:pt x="15" y="278"/>
                          <a:pt x="9" y="403"/>
                        </a:cubicBezTo>
                        <a:cubicBezTo>
                          <a:pt x="6" y="465"/>
                          <a:pt x="4" y="527"/>
                          <a:pt x="5" y="591"/>
                        </a:cubicBezTo>
                        <a:cubicBezTo>
                          <a:pt x="5" y="649"/>
                          <a:pt x="1" y="715"/>
                          <a:pt x="30" y="768"/>
                        </a:cubicBezTo>
                        <a:cubicBezTo>
                          <a:pt x="34" y="777"/>
                          <a:pt x="42" y="780"/>
                          <a:pt x="50" y="780"/>
                        </a:cubicBezTo>
                        <a:cubicBezTo>
                          <a:pt x="60" y="780"/>
                          <a:pt x="71" y="773"/>
                          <a:pt x="76" y="762"/>
                        </a:cubicBezTo>
                        <a:cubicBezTo>
                          <a:pt x="97" y="707"/>
                          <a:pt x="87" y="645"/>
                          <a:pt x="86" y="588"/>
                        </a:cubicBezTo>
                        <a:cubicBezTo>
                          <a:pt x="85" y="530"/>
                          <a:pt x="86" y="470"/>
                          <a:pt x="88" y="410"/>
                        </a:cubicBezTo>
                        <a:cubicBezTo>
                          <a:pt x="94" y="288"/>
                          <a:pt x="106" y="169"/>
                          <a:pt x="123" y="50"/>
                        </a:cubicBezTo>
                        <a:cubicBezTo>
                          <a:pt x="128" y="20"/>
                          <a:pt x="103" y="1"/>
                          <a:pt x="80" y="1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9" name="Google Shape;689;p38"/>
                  <p:cNvSpPr/>
                  <p:nvPr/>
                </p:nvSpPr>
                <p:spPr>
                  <a:xfrm>
                    <a:off x="1013000" y="1725200"/>
                    <a:ext cx="4875" cy="11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5" h="463" extrusionOk="0">
                        <a:moveTo>
                          <a:pt x="37" y="1"/>
                        </a:moveTo>
                        <a:cubicBezTo>
                          <a:pt x="25" y="1"/>
                          <a:pt x="12" y="10"/>
                          <a:pt x="8" y="23"/>
                        </a:cubicBezTo>
                        <a:cubicBezTo>
                          <a:pt x="0" y="41"/>
                          <a:pt x="5" y="64"/>
                          <a:pt x="9" y="82"/>
                        </a:cubicBezTo>
                        <a:cubicBezTo>
                          <a:pt x="11" y="102"/>
                          <a:pt x="15" y="123"/>
                          <a:pt x="19" y="142"/>
                        </a:cubicBezTo>
                        <a:cubicBezTo>
                          <a:pt x="26" y="179"/>
                          <a:pt x="35" y="218"/>
                          <a:pt x="47" y="255"/>
                        </a:cubicBezTo>
                        <a:cubicBezTo>
                          <a:pt x="59" y="292"/>
                          <a:pt x="70" y="328"/>
                          <a:pt x="85" y="364"/>
                        </a:cubicBezTo>
                        <a:cubicBezTo>
                          <a:pt x="92" y="384"/>
                          <a:pt x="100" y="402"/>
                          <a:pt x="111" y="421"/>
                        </a:cubicBezTo>
                        <a:cubicBezTo>
                          <a:pt x="119" y="438"/>
                          <a:pt x="128" y="458"/>
                          <a:pt x="150" y="462"/>
                        </a:cubicBezTo>
                        <a:cubicBezTo>
                          <a:pt x="152" y="462"/>
                          <a:pt x="154" y="463"/>
                          <a:pt x="157" y="463"/>
                        </a:cubicBezTo>
                        <a:cubicBezTo>
                          <a:pt x="167" y="463"/>
                          <a:pt x="176" y="459"/>
                          <a:pt x="181" y="449"/>
                        </a:cubicBezTo>
                        <a:cubicBezTo>
                          <a:pt x="194" y="430"/>
                          <a:pt x="186" y="412"/>
                          <a:pt x="180" y="391"/>
                        </a:cubicBezTo>
                        <a:cubicBezTo>
                          <a:pt x="174" y="372"/>
                          <a:pt x="167" y="354"/>
                          <a:pt x="160" y="336"/>
                        </a:cubicBezTo>
                        <a:cubicBezTo>
                          <a:pt x="148" y="301"/>
                          <a:pt x="134" y="266"/>
                          <a:pt x="123" y="230"/>
                        </a:cubicBezTo>
                        <a:cubicBezTo>
                          <a:pt x="112" y="194"/>
                          <a:pt x="101" y="159"/>
                          <a:pt x="91" y="123"/>
                        </a:cubicBezTo>
                        <a:cubicBezTo>
                          <a:pt x="86" y="104"/>
                          <a:pt x="81" y="85"/>
                          <a:pt x="77" y="65"/>
                        </a:cubicBezTo>
                        <a:cubicBezTo>
                          <a:pt x="71" y="44"/>
                          <a:pt x="69" y="27"/>
                          <a:pt x="55" y="9"/>
                        </a:cubicBezTo>
                        <a:cubicBezTo>
                          <a:pt x="50" y="3"/>
                          <a:pt x="44" y="1"/>
                          <a:pt x="37" y="1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90" name="Google Shape;690;p38"/>
                  <p:cNvSpPr/>
                  <p:nvPr/>
                </p:nvSpPr>
                <p:spPr>
                  <a:xfrm>
                    <a:off x="1019025" y="1726200"/>
                    <a:ext cx="3775" cy="11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1" h="453" extrusionOk="0">
                        <a:moveTo>
                          <a:pt x="42" y="1"/>
                        </a:moveTo>
                        <a:cubicBezTo>
                          <a:pt x="26" y="1"/>
                          <a:pt x="9" y="9"/>
                          <a:pt x="7" y="26"/>
                        </a:cubicBezTo>
                        <a:cubicBezTo>
                          <a:pt x="1" y="61"/>
                          <a:pt x="5" y="100"/>
                          <a:pt x="8" y="134"/>
                        </a:cubicBezTo>
                        <a:cubicBezTo>
                          <a:pt x="11" y="170"/>
                          <a:pt x="16" y="207"/>
                          <a:pt x="23" y="243"/>
                        </a:cubicBezTo>
                        <a:cubicBezTo>
                          <a:pt x="31" y="278"/>
                          <a:pt x="38" y="313"/>
                          <a:pt x="49" y="346"/>
                        </a:cubicBezTo>
                        <a:cubicBezTo>
                          <a:pt x="62" y="380"/>
                          <a:pt x="73" y="417"/>
                          <a:pt x="98" y="444"/>
                        </a:cubicBezTo>
                        <a:cubicBezTo>
                          <a:pt x="103" y="450"/>
                          <a:pt x="111" y="453"/>
                          <a:pt x="118" y="453"/>
                        </a:cubicBezTo>
                        <a:cubicBezTo>
                          <a:pt x="134" y="453"/>
                          <a:pt x="151" y="440"/>
                          <a:pt x="149" y="422"/>
                        </a:cubicBezTo>
                        <a:cubicBezTo>
                          <a:pt x="145" y="390"/>
                          <a:pt x="133" y="358"/>
                          <a:pt x="122" y="327"/>
                        </a:cubicBezTo>
                        <a:cubicBezTo>
                          <a:pt x="111" y="293"/>
                          <a:pt x="103" y="261"/>
                          <a:pt x="97" y="227"/>
                        </a:cubicBezTo>
                        <a:cubicBezTo>
                          <a:pt x="89" y="196"/>
                          <a:pt x="84" y="164"/>
                          <a:pt x="82" y="132"/>
                        </a:cubicBezTo>
                        <a:cubicBezTo>
                          <a:pt x="79" y="97"/>
                          <a:pt x="81" y="61"/>
                          <a:pt x="76" y="26"/>
                        </a:cubicBezTo>
                        <a:cubicBezTo>
                          <a:pt x="73" y="9"/>
                          <a:pt x="58" y="1"/>
                          <a:pt x="42" y="1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91" name="Google Shape;691;p38"/>
                  <p:cNvSpPr/>
                  <p:nvPr/>
                </p:nvSpPr>
                <p:spPr>
                  <a:xfrm>
                    <a:off x="1025725" y="1720125"/>
                    <a:ext cx="4700" cy="19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8" h="797" extrusionOk="0">
                        <a:moveTo>
                          <a:pt x="139" y="0"/>
                        </a:moveTo>
                        <a:cubicBezTo>
                          <a:pt x="124" y="0"/>
                          <a:pt x="109" y="9"/>
                          <a:pt x="105" y="30"/>
                        </a:cubicBezTo>
                        <a:cubicBezTo>
                          <a:pt x="79" y="156"/>
                          <a:pt x="59" y="283"/>
                          <a:pt x="43" y="411"/>
                        </a:cubicBezTo>
                        <a:cubicBezTo>
                          <a:pt x="36" y="475"/>
                          <a:pt x="28" y="540"/>
                          <a:pt x="23" y="604"/>
                        </a:cubicBezTo>
                        <a:cubicBezTo>
                          <a:pt x="18" y="660"/>
                          <a:pt x="1" y="735"/>
                          <a:pt x="35" y="784"/>
                        </a:cubicBezTo>
                        <a:cubicBezTo>
                          <a:pt x="39" y="791"/>
                          <a:pt x="49" y="796"/>
                          <a:pt x="58" y="796"/>
                        </a:cubicBezTo>
                        <a:cubicBezTo>
                          <a:pt x="64" y="796"/>
                          <a:pt x="69" y="794"/>
                          <a:pt x="73" y="789"/>
                        </a:cubicBezTo>
                        <a:cubicBezTo>
                          <a:pt x="112" y="742"/>
                          <a:pt x="104" y="675"/>
                          <a:pt x="108" y="619"/>
                        </a:cubicBezTo>
                        <a:cubicBezTo>
                          <a:pt x="113" y="557"/>
                          <a:pt x="118" y="494"/>
                          <a:pt x="125" y="432"/>
                        </a:cubicBezTo>
                        <a:cubicBezTo>
                          <a:pt x="139" y="304"/>
                          <a:pt x="159" y="176"/>
                          <a:pt x="181" y="50"/>
                        </a:cubicBezTo>
                        <a:cubicBezTo>
                          <a:pt x="188" y="20"/>
                          <a:pt x="163" y="0"/>
                          <a:pt x="139" y="0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92" name="Google Shape;692;p38"/>
                  <p:cNvSpPr/>
                  <p:nvPr/>
                </p:nvSpPr>
                <p:spPr>
                  <a:xfrm>
                    <a:off x="1080975" y="1772050"/>
                    <a:ext cx="2375" cy="13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" h="522" extrusionOk="0">
                        <a:moveTo>
                          <a:pt x="41" y="0"/>
                        </a:moveTo>
                        <a:cubicBezTo>
                          <a:pt x="26" y="0"/>
                          <a:pt x="12" y="9"/>
                          <a:pt x="8" y="26"/>
                        </a:cubicBezTo>
                        <a:cubicBezTo>
                          <a:pt x="0" y="49"/>
                          <a:pt x="3" y="75"/>
                          <a:pt x="5" y="99"/>
                        </a:cubicBezTo>
                        <a:cubicBezTo>
                          <a:pt x="5" y="120"/>
                          <a:pt x="5" y="142"/>
                          <a:pt x="6" y="162"/>
                        </a:cubicBezTo>
                        <a:cubicBezTo>
                          <a:pt x="6" y="206"/>
                          <a:pt x="8" y="248"/>
                          <a:pt x="8" y="290"/>
                        </a:cubicBezTo>
                        <a:cubicBezTo>
                          <a:pt x="8" y="335"/>
                          <a:pt x="9" y="381"/>
                          <a:pt x="9" y="427"/>
                        </a:cubicBezTo>
                        <a:cubicBezTo>
                          <a:pt x="9" y="456"/>
                          <a:pt x="8" y="521"/>
                          <a:pt x="50" y="521"/>
                        </a:cubicBezTo>
                        <a:cubicBezTo>
                          <a:pt x="50" y="521"/>
                          <a:pt x="51" y="521"/>
                          <a:pt x="51" y="521"/>
                        </a:cubicBezTo>
                        <a:cubicBezTo>
                          <a:pt x="94" y="521"/>
                          <a:pt x="90" y="456"/>
                          <a:pt x="90" y="427"/>
                        </a:cubicBezTo>
                        <a:cubicBezTo>
                          <a:pt x="89" y="382"/>
                          <a:pt x="87" y="337"/>
                          <a:pt x="86" y="290"/>
                        </a:cubicBezTo>
                        <a:lnTo>
                          <a:pt x="82" y="162"/>
                        </a:lnTo>
                        <a:lnTo>
                          <a:pt x="81" y="99"/>
                        </a:lnTo>
                        <a:cubicBezTo>
                          <a:pt x="80" y="77"/>
                          <a:pt x="82" y="49"/>
                          <a:pt x="76" y="26"/>
                        </a:cubicBezTo>
                        <a:cubicBezTo>
                          <a:pt x="70" y="9"/>
                          <a:pt x="56" y="0"/>
                          <a:pt x="41" y="0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93" name="Google Shape;693;p38"/>
                  <p:cNvSpPr/>
                  <p:nvPr/>
                </p:nvSpPr>
                <p:spPr>
                  <a:xfrm>
                    <a:off x="1088500" y="1766775"/>
                    <a:ext cx="2950" cy="13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8" h="545" extrusionOk="0">
                        <a:moveTo>
                          <a:pt x="79" y="1"/>
                        </a:moveTo>
                        <a:cubicBezTo>
                          <a:pt x="59" y="1"/>
                          <a:pt x="39" y="13"/>
                          <a:pt x="37" y="38"/>
                        </a:cubicBezTo>
                        <a:cubicBezTo>
                          <a:pt x="30" y="120"/>
                          <a:pt x="22" y="203"/>
                          <a:pt x="16" y="286"/>
                        </a:cubicBezTo>
                        <a:cubicBezTo>
                          <a:pt x="12" y="326"/>
                          <a:pt x="8" y="367"/>
                          <a:pt x="7" y="407"/>
                        </a:cubicBezTo>
                        <a:cubicBezTo>
                          <a:pt x="6" y="428"/>
                          <a:pt x="5" y="447"/>
                          <a:pt x="5" y="467"/>
                        </a:cubicBezTo>
                        <a:cubicBezTo>
                          <a:pt x="5" y="490"/>
                          <a:pt x="1" y="511"/>
                          <a:pt x="13" y="530"/>
                        </a:cubicBezTo>
                        <a:cubicBezTo>
                          <a:pt x="20" y="539"/>
                          <a:pt x="31" y="544"/>
                          <a:pt x="41" y="544"/>
                        </a:cubicBezTo>
                        <a:cubicBezTo>
                          <a:pt x="48" y="544"/>
                          <a:pt x="55" y="542"/>
                          <a:pt x="61" y="536"/>
                        </a:cubicBezTo>
                        <a:cubicBezTo>
                          <a:pt x="78" y="519"/>
                          <a:pt x="78" y="500"/>
                          <a:pt x="80" y="478"/>
                        </a:cubicBezTo>
                        <a:lnTo>
                          <a:pt x="88" y="412"/>
                        </a:lnTo>
                        <a:cubicBezTo>
                          <a:pt x="92" y="372"/>
                          <a:pt x="94" y="331"/>
                          <a:pt x="99" y="291"/>
                        </a:cubicBezTo>
                        <a:cubicBezTo>
                          <a:pt x="105" y="207"/>
                          <a:pt x="111" y="122"/>
                          <a:pt x="116" y="38"/>
                        </a:cubicBezTo>
                        <a:cubicBezTo>
                          <a:pt x="118" y="13"/>
                          <a:pt x="99" y="1"/>
                          <a:pt x="79" y="1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94" name="Google Shape;694;p38"/>
                  <p:cNvSpPr/>
                  <p:nvPr/>
                </p:nvSpPr>
                <p:spPr>
                  <a:xfrm>
                    <a:off x="1094200" y="1773775"/>
                    <a:ext cx="4325" cy="114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3" h="458" extrusionOk="0">
                        <a:moveTo>
                          <a:pt x="122" y="1"/>
                        </a:moveTo>
                        <a:cubicBezTo>
                          <a:pt x="106" y="1"/>
                          <a:pt x="91" y="10"/>
                          <a:pt x="86" y="30"/>
                        </a:cubicBezTo>
                        <a:cubicBezTo>
                          <a:pt x="71" y="98"/>
                          <a:pt x="56" y="167"/>
                          <a:pt x="41" y="237"/>
                        </a:cubicBezTo>
                        <a:cubicBezTo>
                          <a:pt x="33" y="271"/>
                          <a:pt x="26" y="304"/>
                          <a:pt x="20" y="339"/>
                        </a:cubicBezTo>
                        <a:cubicBezTo>
                          <a:pt x="14" y="370"/>
                          <a:pt x="1" y="416"/>
                          <a:pt x="17" y="444"/>
                        </a:cubicBezTo>
                        <a:cubicBezTo>
                          <a:pt x="22" y="452"/>
                          <a:pt x="31" y="457"/>
                          <a:pt x="40" y="457"/>
                        </a:cubicBezTo>
                        <a:cubicBezTo>
                          <a:pt x="44" y="457"/>
                          <a:pt x="49" y="456"/>
                          <a:pt x="52" y="453"/>
                        </a:cubicBezTo>
                        <a:cubicBezTo>
                          <a:pt x="79" y="434"/>
                          <a:pt x="87" y="390"/>
                          <a:pt x="94" y="359"/>
                        </a:cubicBezTo>
                        <a:lnTo>
                          <a:pt x="118" y="258"/>
                        </a:lnTo>
                        <a:lnTo>
                          <a:pt x="165" y="54"/>
                        </a:lnTo>
                        <a:cubicBezTo>
                          <a:pt x="172" y="22"/>
                          <a:pt x="146" y="1"/>
                          <a:pt x="122" y="1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95" name="Google Shape;695;p38"/>
                  <p:cNvSpPr/>
                  <p:nvPr/>
                </p:nvSpPr>
                <p:spPr>
                  <a:xfrm>
                    <a:off x="899525" y="1695125"/>
                    <a:ext cx="6325" cy="21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3" h="846" extrusionOk="0">
                        <a:moveTo>
                          <a:pt x="44" y="0"/>
                        </a:moveTo>
                        <a:cubicBezTo>
                          <a:pt x="23" y="0"/>
                          <a:pt x="0" y="18"/>
                          <a:pt x="8" y="46"/>
                        </a:cubicBezTo>
                        <a:cubicBezTo>
                          <a:pt x="41" y="181"/>
                          <a:pt x="72" y="318"/>
                          <a:pt x="99" y="454"/>
                        </a:cubicBezTo>
                        <a:cubicBezTo>
                          <a:pt x="112" y="523"/>
                          <a:pt x="124" y="592"/>
                          <a:pt x="138" y="660"/>
                        </a:cubicBezTo>
                        <a:cubicBezTo>
                          <a:pt x="143" y="693"/>
                          <a:pt x="149" y="725"/>
                          <a:pt x="154" y="757"/>
                        </a:cubicBezTo>
                        <a:cubicBezTo>
                          <a:pt x="159" y="792"/>
                          <a:pt x="163" y="818"/>
                          <a:pt x="191" y="841"/>
                        </a:cubicBezTo>
                        <a:cubicBezTo>
                          <a:pt x="196" y="844"/>
                          <a:pt x="201" y="846"/>
                          <a:pt x="205" y="846"/>
                        </a:cubicBezTo>
                        <a:cubicBezTo>
                          <a:pt x="216" y="846"/>
                          <a:pt x="227" y="839"/>
                          <a:pt x="232" y="831"/>
                        </a:cubicBezTo>
                        <a:cubicBezTo>
                          <a:pt x="252" y="802"/>
                          <a:pt x="242" y="768"/>
                          <a:pt x="236" y="736"/>
                        </a:cubicBezTo>
                        <a:cubicBezTo>
                          <a:pt x="231" y="704"/>
                          <a:pt x="226" y="671"/>
                          <a:pt x="219" y="639"/>
                        </a:cubicBezTo>
                        <a:cubicBezTo>
                          <a:pt x="206" y="571"/>
                          <a:pt x="194" y="503"/>
                          <a:pt x="178" y="433"/>
                        </a:cubicBezTo>
                        <a:cubicBezTo>
                          <a:pt x="148" y="297"/>
                          <a:pt x="114" y="162"/>
                          <a:pt x="78" y="26"/>
                        </a:cubicBezTo>
                        <a:cubicBezTo>
                          <a:pt x="73" y="8"/>
                          <a:pt x="59" y="0"/>
                          <a:pt x="44" y="0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96" name="Google Shape;696;p38"/>
                  <p:cNvSpPr/>
                  <p:nvPr/>
                </p:nvSpPr>
                <p:spPr>
                  <a:xfrm>
                    <a:off x="907775" y="1705575"/>
                    <a:ext cx="2925" cy="10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7" h="437" extrusionOk="0">
                        <a:moveTo>
                          <a:pt x="39" y="0"/>
                        </a:moveTo>
                        <a:cubicBezTo>
                          <a:pt x="20" y="0"/>
                          <a:pt x="1" y="13"/>
                          <a:pt x="1" y="38"/>
                        </a:cubicBezTo>
                        <a:cubicBezTo>
                          <a:pt x="1" y="107"/>
                          <a:pt x="5" y="178"/>
                          <a:pt x="13" y="247"/>
                        </a:cubicBezTo>
                        <a:cubicBezTo>
                          <a:pt x="16" y="284"/>
                          <a:pt x="20" y="322"/>
                          <a:pt x="27" y="358"/>
                        </a:cubicBezTo>
                        <a:cubicBezTo>
                          <a:pt x="31" y="384"/>
                          <a:pt x="39" y="436"/>
                          <a:pt x="73" y="436"/>
                        </a:cubicBezTo>
                        <a:cubicBezTo>
                          <a:pt x="73" y="436"/>
                          <a:pt x="74" y="436"/>
                          <a:pt x="74" y="436"/>
                        </a:cubicBezTo>
                        <a:cubicBezTo>
                          <a:pt x="116" y="436"/>
                          <a:pt x="107" y="382"/>
                          <a:pt x="104" y="355"/>
                        </a:cubicBezTo>
                        <a:cubicBezTo>
                          <a:pt x="100" y="319"/>
                          <a:pt x="94" y="283"/>
                          <a:pt x="90" y="247"/>
                        </a:cubicBezTo>
                        <a:cubicBezTo>
                          <a:pt x="82" y="177"/>
                          <a:pt x="78" y="107"/>
                          <a:pt x="78" y="38"/>
                        </a:cubicBezTo>
                        <a:cubicBezTo>
                          <a:pt x="78" y="13"/>
                          <a:pt x="59" y="0"/>
                          <a:pt x="39" y="0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97" name="Google Shape;697;p38"/>
                  <p:cNvSpPr/>
                  <p:nvPr/>
                </p:nvSpPr>
                <p:spPr>
                  <a:xfrm>
                    <a:off x="913950" y="1711050"/>
                    <a:ext cx="2575" cy="13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" h="559" extrusionOk="0">
                        <a:moveTo>
                          <a:pt x="58" y="1"/>
                        </a:moveTo>
                        <a:cubicBezTo>
                          <a:pt x="34" y="1"/>
                          <a:pt x="20" y="20"/>
                          <a:pt x="17" y="42"/>
                        </a:cubicBezTo>
                        <a:cubicBezTo>
                          <a:pt x="10" y="129"/>
                          <a:pt x="4" y="216"/>
                          <a:pt x="1" y="302"/>
                        </a:cubicBezTo>
                        <a:cubicBezTo>
                          <a:pt x="0" y="343"/>
                          <a:pt x="0" y="386"/>
                          <a:pt x="1" y="427"/>
                        </a:cubicBezTo>
                        <a:cubicBezTo>
                          <a:pt x="3" y="466"/>
                          <a:pt x="0" y="522"/>
                          <a:pt x="27" y="552"/>
                        </a:cubicBezTo>
                        <a:cubicBezTo>
                          <a:pt x="31" y="556"/>
                          <a:pt x="38" y="559"/>
                          <a:pt x="45" y="559"/>
                        </a:cubicBezTo>
                        <a:cubicBezTo>
                          <a:pt x="51" y="559"/>
                          <a:pt x="57" y="556"/>
                          <a:pt x="61" y="552"/>
                        </a:cubicBezTo>
                        <a:cubicBezTo>
                          <a:pt x="87" y="519"/>
                          <a:pt x="82" y="467"/>
                          <a:pt x="82" y="427"/>
                        </a:cubicBezTo>
                        <a:cubicBezTo>
                          <a:pt x="82" y="386"/>
                          <a:pt x="82" y="343"/>
                          <a:pt x="83" y="302"/>
                        </a:cubicBezTo>
                        <a:cubicBezTo>
                          <a:pt x="86" y="216"/>
                          <a:pt x="91" y="130"/>
                          <a:pt x="99" y="42"/>
                        </a:cubicBezTo>
                        <a:cubicBezTo>
                          <a:pt x="102" y="20"/>
                          <a:pt x="79" y="1"/>
                          <a:pt x="58" y="1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98" name="Google Shape;698;p38"/>
                  <p:cNvSpPr/>
                  <p:nvPr/>
                </p:nvSpPr>
                <p:spPr>
                  <a:xfrm>
                    <a:off x="752575" y="1701200"/>
                    <a:ext cx="2700" cy="17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8" h="710" extrusionOk="0">
                        <a:moveTo>
                          <a:pt x="70" y="1"/>
                        </a:moveTo>
                        <a:cubicBezTo>
                          <a:pt x="56" y="1"/>
                          <a:pt x="41" y="9"/>
                          <a:pt x="38" y="23"/>
                        </a:cubicBezTo>
                        <a:cubicBezTo>
                          <a:pt x="25" y="76"/>
                          <a:pt x="26" y="134"/>
                          <a:pt x="24" y="188"/>
                        </a:cubicBezTo>
                        <a:cubicBezTo>
                          <a:pt x="22" y="242"/>
                          <a:pt x="19" y="298"/>
                          <a:pt x="18" y="352"/>
                        </a:cubicBezTo>
                        <a:cubicBezTo>
                          <a:pt x="17" y="409"/>
                          <a:pt x="13" y="466"/>
                          <a:pt x="12" y="523"/>
                        </a:cubicBezTo>
                        <a:cubicBezTo>
                          <a:pt x="11" y="574"/>
                          <a:pt x="0" y="634"/>
                          <a:pt x="14" y="684"/>
                        </a:cubicBezTo>
                        <a:cubicBezTo>
                          <a:pt x="20" y="701"/>
                          <a:pt x="34" y="709"/>
                          <a:pt x="48" y="709"/>
                        </a:cubicBezTo>
                        <a:cubicBezTo>
                          <a:pt x="63" y="709"/>
                          <a:pt x="78" y="700"/>
                          <a:pt x="85" y="684"/>
                        </a:cubicBezTo>
                        <a:cubicBezTo>
                          <a:pt x="95" y="657"/>
                          <a:pt x="94" y="627"/>
                          <a:pt x="95" y="598"/>
                        </a:cubicBezTo>
                        <a:cubicBezTo>
                          <a:pt x="96" y="571"/>
                          <a:pt x="97" y="544"/>
                          <a:pt x="97" y="517"/>
                        </a:cubicBezTo>
                        <a:cubicBezTo>
                          <a:pt x="99" y="463"/>
                          <a:pt x="100" y="407"/>
                          <a:pt x="101" y="353"/>
                        </a:cubicBezTo>
                        <a:cubicBezTo>
                          <a:pt x="102" y="297"/>
                          <a:pt x="103" y="240"/>
                          <a:pt x="103" y="183"/>
                        </a:cubicBezTo>
                        <a:cubicBezTo>
                          <a:pt x="105" y="131"/>
                          <a:pt x="107" y="76"/>
                          <a:pt x="98" y="23"/>
                        </a:cubicBezTo>
                        <a:cubicBezTo>
                          <a:pt x="96" y="8"/>
                          <a:pt x="83" y="1"/>
                          <a:pt x="70" y="1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99" name="Google Shape;699;p38"/>
                  <p:cNvSpPr/>
                  <p:nvPr/>
                </p:nvSpPr>
                <p:spPr>
                  <a:xfrm>
                    <a:off x="747500" y="1710475"/>
                    <a:ext cx="2075" cy="9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3" h="386" extrusionOk="0">
                        <a:moveTo>
                          <a:pt x="34" y="1"/>
                        </a:moveTo>
                        <a:cubicBezTo>
                          <a:pt x="17" y="1"/>
                          <a:pt x="0" y="12"/>
                          <a:pt x="1" y="34"/>
                        </a:cubicBezTo>
                        <a:cubicBezTo>
                          <a:pt x="3" y="88"/>
                          <a:pt x="5" y="143"/>
                          <a:pt x="6" y="198"/>
                        </a:cubicBezTo>
                        <a:cubicBezTo>
                          <a:pt x="8" y="253"/>
                          <a:pt x="9" y="308"/>
                          <a:pt x="18" y="364"/>
                        </a:cubicBezTo>
                        <a:cubicBezTo>
                          <a:pt x="20" y="379"/>
                          <a:pt x="35" y="386"/>
                          <a:pt x="49" y="386"/>
                        </a:cubicBezTo>
                        <a:cubicBezTo>
                          <a:pt x="50" y="386"/>
                          <a:pt x="50" y="386"/>
                          <a:pt x="51" y="386"/>
                        </a:cubicBezTo>
                        <a:cubicBezTo>
                          <a:pt x="68" y="385"/>
                          <a:pt x="77" y="371"/>
                          <a:pt x="78" y="356"/>
                        </a:cubicBezTo>
                        <a:cubicBezTo>
                          <a:pt x="82" y="302"/>
                          <a:pt x="78" y="250"/>
                          <a:pt x="76" y="195"/>
                        </a:cubicBezTo>
                        <a:cubicBezTo>
                          <a:pt x="73" y="141"/>
                          <a:pt x="71" y="88"/>
                          <a:pt x="68" y="34"/>
                        </a:cubicBezTo>
                        <a:cubicBezTo>
                          <a:pt x="67" y="12"/>
                          <a:pt x="50" y="1"/>
                          <a:pt x="34" y="1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00" name="Google Shape;700;p38"/>
                  <p:cNvSpPr/>
                  <p:nvPr/>
                </p:nvSpPr>
                <p:spPr>
                  <a:xfrm>
                    <a:off x="737525" y="1705900"/>
                    <a:ext cx="3200" cy="19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" h="780" extrusionOk="0">
                        <a:moveTo>
                          <a:pt x="49" y="0"/>
                        </a:moveTo>
                        <a:cubicBezTo>
                          <a:pt x="26" y="0"/>
                          <a:pt x="1" y="20"/>
                          <a:pt x="6" y="49"/>
                        </a:cubicBezTo>
                        <a:cubicBezTo>
                          <a:pt x="23" y="168"/>
                          <a:pt x="35" y="288"/>
                          <a:pt x="41" y="409"/>
                        </a:cubicBezTo>
                        <a:cubicBezTo>
                          <a:pt x="43" y="470"/>
                          <a:pt x="44" y="529"/>
                          <a:pt x="43" y="588"/>
                        </a:cubicBezTo>
                        <a:cubicBezTo>
                          <a:pt x="42" y="645"/>
                          <a:pt x="33" y="707"/>
                          <a:pt x="53" y="761"/>
                        </a:cubicBezTo>
                        <a:cubicBezTo>
                          <a:pt x="58" y="772"/>
                          <a:pt x="69" y="780"/>
                          <a:pt x="80" y="780"/>
                        </a:cubicBezTo>
                        <a:cubicBezTo>
                          <a:pt x="88" y="780"/>
                          <a:pt x="95" y="776"/>
                          <a:pt x="100" y="768"/>
                        </a:cubicBezTo>
                        <a:cubicBezTo>
                          <a:pt x="128" y="714"/>
                          <a:pt x="124" y="649"/>
                          <a:pt x="124" y="589"/>
                        </a:cubicBezTo>
                        <a:cubicBezTo>
                          <a:pt x="125" y="526"/>
                          <a:pt x="122" y="465"/>
                          <a:pt x="120" y="403"/>
                        </a:cubicBezTo>
                        <a:cubicBezTo>
                          <a:pt x="114" y="278"/>
                          <a:pt x="100" y="152"/>
                          <a:pt x="80" y="28"/>
                        </a:cubicBezTo>
                        <a:cubicBezTo>
                          <a:pt x="77" y="9"/>
                          <a:pt x="64" y="0"/>
                          <a:pt x="49" y="0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01" name="Google Shape;701;p38"/>
                  <p:cNvSpPr/>
                  <p:nvPr/>
                </p:nvSpPr>
                <p:spPr>
                  <a:xfrm>
                    <a:off x="648950" y="1759150"/>
                    <a:ext cx="4900" cy="11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6" h="463" extrusionOk="0">
                        <a:moveTo>
                          <a:pt x="158" y="1"/>
                        </a:moveTo>
                        <a:cubicBezTo>
                          <a:pt x="152" y="1"/>
                          <a:pt x="146" y="3"/>
                          <a:pt x="141" y="10"/>
                        </a:cubicBezTo>
                        <a:cubicBezTo>
                          <a:pt x="126" y="26"/>
                          <a:pt x="124" y="44"/>
                          <a:pt x="119" y="64"/>
                        </a:cubicBezTo>
                        <a:cubicBezTo>
                          <a:pt x="115" y="84"/>
                          <a:pt x="110" y="104"/>
                          <a:pt x="105" y="123"/>
                        </a:cubicBezTo>
                        <a:cubicBezTo>
                          <a:pt x="94" y="159"/>
                          <a:pt x="84" y="193"/>
                          <a:pt x="73" y="229"/>
                        </a:cubicBezTo>
                        <a:cubicBezTo>
                          <a:pt x="61" y="266"/>
                          <a:pt x="48" y="301"/>
                          <a:pt x="35" y="336"/>
                        </a:cubicBezTo>
                        <a:cubicBezTo>
                          <a:pt x="28" y="353"/>
                          <a:pt x="22" y="372"/>
                          <a:pt x="16" y="391"/>
                        </a:cubicBezTo>
                        <a:cubicBezTo>
                          <a:pt x="10" y="412"/>
                          <a:pt x="0" y="430"/>
                          <a:pt x="15" y="449"/>
                        </a:cubicBezTo>
                        <a:cubicBezTo>
                          <a:pt x="20" y="458"/>
                          <a:pt x="28" y="463"/>
                          <a:pt x="38" y="463"/>
                        </a:cubicBezTo>
                        <a:cubicBezTo>
                          <a:pt x="40" y="463"/>
                          <a:pt x="43" y="462"/>
                          <a:pt x="46" y="462"/>
                        </a:cubicBezTo>
                        <a:cubicBezTo>
                          <a:pt x="67" y="457"/>
                          <a:pt x="77" y="439"/>
                          <a:pt x="85" y="420"/>
                        </a:cubicBezTo>
                        <a:cubicBezTo>
                          <a:pt x="95" y="403"/>
                          <a:pt x="104" y="383"/>
                          <a:pt x="111" y="364"/>
                        </a:cubicBezTo>
                        <a:cubicBezTo>
                          <a:pt x="125" y="327"/>
                          <a:pt x="137" y="291"/>
                          <a:pt x="149" y="254"/>
                        </a:cubicBezTo>
                        <a:cubicBezTo>
                          <a:pt x="160" y="217"/>
                          <a:pt x="170" y="179"/>
                          <a:pt x="177" y="142"/>
                        </a:cubicBezTo>
                        <a:cubicBezTo>
                          <a:pt x="181" y="123"/>
                          <a:pt x="185" y="102"/>
                          <a:pt x="187" y="83"/>
                        </a:cubicBezTo>
                        <a:cubicBezTo>
                          <a:pt x="190" y="63"/>
                          <a:pt x="195" y="42"/>
                          <a:pt x="188" y="22"/>
                        </a:cubicBezTo>
                        <a:cubicBezTo>
                          <a:pt x="184" y="11"/>
                          <a:pt x="171" y="1"/>
                          <a:pt x="158" y="1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02" name="Google Shape;702;p38"/>
                  <p:cNvSpPr/>
                  <p:nvPr/>
                </p:nvSpPr>
                <p:spPr>
                  <a:xfrm>
                    <a:off x="644000" y="1760150"/>
                    <a:ext cx="3750" cy="11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" h="453" extrusionOk="0">
                        <a:moveTo>
                          <a:pt x="109" y="1"/>
                        </a:moveTo>
                        <a:cubicBezTo>
                          <a:pt x="94" y="1"/>
                          <a:pt x="78" y="9"/>
                          <a:pt x="76" y="27"/>
                        </a:cubicBezTo>
                        <a:cubicBezTo>
                          <a:pt x="70" y="61"/>
                          <a:pt x="72" y="97"/>
                          <a:pt x="69" y="132"/>
                        </a:cubicBezTo>
                        <a:cubicBezTo>
                          <a:pt x="66" y="164"/>
                          <a:pt x="61" y="197"/>
                          <a:pt x="55" y="228"/>
                        </a:cubicBezTo>
                        <a:cubicBezTo>
                          <a:pt x="49" y="261"/>
                          <a:pt x="40" y="293"/>
                          <a:pt x="29" y="327"/>
                        </a:cubicBezTo>
                        <a:cubicBezTo>
                          <a:pt x="20" y="358"/>
                          <a:pt x="7" y="390"/>
                          <a:pt x="2" y="422"/>
                        </a:cubicBezTo>
                        <a:cubicBezTo>
                          <a:pt x="0" y="441"/>
                          <a:pt x="16" y="453"/>
                          <a:pt x="33" y="453"/>
                        </a:cubicBezTo>
                        <a:cubicBezTo>
                          <a:pt x="40" y="453"/>
                          <a:pt x="48" y="450"/>
                          <a:pt x="54" y="444"/>
                        </a:cubicBezTo>
                        <a:cubicBezTo>
                          <a:pt x="79" y="416"/>
                          <a:pt x="90" y="379"/>
                          <a:pt x="101" y="346"/>
                        </a:cubicBezTo>
                        <a:cubicBezTo>
                          <a:pt x="113" y="312"/>
                          <a:pt x="121" y="277"/>
                          <a:pt x="127" y="243"/>
                        </a:cubicBezTo>
                        <a:cubicBezTo>
                          <a:pt x="135" y="207"/>
                          <a:pt x="140" y="171"/>
                          <a:pt x="143" y="135"/>
                        </a:cubicBezTo>
                        <a:cubicBezTo>
                          <a:pt x="147" y="100"/>
                          <a:pt x="150" y="61"/>
                          <a:pt x="144" y="27"/>
                        </a:cubicBezTo>
                        <a:cubicBezTo>
                          <a:pt x="141" y="9"/>
                          <a:pt x="125" y="1"/>
                          <a:pt x="109" y="1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03" name="Google Shape;703;p38"/>
                  <p:cNvSpPr/>
                  <p:nvPr/>
                </p:nvSpPr>
                <p:spPr>
                  <a:xfrm>
                    <a:off x="636400" y="1754050"/>
                    <a:ext cx="4700" cy="19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8" h="797" extrusionOk="0">
                        <a:moveTo>
                          <a:pt x="49" y="1"/>
                        </a:moveTo>
                        <a:cubicBezTo>
                          <a:pt x="26" y="1"/>
                          <a:pt x="0" y="21"/>
                          <a:pt x="7" y="51"/>
                        </a:cubicBezTo>
                        <a:cubicBezTo>
                          <a:pt x="30" y="177"/>
                          <a:pt x="50" y="305"/>
                          <a:pt x="64" y="432"/>
                        </a:cubicBezTo>
                        <a:cubicBezTo>
                          <a:pt x="70" y="494"/>
                          <a:pt x="75" y="557"/>
                          <a:pt x="81" y="619"/>
                        </a:cubicBezTo>
                        <a:cubicBezTo>
                          <a:pt x="85" y="676"/>
                          <a:pt x="76" y="743"/>
                          <a:pt x="116" y="789"/>
                        </a:cubicBezTo>
                        <a:cubicBezTo>
                          <a:pt x="120" y="795"/>
                          <a:pt x="125" y="797"/>
                          <a:pt x="131" y="797"/>
                        </a:cubicBezTo>
                        <a:cubicBezTo>
                          <a:pt x="140" y="797"/>
                          <a:pt x="149" y="791"/>
                          <a:pt x="154" y="784"/>
                        </a:cubicBezTo>
                        <a:cubicBezTo>
                          <a:pt x="188" y="736"/>
                          <a:pt x="169" y="660"/>
                          <a:pt x="166" y="606"/>
                        </a:cubicBezTo>
                        <a:cubicBezTo>
                          <a:pt x="161" y="541"/>
                          <a:pt x="153" y="477"/>
                          <a:pt x="145" y="412"/>
                        </a:cubicBezTo>
                        <a:cubicBezTo>
                          <a:pt x="130" y="284"/>
                          <a:pt x="109" y="157"/>
                          <a:pt x="84" y="30"/>
                        </a:cubicBezTo>
                        <a:cubicBezTo>
                          <a:pt x="79" y="9"/>
                          <a:pt x="65" y="1"/>
                          <a:pt x="49" y="1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04" name="Google Shape;704;p38"/>
                  <p:cNvSpPr/>
                  <p:nvPr/>
                </p:nvSpPr>
                <p:spPr>
                  <a:xfrm>
                    <a:off x="513300" y="1770725"/>
                    <a:ext cx="2375" cy="13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" h="522" extrusionOk="0">
                        <a:moveTo>
                          <a:pt x="55" y="1"/>
                        </a:moveTo>
                        <a:cubicBezTo>
                          <a:pt x="40" y="1"/>
                          <a:pt x="25" y="9"/>
                          <a:pt x="20" y="26"/>
                        </a:cubicBezTo>
                        <a:cubicBezTo>
                          <a:pt x="13" y="49"/>
                          <a:pt x="16" y="76"/>
                          <a:pt x="14" y="100"/>
                        </a:cubicBezTo>
                        <a:lnTo>
                          <a:pt x="13" y="163"/>
                        </a:lnTo>
                        <a:lnTo>
                          <a:pt x="10" y="290"/>
                        </a:lnTo>
                        <a:cubicBezTo>
                          <a:pt x="8" y="337"/>
                          <a:pt x="7" y="382"/>
                          <a:pt x="6" y="427"/>
                        </a:cubicBezTo>
                        <a:cubicBezTo>
                          <a:pt x="5" y="457"/>
                          <a:pt x="1" y="522"/>
                          <a:pt x="44" y="522"/>
                        </a:cubicBezTo>
                        <a:cubicBezTo>
                          <a:pt x="44" y="522"/>
                          <a:pt x="45" y="522"/>
                          <a:pt x="45" y="522"/>
                        </a:cubicBezTo>
                        <a:cubicBezTo>
                          <a:pt x="88" y="522"/>
                          <a:pt x="87" y="456"/>
                          <a:pt x="87" y="427"/>
                        </a:cubicBezTo>
                        <a:cubicBezTo>
                          <a:pt x="87" y="380"/>
                          <a:pt x="88" y="335"/>
                          <a:pt x="88" y="290"/>
                        </a:cubicBezTo>
                        <a:cubicBezTo>
                          <a:pt x="88" y="248"/>
                          <a:pt x="89" y="205"/>
                          <a:pt x="89" y="163"/>
                        </a:cubicBezTo>
                        <a:cubicBezTo>
                          <a:pt x="90" y="142"/>
                          <a:pt x="90" y="120"/>
                          <a:pt x="90" y="100"/>
                        </a:cubicBezTo>
                        <a:cubicBezTo>
                          <a:pt x="91" y="75"/>
                          <a:pt x="94" y="49"/>
                          <a:pt x="88" y="26"/>
                        </a:cubicBezTo>
                        <a:cubicBezTo>
                          <a:pt x="84" y="9"/>
                          <a:pt x="69" y="1"/>
                          <a:pt x="55" y="1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05" name="Google Shape;705;p38"/>
                  <p:cNvSpPr/>
                  <p:nvPr/>
                </p:nvSpPr>
                <p:spPr>
                  <a:xfrm>
                    <a:off x="505200" y="1765450"/>
                    <a:ext cx="2975" cy="13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" h="545" extrusionOk="0">
                        <a:moveTo>
                          <a:pt x="39" y="0"/>
                        </a:moveTo>
                        <a:cubicBezTo>
                          <a:pt x="20" y="0"/>
                          <a:pt x="1" y="13"/>
                          <a:pt x="2" y="38"/>
                        </a:cubicBezTo>
                        <a:cubicBezTo>
                          <a:pt x="7" y="122"/>
                          <a:pt x="14" y="208"/>
                          <a:pt x="20" y="291"/>
                        </a:cubicBezTo>
                        <a:cubicBezTo>
                          <a:pt x="23" y="331"/>
                          <a:pt x="27" y="373"/>
                          <a:pt x="31" y="412"/>
                        </a:cubicBezTo>
                        <a:lnTo>
                          <a:pt x="38" y="478"/>
                        </a:lnTo>
                        <a:cubicBezTo>
                          <a:pt x="41" y="499"/>
                          <a:pt x="41" y="519"/>
                          <a:pt x="57" y="536"/>
                        </a:cubicBezTo>
                        <a:cubicBezTo>
                          <a:pt x="64" y="541"/>
                          <a:pt x="71" y="544"/>
                          <a:pt x="78" y="544"/>
                        </a:cubicBezTo>
                        <a:cubicBezTo>
                          <a:pt x="88" y="544"/>
                          <a:pt x="98" y="539"/>
                          <a:pt x="105" y="529"/>
                        </a:cubicBezTo>
                        <a:cubicBezTo>
                          <a:pt x="118" y="512"/>
                          <a:pt x="114" y="489"/>
                          <a:pt x="114" y="467"/>
                        </a:cubicBezTo>
                        <a:cubicBezTo>
                          <a:pt x="114" y="447"/>
                          <a:pt x="113" y="428"/>
                          <a:pt x="111" y="407"/>
                        </a:cubicBezTo>
                        <a:cubicBezTo>
                          <a:pt x="110" y="367"/>
                          <a:pt x="106" y="326"/>
                          <a:pt x="103" y="286"/>
                        </a:cubicBezTo>
                        <a:cubicBezTo>
                          <a:pt x="96" y="203"/>
                          <a:pt x="88" y="121"/>
                          <a:pt x="82" y="38"/>
                        </a:cubicBezTo>
                        <a:cubicBezTo>
                          <a:pt x="80" y="13"/>
                          <a:pt x="59" y="0"/>
                          <a:pt x="39" y="0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06" name="Google Shape;706;p38"/>
                  <p:cNvSpPr/>
                  <p:nvPr/>
                </p:nvSpPr>
                <p:spPr>
                  <a:xfrm>
                    <a:off x="498125" y="1772475"/>
                    <a:ext cx="4300" cy="11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" h="456" extrusionOk="0">
                        <a:moveTo>
                          <a:pt x="51" y="0"/>
                        </a:moveTo>
                        <a:cubicBezTo>
                          <a:pt x="27" y="0"/>
                          <a:pt x="0" y="21"/>
                          <a:pt x="8" y="52"/>
                        </a:cubicBezTo>
                        <a:lnTo>
                          <a:pt x="55" y="258"/>
                        </a:lnTo>
                        <a:lnTo>
                          <a:pt x="77" y="358"/>
                        </a:lnTo>
                        <a:cubicBezTo>
                          <a:pt x="85" y="390"/>
                          <a:pt x="93" y="433"/>
                          <a:pt x="120" y="453"/>
                        </a:cubicBezTo>
                        <a:cubicBezTo>
                          <a:pt x="123" y="455"/>
                          <a:pt x="127" y="456"/>
                          <a:pt x="131" y="456"/>
                        </a:cubicBezTo>
                        <a:cubicBezTo>
                          <a:pt x="141" y="456"/>
                          <a:pt x="151" y="451"/>
                          <a:pt x="155" y="443"/>
                        </a:cubicBezTo>
                        <a:cubicBezTo>
                          <a:pt x="171" y="415"/>
                          <a:pt x="159" y="368"/>
                          <a:pt x="152" y="338"/>
                        </a:cubicBezTo>
                        <a:cubicBezTo>
                          <a:pt x="145" y="303"/>
                          <a:pt x="139" y="269"/>
                          <a:pt x="132" y="236"/>
                        </a:cubicBezTo>
                        <a:cubicBezTo>
                          <a:pt x="117" y="166"/>
                          <a:pt x="102" y="98"/>
                          <a:pt x="87" y="30"/>
                        </a:cubicBezTo>
                        <a:cubicBezTo>
                          <a:pt x="83" y="9"/>
                          <a:pt x="67" y="0"/>
                          <a:pt x="51" y="0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07" name="Google Shape;707;p38"/>
                  <p:cNvSpPr/>
                  <p:nvPr/>
                </p:nvSpPr>
                <p:spPr>
                  <a:xfrm>
                    <a:off x="445750" y="1742375"/>
                    <a:ext cx="5725" cy="20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9" h="835" extrusionOk="0">
                        <a:moveTo>
                          <a:pt x="197" y="0"/>
                        </a:moveTo>
                        <a:cubicBezTo>
                          <a:pt x="184" y="0"/>
                          <a:pt x="170" y="8"/>
                          <a:pt x="165" y="23"/>
                        </a:cubicBezTo>
                        <a:cubicBezTo>
                          <a:pt x="142" y="90"/>
                          <a:pt x="131" y="161"/>
                          <a:pt x="116" y="229"/>
                        </a:cubicBezTo>
                        <a:cubicBezTo>
                          <a:pt x="102" y="297"/>
                          <a:pt x="88" y="367"/>
                          <a:pt x="73" y="436"/>
                        </a:cubicBezTo>
                        <a:cubicBezTo>
                          <a:pt x="59" y="505"/>
                          <a:pt x="45" y="575"/>
                          <a:pt x="31" y="645"/>
                        </a:cubicBezTo>
                        <a:lnTo>
                          <a:pt x="11" y="741"/>
                        </a:lnTo>
                        <a:cubicBezTo>
                          <a:pt x="6" y="774"/>
                          <a:pt x="0" y="800"/>
                          <a:pt x="23" y="827"/>
                        </a:cubicBezTo>
                        <a:cubicBezTo>
                          <a:pt x="27" y="833"/>
                          <a:pt x="34" y="835"/>
                          <a:pt x="40" y="835"/>
                        </a:cubicBezTo>
                        <a:cubicBezTo>
                          <a:pt x="44" y="835"/>
                          <a:pt x="49" y="834"/>
                          <a:pt x="54" y="831"/>
                        </a:cubicBezTo>
                        <a:cubicBezTo>
                          <a:pt x="85" y="816"/>
                          <a:pt x="89" y="782"/>
                          <a:pt x="95" y="751"/>
                        </a:cubicBezTo>
                        <a:lnTo>
                          <a:pt x="115" y="654"/>
                        </a:lnTo>
                        <a:lnTo>
                          <a:pt x="155" y="446"/>
                        </a:lnTo>
                        <a:cubicBezTo>
                          <a:pt x="168" y="375"/>
                          <a:pt x="182" y="306"/>
                          <a:pt x="194" y="236"/>
                        </a:cubicBezTo>
                        <a:cubicBezTo>
                          <a:pt x="206" y="168"/>
                          <a:pt x="222" y="100"/>
                          <a:pt x="227" y="32"/>
                        </a:cubicBezTo>
                        <a:cubicBezTo>
                          <a:pt x="228" y="11"/>
                          <a:pt x="213" y="0"/>
                          <a:pt x="197" y="0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08" name="Google Shape;708;p38"/>
                  <p:cNvSpPr/>
                  <p:nvPr/>
                </p:nvSpPr>
                <p:spPr>
                  <a:xfrm>
                    <a:off x="441950" y="1749775"/>
                    <a:ext cx="2250" cy="9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0" h="369" extrusionOk="0">
                        <a:moveTo>
                          <a:pt x="56" y="0"/>
                        </a:moveTo>
                        <a:cubicBezTo>
                          <a:pt x="39" y="0"/>
                          <a:pt x="26" y="14"/>
                          <a:pt x="25" y="31"/>
                        </a:cubicBezTo>
                        <a:cubicBezTo>
                          <a:pt x="22" y="84"/>
                          <a:pt x="17" y="135"/>
                          <a:pt x="13" y="189"/>
                        </a:cubicBezTo>
                        <a:cubicBezTo>
                          <a:pt x="9" y="241"/>
                          <a:pt x="0" y="295"/>
                          <a:pt x="9" y="347"/>
                        </a:cubicBezTo>
                        <a:cubicBezTo>
                          <a:pt x="11" y="362"/>
                          <a:pt x="23" y="369"/>
                          <a:pt x="36" y="369"/>
                        </a:cubicBezTo>
                        <a:cubicBezTo>
                          <a:pt x="50" y="369"/>
                          <a:pt x="64" y="361"/>
                          <a:pt x="68" y="347"/>
                        </a:cubicBezTo>
                        <a:cubicBezTo>
                          <a:pt x="82" y="296"/>
                          <a:pt x="81" y="241"/>
                          <a:pt x="82" y="189"/>
                        </a:cubicBezTo>
                        <a:cubicBezTo>
                          <a:pt x="84" y="135"/>
                          <a:pt x="86" y="84"/>
                          <a:pt x="87" y="31"/>
                        </a:cubicBezTo>
                        <a:cubicBezTo>
                          <a:pt x="89" y="14"/>
                          <a:pt x="74" y="0"/>
                          <a:pt x="56" y="0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09" name="Google Shape;709;p38"/>
                  <p:cNvSpPr/>
                  <p:nvPr/>
                </p:nvSpPr>
                <p:spPr>
                  <a:xfrm>
                    <a:off x="435575" y="1752475"/>
                    <a:ext cx="3875" cy="11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5" h="447" extrusionOk="0">
                        <a:moveTo>
                          <a:pt x="30" y="1"/>
                        </a:moveTo>
                        <a:cubicBezTo>
                          <a:pt x="15" y="1"/>
                          <a:pt x="0" y="13"/>
                          <a:pt x="2" y="32"/>
                        </a:cubicBezTo>
                        <a:cubicBezTo>
                          <a:pt x="1" y="53"/>
                          <a:pt x="11" y="71"/>
                          <a:pt x="17" y="91"/>
                        </a:cubicBezTo>
                        <a:lnTo>
                          <a:pt x="33" y="141"/>
                        </a:lnTo>
                        <a:cubicBezTo>
                          <a:pt x="43" y="175"/>
                          <a:pt x="51" y="208"/>
                          <a:pt x="58" y="243"/>
                        </a:cubicBezTo>
                        <a:cubicBezTo>
                          <a:pt x="67" y="277"/>
                          <a:pt x="72" y="311"/>
                          <a:pt x="77" y="346"/>
                        </a:cubicBezTo>
                        <a:cubicBezTo>
                          <a:pt x="79" y="365"/>
                          <a:pt x="82" y="383"/>
                          <a:pt x="87" y="402"/>
                        </a:cubicBezTo>
                        <a:cubicBezTo>
                          <a:pt x="89" y="409"/>
                          <a:pt x="92" y="419"/>
                          <a:pt x="97" y="425"/>
                        </a:cubicBezTo>
                        <a:cubicBezTo>
                          <a:pt x="99" y="429"/>
                          <a:pt x="102" y="434"/>
                          <a:pt x="107" y="436"/>
                        </a:cubicBezTo>
                        <a:cubicBezTo>
                          <a:pt x="114" y="439"/>
                          <a:pt x="115" y="440"/>
                          <a:pt x="110" y="440"/>
                        </a:cubicBezTo>
                        <a:cubicBezTo>
                          <a:pt x="112" y="445"/>
                          <a:pt x="117" y="447"/>
                          <a:pt x="122" y="447"/>
                        </a:cubicBezTo>
                        <a:cubicBezTo>
                          <a:pt x="128" y="447"/>
                          <a:pt x="135" y="443"/>
                          <a:pt x="138" y="436"/>
                        </a:cubicBezTo>
                        <a:cubicBezTo>
                          <a:pt x="139" y="433"/>
                          <a:pt x="148" y="426"/>
                          <a:pt x="150" y="418"/>
                        </a:cubicBezTo>
                        <a:cubicBezTo>
                          <a:pt x="153" y="409"/>
                          <a:pt x="154" y="396"/>
                          <a:pt x="154" y="387"/>
                        </a:cubicBezTo>
                        <a:cubicBezTo>
                          <a:pt x="154" y="368"/>
                          <a:pt x="153" y="350"/>
                          <a:pt x="150" y="331"/>
                        </a:cubicBezTo>
                        <a:cubicBezTo>
                          <a:pt x="145" y="294"/>
                          <a:pt x="138" y="257"/>
                          <a:pt x="129" y="221"/>
                        </a:cubicBezTo>
                        <a:cubicBezTo>
                          <a:pt x="119" y="185"/>
                          <a:pt x="109" y="149"/>
                          <a:pt x="98" y="113"/>
                        </a:cubicBezTo>
                        <a:cubicBezTo>
                          <a:pt x="91" y="97"/>
                          <a:pt x="86" y="81"/>
                          <a:pt x="79" y="63"/>
                        </a:cubicBezTo>
                        <a:cubicBezTo>
                          <a:pt x="72" y="45"/>
                          <a:pt x="66" y="24"/>
                          <a:pt x="51" y="10"/>
                        </a:cubicBezTo>
                        <a:cubicBezTo>
                          <a:pt x="45" y="3"/>
                          <a:pt x="37" y="1"/>
                          <a:pt x="30" y="1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10" name="Google Shape;710;p38"/>
                  <p:cNvSpPr/>
                  <p:nvPr/>
                </p:nvSpPr>
                <p:spPr>
                  <a:xfrm>
                    <a:off x="852500" y="1742850"/>
                    <a:ext cx="6300" cy="21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2" h="847" extrusionOk="0">
                        <a:moveTo>
                          <a:pt x="208" y="1"/>
                        </a:moveTo>
                        <a:cubicBezTo>
                          <a:pt x="193" y="1"/>
                          <a:pt x="179" y="9"/>
                          <a:pt x="173" y="27"/>
                        </a:cubicBezTo>
                        <a:cubicBezTo>
                          <a:pt x="137" y="163"/>
                          <a:pt x="104" y="298"/>
                          <a:pt x="74" y="435"/>
                        </a:cubicBezTo>
                        <a:cubicBezTo>
                          <a:pt x="59" y="503"/>
                          <a:pt x="46" y="571"/>
                          <a:pt x="33" y="639"/>
                        </a:cubicBezTo>
                        <a:cubicBezTo>
                          <a:pt x="27" y="672"/>
                          <a:pt x="22" y="704"/>
                          <a:pt x="17" y="736"/>
                        </a:cubicBezTo>
                        <a:cubicBezTo>
                          <a:pt x="11" y="770"/>
                          <a:pt x="0" y="803"/>
                          <a:pt x="20" y="831"/>
                        </a:cubicBezTo>
                        <a:cubicBezTo>
                          <a:pt x="26" y="840"/>
                          <a:pt x="36" y="847"/>
                          <a:pt x="47" y="847"/>
                        </a:cubicBezTo>
                        <a:cubicBezTo>
                          <a:pt x="51" y="847"/>
                          <a:pt x="56" y="845"/>
                          <a:pt x="60" y="842"/>
                        </a:cubicBezTo>
                        <a:cubicBezTo>
                          <a:pt x="90" y="819"/>
                          <a:pt x="92" y="793"/>
                          <a:pt x="97" y="758"/>
                        </a:cubicBezTo>
                        <a:cubicBezTo>
                          <a:pt x="102" y="726"/>
                          <a:pt x="109" y="694"/>
                          <a:pt x="115" y="662"/>
                        </a:cubicBezTo>
                        <a:cubicBezTo>
                          <a:pt x="127" y="593"/>
                          <a:pt x="140" y="524"/>
                          <a:pt x="153" y="455"/>
                        </a:cubicBezTo>
                        <a:cubicBezTo>
                          <a:pt x="180" y="318"/>
                          <a:pt x="211" y="182"/>
                          <a:pt x="245" y="46"/>
                        </a:cubicBezTo>
                        <a:cubicBezTo>
                          <a:pt x="251" y="18"/>
                          <a:pt x="230" y="1"/>
                          <a:pt x="208" y="1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11" name="Google Shape;711;p38"/>
                  <p:cNvSpPr/>
                  <p:nvPr/>
                </p:nvSpPr>
                <p:spPr>
                  <a:xfrm>
                    <a:off x="847675" y="1753375"/>
                    <a:ext cx="2875" cy="10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5" h="437" extrusionOk="0">
                        <a:moveTo>
                          <a:pt x="76" y="0"/>
                        </a:moveTo>
                        <a:cubicBezTo>
                          <a:pt x="57" y="0"/>
                          <a:pt x="37" y="13"/>
                          <a:pt x="37" y="38"/>
                        </a:cubicBezTo>
                        <a:cubicBezTo>
                          <a:pt x="37" y="108"/>
                          <a:pt x="33" y="177"/>
                          <a:pt x="26" y="247"/>
                        </a:cubicBezTo>
                        <a:cubicBezTo>
                          <a:pt x="22" y="281"/>
                          <a:pt x="16" y="318"/>
                          <a:pt x="12" y="354"/>
                        </a:cubicBezTo>
                        <a:cubicBezTo>
                          <a:pt x="9" y="380"/>
                          <a:pt x="0" y="434"/>
                          <a:pt x="42" y="437"/>
                        </a:cubicBezTo>
                        <a:cubicBezTo>
                          <a:pt x="42" y="437"/>
                          <a:pt x="42" y="437"/>
                          <a:pt x="43" y="437"/>
                        </a:cubicBezTo>
                        <a:cubicBezTo>
                          <a:pt x="78" y="437"/>
                          <a:pt x="85" y="385"/>
                          <a:pt x="89" y="357"/>
                        </a:cubicBezTo>
                        <a:cubicBezTo>
                          <a:pt x="96" y="321"/>
                          <a:pt x="99" y="284"/>
                          <a:pt x="103" y="247"/>
                        </a:cubicBezTo>
                        <a:cubicBezTo>
                          <a:pt x="111" y="178"/>
                          <a:pt x="115" y="108"/>
                          <a:pt x="115" y="38"/>
                        </a:cubicBezTo>
                        <a:cubicBezTo>
                          <a:pt x="115" y="13"/>
                          <a:pt x="95" y="0"/>
                          <a:pt x="76" y="0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12" name="Google Shape;712;p38"/>
                  <p:cNvSpPr/>
                  <p:nvPr/>
                </p:nvSpPr>
                <p:spPr>
                  <a:xfrm>
                    <a:off x="841850" y="1758825"/>
                    <a:ext cx="2550" cy="13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" h="559" extrusionOk="0">
                        <a:moveTo>
                          <a:pt x="43" y="0"/>
                        </a:moveTo>
                        <a:cubicBezTo>
                          <a:pt x="23" y="0"/>
                          <a:pt x="0" y="20"/>
                          <a:pt x="2" y="41"/>
                        </a:cubicBezTo>
                        <a:cubicBezTo>
                          <a:pt x="11" y="128"/>
                          <a:pt x="17" y="216"/>
                          <a:pt x="20" y="302"/>
                        </a:cubicBezTo>
                        <a:cubicBezTo>
                          <a:pt x="21" y="344"/>
                          <a:pt x="21" y="386"/>
                          <a:pt x="21" y="427"/>
                        </a:cubicBezTo>
                        <a:cubicBezTo>
                          <a:pt x="21" y="467"/>
                          <a:pt x="16" y="519"/>
                          <a:pt x="41" y="551"/>
                        </a:cubicBezTo>
                        <a:cubicBezTo>
                          <a:pt x="45" y="556"/>
                          <a:pt x="51" y="558"/>
                          <a:pt x="57" y="558"/>
                        </a:cubicBezTo>
                        <a:cubicBezTo>
                          <a:pt x="64" y="558"/>
                          <a:pt x="71" y="556"/>
                          <a:pt x="74" y="551"/>
                        </a:cubicBezTo>
                        <a:cubicBezTo>
                          <a:pt x="101" y="521"/>
                          <a:pt x="99" y="466"/>
                          <a:pt x="100" y="427"/>
                        </a:cubicBezTo>
                        <a:cubicBezTo>
                          <a:pt x="101" y="386"/>
                          <a:pt x="101" y="344"/>
                          <a:pt x="100" y="302"/>
                        </a:cubicBezTo>
                        <a:cubicBezTo>
                          <a:pt x="98" y="216"/>
                          <a:pt x="93" y="128"/>
                          <a:pt x="85" y="41"/>
                        </a:cubicBezTo>
                        <a:cubicBezTo>
                          <a:pt x="83" y="20"/>
                          <a:pt x="68" y="0"/>
                          <a:pt x="43" y="0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13" name="Google Shape;713;p38"/>
                  <p:cNvSpPr/>
                  <p:nvPr/>
                </p:nvSpPr>
                <p:spPr>
                  <a:xfrm>
                    <a:off x="836375" y="1665150"/>
                    <a:ext cx="5750" cy="20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0" h="835" extrusionOk="0">
                        <a:moveTo>
                          <a:pt x="32" y="0"/>
                        </a:moveTo>
                        <a:cubicBezTo>
                          <a:pt x="16" y="0"/>
                          <a:pt x="1" y="10"/>
                          <a:pt x="3" y="32"/>
                        </a:cubicBezTo>
                        <a:cubicBezTo>
                          <a:pt x="8" y="100"/>
                          <a:pt x="23" y="168"/>
                          <a:pt x="34" y="236"/>
                        </a:cubicBezTo>
                        <a:cubicBezTo>
                          <a:pt x="47" y="306"/>
                          <a:pt x="60" y="375"/>
                          <a:pt x="75" y="445"/>
                        </a:cubicBezTo>
                        <a:lnTo>
                          <a:pt x="114" y="654"/>
                        </a:lnTo>
                        <a:lnTo>
                          <a:pt x="134" y="751"/>
                        </a:lnTo>
                        <a:cubicBezTo>
                          <a:pt x="140" y="781"/>
                          <a:pt x="144" y="815"/>
                          <a:pt x="175" y="831"/>
                        </a:cubicBezTo>
                        <a:cubicBezTo>
                          <a:pt x="179" y="833"/>
                          <a:pt x="184" y="834"/>
                          <a:pt x="189" y="834"/>
                        </a:cubicBezTo>
                        <a:cubicBezTo>
                          <a:pt x="195" y="834"/>
                          <a:pt x="202" y="832"/>
                          <a:pt x="206" y="827"/>
                        </a:cubicBezTo>
                        <a:cubicBezTo>
                          <a:pt x="229" y="800"/>
                          <a:pt x="224" y="771"/>
                          <a:pt x="218" y="740"/>
                        </a:cubicBezTo>
                        <a:lnTo>
                          <a:pt x="199" y="644"/>
                        </a:lnTo>
                        <a:cubicBezTo>
                          <a:pt x="184" y="574"/>
                          <a:pt x="170" y="505"/>
                          <a:pt x="155" y="436"/>
                        </a:cubicBezTo>
                        <a:cubicBezTo>
                          <a:pt x="142" y="367"/>
                          <a:pt x="127" y="297"/>
                          <a:pt x="113" y="229"/>
                        </a:cubicBezTo>
                        <a:cubicBezTo>
                          <a:pt x="97" y="160"/>
                          <a:pt x="86" y="89"/>
                          <a:pt x="64" y="22"/>
                        </a:cubicBezTo>
                        <a:cubicBezTo>
                          <a:pt x="60" y="8"/>
                          <a:pt x="46" y="0"/>
                          <a:pt x="32" y="0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14" name="Google Shape;714;p38"/>
                  <p:cNvSpPr/>
                  <p:nvPr/>
                </p:nvSpPr>
                <p:spPr>
                  <a:xfrm>
                    <a:off x="848450" y="1675250"/>
                    <a:ext cx="3875" cy="11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5" h="447" extrusionOk="0">
                        <a:moveTo>
                          <a:pt x="124" y="0"/>
                        </a:moveTo>
                        <a:cubicBezTo>
                          <a:pt x="117" y="0"/>
                          <a:pt x="110" y="3"/>
                          <a:pt x="103" y="9"/>
                        </a:cubicBezTo>
                        <a:cubicBezTo>
                          <a:pt x="89" y="24"/>
                          <a:pt x="83" y="44"/>
                          <a:pt x="75" y="63"/>
                        </a:cubicBezTo>
                        <a:cubicBezTo>
                          <a:pt x="68" y="80"/>
                          <a:pt x="63" y="97"/>
                          <a:pt x="57" y="112"/>
                        </a:cubicBezTo>
                        <a:cubicBezTo>
                          <a:pt x="46" y="148"/>
                          <a:pt x="35" y="185"/>
                          <a:pt x="26" y="221"/>
                        </a:cubicBezTo>
                        <a:cubicBezTo>
                          <a:pt x="17" y="257"/>
                          <a:pt x="9" y="294"/>
                          <a:pt x="4" y="331"/>
                        </a:cubicBezTo>
                        <a:cubicBezTo>
                          <a:pt x="1" y="350"/>
                          <a:pt x="0" y="367"/>
                          <a:pt x="0" y="387"/>
                        </a:cubicBezTo>
                        <a:cubicBezTo>
                          <a:pt x="0" y="396"/>
                          <a:pt x="1" y="408"/>
                          <a:pt x="4" y="418"/>
                        </a:cubicBezTo>
                        <a:cubicBezTo>
                          <a:pt x="6" y="426"/>
                          <a:pt x="16" y="432"/>
                          <a:pt x="17" y="436"/>
                        </a:cubicBezTo>
                        <a:cubicBezTo>
                          <a:pt x="19" y="443"/>
                          <a:pt x="26" y="447"/>
                          <a:pt x="33" y="447"/>
                        </a:cubicBezTo>
                        <a:cubicBezTo>
                          <a:pt x="38" y="447"/>
                          <a:pt x="42" y="445"/>
                          <a:pt x="45" y="439"/>
                        </a:cubicBezTo>
                        <a:cubicBezTo>
                          <a:pt x="39" y="439"/>
                          <a:pt x="40" y="438"/>
                          <a:pt x="48" y="436"/>
                        </a:cubicBezTo>
                        <a:cubicBezTo>
                          <a:pt x="53" y="433"/>
                          <a:pt x="56" y="429"/>
                          <a:pt x="58" y="426"/>
                        </a:cubicBezTo>
                        <a:cubicBezTo>
                          <a:pt x="62" y="419"/>
                          <a:pt x="65" y="408"/>
                          <a:pt x="67" y="401"/>
                        </a:cubicBezTo>
                        <a:cubicBezTo>
                          <a:pt x="72" y="383"/>
                          <a:pt x="75" y="365"/>
                          <a:pt x="78" y="345"/>
                        </a:cubicBezTo>
                        <a:cubicBezTo>
                          <a:pt x="83" y="310"/>
                          <a:pt x="88" y="276"/>
                          <a:pt x="96" y="242"/>
                        </a:cubicBezTo>
                        <a:cubicBezTo>
                          <a:pt x="103" y="207"/>
                          <a:pt x="112" y="174"/>
                          <a:pt x="122" y="140"/>
                        </a:cubicBezTo>
                        <a:lnTo>
                          <a:pt x="137" y="91"/>
                        </a:lnTo>
                        <a:cubicBezTo>
                          <a:pt x="144" y="71"/>
                          <a:pt x="154" y="53"/>
                          <a:pt x="153" y="32"/>
                        </a:cubicBezTo>
                        <a:cubicBezTo>
                          <a:pt x="154" y="13"/>
                          <a:pt x="140" y="0"/>
                          <a:pt x="124" y="0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715" name="Google Shape;715;p38"/>
            <p:cNvGrpSpPr/>
            <p:nvPr/>
          </p:nvGrpSpPr>
          <p:grpSpPr>
            <a:xfrm>
              <a:off x="4782625" y="4299312"/>
              <a:ext cx="1817862" cy="363877"/>
              <a:chOff x="303900" y="1448375"/>
              <a:chExt cx="882800" cy="176725"/>
            </a:xfrm>
          </p:grpSpPr>
          <p:grpSp>
            <p:nvGrpSpPr>
              <p:cNvPr id="716" name="Google Shape;716;p38"/>
              <p:cNvGrpSpPr/>
              <p:nvPr/>
            </p:nvGrpSpPr>
            <p:grpSpPr>
              <a:xfrm>
                <a:off x="399125" y="1448375"/>
                <a:ext cx="742525" cy="151400"/>
                <a:chOff x="399125" y="1276500"/>
                <a:chExt cx="742525" cy="151400"/>
              </a:xfrm>
            </p:grpSpPr>
            <p:sp>
              <p:nvSpPr>
                <p:cNvPr id="717" name="Google Shape;717;p38"/>
                <p:cNvSpPr/>
                <p:nvPr/>
              </p:nvSpPr>
              <p:spPr>
                <a:xfrm>
                  <a:off x="399125" y="1276500"/>
                  <a:ext cx="742525" cy="15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01" h="6056" extrusionOk="0">
                      <a:moveTo>
                        <a:pt x="19547" y="1"/>
                      </a:moveTo>
                      <a:cubicBezTo>
                        <a:pt x="19463" y="1"/>
                        <a:pt x="19377" y="24"/>
                        <a:pt x="19299" y="73"/>
                      </a:cubicBezTo>
                      <a:cubicBezTo>
                        <a:pt x="19162" y="162"/>
                        <a:pt x="19033" y="288"/>
                        <a:pt x="19016" y="456"/>
                      </a:cubicBezTo>
                      <a:lnTo>
                        <a:pt x="19016" y="456"/>
                      </a:lnTo>
                      <a:cubicBezTo>
                        <a:pt x="19012" y="453"/>
                        <a:pt x="19010" y="450"/>
                        <a:pt x="19009" y="450"/>
                      </a:cubicBezTo>
                      <a:lnTo>
                        <a:pt x="19009" y="450"/>
                      </a:lnTo>
                      <a:cubicBezTo>
                        <a:pt x="19007" y="450"/>
                        <a:pt x="19009" y="456"/>
                        <a:pt x="19015" y="467"/>
                      </a:cubicBezTo>
                      <a:cubicBezTo>
                        <a:pt x="19015" y="464"/>
                        <a:pt x="19015" y="460"/>
                        <a:pt x="19016" y="456"/>
                      </a:cubicBezTo>
                      <a:lnTo>
                        <a:pt x="19016" y="456"/>
                      </a:lnTo>
                      <a:cubicBezTo>
                        <a:pt x="19048" y="493"/>
                        <a:pt x="19178" y="691"/>
                        <a:pt x="19165" y="691"/>
                      </a:cubicBezTo>
                      <a:cubicBezTo>
                        <a:pt x="19163" y="691"/>
                        <a:pt x="19157" y="687"/>
                        <a:pt x="19148" y="677"/>
                      </a:cubicBezTo>
                      <a:cubicBezTo>
                        <a:pt x="18990" y="507"/>
                        <a:pt x="18748" y="355"/>
                        <a:pt x="18413" y="279"/>
                      </a:cubicBezTo>
                      <a:cubicBezTo>
                        <a:pt x="18264" y="245"/>
                        <a:pt x="18108" y="229"/>
                        <a:pt x="17952" y="229"/>
                      </a:cubicBezTo>
                      <a:cubicBezTo>
                        <a:pt x="17702" y="229"/>
                        <a:pt x="17453" y="270"/>
                        <a:pt x="17232" y="339"/>
                      </a:cubicBezTo>
                      <a:cubicBezTo>
                        <a:pt x="16540" y="558"/>
                        <a:pt x="16308" y="958"/>
                        <a:pt x="16203" y="1360"/>
                      </a:cubicBezTo>
                      <a:cubicBezTo>
                        <a:pt x="16195" y="1354"/>
                        <a:pt x="16189" y="1350"/>
                        <a:pt x="16182" y="1345"/>
                      </a:cubicBezTo>
                      <a:cubicBezTo>
                        <a:pt x="16042" y="1266"/>
                        <a:pt x="15861" y="1226"/>
                        <a:pt x="15672" y="1226"/>
                      </a:cubicBezTo>
                      <a:cubicBezTo>
                        <a:pt x="15580" y="1226"/>
                        <a:pt x="15486" y="1235"/>
                        <a:pt x="15393" y="1254"/>
                      </a:cubicBezTo>
                      <a:cubicBezTo>
                        <a:pt x="15071" y="1321"/>
                        <a:pt x="14839" y="1470"/>
                        <a:pt x="14646" y="1614"/>
                      </a:cubicBezTo>
                      <a:cubicBezTo>
                        <a:pt x="14535" y="1697"/>
                        <a:pt x="14431" y="1784"/>
                        <a:pt x="14348" y="1873"/>
                      </a:cubicBezTo>
                      <a:cubicBezTo>
                        <a:pt x="14294" y="1670"/>
                        <a:pt x="14107" y="1476"/>
                        <a:pt x="13833" y="1325"/>
                      </a:cubicBezTo>
                      <a:cubicBezTo>
                        <a:pt x="13459" y="1115"/>
                        <a:pt x="12945" y="999"/>
                        <a:pt x="12402" y="999"/>
                      </a:cubicBezTo>
                      <a:cubicBezTo>
                        <a:pt x="11835" y="1000"/>
                        <a:pt x="11286" y="1118"/>
                        <a:pt x="10844" y="1303"/>
                      </a:cubicBezTo>
                      <a:cubicBezTo>
                        <a:pt x="9994" y="1656"/>
                        <a:pt x="9649" y="2219"/>
                        <a:pt x="9614" y="2776"/>
                      </a:cubicBezTo>
                      <a:cubicBezTo>
                        <a:pt x="9406" y="2595"/>
                        <a:pt x="9032" y="2467"/>
                        <a:pt x="8628" y="2467"/>
                      </a:cubicBezTo>
                      <a:cubicBezTo>
                        <a:pt x="8593" y="2467"/>
                        <a:pt x="8558" y="2468"/>
                        <a:pt x="8523" y="2470"/>
                      </a:cubicBezTo>
                      <a:cubicBezTo>
                        <a:pt x="8107" y="2492"/>
                        <a:pt x="7765" y="2646"/>
                        <a:pt x="7600" y="2842"/>
                      </a:cubicBezTo>
                      <a:cubicBezTo>
                        <a:pt x="7528" y="2729"/>
                        <a:pt x="7409" y="2625"/>
                        <a:pt x="7251" y="2537"/>
                      </a:cubicBezTo>
                      <a:cubicBezTo>
                        <a:pt x="6936" y="2358"/>
                        <a:pt x="6514" y="2274"/>
                        <a:pt x="6086" y="2274"/>
                      </a:cubicBezTo>
                      <a:cubicBezTo>
                        <a:pt x="5702" y="2274"/>
                        <a:pt x="5313" y="2341"/>
                        <a:pt x="4990" y="2466"/>
                      </a:cubicBezTo>
                      <a:cubicBezTo>
                        <a:pt x="4415" y="2690"/>
                        <a:pt x="4145" y="3053"/>
                        <a:pt x="4155" y="3420"/>
                      </a:cubicBezTo>
                      <a:cubicBezTo>
                        <a:pt x="4134" y="3400"/>
                        <a:pt x="4114" y="3381"/>
                        <a:pt x="4093" y="3362"/>
                      </a:cubicBezTo>
                      <a:cubicBezTo>
                        <a:pt x="3833" y="3141"/>
                        <a:pt x="3443" y="2965"/>
                        <a:pt x="2958" y="2905"/>
                      </a:cubicBezTo>
                      <a:cubicBezTo>
                        <a:pt x="2851" y="2892"/>
                        <a:pt x="2745" y="2886"/>
                        <a:pt x="2641" y="2886"/>
                      </a:cubicBezTo>
                      <a:cubicBezTo>
                        <a:pt x="2276" y="2886"/>
                        <a:pt x="1933" y="2962"/>
                        <a:pt x="1658" y="3101"/>
                      </a:cubicBezTo>
                      <a:cubicBezTo>
                        <a:pt x="1288" y="3289"/>
                        <a:pt x="1045" y="3547"/>
                        <a:pt x="833" y="3790"/>
                      </a:cubicBezTo>
                      <a:cubicBezTo>
                        <a:pt x="593" y="4064"/>
                        <a:pt x="405" y="4349"/>
                        <a:pt x="257" y="4641"/>
                      </a:cubicBezTo>
                      <a:cubicBezTo>
                        <a:pt x="247" y="4658"/>
                        <a:pt x="9" y="6038"/>
                        <a:pt x="1" y="6055"/>
                      </a:cubicBezTo>
                      <a:lnTo>
                        <a:pt x="19658" y="4695"/>
                      </a:lnTo>
                      <a:lnTo>
                        <a:pt x="29700" y="6054"/>
                      </a:lnTo>
                      <a:cubicBezTo>
                        <a:pt x="29696" y="6035"/>
                        <a:pt x="29573" y="4657"/>
                        <a:pt x="29570" y="4640"/>
                      </a:cubicBezTo>
                      <a:cubicBezTo>
                        <a:pt x="29494" y="4348"/>
                        <a:pt x="29397" y="4061"/>
                        <a:pt x="29274" y="3789"/>
                      </a:cubicBezTo>
                      <a:cubicBezTo>
                        <a:pt x="29166" y="3545"/>
                        <a:pt x="29041" y="3286"/>
                        <a:pt x="28853" y="3100"/>
                      </a:cubicBezTo>
                      <a:cubicBezTo>
                        <a:pt x="28713" y="2960"/>
                        <a:pt x="28538" y="2885"/>
                        <a:pt x="28352" y="2885"/>
                      </a:cubicBezTo>
                      <a:cubicBezTo>
                        <a:pt x="28298" y="2885"/>
                        <a:pt x="28244" y="2891"/>
                        <a:pt x="28189" y="2904"/>
                      </a:cubicBezTo>
                      <a:cubicBezTo>
                        <a:pt x="27941" y="2962"/>
                        <a:pt x="27741" y="3140"/>
                        <a:pt x="27608" y="3361"/>
                      </a:cubicBezTo>
                      <a:cubicBezTo>
                        <a:pt x="27597" y="3379"/>
                        <a:pt x="27587" y="3399"/>
                        <a:pt x="27576" y="3419"/>
                      </a:cubicBezTo>
                      <a:cubicBezTo>
                        <a:pt x="27581" y="3052"/>
                        <a:pt x="27443" y="2687"/>
                        <a:pt x="27149" y="2465"/>
                      </a:cubicBezTo>
                      <a:cubicBezTo>
                        <a:pt x="26984" y="2341"/>
                        <a:pt x="26785" y="2274"/>
                        <a:pt x="26589" y="2274"/>
                      </a:cubicBezTo>
                      <a:cubicBezTo>
                        <a:pt x="26370" y="2274"/>
                        <a:pt x="26154" y="2357"/>
                        <a:pt x="25993" y="2536"/>
                      </a:cubicBezTo>
                      <a:cubicBezTo>
                        <a:pt x="25913" y="2624"/>
                        <a:pt x="25853" y="2728"/>
                        <a:pt x="25815" y="2841"/>
                      </a:cubicBezTo>
                      <a:cubicBezTo>
                        <a:pt x="25730" y="2645"/>
                        <a:pt x="25554" y="2492"/>
                        <a:pt x="25343" y="2468"/>
                      </a:cubicBezTo>
                      <a:cubicBezTo>
                        <a:pt x="25324" y="2466"/>
                        <a:pt x="25306" y="2465"/>
                        <a:pt x="25287" y="2465"/>
                      </a:cubicBezTo>
                      <a:cubicBezTo>
                        <a:pt x="25081" y="2465"/>
                        <a:pt x="24891" y="2594"/>
                        <a:pt x="24785" y="2775"/>
                      </a:cubicBezTo>
                      <a:cubicBezTo>
                        <a:pt x="24766" y="2218"/>
                        <a:pt x="24591" y="1655"/>
                        <a:pt x="24156" y="1301"/>
                      </a:cubicBezTo>
                      <a:cubicBezTo>
                        <a:pt x="23930" y="1117"/>
                        <a:pt x="23649" y="999"/>
                        <a:pt x="23360" y="997"/>
                      </a:cubicBezTo>
                      <a:cubicBezTo>
                        <a:pt x="23082" y="997"/>
                        <a:pt x="22820" y="1114"/>
                        <a:pt x="22628" y="1323"/>
                      </a:cubicBezTo>
                      <a:cubicBezTo>
                        <a:pt x="22487" y="1475"/>
                        <a:pt x="22392" y="1669"/>
                        <a:pt x="22365" y="1872"/>
                      </a:cubicBezTo>
                      <a:cubicBezTo>
                        <a:pt x="22322" y="1783"/>
                        <a:pt x="22269" y="1696"/>
                        <a:pt x="22212" y="1613"/>
                      </a:cubicBezTo>
                      <a:cubicBezTo>
                        <a:pt x="22113" y="1468"/>
                        <a:pt x="21995" y="1320"/>
                        <a:pt x="21831" y="1253"/>
                      </a:cubicBezTo>
                      <a:cubicBezTo>
                        <a:pt x="21783" y="1234"/>
                        <a:pt x="21734" y="1224"/>
                        <a:pt x="21686" y="1224"/>
                      </a:cubicBezTo>
                      <a:cubicBezTo>
                        <a:pt x="21590" y="1224"/>
                        <a:pt x="21499" y="1264"/>
                        <a:pt x="21427" y="1344"/>
                      </a:cubicBezTo>
                      <a:cubicBezTo>
                        <a:pt x="21423" y="1347"/>
                        <a:pt x="21419" y="1352"/>
                        <a:pt x="21417" y="1358"/>
                      </a:cubicBezTo>
                      <a:cubicBezTo>
                        <a:pt x="21362" y="957"/>
                        <a:pt x="21244" y="557"/>
                        <a:pt x="20891" y="338"/>
                      </a:cubicBezTo>
                      <a:cubicBezTo>
                        <a:pt x="20778" y="268"/>
                        <a:pt x="20650" y="228"/>
                        <a:pt x="20523" y="228"/>
                      </a:cubicBezTo>
                      <a:cubicBezTo>
                        <a:pt x="20443" y="228"/>
                        <a:pt x="20364" y="244"/>
                        <a:pt x="20288" y="278"/>
                      </a:cubicBezTo>
                      <a:cubicBezTo>
                        <a:pt x="20115" y="354"/>
                        <a:pt x="19992" y="505"/>
                        <a:pt x="19912" y="676"/>
                      </a:cubicBezTo>
                      <a:cubicBezTo>
                        <a:pt x="19908" y="685"/>
                        <a:pt x="19905" y="689"/>
                        <a:pt x="19904" y="689"/>
                      </a:cubicBezTo>
                      <a:cubicBezTo>
                        <a:pt x="19897" y="689"/>
                        <a:pt x="19979" y="454"/>
                        <a:pt x="19996" y="420"/>
                      </a:cubicBezTo>
                      <a:lnTo>
                        <a:pt x="19996" y="420"/>
                      </a:lnTo>
                      <a:cubicBezTo>
                        <a:pt x="19997" y="424"/>
                        <a:pt x="19997" y="427"/>
                        <a:pt x="19997" y="431"/>
                      </a:cubicBezTo>
                      <a:cubicBezTo>
                        <a:pt x="19999" y="420"/>
                        <a:pt x="20000" y="416"/>
                        <a:pt x="19999" y="416"/>
                      </a:cubicBezTo>
                      <a:lnTo>
                        <a:pt x="19999" y="416"/>
                      </a:lnTo>
                      <a:cubicBezTo>
                        <a:pt x="19999" y="416"/>
                        <a:pt x="19998" y="417"/>
                        <a:pt x="19996" y="420"/>
                      </a:cubicBezTo>
                      <a:lnTo>
                        <a:pt x="19996" y="420"/>
                      </a:lnTo>
                      <a:cubicBezTo>
                        <a:pt x="19996" y="411"/>
                        <a:pt x="19995" y="402"/>
                        <a:pt x="19995" y="392"/>
                      </a:cubicBezTo>
                      <a:cubicBezTo>
                        <a:pt x="19970" y="154"/>
                        <a:pt x="19765" y="1"/>
                        <a:pt x="19547" y="1"/>
                      </a:cubicBezTo>
                      <a:close/>
                    </a:path>
                  </a:pathLst>
                </a:custGeom>
                <a:solidFill>
                  <a:srgbClr val="A8A53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8" name="Google Shape;718;p38"/>
                <p:cNvSpPr/>
                <p:nvPr/>
              </p:nvSpPr>
              <p:spPr>
                <a:xfrm>
                  <a:off x="399125" y="1276500"/>
                  <a:ext cx="742525" cy="15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01" h="6056" extrusionOk="0">
                      <a:moveTo>
                        <a:pt x="19547" y="1"/>
                      </a:moveTo>
                      <a:cubicBezTo>
                        <a:pt x="19463" y="1"/>
                        <a:pt x="19377" y="24"/>
                        <a:pt x="19299" y="73"/>
                      </a:cubicBezTo>
                      <a:cubicBezTo>
                        <a:pt x="19162" y="162"/>
                        <a:pt x="19033" y="288"/>
                        <a:pt x="19016" y="456"/>
                      </a:cubicBezTo>
                      <a:lnTo>
                        <a:pt x="19016" y="456"/>
                      </a:lnTo>
                      <a:cubicBezTo>
                        <a:pt x="19012" y="453"/>
                        <a:pt x="19010" y="450"/>
                        <a:pt x="19009" y="450"/>
                      </a:cubicBezTo>
                      <a:lnTo>
                        <a:pt x="19009" y="450"/>
                      </a:lnTo>
                      <a:cubicBezTo>
                        <a:pt x="19007" y="450"/>
                        <a:pt x="19009" y="456"/>
                        <a:pt x="19015" y="467"/>
                      </a:cubicBezTo>
                      <a:cubicBezTo>
                        <a:pt x="19015" y="464"/>
                        <a:pt x="19015" y="460"/>
                        <a:pt x="19016" y="456"/>
                      </a:cubicBezTo>
                      <a:lnTo>
                        <a:pt x="19016" y="456"/>
                      </a:lnTo>
                      <a:cubicBezTo>
                        <a:pt x="19048" y="493"/>
                        <a:pt x="19178" y="691"/>
                        <a:pt x="19165" y="691"/>
                      </a:cubicBezTo>
                      <a:cubicBezTo>
                        <a:pt x="19163" y="691"/>
                        <a:pt x="19157" y="687"/>
                        <a:pt x="19148" y="677"/>
                      </a:cubicBezTo>
                      <a:cubicBezTo>
                        <a:pt x="18990" y="507"/>
                        <a:pt x="18748" y="355"/>
                        <a:pt x="18413" y="279"/>
                      </a:cubicBezTo>
                      <a:cubicBezTo>
                        <a:pt x="18264" y="245"/>
                        <a:pt x="18108" y="229"/>
                        <a:pt x="17952" y="229"/>
                      </a:cubicBezTo>
                      <a:cubicBezTo>
                        <a:pt x="17702" y="229"/>
                        <a:pt x="17453" y="270"/>
                        <a:pt x="17232" y="339"/>
                      </a:cubicBezTo>
                      <a:cubicBezTo>
                        <a:pt x="16540" y="558"/>
                        <a:pt x="16308" y="958"/>
                        <a:pt x="16203" y="1360"/>
                      </a:cubicBezTo>
                      <a:cubicBezTo>
                        <a:pt x="16195" y="1354"/>
                        <a:pt x="16189" y="1350"/>
                        <a:pt x="16182" y="1345"/>
                      </a:cubicBezTo>
                      <a:cubicBezTo>
                        <a:pt x="16042" y="1266"/>
                        <a:pt x="15861" y="1226"/>
                        <a:pt x="15672" y="1226"/>
                      </a:cubicBezTo>
                      <a:cubicBezTo>
                        <a:pt x="15580" y="1226"/>
                        <a:pt x="15486" y="1235"/>
                        <a:pt x="15393" y="1254"/>
                      </a:cubicBezTo>
                      <a:cubicBezTo>
                        <a:pt x="15071" y="1321"/>
                        <a:pt x="14839" y="1470"/>
                        <a:pt x="14646" y="1614"/>
                      </a:cubicBezTo>
                      <a:cubicBezTo>
                        <a:pt x="14535" y="1697"/>
                        <a:pt x="14431" y="1784"/>
                        <a:pt x="14348" y="1873"/>
                      </a:cubicBezTo>
                      <a:cubicBezTo>
                        <a:pt x="14294" y="1670"/>
                        <a:pt x="14107" y="1476"/>
                        <a:pt x="13833" y="1325"/>
                      </a:cubicBezTo>
                      <a:cubicBezTo>
                        <a:pt x="13459" y="1115"/>
                        <a:pt x="12945" y="999"/>
                        <a:pt x="12402" y="999"/>
                      </a:cubicBezTo>
                      <a:cubicBezTo>
                        <a:pt x="11835" y="1000"/>
                        <a:pt x="11286" y="1118"/>
                        <a:pt x="10844" y="1303"/>
                      </a:cubicBezTo>
                      <a:cubicBezTo>
                        <a:pt x="9994" y="1656"/>
                        <a:pt x="9649" y="2219"/>
                        <a:pt x="9614" y="2776"/>
                      </a:cubicBezTo>
                      <a:cubicBezTo>
                        <a:pt x="9406" y="2595"/>
                        <a:pt x="9032" y="2467"/>
                        <a:pt x="8628" y="2467"/>
                      </a:cubicBezTo>
                      <a:cubicBezTo>
                        <a:pt x="8593" y="2467"/>
                        <a:pt x="8558" y="2468"/>
                        <a:pt x="8523" y="2470"/>
                      </a:cubicBezTo>
                      <a:cubicBezTo>
                        <a:pt x="8107" y="2492"/>
                        <a:pt x="7765" y="2646"/>
                        <a:pt x="7600" y="2842"/>
                      </a:cubicBezTo>
                      <a:cubicBezTo>
                        <a:pt x="7528" y="2729"/>
                        <a:pt x="7409" y="2625"/>
                        <a:pt x="7251" y="2537"/>
                      </a:cubicBezTo>
                      <a:cubicBezTo>
                        <a:pt x="6936" y="2358"/>
                        <a:pt x="6514" y="2274"/>
                        <a:pt x="6086" y="2274"/>
                      </a:cubicBezTo>
                      <a:cubicBezTo>
                        <a:pt x="5702" y="2274"/>
                        <a:pt x="5313" y="2341"/>
                        <a:pt x="4990" y="2466"/>
                      </a:cubicBezTo>
                      <a:cubicBezTo>
                        <a:pt x="4415" y="2690"/>
                        <a:pt x="4145" y="3053"/>
                        <a:pt x="4155" y="3420"/>
                      </a:cubicBezTo>
                      <a:cubicBezTo>
                        <a:pt x="4134" y="3400"/>
                        <a:pt x="4114" y="3381"/>
                        <a:pt x="4093" y="3362"/>
                      </a:cubicBezTo>
                      <a:cubicBezTo>
                        <a:pt x="3833" y="3141"/>
                        <a:pt x="3443" y="2965"/>
                        <a:pt x="2958" y="2905"/>
                      </a:cubicBezTo>
                      <a:cubicBezTo>
                        <a:pt x="2851" y="2892"/>
                        <a:pt x="2745" y="2886"/>
                        <a:pt x="2641" y="2886"/>
                      </a:cubicBezTo>
                      <a:cubicBezTo>
                        <a:pt x="2276" y="2886"/>
                        <a:pt x="1933" y="2962"/>
                        <a:pt x="1658" y="3101"/>
                      </a:cubicBezTo>
                      <a:cubicBezTo>
                        <a:pt x="1288" y="3289"/>
                        <a:pt x="1045" y="3547"/>
                        <a:pt x="833" y="3790"/>
                      </a:cubicBezTo>
                      <a:cubicBezTo>
                        <a:pt x="593" y="4064"/>
                        <a:pt x="405" y="4349"/>
                        <a:pt x="257" y="4641"/>
                      </a:cubicBezTo>
                      <a:cubicBezTo>
                        <a:pt x="247" y="4658"/>
                        <a:pt x="9" y="6038"/>
                        <a:pt x="1" y="6055"/>
                      </a:cubicBezTo>
                      <a:lnTo>
                        <a:pt x="19658" y="4695"/>
                      </a:lnTo>
                      <a:lnTo>
                        <a:pt x="29700" y="6054"/>
                      </a:lnTo>
                      <a:cubicBezTo>
                        <a:pt x="29696" y="6035"/>
                        <a:pt x="29573" y="4657"/>
                        <a:pt x="29570" y="4640"/>
                      </a:cubicBezTo>
                      <a:cubicBezTo>
                        <a:pt x="29494" y="4348"/>
                        <a:pt x="29397" y="4061"/>
                        <a:pt x="29274" y="3789"/>
                      </a:cubicBezTo>
                      <a:cubicBezTo>
                        <a:pt x="29166" y="3545"/>
                        <a:pt x="29041" y="3286"/>
                        <a:pt x="28853" y="3100"/>
                      </a:cubicBezTo>
                      <a:cubicBezTo>
                        <a:pt x="28713" y="2960"/>
                        <a:pt x="28538" y="2885"/>
                        <a:pt x="28352" y="2885"/>
                      </a:cubicBezTo>
                      <a:cubicBezTo>
                        <a:pt x="28298" y="2885"/>
                        <a:pt x="28244" y="2891"/>
                        <a:pt x="28189" y="2904"/>
                      </a:cubicBezTo>
                      <a:cubicBezTo>
                        <a:pt x="27941" y="2962"/>
                        <a:pt x="27741" y="3140"/>
                        <a:pt x="27608" y="3361"/>
                      </a:cubicBezTo>
                      <a:cubicBezTo>
                        <a:pt x="27597" y="3379"/>
                        <a:pt x="27587" y="3399"/>
                        <a:pt x="27576" y="3419"/>
                      </a:cubicBezTo>
                      <a:cubicBezTo>
                        <a:pt x="27581" y="3052"/>
                        <a:pt x="27443" y="2687"/>
                        <a:pt x="27149" y="2465"/>
                      </a:cubicBezTo>
                      <a:cubicBezTo>
                        <a:pt x="26984" y="2341"/>
                        <a:pt x="26785" y="2274"/>
                        <a:pt x="26589" y="2274"/>
                      </a:cubicBezTo>
                      <a:cubicBezTo>
                        <a:pt x="26370" y="2274"/>
                        <a:pt x="26154" y="2357"/>
                        <a:pt x="25993" y="2536"/>
                      </a:cubicBezTo>
                      <a:cubicBezTo>
                        <a:pt x="25913" y="2624"/>
                        <a:pt x="25853" y="2728"/>
                        <a:pt x="25815" y="2841"/>
                      </a:cubicBezTo>
                      <a:cubicBezTo>
                        <a:pt x="25730" y="2645"/>
                        <a:pt x="25554" y="2492"/>
                        <a:pt x="25343" y="2468"/>
                      </a:cubicBezTo>
                      <a:cubicBezTo>
                        <a:pt x="25324" y="2466"/>
                        <a:pt x="25306" y="2465"/>
                        <a:pt x="25287" y="2465"/>
                      </a:cubicBezTo>
                      <a:cubicBezTo>
                        <a:pt x="25081" y="2465"/>
                        <a:pt x="24891" y="2594"/>
                        <a:pt x="24785" y="2775"/>
                      </a:cubicBezTo>
                      <a:cubicBezTo>
                        <a:pt x="24766" y="2218"/>
                        <a:pt x="24591" y="1655"/>
                        <a:pt x="24156" y="1301"/>
                      </a:cubicBezTo>
                      <a:cubicBezTo>
                        <a:pt x="23930" y="1117"/>
                        <a:pt x="23649" y="999"/>
                        <a:pt x="23360" y="997"/>
                      </a:cubicBezTo>
                      <a:cubicBezTo>
                        <a:pt x="23082" y="997"/>
                        <a:pt x="22820" y="1114"/>
                        <a:pt x="22628" y="1323"/>
                      </a:cubicBezTo>
                      <a:cubicBezTo>
                        <a:pt x="22487" y="1475"/>
                        <a:pt x="22392" y="1669"/>
                        <a:pt x="22365" y="1872"/>
                      </a:cubicBezTo>
                      <a:cubicBezTo>
                        <a:pt x="22322" y="1783"/>
                        <a:pt x="22269" y="1696"/>
                        <a:pt x="22212" y="1613"/>
                      </a:cubicBezTo>
                      <a:cubicBezTo>
                        <a:pt x="22113" y="1468"/>
                        <a:pt x="21995" y="1320"/>
                        <a:pt x="21831" y="1253"/>
                      </a:cubicBezTo>
                      <a:cubicBezTo>
                        <a:pt x="21783" y="1234"/>
                        <a:pt x="21734" y="1224"/>
                        <a:pt x="21686" y="1224"/>
                      </a:cubicBezTo>
                      <a:cubicBezTo>
                        <a:pt x="21590" y="1224"/>
                        <a:pt x="21499" y="1264"/>
                        <a:pt x="21427" y="1344"/>
                      </a:cubicBezTo>
                      <a:cubicBezTo>
                        <a:pt x="21423" y="1347"/>
                        <a:pt x="21419" y="1352"/>
                        <a:pt x="21417" y="1358"/>
                      </a:cubicBezTo>
                      <a:cubicBezTo>
                        <a:pt x="21362" y="957"/>
                        <a:pt x="21244" y="557"/>
                        <a:pt x="20891" y="338"/>
                      </a:cubicBezTo>
                      <a:cubicBezTo>
                        <a:pt x="20778" y="268"/>
                        <a:pt x="20650" y="228"/>
                        <a:pt x="20523" y="228"/>
                      </a:cubicBezTo>
                      <a:cubicBezTo>
                        <a:pt x="20443" y="228"/>
                        <a:pt x="20364" y="244"/>
                        <a:pt x="20288" y="278"/>
                      </a:cubicBezTo>
                      <a:cubicBezTo>
                        <a:pt x="20115" y="354"/>
                        <a:pt x="19992" y="505"/>
                        <a:pt x="19912" y="676"/>
                      </a:cubicBezTo>
                      <a:cubicBezTo>
                        <a:pt x="19908" y="685"/>
                        <a:pt x="19905" y="689"/>
                        <a:pt x="19904" y="689"/>
                      </a:cubicBezTo>
                      <a:cubicBezTo>
                        <a:pt x="19897" y="689"/>
                        <a:pt x="19979" y="454"/>
                        <a:pt x="19996" y="420"/>
                      </a:cubicBezTo>
                      <a:lnTo>
                        <a:pt x="19996" y="420"/>
                      </a:lnTo>
                      <a:cubicBezTo>
                        <a:pt x="19997" y="424"/>
                        <a:pt x="19997" y="427"/>
                        <a:pt x="19997" y="431"/>
                      </a:cubicBezTo>
                      <a:cubicBezTo>
                        <a:pt x="19999" y="420"/>
                        <a:pt x="20000" y="416"/>
                        <a:pt x="19999" y="416"/>
                      </a:cubicBezTo>
                      <a:lnTo>
                        <a:pt x="19999" y="416"/>
                      </a:lnTo>
                      <a:cubicBezTo>
                        <a:pt x="19999" y="416"/>
                        <a:pt x="19998" y="417"/>
                        <a:pt x="19996" y="420"/>
                      </a:cubicBezTo>
                      <a:lnTo>
                        <a:pt x="19996" y="420"/>
                      </a:lnTo>
                      <a:cubicBezTo>
                        <a:pt x="19996" y="411"/>
                        <a:pt x="19995" y="402"/>
                        <a:pt x="19995" y="392"/>
                      </a:cubicBezTo>
                      <a:cubicBezTo>
                        <a:pt x="19970" y="154"/>
                        <a:pt x="19765" y="1"/>
                        <a:pt x="19547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24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719" name="Google Shape;719;p38"/>
              <p:cNvSpPr/>
              <p:nvPr/>
            </p:nvSpPr>
            <p:spPr>
              <a:xfrm>
                <a:off x="303900" y="1466725"/>
                <a:ext cx="882800" cy="158375"/>
              </a:xfrm>
              <a:custGeom>
                <a:avLst/>
                <a:gdLst/>
                <a:ahLst/>
                <a:cxnLst/>
                <a:rect l="l" t="t" r="r" b="b"/>
                <a:pathLst>
                  <a:path w="35312" h="6335" extrusionOk="0">
                    <a:moveTo>
                      <a:pt x="22337" y="1"/>
                    </a:moveTo>
                    <a:cubicBezTo>
                      <a:pt x="22281" y="1"/>
                      <a:pt x="22223" y="7"/>
                      <a:pt x="22164" y="20"/>
                    </a:cubicBezTo>
                    <a:cubicBezTo>
                      <a:pt x="21590" y="147"/>
                      <a:pt x="21128" y="524"/>
                      <a:pt x="20781" y="793"/>
                    </a:cubicBezTo>
                    <a:cubicBezTo>
                      <a:pt x="20150" y="1276"/>
                      <a:pt x="19947" y="1848"/>
                      <a:pt x="19877" y="2420"/>
                    </a:cubicBezTo>
                    <a:cubicBezTo>
                      <a:pt x="19872" y="2456"/>
                      <a:pt x="19842" y="2477"/>
                      <a:pt x="19812" y="2477"/>
                    </a:cubicBezTo>
                    <a:cubicBezTo>
                      <a:pt x="19791" y="2477"/>
                      <a:pt x="19771" y="2468"/>
                      <a:pt x="19756" y="2448"/>
                    </a:cubicBezTo>
                    <a:cubicBezTo>
                      <a:pt x="19724" y="2403"/>
                      <a:pt x="19687" y="2358"/>
                      <a:pt x="19645" y="2315"/>
                    </a:cubicBezTo>
                    <a:cubicBezTo>
                      <a:pt x="19481" y="2145"/>
                      <a:pt x="19230" y="1992"/>
                      <a:pt x="18883" y="1916"/>
                    </a:cubicBezTo>
                    <a:cubicBezTo>
                      <a:pt x="18727" y="1882"/>
                      <a:pt x="18565" y="1866"/>
                      <a:pt x="18403" y="1866"/>
                    </a:cubicBezTo>
                    <a:cubicBezTo>
                      <a:pt x="18144" y="1866"/>
                      <a:pt x="17885" y="1907"/>
                      <a:pt x="17656" y="1976"/>
                    </a:cubicBezTo>
                    <a:cubicBezTo>
                      <a:pt x="16938" y="2196"/>
                      <a:pt x="16697" y="2595"/>
                      <a:pt x="16587" y="2997"/>
                    </a:cubicBezTo>
                    <a:cubicBezTo>
                      <a:pt x="16579" y="2991"/>
                      <a:pt x="16573" y="2987"/>
                      <a:pt x="16566" y="2982"/>
                    </a:cubicBezTo>
                    <a:cubicBezTo>
                      <a:pt x="16420" y="2903"/>
                      <a:pt x="16234" y="2863"/>
                      <a:pt x="16039" y="2863"/>
                    </a:cubicBezTo>
                    <a:cubicBezTo>
                      <a:pt x="15942" y="2863"/>
                      <a:pt x="15843" y="2873"/>
                      <a:pt x="15746" y="2892"/>
                    </a:cubicBezTo>
                    <a:cubicBezTo>
                      <a:pt x="15413" y="2959"/>
                      <a:pt x="15171" y="3107"/>
                      <a:pt x="14969" y="3251"/>
                    </a:cubicBezTo>
                    <a:cubicBezTo>
                      <a:pt x="14884" y="3312"/>
                      <a:pt x="14802" y="3375"/>
                      <a:pt x="14731" y="3441"/>
                    </a:cubicBezTo>
                    <a:cubicBezTo>
                      <a:pt x="14718" y="3453"/>
                      <a:pt x="14702" y="3459"/>
                      <a:pt x="14686" y="3459"/>
                    </a:cubicBezTo>
                    <a:cubicBezTo>
                      <a:pt x="14662" y="3459"/>
                      <a:pt x="14638" y="3446"/>
                      <a:pt x="14627" y="3422"/>
                    </a:cubicBezTo>
                    <a:cubicBezTo>
                      <a:pt x="14545" y="3250"/>
                      <a:pt x="14367" y="3092"/>
                      <a:pt x="14124" y="2962"/>
                    </a:cubicBezTo>
                    <a:cubicBezTo>
                      <a:pt x="13735" y="2753"/>
                      <a:pt x="13203" y="2636"/>
                      <a:pt x="12638" y="2636"/>
                    </a:cubicBezTo>
                    <a:cubicBezTo>
                      <a:pt x="12050" y="2637"/>
                      <a:pt x="11480" y="2755"/>
                      <a:pt x="11021" y="2940"/>
                    </a:cubicBezTo>
                    <a:cubicBezTo>
                      <a:pt x="10198" y="3270"/>
                      <a:pt x="9831" y="3782"/>
                      <a:pt x="9756" y="4301"/>
                    </a:cubicBezTo>
                    <a:cubicBezTo>
                      <a:pt x="9751" y="4336"/>
                      <a:pt x="9722" y="4359"/>
                      <a:pt x="9691" y="4359"/>
                    </a:cubicBezTo>
                    <a:cubicBezTo>
                      <a:pt x="9679" y="4359"/>
                      <a:pt x="9667" y="4356"/>
                      <a:pt x="9656" y="4349"/>
                    </a:cubicBezTo>
                    <a:cubicBezTo>
                      <a:pt x="9430" y="4203"/>
                      <a:pt x="9086" y="4105"/>
                      <a:pt x="8719" y="4105"/>
                    </a:cubicBezTo>
                    <a:cubicBezTo>
                      <a:pt x="8683" y="4105"/>
                      <a:pt x="8647" y="4106"/>
                      <a:pt x="8611" y="4108"/>
                    </a:cubicBezTo>
                    <a:cubicBezTo>
                      <a:pt x="8219" y="4130"/>
                      <a:pt x="7891" y="4257"/>
                      <a:pt x="7703" y="4427"/>
                    </a:cubicBezTo>
                    <a:cubicBezTo>
                      <a:pt x="7690" y="4439"/>
                      <a:pt x="7674" y="4445"/>
                      <a:pt x="7658" y="4445"/>
                    </a:cubicBezTo>
                    <a:cubicBezTo>
                      <a:pt x="7640" y="4445"/>
                      <a:pt x="7621" y="4437"/>
                      <a:pt x="7607" y="4421"/>
                    </a:cubicBezTo>
                    <a:cubicBezTo>
                      <a:pt x="7531" y="4331"/>
                      <a:pt x="7423" y="4247"/>
                      <a:pt x="7289" y="4175"/>
                    </a:cubicBezTo>
                    <a:cubicBezTo>
                      <a:pt x="6962" y="3996"/>
                      <a:pt x="6524" y="3913"/>
                      <a:pt x="6080" y="3913"/>
                    </a:cubicBezTo>
                    <a:cubicBezTo>
                      <a:pt x="5681" y="3913"/>
                      <a:pt x="5277" y="3980"/>
                      <a:pt x="4942" y="4106"/>
                    </a:cubicBezTo>
                    <a:cubicBezTo>
                      <a:pt x="4344" y="4328"/>
                      <a:pt x="4065" y="4692"/>
                      <a:pt x="4074" y="5059"/>
                    </a:cubicBezTo>
                    <a:cubicBezTo>
                      <a:pt x="4054" y="5039"/>
                      <a:pt x="4033" y="5019"/>
                      <a:pt x="4009" y="5000"/>
                    </a:cubicBezTo>
                    <a:cubicBezTo>
                      <a:pt x="3741" y="4779"/>
                      <a:pt x="3334" y="4603"/>
                      <a:pt x="2831" y="4544"/>
                    </a:cubicBezTo>
                    <a:cubicBezTo>
                      <a:pt x="2720" y="4531"/>
                      <a:pt x="2609" y="4525"/>
                      <a:pt x="2500" y="4525"/>
                    </a:cubicBezTo>
                    <a:cubicBezTo>
                      <a:pt x="2122" y="4525"/>
                      <a:pt x="1767" y="4601"/>
                      <a:pt x="1482" y="4740"/>
                    </a:cubicBezTo>
                    <a:cubicBezTo>
                      <a:pt x="1098" y="4927"/>
                      <a:pt x="846" y="5186"/>
                      <a:pt x="625" y="5428"/>
                    </a:cubicBezTo>
                    <a:cubicBezTo>
                      <a:pt x="376" y="5703"/>
                      <a:pt x="180" y="5988"/>
                      <a:pt x="26" y="6279"/>
                    </a:cubicBezTo>
                    <a:cubicBezTo>
                      <a:pt x="17" y="6297"/>
                      <a:pt x="10" y="6315"/>
                      <a:pt x="1" y="6333"/>
                    </a:cubicBezTo>
                    <a:lnTo>
                      <a:pt x="35248" y="6333"/>
                    </a:lnTo>
                    <a:lnTo>
                      <a:pt x="35248" y="6335"/>
                    </a:lnTo>
                    <a:cubicBezTo>
                      <a:pt x="35278" y="6297"/>
                      <a:pt x="35283" y="6288"/>
                      <a:pt x="35312" y="6251"/>
                    </a:cubicBezTo>
                    <a:cubicBezTo>
                      <a:pt x="35234" y="5969"/>
                      <a:pt x="35136" y="5695"/>
                      <a:pt x="35014" y="5430"/>
                    </a:cubicBezTo>
                    <a:cubicBezTo>
                      <a:pt x="34902" y="5188"/>
                      <a:pt x="34772" y="4928"/>
                      <a:pt x="34576" y="4741"/>
                    </a:cubicBezTo>
                    <a:cubicBezTo>
                      <a:pt x="34430" y="4602"/>
                      <a:pt x="34248" y="4526"/>
                      <a:pt x="34055" y="4526"/>
                    </a:cubicBezTo>
                    <a:cubicBezTo>
                      <a:pt x="33999" y="4526"/>
                      <a:pt x="33943" y="4532"/>
                      <a:pt x="33886" y="4545"/>
                    </a:cubicBezTo>
                    <a:cubicBezTo>
                      <a:pt x="33629" y="4603"/>
                      <a:pt x="33421" y="4781"/>
                      <a:pt x="33284" y="5002"/>
                    </a:cubicBezTo>
                    <a:cubicBezTo>
                      <a:pt x="33272" y="5020"/>
                      <a:pt x="33262" y="5040"/>
                      <a:pt x="33251" y="5060"/>
                    </a:cubicBezTo>
                    <a:cubicBezTo>
                      <a:pt x="33256" y="4693"/>
                      <a:pt x="33112" y="4328"/>
                      <a:pt x="32807" y="4107"/>
                    </a:cubicBezTo>
                    <a:cubicBezTo>
                      <a:pt x="32635" y="3982"/>
                      <a:pt x="32428" y="3915"/>
                      <a:pt x="32224" y="3915"/>
                    </a:cubicBezTo>
                    <a:cubicBezTo>
                      <a:pt x="31997" y="3915"/>
                      <a:pt x="31773" y="3998"/>
                      <a:pt x="31606" y="4177"/>
                    </a:cubicBezTo>
                    <a:cubicBezTo>
                      <a:pt x="31554" y="4233"/>
                      <a:pt x="31508" y="4296"/>
                      <a:pt x="31472" y="4364"/>
                    </a:cubicBezTo>
                    <a:cubicBezTo>
                      <a:pt x="31459" y="4389"/>
                      <a:pt x="31436" y="4401"/>
                      <a:pt x="31412" y="4401"/>
                    </a:cubicBezTo>
                    <a:cubicBezTo>
                      <a:pt x="31393" y="4401"/>
                      <a:pt x="31373" y="4392"/>
                      <a:pt x="31360" y="4374"/>
                    </a:cubicBezTo>
                    <a:cubicBezTo>
                      <a:pt x="31262" y="4231"/>
                      <a:pt x="31108" y="4128"/>
                      <a:pt x="30931" y="4110"/>
                    </a:cubicBezTo>
                    <a:cubicBezTo>
                      <a:pt x="30911" y="4108"/>
                      <a:pt x="30892" y="4107"/>
                      <a:pt x="30873" y="4107"/>
                    </a:cubicBezTo>
                    <a:cubicBezTo>
                      <a:pt x="30714" y="4107"/>
                      <a:pt x="30563" y="4178"/>
                      <a:pt x="30451" y="4288"/>
                    </a:cubicBezTo>
                    <a:cubicBezTo>
                      <a:pt x="30438" y="4301"/>
                      <a:pt x="30421" y="4307"/>
                      <a:pt x="30405" y="4307"/>
                    </a:cubicBezTo>
                    <a:cubicBezTo>
                      <a:pt x="30374" y="4307"/>
                      <a:pt x="30343" y="4284"/>
                      <a:pt x="30340" y="4249"/>
                    </a:cubicBezTo>
                    <a:cubicBezTo>
                      <a:pt x="30293" y="3748"/>
                      <a:pt x="30104" y="3260"/>
                      <a:pt x="29698" y="2941"/>
                    </a:cubicBezTo>
                    <a:cubicBezTo>
                      <a:pt x="29463" y="2756"/>
                      <a:pt x="29172" y="2638"/>
                      <a:pt x="28872" y="2637"/>
                    </a:cubicBezTo>
                    <a:cubicBezTo>
                      <a:pt x="28583" y="2637"/>
                      <a:pt x="28311" y="2754"/>
                      <a:pt x="28111" y="2963"/>
                    </a:cubicBezTo>
                    <a:cubicBezTo>
                      <a:pt x="28003" y="3075"/>
                      <a:pt x="27921" y="3209"/>
                      <a:pt x="27874" y="3354"/>
                    </a:cubicBezTo>
                    <a:cubicBezTo>
                      <a:pt x="27865" y="3383"/>
                      <a:pt x="27839" y="3398"/>
                      <a:pt x="27812" y="3398"/>
                    </a:cubicBezTo>
                    <a:cubicBezTo>
                      <a:pt x="27791" y="3398"/>
                      <a:pt x="27769" y="3388"/>
                      <a:pt x="27756" y="3367"/>
                    </a:cubicBezTo>
                    <a:cubicBezTo>
                      <a:pt x="27732" y="3328"/>
                      <a:pt x="27706" y="3291"/>
                      <a:pt x="27678" y="3253"/>
                    </a:cubicBezTo>
                    <a:cubicBezTo>
                      <a:pt x="27575" y="3107"/>
                      <a:pt x="27453" y="2961"/>
                      <a:pt x="27281" y="2893"/>
                    </a:cubicBezTo>
                    <a:cubicBezTo>
                      <a:pt x="27231" y="2874"/>
                      <a:pt x="27181" y="2864"/>
                      <a:pt x="27131" y="2864"/>
                    </a:cubicBezTo>
                    <a:cubicBezTo>
                      <a:pt x="27032" y="2864"/>
                      <a:pt x="26937" y="2903"/>
                      <a:pt x="26862" y="2983"/>
                    </a:cubicBezTo>
                    <a:cubicBezTo>
                      <a:pt x="26858" y="2987"/>
                      <a:pt x="26855" y="2992"/>
                      <a:pt x="26851" y="2998"/>
                    </a:cubicBezTo>
                    <a:cubicBezTo>
                      <a:pt x="26795" y="2596"/>
                      <a:pt x="26672" y="2197"/>
                      <a:pt x="26304" y="1977"/>
                    </a:cubicBezTo>
                    <a:cubicBezTo>
                      <a:pt x="26188" y="1908"/>
                      <a:pt x="26056" y="1868"/>
                      <a:pt x="25923" y="1868"/>
                    </a:cubicBezTo>
                    <a:cubicBezTo>
                      <a:pt x="25840" y="1868"/>
                      <a:pt x="25757" y="1884"/>
                      <a:pt x="25677" y="1918"/>
                    </a:cubicBezTo>
                    <a:cubicBezTo>
                      <a:pt x="25500" y="1993"/>
                      <a:pt x="25372" y="2146"/>
                      <a:pt x="25288" y="2316"/>
                    </a:cubicBezTo>
                    <a:cubicBezTo>
                      <a:pt x="25288" y="2317"/>
                      <a:pt x="25287" y="2317"/>
                      <a:pt x="25287" y="2318"/>
                    </a:cubicBezTo>
                    <a:cubicBezTo>
                      <a:pt x="25274" y="2344"/>
                      <a:pt x="25250" y="2356"/>
                      <a:pt x="25227" y="2356"/>
                    </a:cubicBezTo>
                    <a:cubicBezTo>
                      <a:pt x="25195" y="2356"/>
                      <a:pt x="25164" y="2335"/>
                      <a:pt x="25161" y="2296"/>
                    </a:cubicBezTo>
                    <a:cubicBezTo>
                      <a:pt x="25118" y="1766"/>
                      <a:pt x="25007" y="1243"/>
                      <a:pt x="24708" y="793"/>
                    </a:cubicBezTo>
                    <a:cubicBezTo>
                      <a:pt x="24530" y="524"/>
                      <a:pt x="24321" y="182"/>
                      <a:pt x="23999" y="152"/>
                    </a:cubicBezTo>
                    <a:cubicBezTo>
                      <a:pt x="23984" y="150"/>
                      <a:pt x="23969" y="150"/>
                      <a:pt x="23954" y="150"/>
                    </a:cubicBezTo>
                    <a:cubicBezTo>
                      <a:pt x="23582" y="150"/>
                      <a:pt x="23327" y="567"/>
                      <a:pt x="23327" y="567"/>
                    </a:cubicBezTo>
                    <a:cubicBezTo>
                      <a:pt x="23327" y="567"/>
                      <a:pt x="22890" y="1"/>
                      <a:pt x="22337" y="1"/>
                    </a:cubicBezTo>
                    <a:close/>
                  </a:path>
                </a:pathLst>
              </a:custGeom>
              <a:solidFill>
                <a:srgbClr val="A8A5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20" name="Google Shape;720;p38"/>
              <p:cNvGrpSpPr/>
              <p:nvPr/>
            </p:nvGrpSpPr>
            <p:grpSpPr>
              <a:xfrm>
                <a:off x="447411" y="1494980"/>
                <a:ext cx="662950" cy="120925"/>
                <a:chOff x="511775" y="1741350"/>
                <a:chExt cx="662950" cy="120925"/>
              </a:xfrm>
            </p:grpSpPr>
            <p:grpSp>
              <p:nvGrpSpPr>
                <p:cNvPr id="721" name="Google Shape;721;p38"/>
                <p:cNvGrpSpPr/>
                <p:nvPr/>
              </p:nvGrpSpPr>
              <p:grpSpPr>
                <a:xfrm>
                  <a:off x="511775" y="1741350"/>
                  <a:ext cx="662950" cy="120925"/>
                  <a:chOff x="587975" y="1817550"/>
                  <a:chExt cx="662950" cy="120925"/>
                </a:xfrm>
              </p:grpSpPr>
              <p:sp>
                <p:nvSpPr>
                  <p:cNvPr id="722" name="Google Shape;722;p38"/>
                  <p:cNvSpPr/>
                  <p:nvPr/>
                </p:nvSpPr>
                <p:spPr>
                  <a:xfrm>
                    <a:off x="1093050" y="1914325"/>
                    <a:ext cx="2750" cy="17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0" h="709" extrusionOk="0">
                        <a:moveTo>
                          <a:pt x="40" y="0"/>
                        </a:moveTo>
                        <a:cubicBezTo>
                          <a:pt x="26" y="0"/>
                          <a:pt x="13" y="7"/>
                          <a:pt x="10" y="23"/>
                        </a:cubicBezTo>
                        <a:cubicBezTo>
                          <a:pt x="1" y="75"/>
                          <a:pt x="4" y="129"/>
                          <a:pt x="5" y="182"/>
                        </a:cubicBezTo>
                        <a:cubicBezTo>
                          <a:pt x="5" y="238"/>
                          <a:pt x="6" y="296"/>
                          <a:pt x="8" y="352"/>
                        </a:cubicBezTo>
                        <a:cubicBezTo>
                          <a:pt x="9" y="406"/>
                          <a:pt x="10" y="462"/>
                          <a:pt x="11" y="516"/>
                        </a:cubicBezTo>
                        <a:cubicBezTo>
                          <a:pt x="11" y="543"/>
                          <a:pt x="13" y="570"/>
                          <a:pt x="14" y="597"/>
                        </a:cubicBezTo>
                        <a:cubicBezTo>
                          <a:pt x="15" y="625"/>
                          <a:pt x="14" y="655"/>
                          <a:pt x="25" y="683"/>
                        </a:cubicBezTo>
                        <a:cubicBezTo>
                          <a:pt x="31" y="700"/>
                          <a:pt x="46" y="709"/>
                          <a:pt x="61" y="709"/>
                        </a:cubicBezTo>
                        <a:cubicBezTo>
                          <a:pt x="75" y="709"/>
                          <a:pt x="88" y="700"/>
                          <a:pt x="94" y="683"/>
                        </a:cubicBezTo>
                        <a:cubicBezTo>
                          <a:pt x="109" y="632"/>
                          <a:pt x="99" y="571"/>
                          <a:pt x="97" y="521"/>
                        </a:cubicBezTo>
                        <a:cubicBezTo>
                          <a:pt x="96" y="464"/>
                          <a:pt x="93" y="407"/>
                          <a:pt x="92" y="351"/>
                        </a:cubicBezTo>
                        <a:cubicBezTo>
                          <a:pt x="91" y="297"/>
                          <a:pt x="88" y="241"/>
                          <a:pt x="85" y="188"/>
                        </a:cubicBezTo>
                        <a:cubicBezTo>
                          <a:pt x="82" y="133"/>
                          <a:pt x="83" y="75"/>
                          <a:pt x="71" y="23"/>
                        </a:cubicBezTo>
                        <a:cubicBezTo>
                          <a:pt x="68" y="8"/>
                          <a:pt x="54" y="0"/>
                          <a:pt x="40" y="0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23" name="Google Shape;723;p38"/>
                  <p:cNvSpPr/>
                  <p:nvPr/>
                </p:nvSpPr>
                <p:spPr>
                  <a:xfrm>
                    <a:off x="1098775" y="1923575"/>
                    <a:ext cx="2075" cy="9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3" h="386" extrusionOk="0">
                        <a:moveTo>
                          <a:pt x="50" y="0"/>
                        </a:moveTo>
                        <a:cubicBezTo>
                          <a:pt x="34" y="0"/>
                          <a:pt x="16" y="11"/>
                          <a:pt x="14" y="32"/>
                        </a:cubicBezTo>
                        <a:cubicBezTo>
                          <a:pt x="12" y="87"/>
                          <a:pt x="9" y="139"/>
                          <a:pt x="7" y="194"/>
                        </a:cubicBezTo>
                        <a:cubicBezTo>
                          <a:pt x="4" y="248"/>
                          <a:pt x="1" y="300"/>
                          <a:pt x="4" y="355"/>
                        </a:cubicBezTo>
                        <a:cubicBezTo>
                          <a:pt x="6" y="370"/>
                          <a:pt x="14" y="383"/>
                          <a:pt x="32" y="385"/>
                        </a:cubicBezTo>
                        <a:cubicBezTo>
                          <a:pt x="33" y="385"/>
                          <a:pt x="33" y="385"/>
                          <a:pt x="34" y="385"/>
                        </a:cubicBezTo>
                        <a:cubicBezTo>
                          <a:pt x="47" y="385"/>
                          <a:pt x="63" y="377"/>
                          <a:pt x="65" y="362"/>
                        </a:cubicBezTo>
                        <a:cubicBezTo>
                          <a:pt x="74" y="308"/>
                          <a:pt x="75" y="252"/>
                          <a:pt x="76" y="196"/>
                        </a:cubicBezTo>
                        <a:cubicBezTo>
                          <a:pt x="78" y="143"/>
                          <a:pt x="80" y="87"/>
                          <a:pt x="81" y="32"/>
                        </a:cubicBezTo>
                        <a:cubicBezTo>
                          <a:pt x="83" y="11"/>
                          <a:pt x="67" y="0"/>
                          <a:pt x="50" y="0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24" name="Google Shape;724;p38"/>
                  <p:cNvSpPr/>
                  <p:nvPr/>
                </p:nvSpPr>
                <p:spPr>
                  <a:xfrm>
                    <a:off x="1107625" y="1918950"/>
                    <a:ext cx="3200" cy="19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" h="781" extrusionOk="0">
                        <a:moveTo>
                          <a:pt x="80" y="1"/>
                        </a:moveTo>
                        <a:cubicBezTo>
                          <a:pt x="65" y="1"/>
                          <a:pt x="51" y="9"/>
                          <a:pt x="48" y="29"/>
                        </a:cubicBezTo>
                        <a:cubicBezTo>
                          <a:pt x="30" y="153"/>
                          <a:pt x="15" y="278"/>
                          <a:pt x="9" y="403"/>
                        </a:cubicBezTo>
                        <a:cubicBezTo>
                          <a:pt x="6" y="465"/>
                          <a:pt x="4" y="527"/>
                          <a:pt x="5" y="591"/>
                        </a:cubicBezTo>
                        <a:cubicBezTo>
                          <a:pt x="5" y="649"/>
                          <a:pt x="1" y="715"/>
                          <a:pt x="30" y="768"/>
                        </a:cubicBezTo>
                        <a:cubicBezTo>
                          <a:pt x="34" y="777"/>
                          <a:pt x="42" y="780"/>
                          <a:pt x="50" y="780"/>
                        </a:cubicBezTo>
                        <a:cubicBezTo>
                          <a:pt x="60" y="780"/>
                          <a:pt x="71" y="773"/>
                          <a:pt x="76" y="762"/>
                        </a:cubicBezTo>
                        <a:cubicBezTo>
                          <a:pt x="97" y="707"/>
                          <a:pt x="87" y="645"/>
                          <a:pt x="86" y="588"/>
                        </a:cubicBezTo>
                        <a:cubicBezTo>
                          <a:pt x="85" y="530"/>
                          <a:pt x="86" y="470"/>
                          <a:pt x="88" y="410"/>
                        </a:cubicBezTo>
                        <a:cubicBezTo>
                          <a:pt x="94" y="288"/>
                          <a:pt x="106" y="169"/>
                          <a:pt x="123" y="50"/>
                        </a:cubicBezTo>
                        <a:cubicBezTo>
                          <a:pt x="128" y="20"/>
                          <a:pt x="103" y="1"/>
                          <a:pt x="80" y="1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25" name="Google Shape;725;p38"/>
                  <p:cNvSpPr/>
                  <p:nvPr/>
                </p:nvSpPr>
                <p:spPr>
                  <a:xfrm>
                    <a:off x="1165400" y="1877600"/>
                    <a:ext cx="4875" cy="11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5" h="463" extrusionOk="0">
                        <a:moveTo>
                          <a:pt x="37" y="1"/>
                        </a:moveTo>
                        <a:cubicBezTo>
                          <a:pt x="25" y="1"/>
                          <a:pt x="12" y="10"/>
                          <a:pt x="8" y="23"/>
                        </a:cubicBezTo>
                        <a:cubicBezTo>
                          <a:pt x="0" y="41"/>
                          <a:pt x="5" y="64"/>
                          <a:pt x="9" y="82"/>
                        </a:cubicBezTo>
                        <a:cubicBezTo>
                          <a:pt x="11" y="102"/>
                          <a:pt x="15" y="123"/>
                          <a:pt x="19" y="142"/>
                        </a:cubicBezTo>
                        <a:cubicBezTo>
                          <a:pt x="26" y="179"/>
                          <a:pt x="35" y="218"/>
                          <a:pt x="47" y="255"/>
                        </a:cubicBezTo>
                        <a:cubicBezTo>
                          <a:pt x="59" y="292"/>
                          <a:pt x="70" y="328"/>
                          <a:pt x="85" y="364"/>
                        </a:cubicBezTo>
                        <a:cubicBezTo>
                          <a:pt x="92" y="384"/>
                          <a:pt x="100" y="402"/>
                          <a:pt x="111" y="421"/>
                        </a:cubicBezTo>
                        <a:cubicBezTo>
                          <a:pt x="119" y="438"/>
                          <a:pt x="128" y="458"/>
                          <a:pt x="150" y="462"/>
                        </a:cubicBezTo>
                        <a:cubicBezTo>
                          <a:pt x="152" y="462"/>
                          <a:pt x="154" y="463"/>
                          <a:pt x="157" y="463"/>
                        </a:cubicBezTo>
                        <a:cubicBezTo>
                          <a:pt x="167" y="463"/>
                          <a:pt x="176" y="459"/>
                          <a:pt x="181" y="449"/>
                        </a:cubicBezTo>
                        <a:cubicBezTo>
                          <a:pt x="194" y="430"/>
                          <a:pt x="186" y="412"/>
                          <a:pt x="180" y="391"/>
                        </a:cubicBezTo>
                        <a:cubicBezTo>
                          <a:pt x="174" y="372"/>
                          <a:pt x="167" y="354"/>
                          <a:pt x="160" y="336"/>
                        </a:cubicBezTo>
                        <a:cubicBezTo>
                          <a:pt x="148" y="301"/>
                          <a:pt x="134" y="266"/>
                          <a:pt x="123" y="230"/>
                        </a:cubicBezTo>
                        <a:cubicBezTo>
                          <a:pt x="112" y="194"/>
                          <a:pt x="101" y="159"/>
                          <a:pt x="91" y="123"/>
                        </a:cubicBezTo>
                        <a:cubicBezTo>
                          <a:pt x="86" y="104"/>
                          <a:pt x="81" y="85"/>
                          <a:pt x="77" y="65"/>
                        </a:cubicBezTo>
                        <a:cubicBezTo>
                          <a:pt x="71" y="44"/>
                          <a:pt x="69" y="27"/>
                          <a:pt x="55" y="9"/>
                        </a:cubicBezTo>
                        <a:cubicBezTo>
                          <a:pt x="50" y="3"/>
                          <a:pt x="44" y="1"/>
                          <a:pt x="37" y="1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26" name="Google Shape;726;p38"/>
                  <p:cNvSpPr/>
                  <p:nvPr/>
                </p:nvSpPr>
                <p:spPr>
                  <a:xfrm>
                    <a:off x="1171425" y="1878600"/>
                    <a:ext cx="3775" cy="11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1" h="453" extrusionOk="0">
                        <a:moveTo>
                          <a:pt x="42" y="1"/>
                        </a:moveTo>
                        <a:cubicBezTo>
                          <a:pt x="26" y="1"/>
                          <a:pt x="9" y="9"/>
                          <a:pt x="7" y="26"/>
                        </a:cubicBezTo>
                        <a:cubicBezTo>
                          <a:pt x="1" y="61"/>
                          <a:pt x="5" y="100"/>
                          <a:pt x="8" y="134"/>
                        </a:cubicBezTo>
                        <a:cubicBezTo>
                          <a:pt x="11" y="170"/>
                          <a:pt x="16" y="207"/>
                          <a:pt x="23" y="243"/>
                        </a:cubicBezTo>
                        <a:cubicBezTo>
                          <a:pt x="31" y="278"/>
                          <a:pt x="38" y="313"/>
                          <a:pt x="49" y="346"/>
                        </a:cubicBezTo>
                        <a:cubicBezTo>
                          <a:pt x="62" y="380"/>
                          <a:pt x="73" y="417"/>
                          <a:pt x="98" y="444"/>
                        </a:cubicBezTo>
                        <a:cubicBezTo>
                          <a:pt x="103" y="450"/>
                          <a:pt x="111" y="453"/>
                          <a:pt x="118" y="453"/>
                        </a:cubicBezTo>
                        <a:cubicBezTo>
                          <a:pt x="134" y="453"/>
                          <a:pt x="151" y="440"/>
                          <a:pt x="149" y="422"/>
                        </a:cubicBezTo>
                        <a:cubicBezTo>
                          <a:pt x="145" y="390"/>
                          <a:pt x="133" y="358"/>
                          <a:pt x="122" y="327"/>
                        </a:cubicBezTo>
                        <a:cubicBezTo>
                          <a:pt x="111" y="293"/>
                          <a:pt x="103" y="261"/>
                          <a:pt x="97" y="227"/>
                        </a:cubicBezTo>
                        <a:cubicBezTo>
                          <a:pt x="89" y="196"/>
                          <a:pt x="84" y="164"/>
                          <a:pt x="82" y="132"/>
                        </a:cubicBezTo>
                        <a:cubicBezTo>
                          <a:pt x="79" y="97"/>
                          <a:pt x="81" y="61"/>
                          <a:pt x="76" y="26"/>
                        </a:cubicBezTo>
                        <a:cubicBezTo>
                          <a:pt x="73" y="9"/>
                          <a:pt x="58" y="1"/>
                          <a:pt x="42" y="1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27" name="Google Shape;727;p38"/>
                  <p:cNvSpPr/>
                  <p:nvPr/>
                </p:nvSpPr>
                <p:spPr>
                  <a:xfrm>
                    <a:off x="1178125" y="1872525"/>
                    <a:ext cx="4700" cy="19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8" h="797" extrusionOk="0">
                        <a:moveTo>
                          <a:pt x="139" y="0"/>
                        </a:moveTo>
                        <a:cubicBezTo>
                          <a:pt x="124" y="0"/>
                          <a:pt x="109" y="9"/>
                          <a:pt x="105" y="30"/>
                        </a:cubicBezTo>
                        <a:cubicBezTo>
                          <a:pt x="79" y="156"/>
                          <a:pt x="59" y="283"/>
                          <a:pt x="43" y="411"/>
                        </a:cubicBezTo>
                        <a:cubicBezTo>
                          <a:pt x="36" y="475"/>
                          <a:pt x="28" y="540"/>
                          <a:pt x="23" y="604"/>
                        </a:cubicBezTo>
                        <a:cubicBezTo>
                          <a:pt x="18" y="660"/>
                          <a:pt x="1" y="735"/>
                          <a:pt x="35" y="784"/>
                        </a:cubicBezTo>
                        <a:cubicBezTo>
                          <a:pt x="39" y="791"/>
                          <a:pt x="49" y="796"/>
                          <a:pt x="58" y="796"/>
                        </a:cubicBezTo>
                        <a:cubicBezTo>
                          <a:pt x="64" y="796"/>
                          <a:pt x="69" y="794"/>
                          <a:pt x="73" y="789"/>
                        </a:cubicBezTo>
                        <a:cubicBezTo>
                          <a:pt x="112" y="742"/>
                          <a:pt x="104" y="675"/>
                          <a:pt x="108" y="619"/>
                        </a:cubicBezTo>
                        <a:cubicBezTo>
                          <a:pt x="113" y="557"/>
                          <a:pt x="118" y="494"/>
                          <a:pt x="125" y="432"/>
                        </a:cubicBezTo>
                        <a:cubicBezTo>
                          <a:pt x="139" y="304"/>
                          <a:pt x="159" y="176"/>
                          <a:pt x="181" y="50"/>
                        </a:cubicBezTo>
                        <a:cubicBezTo>
                          <a:pt x="188" y="20"/>
                          <a:pt x="163" y="0"/>
                          <a:pt x="139" y="0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28" name="Google Shape;728;p38"/>
                  <p:cNvSpPr/>
                  <p:nvPr/>
                </p:nvSpPr>
                <p:spPr>
                  <a:xfrm>
                    <a:off x="1233375" y="1924450"/>
                    <a:ext cx="2375" cy="13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" h="522" extrusionOk="0">
                        <a:moveTo>
                          <a:pt x="41" y="0"/>
                        </a:moveTo>
                        <a:cubicBezTo>
                          <a:pt x="26" y="0"/>
                          <a:pt x="12" y="9"/>
                          <a:pt x="8" y="26"/>
                        </a:cubicBezTo>
                        <a:cubicBezTo>
                          <a:pt x="0" y="49"/>
                          <a:pt x="3" y="75"/>
                          <a:pt x="5" y="99"/>
                        </a:cubicBezTo>
                        <a:cubicBezTo>
                          <a:pt x="5" y="120"/>
                          <a:pt x="5" y="142"/>
                          <a:pt x="6" y="162"/>
                        </a:cubicBezTo>
                        <a:cubicBezTo>
                          <a:pt x="6" y="206"/>
                          <a:pt x="8" y="248"/>
                          <a:pt x="8" y="290"/>
                        </a:cubicBezTo>
                        <a:cubicBezTo>
                          <a:pt x="8" y="335"/>
                          <a:pt x="9" y="381"/>
                          <a:pt x="9" y="427"/>
                        </a:cubicBezTo>
                        <a:cubicBezTo>
                          <a:pt x="9" y="456"/>
                          <a:pt x="8" y="521"/>
                          <a:pt x="50" y="521"/>
                        </a:cubicBezTo>
                        <a:cubicBezTo>
                          <a:pt x="50" y="521"/>
                          <a:pt x="51" y="521"/>
                          <a:pt x="51" y="521"/>
                        </a:cubicBezTo>
                        <a:cubicBezTo>
                          <a:pt x="94" y="521"/>
                          <a:pt x="90" y="456"/>
                          <a:pt x="90" y="427"/>
                        </a:cubicBezTo>
                        <a:cubicBezTo>
                          <a:pt x="89" y="382"/>
                          <a:pt x="87" y="337"/>
                          <a:pt x="86" y="290"/>
                        </a:cubicBezTo>
                        <a:lnTo>
                          <a:pt x="82" y="162"/>
                        </a:lnTo>
                        <a:lnTo>
                          <a:pt x="81" y="99"/>
                        </a:lnTo>
                        <a:cubicBezTo>
                          <a:pt x="80" y="77"/>
                          <a:pt x="82" y="49"/>
                          <a:pt x="76" y="26"/>
                        </a:cubicBezTo>
                        <a:cubicBezTo>
                          <a:pt x="70" y="9"/>
                          <a:pt x="56" y="0"/>
                          <a:pt x="41" y="0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29" name="Google Shape;729;p38"/>
                  <p:cNvSpPr/>
                  <p:nvPr/>
                </p:nvSpPr>
                <p:spPr>
                  <a:xfrm>
                    <a:off x="1240900" y="1919175"/>
                    <a:ext cx="2950" cy="13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8" h="545" extrusionOk="0">
                        <a:moveTo>
                          <a:pt x="79" y="1"/>
                        </a:moveTo>
                        <a:cubicBezTo>
                          <a:pt x="59" y="1"/>
                          <a:pt x="39" y="13"/>
                          <a:pt x="37" y="38"/>
                        </a:cubicBezTo>
                        <a:cubicBezTo>
                          <a:pt x="30" y="120"/>
                          <a:pt x="22" y="203"/>
                          <a:pt x="16" y="286"/>
                        </a:cubicBezTo>
                        <a:cubicBezTo>
                          <a:pt x="12" y="326"/>
                          <a:pt x="8" y="367"/>
                          <a:pt x="7" y="407"/>
                        </a:cubicBezTo>
                        <a:cubicBezTo>
                          <a:pt x="6" y="428"/>
                          <a:pt x="5" y="447"/>
                          <a:pt x="5" y="467"/>
                        </a:cubicBezTo>
                        <a:cubicBezTo>
                          <a:pt x="5" y="490"/>
                          <a:pt x="1" y="511"/>
                          <a:pt x="13" y="530"/>
                        </a:cubicBezTo>
                        <a:cubicBezTo>
                          <a:pt x="20" y="539"/>
                          <a:pt x="31" y="544"/>
                          <a:pt x="41" y="544"/>
                        </a:cubicBezTo>
                        <a:cubicBezTo>
                          <a:pt x="48" y="544"/>
                          <a:pt x="55" y="542"/>
                          <a:pt x="61" y="536"/>
                        </a:cubicBezTo>
                        <a:cubicBezTo>
                          <a:pt x="78" y="519"/>
                          <a:pt x="78" y="500"/>
                          <a:pt x="80" y="478"/>
                        </a:cubicBezTo>
                        <a:lnTo>
                          <a:pt x="88" y="412"/>
                        </a:lnTo>
                        <a:cubicBezTo>
                          <a:pt x="92" y="372"/>
                          <a:pt x="94" y="331"/>
                          <a:pt x="99" y="291"/>
                        </a:cubicBezTo>
                        <a:cubicBezTo>
                          <a:pt x="105" y="207"/>
                          <a:pt x="111" y="122"/>
                          <a:pt x="116" y="38"/>
                        </a:cubicBezTo>
                        <a:cubicBezTo>
                          <a:pt x="118" y="13"/>
                          <a:pt x="99" y="1"/>
                          <a:pt x="79" y="1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0" name="Google Shape;730;p38"/>
                  <p:cNvSpPr/>
                  <p:nvPr/>
                </p:nvSpPr>
                <p:spPr>
                  <a:xfrm>
                    <a:off x="1246600" y="1926175"/>
                    <a:ext cx="4325" cy="114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3" h="458" extrusionOk="0">
                        <a:moveTo>
                          <a:pt x="122" y="1"/>
                        </a:moveTo>
                        <a:cubicBezTo>
                          <a:pt x="106" y="1"/>
                          <a:pt x="91" y="10"/>
                          <a:pt x="86" y="30"/>
                        </a:cubicBezTo>
                        <a:cubicBezTo>
                          <a:pt x="71" y="98"/>
                          <a:pt x="56" y="167"/>
                          <a:pt x="41" y="237"/>
                        </a:cubicBezTo>
                        <a:cubicBezTo>
                          <a:pt x="33" y="271"/>
                          <a:pt x="26" y="304"/>
                          <a:pt x="20" y="339"/>
                        </a:cubicBezTo>
                        <a:cubicBezTo>
                          <a:pt x="14" y="370"/>
                          <a:pt x="1" y="416"/>
                          <a:pt x="17" y="444"/>
                        </a:cubicBezTo>
                        <a:cubicBezTo>
                          <a:pt x="22" y="452"/>
                          <a:pt x="31" y="457"/>
                          <a:pt x="40" y="457"/>
                        </a:cubicBezTo>
                        <a:cubicBezTo>
                          <a:pt x="44" y="457"/>
                          <a:pt x="49" y="456"/>
                          <a:pt x="52" y="453"/>
                        </a:cubicBezTo>
                        <a:cubicBezTo>
                          <a:pt x="79" y="434"/>
                          <a:pt x="87" y="390"/>
                          <a:pt x="94" y="359"/>
                        </a:cubicBezTo>
                        <a:lnTo>
                          <a:pt x="118" y="258"/>
                        </a:lnTo>
                        <a:lnTo>
                          <a:pt x="165" y="54"/>
                        </a:lnTo>
                        <a:cubicBezTo>
                          <a:pt x="172" y="22"/>
                          <a:pt x="146" y="1"/>
                          <a:pt x="122" y="1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1" name="Google Shape;731;p38"/>
                  <p:cNvSpPr/>
                  <p:nvPr/>
                </p:nvSpPr>
                <p:spPr>
                  <a:xfrm>
                    <a:off x="1051925" y="1847525"/>
                    <a:ext cx="6325" cy="21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3" h="846" extrusionOk="0">
                        <a:moveTo>
                          <a:pt x="44" y="0"/>
                        </a:moveTo>
                        <a:cubicBezTo>
                          <a:pt x="23" y="0"/>
                          <a:pt x="0" y="18"/>
                          <a:pt x="8" y="46"/>
                        </a:cubicBezTo>
                        <a:cubicBezTo>
                          <a:pt x="41" y="181"/>
                          <a:pt x="72" y="318"/>
                          <a:pt x="99" y="454"/>
                        </a:cubicBezTo>
                        <a:cubicBezTo>
                          <a:pt x="112" y="523"/>
                          <a:pt x="124" y="592"/>
                          <a:pt x="138" y="660"/>
                        </a:cubicBezTo>
                        <a:cubicBezTo>
                          <a:pt x="143" y="693"/>
                          <a:pt x="149" y="725"/>
                          <a:pt x="154" y="757"/>
                        </a:cubicBezTo>
                        <a:cubicBezTo>
                          <a:pt x="159" y="792"/>
                          <a:pt x="163" y="818"/>
                          <a:pt x="191" y="841"/>
                        </a:cubicBezTo>
                        <a:cubicBezTo>
                          <a:pt x="196" y="844"/>
                          <a:pt x="201" y="846"/>
                          <a:pt x="205" y="846"/>
                        </a:cubicBezTo>
                        <a:cubicBezTo>
                          <a:pt x="216" y="846"/>
                          <a:pt x="227" y="839"/>
                          <a:pt x="232" y="831"/>
                        </a:cubicBezTo>
                        <a:cubicBezTo>
                          <a:pt x="252" y="802"/>
                          <a:pt x="242" y="768"/>
                          <a:pt x="236" y="736"/>
                        </a:cubicBezTo>
                        <a:cubicBezTo>
                          <a:pt x="231" y="704"/>
                          <a:pt x="226" y="671"/>
                          <a:pt x="219" y="639"/>
                        </a:cubicBezTo>
                        <a:cubicBezTo>
                          <a:pt x="206" y="571"/>
                          <a:pt x="194" y="503"/>
                          <a:pt x="178" y="433"/>
                        </a:cubicBezTo>
                        <a:cubicBezTo>
                          <a:pt x="148" y="297"/>
                          <a:pt x="114" y="162"/>
                          <a:pt x="78" y="26"/>
                        </a:cubicBezTo>
                        <a:cubicBezTo>
                          <a:pt x="73" y="8"/>
                          <a:pt x="59" y="0"/>
                          <a:pt x="44" y="0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2" name="Google Shape;732;p38"/>
                  <p:cNvSpPr/>
                  <p:nvPr/>
                </p:nvSpPr>
                <p:spPr>
                  <a:xfrm>
                    <a:off x="1060175" y="1857975"/>
                    <a:ext cx="2925" cy="10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7" h="437" extrusionOk="0">
                        <a:moveTo>
                          <a:pt x="39" y="0"/>
                        </a:moveTo>
                        <a:cubicBezTo>
                          <a:pt x="20" y="0"/>
                          <a:pt x="1" y="13"/>
                          <a:pt x="1" y="38"/>
                        </a:cubicBezTo>
                        <a:cubicBezTo>
                          <a:pt x="1" y="107"/>
                          <a:pt x="5" y="178"/>
                          <a:pt x="13" y="247"/>
                        </a:cubicBezTo>
                        <a:cubicBezTo>
                          <a:pt x="16" y="284"/>
                          <a:pt x="20" y="322"/>
                          <a:pt x="27" y="358"/>
                        </a:cubicBezTo>
                        <a:cubicBezTo>
                          <a:pt x="31" y="384"/>
                          <a:pt x="39" y="436"/>
                          <a:pt x="73" y="436"/>
                        </a:cubicBezTo>
                        <a:cubicBezTo>
                          <a:pt x="73" y="436"/>
                          <a:pt x="74" y="436"/>
                          <a:pt x="74" y="436"/>
                        </a:cubicBezTo>
                        <a:cubicBezTo>
                          <a:pt x="116" y="436"/>
                          <a:pt x="107" y="382"/>
                          <a:pt x="104" y="355"/>
                        </a:cubicBezTo>
                        <a:cubicBezTo>
                          <a:pt x="100" y="319"/>
                          <a:pt x="94" y="283"/>
                          <a:pt x="90" y="247"/>
                        </a:cubicBezTo>
                        <a:cubicBezTo>
                          <a:pt x="82" y="177"/>
                          <a:pt x="78" y="107"/>
                          <a:pt x="78" y="38"/>
                        </a:cubicBezTo>
                        <a:cubicBezTo>
                          <a:pt x="78" y="13"/>
                          <a:pt x="59" y="0"/>
                          <a:pt x="39" y="0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3" name="Google Shape;733;p38"/>
                  <p:cNvSpPr/>
                  <p:nvPr/>
                </p:nvSpPr>
                <p:spPr>
                  <a:xfrm>
                    <a:off x="1066350" y="1863450"/>
                    <a:ext cx="2575" cy="13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" h="559" extrusionOk="0">
                        <a:moveTo>
                          <a:pt x="58" y="1"/>
                        </a:moveTo>
                        <a:cubicBezTo>
                          <a:pt x="34" y="1"/>
                          <a:pt x="20" y="20"/>
                          <a:pt x="17" y="42"/>
                        </a:cubicBezTo>
                        <a:cubicBezTo>
                          <a:pt x="10" y="129"/>
                          <a:pt x="4" y="216"/>
                          <a:pt x="1" y="302"/>
                        </a:cubicBezTo>
                        <a:cubicBezTo>
                          <a:pt x="0" y="343"/>
                          <a:pt x="0" y="386"/>
                          <a:pt x="1" y="427"/>
                        </a:cubicBezTo>
                        <a:cubicBezTo>
                          <a:pt x="3" y="466"/>
                          <a:pt x="0" y="522"/>
                          <a:pt x="27" y="552"/>
                        </a:cubicBezTo>
                        <a:cubicBezTo>
                          <a:pt x="31" y="556"/>
                          <a:pt x="38" y="559"/>
                          <a:pt x="45" y="559"/>
                        </a:cubicBezTo>
                        <a:cubicBezTo>
                          <a:pt x="51" y="559"/>
                          <a:pt x="57" y="556"/>
                          <a:pt x="61" y="552"/>
                        </a:cubicBezTo>
                        <a:cubicBezTo>
                          <a:pt x="87" y="519"/>
                          <a:pt x="82" y="467"/>
                          <a:pt x="82" y="427"/>
                        </a:cubicBezTo>
                        <a:cubicBezTo>
                          <a:pt x="82" y="386"/>
                          <a:pt x="82" y="343"/>
                          <a:pt x="83" y="302"/>
                        </a:cubicBezTo>
                        <a:cubicBezTo>
                          <a:pt x="86" y="216"/>
                          <a:pt x="91" y="130"/>
                          <a:pt x="99" y="42"/>
                        </a:cubicBezTo>
                        <a:cubicBezTo>
                          <a:pt x="102" y="20"/>
                          <a:pt x="79" y="1"/>
                          <a:pt x="58" y="1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4" name="Google Shape;734;p38"/>
                  <p:cNvSpPr/>
                  <p:nvPr/>
                </p:nvSpPr>
                <p:spPr>
                  <a:xfrm>
                    <a:off x="904975" y="1853600"/>
                    <a:ext cx="2700" cy="17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8" h="710" extrusionOk="0">
                        <a:moveTo>
                          <a:pt x="70" y="1"/>
                        </a:moveTo>
                        <a:cubicBezTo>
                          <a:pt x="56" y="1"/>
                          <a:pt x="41" y="9"/>
                          <a:pt x="38" y="23"/>
                        </a:cubicBezTo>
                        <a:cubicBezTo>
                          <a:pt x="25" y="76"/>
                          <a:pt x="26" y="134"/>
                          <a:pt x="24" y="188"/>
                        </a:cubicBezTo>
                        <a:cubicBezTo>
                          <a:pt x="22" y="242"/>
                          <a:pt x="19" y="298"/>
                          <a:pt x="18" y="352"/>
                        </a:cubicBezTo>
                        <a:cubicBezTo>
                          <a:pt x="17" y="409"/>
                          <a:pt x="13" y="466"/>
                          <a:pt x="12" y="523"/>
                        </a:cubicBezTo>
                        <a:cubicBezTo>
                          <a:pt x="11" y="574"/>
                          <a:pt x="0" y="634"/>
                          <a:pt x="14" y="684"/>
                        </a:cubicBezTo>
                        <a:cubicBezTo>
                          <a:pt x="20" y="701"/>
                          <a:pt x="34" y="709"/>
                          <a:pt x="48" y="709"/>
                        </a:cubicBezTo>
                        <a:cubicBezTo>
                          <a:pt x="63" y="709"/>
                          <a:pt x="78" y="700"/>
                          <a:pt x="85" y="684"/>
                        </a:cubicBezTo>
                        <a:cubicBezTo>
                          <a:pt x="95" y="657"/>
                          <a:pt x="94" y="627"/>
                          <a:pt x="95" y="598"/>
                        </a:cubicBezTo>
                        <a:cubicBezTo>
                          <a:pt x="96" y="571"/>
                          <a:pt x="97" y="544"/>
                          <a:pt x="97" y="517"/>
                        </a:cubicBezTo>
                        <a:cubicBezTo>
                          <a:pt x="99" y="463"/>
                          <a:pt x="100" y="407"/>
                          <a:pt x="101" y="353"/>
                        </a:cubicBezTo>
                        <a:cubicBezTo>
                          <a:pt x="102" y="297"/>
                          <a:pt x="103" y="240"/>
                          <a:pt x="103" y="183"/>
                        </a:cubicBezTo>
                        <a:cubicBezTo>
                          <a:pt x="105" y="131"/>
                          <a:pt x="107" y="76"/>
                          <a:pt x="98" y="23"/>
                        </a:cubicBezTo>
                        <a:cubicBezTo>
                          <a:pt x="96" y="8"/>
                          <a:pt x="83" y="1"/>
                          <a:pt x="70" y="1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5" name="Google Shape;735;p38"/>
                  <p:cNvSpPr/>
                  <p:nvPr/>
                </p:nvSpPr>
                <p:spPr>
                  <a:xfrm>
                    <a:off x="899900" y="1862875"/>
                    <a:ext cx="2075" cy="9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3" h="386" extrusionOk="0">
                        <a:moveTo>
                          <a:pt x="34" y="1"/>
                        </a:moveTo>
                        <a:cubicBezTo>
                          <a:pt x="17" y="1"/>
                          <a:pt x="0" y="12"/>
                          <a:pt x="1" y="34"/>
                        </a:cubicBezTo>
                        <a:cubicBezTo>
                          <a:pt x="3" y="88"/>
                          <a:pt x="5" y="143"/>
                          <a:pt x="6" y="198"/>
                        </a:cubicBezTo>
                        <a:cubicBezTo>
                          <a:pt x="8" y="253"/>
                          <a:pt x="9" y="308"/>
                          <a:pt x="18" y="364"/>
                        </a:cubicBezTo>
                        <a:cubicBezTo>
                          <a:pt x="20" y="379"/>
                          <a:pt x="35" y="386"/>
                          <a:pt x="49" y="386"/>
                        </a:cubicBezTo>
                        <a:cubicBezTo>
                          <a:pt x="50" y="386"/>
                          <a:pt x="50" y="386"/>
                          <a:pt x="51" y="386"/>
                        </a:cubicBezTo>
                        <a:cubicBezTo>
                          <a:pt x="68" y="385"/>
                          <a:pt x="77" y="371"/>
                          <a:pt x="78" y="356"/>
                        </a:cubicBezTo>
                        <a:cubicBezTo>
                          <a:pt x="82" y="302"/>
                          <a:pt x="78" y="250"/>
                          <a:pt x="76" y="195"/>
                        </a:cubicBezTo>
                        <a:cubicBezTo>
                          <a:pt x="73" y="141"/>
                          <a:pt x="71" y="88"/>
                          <a:pt x="68" y="34"/>
                        </a:cubicBezTo>
                        <a:cubicBezTo>
                          <a:pt x="67" y="12"/>
                          <a:pt x="50" y="1"/>
                          <a:pt x="34" y="1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6" name="Google Shape;736;p38"/>
                  <p:cNvSpPr/>
                  <p:nvPr/>
                </p:nvSpPr>
                <p:spPr>
                  <a:xfrm>
                    <a:off x="889925" y="1858300"/>
                    <a:ext cx="3200" cy="19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" h="780" extrusionOk="0">
                        <a:moveTo>
                          <a:pt x="49" y="0"/>
                        </a:moveTo>
                        <a:cubicBezTo>
                          <a:pt x="26" y="0"/>
                          <a:pt x="1" y="20"/>
                          <a:pt x="6" y="49"/>
                        </a:cubicBezTo>
                        <a:cubicBezTo>
                          <a:pt x="23" y="168"/>
                          <a:pt x="35" y="288"/>
                          <a:pt x="41" y="409"/>
                        </a:cubicBezTo>
                        <a:cubicBezTo>
                          <a:pt x="43" y="470"/>
                          <a:pt x="44" y="529"/>
                          <a:pt x="43" y="588"/>
                        </a:cubicBezTo>
                        <a:cubicBezTo>
                          <a:pt x="42" y="645"/>
                          <a:pt x="33" y="707"/>
                          <a:pt x="53" y="761"/>
                        </a:cubicBezTo>
                        <a:cubicBezTo>
                          <a:pt x="58" y="772"/>
                          <a:pt x="69" y="780"/>
                          <a:pt x="80" y="780"/>
                        </a:cubicBezTo>
                        <a:cubicBezTo>
                          <a:pt x="88" y="780"/>
                          <a:pt x="95" y="776"/>
                          <a:pt x="100" y="768"/>
                        </a:cubicBezTo>
                        <a:cubicBezTo>
                          <a:pt x="128" y="714"/>
                          <a:pt x="124" y="649"/>
                          <a:pt x="124" y="589"/>
                        </a:cubicBezTo>
                        <a:cubicBezTo>
                          <a:pt x="125" y="526"/>
                          <a:pt x="122" y="465"/>
                          <a:pt x="120" y="403"/>
                        </a:cubicBezTo>
                        <a:cubicBezTo>
                          <a:pt x="114" y="278"/>
                          <a:pt x="100" y="152"/>
                          <a:pt x="80" y="28"/>
                        </a:cubicBezTo>
                        <a:cubicBezTo>
                          <a:pt x="77" y="9"/>
                          <a:pt x="64" y="0"/>
                          <a:pt x="49" y="0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7" name="Google Shape;737;p38"/>
                  <p:cNvSpPr/>
                  <p:nvPr/>
                </p:nvSpPr>
                <p:spPr>
                  <a:xfrm>
                    <a:off x="801350" y="1911550"/>
                    <a:ext cx="4900" cy="11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6" h="463" extrusionOk="0">
                        <a:moveTo>
                          <a:pt x="158" y="1"/>
                        </a:moveTo>
                        <a:cubicBezTo>
                          <a:pt x="152" y="1"/>
                          <a:pt x="146" y="3"/>
                          <a:pt x="141" y="10"/>
                        </a:cubicBezTo>
                        <a:cubicBezTo>
                          <a:pt x="126" y="26"/>
                          <a:pt x="124" y="44"/>
                          <a:pt x="119" y="64"/>
                        </a:cubicBezTo>
                        <a:cubicBezTo>
                          <a:pt x="115" y="84"/>
                          <a:pt x="110" y="104"/>
                          <a:pt x="105" y="123"/>
                        </a:cubicBezTo>
                        <a:cubicBezTo>
                          <a:pt x="94" y="159"/>
                          <a:pt x="84" y="193"/>
                          <a:pt x="73" y="229"/>
                        </a:cubicBezTo>
                        <a:cubicBezTo>
                          <a:pt x="61" y="266"/>
                          <a:pt x="48" y="301"/>
                          <a:pt x="35" y="336"/>
                        </a:cubicBezTo>
                        <a:cubicBezTo>
                          <a:pt x="28" y="353"/>
                          <a:pt x="22" y="372"/>
                          <a:pt x="16" y="391"/>
                        </a:cubicBezTo>
                        <a:cubicBezTo>
                          <a:pt x="10" y="412"/>
                          <a:pt x="0" y="430"/>
                          <a:pt x="15" y="449"/>
                        </a:cubicBezTo>
                        <a:cubicBezTo>
                          <a:pt x="20" y="458"/>
                          <a:pt x="28" y="463"/>
                          <a:pt x="38" y="463"/>
                        </a:cubicBezTo>
                        <a:cubicBezTo>
                          <a:pt x="40" y="463"/>
                          <a:pt x="43" y="462"/>
                          <a:pt x="46" y="462"/>
                        </a:cubicBezTo>
                        <a:cubicBezTo>
                          <a:pt x="67" y="457"/>
                          <a:pt x="77" y="439"/>
                          <a:pt x="85" y="420"/>
                        </a:cubicBezTo>
                        <a:cubicBezTo>
                          <a:pt x="95" y="403"/>
                          <a:pt x="104" y="383"/>
                          <a:pt x="111" y="364"/>
                        </a:cubicBezTo>
                        <a:cubicBezTo>
                          <a:pt x="125" y="327"/>
                          <a:pt x="137" y="291"/>
                          <a:pt x="149" y="254"/>
                        </a:cubicBezTo>
                        <a:cubicBezTo>
                          <a:pt x="160" y="217"/>
                          <a:pt x="170" y="179"/>
                          <a:pt x="177" y="142"/>
                        </a:cubicBezTo>
                        <a:cubicBezTo>
                          <a:pt x="181" y="123"/>
                          <a:pt x="185" y="102"/>
                          <a:pt x="187" y="83"/>
                        </a:cubicBezTo>
                        <a:cubicBezTo>
                          <a:pt x="190" y="63"/>
                          <a:pt x="195" y="42"/>
                          <a:pt x="188" y="22"/>
                        </a:cubicBezTo>
                        <a:cubicBezTo>
                          <a:pt x="184" y="11"/>
                          <a:pt x="171" y="1"/>
                          <a:pt x="158" y="1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8" name="Google Shape;738;p38"/>
                  <p:cNvSpPr/>
                  <p:nvPr/>
                </p:nvSpPr>
                <p:spPr>
                  <a:xfrm>
                    <a:off x="796400" y="1912550"/>
                    <a:ext cx="3750" cy="11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" h="453" extrusionOk="0">
                        <a:moveTo>
                          <a:pt x="109" y="1"/>
                        </a:moveTo>
                        <a:cubicBezTo>
                          <a:pt x="94" y="1"/>
                          <a:pt x="78" y="9"/>
                          <a:pt x="76" y="27"/>
                        </a:cubicBezTo>
                        <a:cubicBezTo>
                          <a:pt x="70" y="61"/>
                          <a:pt x="72" y="97"/>
                          <a:pt x="69" y="132"/>
                        </a:cubicBezTo>
                        <a:cubicBezTo>
                          <a:pt x="66" y="164"/>
                          <a:pt x="61" y="197"/>
                          <a:pt x="55" y="228"/>
                        </a:cubicBezTo>
                        <a:cubicBezTo>
                          <a:pt x="49" y="261"/>
                          <a:pt x="40" y="293"/>
                          <a:pt x="29" y="327"/>
                        </a:cubicBezTo>
                        <a:cubicBezTo>
                          <a:pt x="20" y="358"/>
                          <a:pt x="7" y="390"/>
                          <a:pt x="2" y="422"/>
                        </a:cubicBezTo>
                        <a:cubicBezTo>
                          <a:pt x="0" y="441"/>
                          <a:pt x="16" y="453"/>
                          <a:pt x="33" y="453"/>
                        </a:cubicBezTo>
                        <a:cubicBezTo>
                          <a:pt x="40" y="453"/>
                          <a:pt x="48" y="450"/>
                          <a:pt x="54" y="444"/>
                        </a:cubicBezTo>
                        <a:cubicBezTo>
                          <a:pt x="79" y="416"/>
                          <a:pt x="90" y="379"/>
                          <a:pt x="101" y="346"/>
                        </a:cubicBezTo>
                        <a:cubicBezTo>
                          <a:pt x="113" y="312"/>
                          <a:pt x="121" y="277"/>
                          <a:pt x="127" y="243"/>
                        </a:cubicBezTo>
                        <a:cubicBezTo>
                          <a:pt x="135" y="207"/>
                          <a:pt x="140" y="171"/>
                          <a:pt x="143" y="135"/>
                        </a:cubicBezTo>
                        <a:cubicBezTo>
                          <a:pt x="147" y="100"/>
                          <a:pt x="150" y="61"/>
                          <a:pt x="144" y="27"/>
                        </a:cubicBezTo>
                        <a:cubicBezTo>
                          <a:pt x="141" y="9"/>
                          <a:pt x="125" y="1"/>
                          <a:pt x="109" y="1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9" name="Google Shape;739;p38"/>
                  <p:cNvSpPr/>
                  <p:nvPr/>
                </p:nvSpPr>
                <p:spPr>
                  <a:xfrm>
                    <a:off x="788800" y="1906450"/>
                    <a:ext cx="4700" cy="19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8" h="797" extrusionOk="0">
                        <a:moveTo>
                          <a:pt x="49" y="1"/>
                        </a:moveTo>
                        <a:cubicBezTo>
                          <a:pt x="26" y="1"/>
                          <a:pt x="0" y="21"/>
                          <a:pt x="7" y="51"/>
                        </a:cubicBezTo>
                        <a:cubicBezTo>
                          <a:pt x="30" y="177"/>
                          <a:pt x="50" y="305"/>
                          <a:pt x="64" y="432"/>
                        </a:cubicBezTo>
                        <a:cubicBezTo>
                          <a:pt x="70" y="494"/>
                          <a:pt x="75" y="557"/>
                          <a:pt x="81" y="619"/>
                        </a:cubicBezTo>
                        <a:cubicBezTo>
                          <a:pt x="85" y="676"/>
                          <a:pt x="76" y="743"/>
                          <a:pt x="116" y="789"/>
                        </a:cubicBezTo>
                        <a:cubicBezTo>
                          <a:pt x="120" y="795"/>
                          <a:pt x="125" y="797"/>
                          <a:pt x="131" y="797"/>
                        </a:cubicBezTo>
                        <a:cubicBezTo>
                          <a:pt x="140" y="797"/>
                          <a:pt x="149" y="791"/>
                          <a:pt x="154" y="784"/>
                        </a:cubicBezTo>
                        <a:cubicBezTo>
                          <a:pt x="188" y="736"/>
                          <a:pt x="169" y="660"/>
                          <a:pt x="166" y="606"/>
                        </a:cubicBezTo>
                        <a:cubicBezTo>
                          <a:pt x="161" y="541"/>
                          <a:pt x="153" y="477"/>
                          <a:pt x="145" y="412"/>
                        </a:cubicBezTo>
                        <a:cubicBezTo>
                          <a:pt x="130" y="284"/>
                          <a:pt x="109" y="157"/>
                          <a:pt x="84" y="30"/>
                        </a:cubicBezTo>
                        <a:cubicBezTo>
                          <a:pt x="79" y="9"/>
                          <a:pt x="65" y="1"/>
                          <a:pt x="49" y="1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40" name="Google Shape;740;p38"/>
                  <p:cNvSpPr/>
                  <p:nvPr/>
                </p:nvSpPr>
                <p:spPr>
                  <a:xfrm>
                    <a:off x="665700" y="1923125"/>
                    <a:ext cx="2375" cy="13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" h="522" extrusionOk="0">
                        <a:moveTo>
                          <a:pt x="55" y="1"/>
                        </a:moveTo>
                        <a:cubicBezTo>
                          <a:pt x="40" y="1"/>
                          <a:pt x="25" y="9"/>
                          <a:pt x="20" y="26"/>
                        </a:cubicBezTo>
                        <a:cubicBezTo>
                          <a:pt x="13" y="49"/>
                          <a:pt x="16" y="76"/>
                          <a:pt x="14" y="100"/>
                        </a:cubicBezTo>
                        <a:lnTo>
                          <a:pt x="13" y="163"/>
                        </a:lnTo>
                        <a:lnTo>
                          <a:pt x="10" y="290"/>
                        </a:lnTo>
                        <a:cubicBezTo>
                          <a:pt x="8" y="337"/>
                          <a:pt x="7" y="382"/>
                          <a:pt x="6" y="427"/>
                        </a:cubicBezTo>
                        <a:cubicBezTo>
                          <a:pt x="5" y="457"/>
                          <a:pt x="1" y="522"/>
                          <a:pt x="44" y="522"/>
                        </a:cubicBezTo>
                        <a:cubicBezTo>
                          <a:pt x="44" y="522"/>
                          <a:pt x="45" y="522"/>
                          <a:pt x="45" y="522"/>
                        </a:cubicBezTo>
                        <a:cubicBezTo>
                          <a:pt x="88" y="522"/>
                          <a:pt x="87" y="456"/>
                          <a:pt x="87" y="427"/>
                        </a:cubicBezTo>
                        <a:cubicBezTo>
                          <a:pt x="87" y="380"/>
                          <a:pt x="88" y="335"/>
                          <a:pt x="88" y="290"/>
                        </a:cubicBezTo>
                        <a:cubicBezTo>
                          <a:pt x="88" y="248"/>
                          <a:pt x="89" y="205"/>
                          <a:pt x="89" y="163"/>
                        </a:cubicBezTo>
                        <a:cubicBezTo>
                          <a:pt x="90" y="142"/>
                          <a:pt x="90" y="120"/>
                          <a:pt x="90" y="100"/>
                        </a:cubicBezTo>
                        <a:cubicBezTo>
                          <a:pt x="91" y="75"/>
                          <a:pt x="94" y="49"/>
                          <a:pt x="88" y="26"/>
                        </a:cubicBezTo>
                        <a:cubicBezTo>
                          <a:pt x="84" y="9"/>
                          <a:pt x="69" y="1"/>
                          <a:pt x="55" y="1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41" name="Google Shape;741;p38"/>
                  <p:cNvSpPr/>
                  <p:nvPr/>
                </p:nvSpPr>
                <p:spPr>
                  <a:xfrm>
                    <a:off x="657600" y="1917850"/>
                    <a:ext cx="2975" cy="13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" h="545" extrusionOk="0">
                        <a:moveTo>
                          <a:pt x="39" y="0"/>
                        </a:moveTo>
                        <a:cubicBezTo>
                          <a:pt x="20" y="0"/>
                          <a:pt x="1" y="13"/>
                          <a:pt x="2" y="38"/>
                        </a:cubicBezTo>
                        <a:cubicBezTo>
                          <a:pt x="7" y="122"/>
                          <a:pt x="14" y="208"/>
                          <a:pt x="20" y="291"/>
                        </a:cubicBezTo>
                        <a:cubicBezTo>
                          <a:pt x="23" y="331"/>
                          <a:pt x="27" y="373"/>
                          <a:pt x="31" y="412"/>
                        </a:cubicBezTo>
                        <a:lnTo>
                          <a:pt x="38" y="478"/>
                        </a:lnTo>
                        <a:cubicBezTo>
                          <a:pt x="41" y="499"/>
                          <a:pt x="41" y="519"/>
                          <a:pt x="57" y="536"/>
                        </a:cubicBezTo>
                        <a:cubicBezTo>
                          <a:pt x="64" y="541"/>
                          <a:pt x="71" y="544"/>
                          <a:pt x="78" y="544"/>
                        </a:cubicBezTo>
                        <a:cubicBezTo>
                          <a:pt x="88" y="544"/>
                          <a:pt x="98" y="539"/>
                          <a:pt x="105" y="529"/>
                        </a:cubicBezTo>
                        <a:cubicBezTo>
                          <a:pt x="118" y="512"/>
                          <a:pt x="114" y="489"/>
                          <a:pt x="114" y="467"/>
                        </a:cubicBezTo>
                        <a:cubicBezTo>
                          <a:pt x="114" y="447"/>
                          <a:pt x="113" y="428"/>
                          <a:pt x="111" y="407"/>
                        </a:cubicBezTo>
                        <a:cubicBezTo>
                          <a:pt x="110" y="367"/>
                          <a:pt x="106" y="326"/>
                          <a:pt x="103" y="286"/>
                        </a:cubicBezTo>
                        <a:cubicBezTo>
                          <a:pt x="96" y="203"/>
                          <a:pt x="88" y="121"/>
                          <a:pt x="82" y="38"/>
                        </a:cubicBezTo>
                        <a:cubicBezTo>
                          <a:pt x="80" y="13"/>
                          <a:pt x="59" y="0"/>
                          <a:pt x="39" y="0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42" name="Google Shape;742;p38"/>
                  <p:cNvSpPr/>
                  <p:nvPr/>
                </p:nvSpPr>
                <p:spPr>
                  <a:xfrm>
                    <a:off x="650525" y="1924875"/>
                    <a:ext cx="4300" cy="11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" h="456" extrusionOk="0">
                        <a:moveTo>
                          <a:pt x="51" y="0"/>
                        </a:moveTo>
                        <a:cubicBezTo>
                          <a:pt x="27" y="0"/>
                          <a:pt x="0" y="21"/>
                          <a:pt x="8" y="52"/>
                        </a:cubicBezTo>
                        <a:lnTo>
                          <a:pt x="55" y="258"/>
                        </a:lnTo>
                        <a:lnTo>
                          <a:pt x="77" y="358"/>
                        </a:lnTo>
                        <a:cubicBezTo>
                          <a:pt x="85" y="390"/>
                          <a:pt x="93" y="433"/>
                          <a:pt x="120" y="453"/>
                        </a:cubicBezTo>
                        <a:cubicBezTo>
                          <a:pt x="123" y="455"/>
                          <a:pt x="127" y="456"/>
                          <a:pt x="131" y="456"/>
                        </a:cubicBezTo>
                        <a:cubicBezTo>
                          <a:pt x="141" y="456"/>
                          <a:pt x="151" y="451"/>
                          <a:pt x="155" y="443"/>
                        </a:cubicBezTo>
                        <a:cubicBezTo>
                          <a:pt x="171" y="415"/>
                          <a:pt x="159" y="368"/>
                          <a:pt x="152" y="338"/>
                        </a:cubicBezTo>
                        <a:cubicBezTo>
                          <a:pt x="145" y="303"/>
                          <a:pt x="139" y="269"/>
                          <a:pt x="132" y="236"/>
                        </a:cubicBezTo>
                        <a:cubicBezTo>
                          <a:pt x="117" y="166"/>
                          <a:pt x="102" y="98"/>
                          <a:pt x="87" y="30"/>
                        </a:cubicBezTo>
                        <a:cubicBezTo>
                          <a:pt x="83" y="9"/>
                          <a:pt x="67" y="0"/>
                          <a:pt x="51" y="0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43" name="Google Shape;743;p38"/>
                  <p:cNvSpPr/>
                  <p:nvPr/>
                </p:nvSpPr>
                <p:spPr>
                  <a:xfrm>
                    <a:off x="598150" y="1894775"/>
                    <a:ext cx="5725" cy="20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9" h="835" extrusionOk="0">
                        <a:moveTo>
                          <a:pt x="197" y="0"/>
                        </a:moveTo>
                        <a:cubicBezTo>
                          <a:pt x="184" y="0"/>
                          <a:pt x="170" y="8"/>
                          <a:pt x="165" y="23"/>
                        </a:cubicBezTo>
                        <a:cubicBezTo>
                          <a:pt x="142" y="90"/>
                          <a:pt x="131" y="161"/>
                          <a:pt x="116" y="229"/>
                        </a:cubicBezTo>
                        <a:cubicBezTo>
                          <a:pt x="102" y="297"/>
                          <a:pt x="88" y="367"/>
                          <a:pt x="73" y="436"/>
                        </a:cubicBezTo>
                        <a:cubicBezTo>
                          <a:pt x="59" y="505"/>
                          <a:pt x="45" y="575"/>
                          <a:pt x="31" y="645"/>
                        </a:cubicBezTo>
                        <a:lnTo>
                          <a:pt x="11" y="741"/>
                        </a:lnTo>
                        <a:cubicBezTo>
                          <a:pt x="6" y="774"/>
                          <a:pt x="0" y="800"/>
                          <a:pt x="23" y="827"/>
                        </a:cubicBezTo>
                        <a:cubicBezTo>
                          <a:pt x="27" y="833"/>
                          <a:pt x="34" y="835"/>
                          <a:pt x="40" y="835"/>
                        </a:cubicBezTo>
                        <a:cubicBezTo>
                          <a:pt x="44" y="835"/>
                          <a:pt x="49" y="834"/>
                          <a:pt x="54" y="831"/>
                        </a:cubicBezTo>
                        <a:cubicBezTo>
                          <a:pt x="85" y="816"/>
                          <a:pt x="89" y="782"/>
                          <a:pt x="95" y="751"/>
                        </a:cubicBezTo>
                        <a:lnTo>
                          <a:pt x="115" y="654"/>
                        </a:lnTo>
                        <a:lnTo>
                          <a:pt x="155" y="446"/>
                        </a:lnTo>
                        <a:cubicBezTo>
                          <a:pt x="168" y="375"/>
                          <a:pt x="182" y="306"/>
                          <a:pt x="194" y="236"/>
                        </a:cubicBezTo>
                        <a:cubicBezTo>
                          <a:pt x="206" y="168"/>
                          <a:pt x="222" y="100"/>
                          <a:pt x="227" y="32"/>
                        </a:cubicBezTo>
                        <a:cubicBezTo>
                          <a:pt x="228" y="11"/>
                          <a:pt x="213" y="0"/>
                          <a:pt x="197" y="0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44" name="Google Shape;744;p38"/>
                  <p:cNvSpPr/>
                  <p:nvPr/>
                </p:nvSpPr>
                <p:spPr>
                  <a:xfrm>
                    <a:off x="594350" y="1902175"/>
                    <a:ext cx="2250" cy="9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0" h="369" extrusionOk="0">
                        <a:moveTo>
                          <a:pt x="56" y="0"/>
                        </a:moveTo>
                        <a:cubicBezTo>
                          <a:pt x="39" y="0"/>
                          <a:pt x="26" y="14"/>
                          <a:pt x="25" y="31"/>
                        </a:cubicBezTo>
                        <a:cubicBezTo>
                          <a:pt x="22" y="84"/>
                          <a:pt x="17" y="135"/>
                          <a:pt x="13" y="189"/>
                        </a:cubicBezTo>
                        <a:cubicBezTo>
                          <a:pt x="9" y="241"/>
                          <a:pt x="0" y="295"/>
                          <a:pt x="9" y="347"/>
                        </a:cubicBezTo>
                        <a:cubicBezTo>
                          <a:pt x="11" y="362"/>
                          <a:pt x="23" y="369"/>
                          <a:pt x="36" y="369"/>
                        </a:cubicBezTo>
                        <a:cubicBezTo>
                          <a:pt x="50" y="369"/>
                          <a:pt x="64" y="361"/>
                          <a:pt x="68" y="347"/>
                        </a:cubicBezTo>
                        <a:cubicBezTo>
                          <a:pt x="82" y="296"/>
                          <a:pt x="81" y="241"/>
                          <a:pt x="82" y="189"/>
                        </a:cubicBezTo>
                        <a:cubicBezTo>
                          <a:pt x="84" y="135"/>
                          <a:pt x="86" y="84"/>
                          <a:pt x="87" y="31"/>
                        </a:cubicBezTo>
                        <a:cubicBezTo>
                          <a:pt x="89" y="14"/>
                          <a:pt x="74" y="0"/>
                          <a:pt x="56" y="0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45" name="Google Shape;745;p38"/>
                  <p:cNvSpPr/>
                  <p:nvPr/>
                </p:nvSpPr>
                <p:spPr>
                  <a:xfrm>
                    <a:off x="587975" y="1904875"/>
                    <a:ext cx="3875" cy="11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5" h="447" extrusionOk="0">
                        <a:moveTo>
                          <a:pt x="30" y="1"/>
                        </a:moveTo>
                        <a:cubicBezTo>
                          <a:pt x="15" y="1"/>
                          <a:pt x="0" y="13"/>
                          <a:pt x="2" y="32"/>
                        </a:cubicBezTo>
                        <a:cubicBezTo>
                          <a:pt x="1" y="53"/>
                          <a:pt x="11" y="71"/>
                          <a:pt x="17" y="91"/>
                        </a:cubicBezTo>
                        <a:lnTo>
                          <a:pt x="33" y="141"/>
                        </a:lnTo>
                        <a:cubicBezTo>
                          <a:pt x="43" y="175"/>
                          <a:pt x="51" y="208"/>
                          <a:pt x="58" y="243"/>
                        </a:cubicBezTo>
                        <a:cubicBezTo>
                          <a:pt x="67" y="277"/>
                          <a:pt x="72" y="311"/>
                          <a:pt x="77" y="346"/>
                        </a:cubicBezTo>
                        <a:cubicBezTo>
                          <a:pt x="79" y="365"/>
                          <a:pt x="82" y="383"/>
                          <a:pt x="87" y="402"/>
                        </a:cubicBezTo>
                        <a:cubicBezTo>
                          <a:pt x="89" y="409"/>
                          <a:pt x="92" y="419"/>
                          <a:pt x="97" y="425"/>
                        </a:cubicBezTo>
                        <a:cubicBezTo>
                          <a:pt x="99" y="429"/>
                          <a:pt x="102" y="434"/>
                          <a:pt x="107" y="436"/>
                        </a:cubicBezTo>
                        <a:cubicBezTo>
                          <a:pt x="114" y="439"/>
                          <a:pt x="115" y="440"/>
                          <a:pt x="110" y="440"/>
                        </a:cubicBezTo>
                        <a:cubicBezTo>
                          <a:pt x="112" y="445"/>
                          <a:pt x="117" y="447"/>
                          <a:pt x="122" y="447"/>
                        </a:cubicBezTo>
                        <a:cubicBezTo>
                          <a:pt x="128" y="447"/>
                          <a:pt x="135" y="443"/>
                          <a:pt x="138" y="436"/>
                        </a:cubicBezTo>
                        <a:cubicBezTo>
                          <a:pt x="139" y="433"/>
                          <a:pt x="148" y="426"/>
                          <a:pt x="150" y="418"/>
                        </a:cubicBezTo>
                        <a:cubicBezTo>
                          <a:pt x="153" y="409"/>
                          <a:pt x="154" y="396"/>
                          <a:pt x="154" y="387"/>
                        </a:cubicBezTo>
                        <a:cubicBezTo>
                          <a:pt x="154" y="368"/>
                          <a:pt x="153" y="350"/>
                          <a:pt x="150" y="331"/>
                        </a:cubicBezTo>
                        <a:cubicBezTo>
                          <a:pt x="145" y="294"/>
                          <a:pt x="138" y="257"/>
                          <a:pt x="129" y="221"/>
                        </a:cubicBezTo>
                        <a:cubicBezTo>
                          <a:pt x="119" y="185"/>
                          <a:pt x="109" y="149"/>
                          <a:pt x="98" y="113"/>
                        </a:cubicBezTo>
                        <a:cubicBezTo>
                          <a:pt x="91" y="97"/>
                          <a:pt x="86" y="81"/>
                          <a:pt x="79" y="63"/>
                        </a:cubicBezTo>
                        <a:cubicBezTo>
                          <a:pt x="72" y="45"/>
                          <a:pt x="66" y="24"/>
                          <a:pt x="51" y="10"/>
                        </a:cubicBezTo>
                        <a:cubicBezTo>
                          <a:pt x="45" y="3"/>
                          <a:pt x="37" y="1"/>
                          <a:pt x="30" y="1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46" name="Google Shape;746;p38"/>
                  <p:cNvSpPr/>
                  <p:nvPr/>
                </p:nvSpPr>
                <p:spPr>
                  <a:xfrm>
                    <a:off x="1004900" y="1895250"/>
                    <a:ext cx="6300" cy="21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2" h="847" extrusionOk="0">
                        <a:moveTo>
                          <a:pt x="208" y="1"/>
                        </a:moveTo>
                        <a:cubicBezTo>
                          <a:pt x="193" y="1"/>
                          <a:pt x="179" y="9"/>
                          <a:pt x="173" y="27"/>
                        </a:cubicBezTo>
                        <a:cubicBezTo>
                          <a:pt x="137" y="163"/>
                          <a:pt x="104" y="298"/>
                          <a:pt x="74" y="435"/>
                        </a:cubicBezTo>
                        <a:cubicBezTo>
                          <a:pt x="59" y="503"/>
                          <a:pt x="46" y="571"/>
                          <a:pt x="33" y="639"/>
                        </a:cubicBezTo>
                        <a:cubicBezTo>
                          <a:pt x="27" y="672"/>
                          <a:pt x="22" y="704"/>
                          <a:pt x="17" y="736"/>
                        </a:cubicBezTo>
                        <a:cubicBezTo>
                          <a:pt x="11" y="770"/>
                          <a:pt x="0" y="803"/>
                          <a:pt x="20" y="831"/>
                        </a:cubicBezTo>
                        <a:cubicBezTo>
                          <a:pt x="26" y="840"/>
                          <a:pt x="36" y="847"/>
                          <a:pt x="47" y="847"/>
                        </a:cubicBezTo>
                        <a:cubicBezTo>
                          <a:pt x="51" y="847"/>
                          <a:pt x="56" y="845"/>
                          <a:pt x="60" y="842"/>
                        </a:cubicBezTo>
                        <a:cubicBezTo>
                          <a:pt x="90" y="819"/>
                          <a:pt x="92" y="793"/>
                          <a:pt x="97" y="758"/>
                        </a:cubicBezTo>
                        <a:cubicBezTo>
                          <a:pt x="102" y="726"/>
                          <a:pt x="109" y="694"/>
                          <a:pt x="115" y="662"/>
                        </a:cubicBezTo>
                        <a:cubicBezTo>
                          <a:pt x="127" y="593"/>
                          <a:pt x="140" y="524"/>
                          <a:pt x="153" y="455"/>
                        </a:cubicBezTo>
                        <a:cubicBezTo>
                          <a:pt x="180" y="318"/>
                          <a:pt x="211" y="182"/>
                          <a:pt x="245" y="46"/>
                        </a:cubicBezTo>
                        <a:cubicBezTo>
                          <a:pt x="251" y="18"/>
                          <a:pt x="230" y="1"/>
                          <a:pt x="208" y="1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47" name="Google Shape;747;p38"/>
                  <p:cNvSpPr/>
                  <p:nvPr/>
                </p:nvSpPr>
                <p:spPr>
                  <a:xfrm>
                    <a:off x="1000075" y="1905775"/>
                    <a:ext cx="2875" cy="10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5" h="437" extrusionOk="0">
                        <a:moveTo>
                          <a:pt x="76" y="0"/>
                        </a:moveTo>
                        <a:cubicBezTo>
                          <a:pt x="57" y="0"/>
                          <a:pt x="37" y="13"/>
                          <a:pt x="37" y="38"/>
                        </a:cubicBezTo>
                        <a:cubicBezTo>
                          <a:pt x="37" y="108"/>
                          <a:pt x="33" y="177"/>
                          <a:pt x="26" y="247"/>
                        </a:cubicBezTo>
                        <a:cubicBezTo>
                          <a:pt x="22" y="281"/>
                          <a:pt x="16" y="318"/>
                          <a:pt x="12" y="354"/>
                        </a:cubicBezTo>
                        <a:cubicBezTo>
                          <a:pt x="9" y="380"/>
                          <a:pt x="0" y="434"/>
                          <a:pt x="42" y="437"/>
                        </a:cubicBezTo>
                        <a:cubicBezTo>
                          <a:pt x="42" y="437"/>
                          <a:pt x="42" y="437"/>
                          <a:pt x="43" y="437"/>
                        </a:cubicBezTo>
                        <a:cubicBezTo>
                          <a:pt x="78" y="437"/>
                          <a:pt x="85" y="385"/>
                          <a:pt x="89" y="357"/>
                        </a:cubicBezTo>
                        <a:cubicBezTo>
                          <a:pt x="96" y="321"/>
                          <a:pt x="99" y="284"/>
                          <a:pt x="103" y="247"/>
                        </a:cubicBezTo>
                        <a:cubicBezTo>
                          <a:pt x="111" y="178"/>
                          <a:pt x="115" y="108"/>
                          <a:pt x="115" y="38"/>
                        </a:cubicBezTo>
                        <a:cubicBezTo>
                          <a:pt x="115" y="13"/>
                          <a:pt x="95" y="0"/>
                          <a:pt x="76" y="0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48" name="Google Shape;748;p38"/>
                  <p:cNvSpPr/>
                  <p:nvPr/>
                </p:nvSpPr>
                <p:spPr>
                  <a:xfrm>
                    <a:off x="994250" y="1911225"/>
                    <a:ext cx="2550" cy="13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" h="559" extrusionOk="0">
                        <a:moveTo>
                          <a:pt x="43" y="0"/>
                        </a:moveTo>
                        <a:cubicBezTo>
                          <a:pt x="23" y="0"/>
                          <a:pt x="0" y="20"/>
                          <a:pt x="2" y="41"/>
                        </a:cubicBezTo>
                        <a:cubicBezTo>
                          <a:pt x="11" y="128"/>
                          <a:pt x="17" y="216"/>
                          <a:pt x="20" y="302"/>
                        </a:cubicBezTo>
                        <a:cubicBezTo>
                          <a:pt x="21" y="344"/>
                          <a:pt x="21" y="386"/>
                          <a:pt x="21" y="427"/>
                        </a:cubicBezTo>
                        <a:cubicBezTo>
                          <a:pt x="21" y="467"/>
                          <a:pt x="16" y="519"/>
                          <a:pt x="41" y="551"/>
                        </a:cubicBezTo>
                        <a:cubicBezTo>
                          <a:pt x="45" y="556"/>
                          <a:pt x="51" y="558"/>
                          <a:pt x="57" y="558"/>
                        </a:cubicBezTo>
                        <a:cubicBezTo>
                          <a:pt x="64" y="558"/>
                          <a:pt x="71" y="556"/>
                          <a:pt x="74" y="551"/>
                        </a:cubicBezTo>
                        <a:cubicBezTo>
                          <a:pt x="101" y="521"/>
                          <a:pt x="99" y="466"/>
                          <a:pt x="100" y="427"/>
                        </a:cubicBezTo>
                        <a:cubicBezTo>
                          <a:pt x="101" y="386"/>
                          <a:pt x="101" y="344"/>
                          <a:pt x="100" y="302"/>
                        </a:cubicBezTo>
                        <a:cubicBezTo>
                          <a:pt x="98" y="216"/>
                          <a:pt x="93" y="128"/>
                          <a:pt x="85" y="41"/>
                        </a:cubicBezTo>
                        <a:cubicBezTo>
                          <a:pt x="83" y="20"/>
                          <a:pt x="68" y="0"/>
                          <a:pt x="43" y="0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49" name="Google Shape;749;p38"/>
                  <p:cNvSpPr/>
                  <p:nvPr/>
                </p:nvSpPr>
                <p:spPr>
                  <a:xfrm>
                    <a:off x="988775" y="1817550"/>
                    <a:ext cx="5750" cy="20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0" h="835" extrusionOk="0">
                        <a:moveTo>
                          <a:pt x="32" y="0"/>
                        </a:moveTo>
                        <a:cubicBezTo>
                          <a:pt x="16" y="0"/>
                          <a:pt x="1" y="10"/>
                          <a:pt x="3" y="32"/>
                        </a:cubicBezTo>
                        <a:cubicBezTo>
                          <a:pt x="8" y="100"/>
                          <a:pt x="23" y="168"/>
                          <a:pt x="34" y="236"/>
                        </a:cubicBezTo>
                        <a:cubicBezTo>
                          <a:pt x="47" y="306"/>
                          <a:pt x="60" y="375"/>
                          <a:pt x="75" y="445"/>
                        </a:cubicBezTo>
                        <a:lnTo>
                          <a:pt x="114" y="654"/>
                        </a:lnTo>
                        <a:lnTo>
                          <a:pt x="134" y="751"/>
                        </a:lnTo>
                        <a:cubicBezTo>
                          <a:pt x="140" y="781"/>
                          <a:pt x="144" y="815"/>
                          <a:pt x="175" y="831"/>
                        </a:cubicBezTo>
                        <a:cubicBezTo>
                          <a:pt x="179" y="833"/>
                          <a:pt x="184" y="834"/>
                          <a:pt x="189" y="834"/>
                        </a:cubicBezTo>
                        <a:cubicBezTo>
                          <a:pt x="195" y="834"/>
                          <a:pt x="202" y="832"/>
                          <a:pt x="206" y="827"/>
                        </a:cubicBezTo>
                        <a:cubicBezTo>
                          <a:pt x="229" y="800"/>
                          <a:pt x="224" y="771"/>
                          <a:pt x="218" y="740"/>
                        </a:cubicBezTo>
                        <a:lnTo>
                          <a:pt x="199" y="644"/>
                        </a:lnTo>
                        <a:cubicBezTo>
                          <a:pt x="184" y="574"/>
                          <a:pt x="170" y="505"/>
                          <a:pt x="155" y="436"/>
                        </a:cubicBezTo>
                        <a:cubicBezTo>
                          <a:pt x="142" y="367"/>
                          <a:pt x="127" y="297"/>
                          <a:pt x="113" y="229"/>
                        </a:cubicBezTo>
                        <a:cubicBezTo>
                          <a:pt x="97" y="160"/>
                          <a:pt x="86" y="89"/>
                          <a:pt x="64" y="22"/>
                        </a:cubicBezTo>
                        <a:cubicBezTo>
                          <a:pt x="60" y="8"/>
                          <a:pt x="46" y="0"/>
                          <a:pt x="32" y="0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50" name="Google Shape;750;p38"/>
                  <p:cNvSpPr/>
                  <p:nvPr/>
                </p:nvSpPr>
                <p:spPr>
                  <a:xfrm>
                    <a:off x="1000850" y="1827650"/>
                    <a:ext cx="3875" cy="11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5" h="447" extrusionOk="0">
                        <a:moveTo>
                          <a:pt x="124" y="0"/>
                        </a:moveTo>
                        <a:cubicBezTo>
                          <a:pt x="117" y="0"/>
                          <a:pt x="110" y="3"/>
                          <a:pt x="103" y="9"/>
                        </a:cubicBezTo>
                        <a:cubicBezTo>
                          <a:pt x="89" y="24"/>
                          <a:pt x="83" y="44"/>
                          <a:pt x="75" y="63"/>
                        </a:cubicBezTo>
                        <a:cubicBezTo>
                          <a:pt x="68" y="80"/>
                          <a:pt x="63" y="97"/>
                          <a:pt x="57" y="112"/>
                        </a:cubicBezTo>
                        <a:cubicBezTo>
                          <a:pt x="46" y="148"/>
                          <a:pt x="35" y="185"/>
                          <a:pt x="26" y="221"/>
                        </a:cubicBezTo>
                        <a:cubicBezTo>
                          <a:pt x="17" y="257"/>
                          <a:pt x="9" y="294"/>
                          <a:pt x="4" y="331"/>
                        </a:cubicBezTo>
                        <a:cubicBezTo>
                          <a:pt x="1" y="350"/>
                          <a:pt x="0" y="367"/>
                          <a:pt x="0" y="387"/>
                        </a:cubicBezTo>
                        <a:cubicBezTo>
                          <a:pt x="0" y="396"/>
                          <a:pt x="1" y="408"/>
                          <a:pt x="4" y="418"/>
                        </a:cubicBezTo>
                        <a:cubicBezTo>
                          <a:pt x="6" y="426"/>
                          <a:pt x="16" y="432"/>
                          <a:pt x="17" y="436"/>
                        </a:cubicBezTo>
                        <a:cubicBezTo>
                          <a:pt x="19" y="443"/>
                          <a:pt x="26" y="447"/>
                          <a:pt x="33" y="447"/>
                        </a:cubicBezTo>
                        <a:cubicBezTo>
                          <a:pt x="38" y="447"/>
                          <a:pt x="42" y="445"/>
                          <a:pt x="45" y="439"/>
                        </a:cubicBezTo>
                        <a:cubicBezTo>
                          <a:pt x="39" y="439"/>
                          <a:pt x="40" y="438"/>
                          <a:pt x="48" y="436"/>
                        </a:cubicBezTo>
                        <a:cubicBezTo>
                          <a:pt x="53" y="433"/>
                          <a:pt x="56" y="429"/>
                          <a:pt x="58" y="426"/>
                        </a:cubicBezTo>
                        <a:cubicBezTo>
                          <a:pt x="62" y="419"/>
                          <a:pt x="65" y="408"/>
                          <a:pt x="67" y="401"/>
                        </a:cubicBezTo>
                        <a:cubicBezTo>
                          <a:pt x="72" y="383"/>
                          <a:pt x="75" y="365"/>
                          <a:pt x="78" y="345"/>
                        </a:cubicBezTo>
                        <a:cubicBezTo>
                          <a:pt x="83" y="310"/>
                          <a:pt x="88" y="276"/>
                          <a:pt x="96" y="242"/>
                        </a:cubicBezTo>
                        <a:cubicBezTo>
                          <a:pt x="103" y="207"/>
                          <a:pt x="112" y="174"/>
                          <a:pt x="122" y="140"/>
                        </a:cubicBezTo>
                        <a:lnTo>
                          <a:pt x="137" y="91"/>
                        </a:lnTo>
                        <a:cubicBezTo>
                          <a:pt x="144" y="71"/>
                          <a:pt x="154" y="53"/>
                          <a:pt x="153" y="32"/>
                        </a:cubicBezTo>
                        <a:cubicBezTo>
                          <a:pt x="154" y="13"/>
                          <a:pt x="140" y="0"/>
                          <a:pt x="124" y="0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751" name="Google Shape;751;p38"/>
                <p:cNvGrpSpPr/>
                <p:nvPr/>
              </p:nvGrpSpPr>
              <p:grpSpPr>
                <a:xfrm>
                  <a:off x="511775" y="1741350"/>
                  <a:ext cx="662950" cy="120925"/>
                  <a:chOff x="435575" y="1665150"/>
                  <a:chExt cx="662950" cy="120925"/>
                </a:xfrm>
              </p:grpSpPr>
              <p:sp>
                <p:nvSpPr>
                  <p:cNvPr id="752" name="Google Shape;752;p38"/>
                  <p:cNvSpPr/>
                  <p:nvPr/>
                </p:nvSpPr>
                <p:spPr>
                  <a:xfrm>
                    <a:off x="940650" y="1761925"/>
                    <a:ext cx="2750" cy="17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0" h="709" extrusionOk="0">
                        <a:moveTo>
                          <a:pt x="40" y="0"/>
                        </a:moveTo>
                        <a:cubicBezTo>
                          <a:pt x="26" y="0"/>
                          <a:pt x="13" y="7"/>
                          <a:pt x="10" y="23"/>
                        </a:cubicBezTo>
                        <a:cubicBezTo>
                          <a:pt x="1" y="75"/>
                          <a:pt x="4" y="129"/>
                          <a:pt x="5" y="182"/>
                        </a:cubicBezTo>
                        <a:cubicBezTo>
                          <a:pt x="5" y="238"/>
                          <a:pt x="6" y="296"/>
                          <a:pt x="8" y="352"/>
                        </a:cubicBezTo>
                        <a:cubicBezTo>
                          <a:pt x="9" y="406"/>
                          <a:pt x="10" y="462"/>
                          <a:pt x="11" y="516"/>
                        </a:cubicBezTo>
                        <a:cubicBezTo>
                          <a:pt x="11" y="543"/>
                          <a:pt x="13" y="570"/>
                          <a:pt x="14" y="597"/>
                        </a:cubicBezTo>
                        <a:cubicBezTo>
                          <a:pt x="15" y="625"/>
                          <a:pt x="14" y="655"/>
                          <a:pt x="25" y="683"/>
                        </a:cubicBezTo>
                        <a:cubicBezTo>
                          <a:pt x="31" y="700"/>
                          <a:pt x="46" y="709"/>
                          <a:pt x="61" y="709"/>
                        </a:cubicBezTo>
                        <a:cubicBezTo>
                          <a:pt x="75" y="709"/>
                          <a:pt x="88" y="700"/>
                          <a:pt x="94" y="683"/>
                        </a:cubicBezTo>
                        <a:cubicBezTo>
                          <a:pt x="109" y="632"/>
                          <a:pt x="99" y="571"/>
                          <a:pt x="97" y="521"/>
                        </a:cubicBezTo>
                        <a:cubicBezTo>
                          <a:pt x="96" y="464"/>
                          <a:pt x="93" y="407"/>
                          <a:pt x="92" y="351"/>
                        </a:cubicBezTo>
                        <a:cubicBezTo>
                          <a:pt x="91" y="297"/>
                          <a:pt x="88" y="241"/>
                          <a:pt x="85" y="188"/>
                        </a:cubicBezTo>
                        <a:cubicBezTo>
                          <a:pt x="82" y="133"/>
                          <a:pt x="83" y="75"/>
                          <a:pt x="71" y="23"/>
                        </a:cubicBezTo>
                        <a:cubicBezTo>
                          <a:pt x="68" y="8"/>
                          <a:pt x="54" y="0"/>
                          <a:pt x="40" y="0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53" name="Google Shape;753;p38"/>
                  <p:cNvSpPr/>
                  <p:nvPr/>
                </p:nvSpPr>
                <p:spPr>
                  <a:xfrm>
                    <a:off x="946375" y="1771175"/>
                    <a:ext cx="2075" cy="9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3" h="386" extrusionOk="0">
                        <a:moveTo>
                          <a:pt x="50" y="0"/>
                        </a:moveTo>
                        <a:cubicBezTo>
                          <a:pt x="34" y="0"/>
                          <a:pt x="16" y="11"/>
                          <a:pt x="14" y="32"/>
                        </a:cubicBezTo>
                        <a:cubicBezTo>
                          <a:pt x="12" y="87"/>
                          <a:pt x="9" y="139"/>
                          <a:pt x="7" y="194"/>
                        </a:cubicBezTo>
                        <a:cubicBezTo>
                          <a:pt x="4" y="248"/>
                          <a:pt x="1" y="300"/>
                          <a:pt x="4" y="355"/>
                        </a:cubicBezTo>
                        <a:cubicBezTo>
                          <a:pt x="6" y="370"/>
                          <a:pt x="14" y="383"/>
                          <a:pt x="32" y="385"/>
                        </a:cubicBezTo>
                        <a:cubicBezTo>
                          <a:pt x="33" y="385"/>
                          <a:pt x="33" y="385"/>
                          <a:pt x="34" y="385"/>
                        </a:cubicBezTo>
                        <a:cubicBezTo>
                          <a:pt x="47" y="385"/>
                          <a:pt x="63" y="377"/>
                          <a:pt x="65" y="362"/>
                        </a:cubicBezTo>
                        <a:cubicBezTo>
                          <a:pt x="74" y="308"/>
                          <a:pt x="75" y="252"/>
                          <a:pt x="76" y="196"/>
                        </a:cubicBezTo>
                        <a:cubicBezTo>
                          <a:pt x="78" y="143"/>
                          <a:pt x="80" y="87"/>
                          <a:pt x="81" y="32"/>
                        </a:cubicBezTo>
                        <a:cubicBezTo>
                          <a:pt x="83" y="11"/>
                          <a:pt x="67" y="0"/>
                          <a:pt x="50" y="0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54" name="Google Shape;754;p38"/>
                  <p:cNvSpPr/>
                  <p:nvPr/>
                </p:nvSpPr>
                <p:spPr>
                  <a:xfrm>
                    <a:off x="955225" y="1766550"/>
                    <a:ext cx="3200" cy="19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" h="781" extrusionOk="0">
                        <a:moveTo>
                          <a:pt x="80" y="1"/>
                        </a:moveTo>
                        <a:cubicBezTo>
                          <a:pt x="65" y="1"/>
                          <a:pt x="51" y="9"/>
                          <a:pt x="48" y="29"/>
                        </a:cubicBezTo>
                        <a:cubicBezTo>
                          <a:pt x="30" y="153"/>
                          <a:pt x="15" y="278"/>
                          <a:pt x="9" y="403"/>
                        </a:cubicBezTo>
                        <a:cubicBezTo>
                          <a:pt x="6" y="465"/>
                          <a:pt x="4" y="527"/>
                          <a:pt x="5" y="591"/>
                        </a:cubicBezTo>
                        <a:cubicBezTo>
                          <a:pt x="5" y="649"/>
                          <a:pt x="1" y="715"/>
                          <a:pt x="30" y="768"/>
                        </a:cubicBezTo>
                        <a:cubicBezTo>
                          <a:pt x="34" y="777"/>
                          <a:pt x="42" y="780"/>
                          <a:pt x="50" y="780"/>
                        </a:cubicBezTo>
                        <a:cubicBezTo>
                          <a:pt x="60" y="780"/>
                          <a:pt x="71" y="773"/>
                          <a:pt x="76" y="762"/>
                        </a:cubicBezTo>
                        <a:cubicBezTo>
                          <a:pt x="97" y="707"/>
                          <a:pt x="87" y="645"/>
                          <a:pt x="86" y="588"/>
                        </a:cubicBezTo>
                        <a:cubicBezTo>
                          <a:pt x="85" y="530"/>
                          <a:pt x="86" y="470"/>
                          <a:pt x="88" y="410"/>
                        </a:cubicBezTo>
                        <a:cubicBezTo>
                          <a:pt x="94" y="288"/>
                          <a:pt x="106" y="169"/>
                          <a:pt x="123" y="50"/>
                        </a:cubicBezTo>
                        <a:cubicBezTo>
                          <a:pt x="128" y="20"/>
                          <a:pt x="103" y="1"/>
                          <a:pt x="80" y="1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55" name="Google Shape;755;p38"/>
                  <p:cNvSpPr/>
                  <p:nvPr/>
                </p:nvSpPr>
                <p:spPr>
                  <a:xfrm>
                    <a:off x="1013000" y="1725200"/>
                    <a:ext cx="4875" cy="11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5" h="463" extrusionOk="0">
                        <a:moveTo>
                          <a:pt x="37" y="1"/>
                        </a:moveTo>
                        <a:cubicBezTo>
                          <a:pt x="25" y="1"/>
                          <a:pt x="12" y="10"/>
                          <a:pt x="8" y="23"/>
                        </a:cubicBezTo>
                        <a:cubicBezTo>
                          <a:pt x="0" y="41"/>
                          <a:pt x="5" y="64"/>
                          <a:pt x="9" y="82"/>
                        </a:cubicBezTo>
                        <a:cubicBezTo>
                          <a:pt x="11" y="102"/>
                          <a:pt x="15" y="123"/>
                          <a:pt x="19" y="142"/>
                        </a:cubicBezTo>
                        <a:cubicBezTo>
                          <a:pt x="26" y="179"/>
                          <a:pt x="35" y="218"/>
                          <a:pt x="47" y="255"/>
                        </a:cubicBezTo>
                        <a:cubicBezTo>
                          <a:pt x="59" y="292"/>
                          <a:pt x="70" y="328"/>
                          <a:pt x="85" y="364"/>
                        </a:cubicBezTo>
                        <a:cubicBezTo>
                          <a:pt x="92" y="384"/>
                          <a:pt x="100" y="402"/>
                          <a:pt x="111" y="421"/>
                        </a:cubicBezTo>
                        <a:cubicBezTo>
                          <a:pt x="119" y="438"/>
                          <a:pt x="128" y="458"/>
                          <a:pt x="150" y="462"/>
                        </a:cubicBezTo>
                        <a:cubicBezTo>
                          <a:pt x="152" y="462"/>
                          <a:pt x="154" y="463"/>
                          <a:pt x="157" y="463"/>
                        </a:cubicBezTo>
                        <a:cubicBezTo>
                          <a:pt x="167" y="463"/>
                          <a:pt x="176" y="459"/>
                          <a:pt x="181" y="449"/>
                        </a:cubicBezTo>
                        <a:cubicBezTo>
                          <a:pt x="194" y="430"/>
                          <a:pt x="186" y="412"/>
                          <a:pt x="180" y="391"/>
                        </a:cubicBezTo>
                        <a:cubicBezTo>
                          <a:pt x="174" y="372"/>
                          <a:pt x="167" y="354"/>
                          <a:pt x="160" y="336"/>
                        </a:cubicBezTo>
                        <a:cubicBezTo>
                          <a:pt x="148" y="301"/>
                          <a:pt x="134" y="266"/>
                          <a:pt x="123" y="230"/>
                        </a:cubicBezTo>
                        <a:cubicBezTo>
                          <a:pt x="112" y="194"/>
                          <a:pt x="101" y="159"/>
                          <a:pt x="91" y="123"/>
                        </a:cubicBezTo>
                        <a:cubicBezTo>
                          <a:pt x="86" y="104"/>
                          <a:pt x="81" y="85"/>
                          <a:pt x="77" y="65"/>
                        </a:cubicBezTo>
                        <a:cubicBezTo>
                          <a:pt x="71" y="44"/>
                          <a:pt x="69" y="27"/>
                          <a:pt x="55" y="9"/>
                        </a:cubicBezTo>
                        <a:cubicBezTo>
                          <a:pt x="50" y="3"/>
                          <a:pt x="44" y="1"/>
                          <a:pt x="37" y="1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56" name="Google Shape;756;p38"/>
                  <p:cNvSpPr/>
                  <p:nvPr/>
                </p:nvSpPr>
                <p:spPr>
                  <a:xfrm>
                    <a:off x="1019025" y="1726200"/>
                    <a:ext cx="3775" cy="11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1" h="453" extrusionOk="0">
                        <a:moveTo>
                          <a:pt x="42" y="1"/>
                        </a:moveTo>
                        <a:cubicBezTo>
                          <a:pt x="26" y="1"/>
                          <a:pt x="9" y="9"/>
                          <a:pt x="7" y="26"/>
                        </a:cubicBezTo>
                        <a:cubicBezTo>
                          <a:pt x="1" y="61"/>
                          <a:pt x="5" y="100"/>
                          <a:pt x="8" y="134"/>
                        </a:cubicBezTo>
                        <a:cubicBezTo>
                          <a:pt x="11" y="170"/>
                          <a:pt x="16" y="207"/>
                          <a:pt x="23" y="243"/>
                        </a:cubicBezTo>
                        <a:cubicBezTo>
                          <a:pt x="31" y="278"/>
                          <a:pt x="38" y="313"/>
                          <a:pt x="49" y="346"/>
                        </a:cubicBezTo>
                        <a:cubicBezTo>
                          <a:pt x="62" y="380"/>
                          <a:pt x="73" y="417"/>
                          <a:pt x="98" y="444"/>
                        </a:cubicBezTo>
                        <a:cubicBezTo>
                          <a:pt x="103" y="450"/>
                          <a:pt x="111" y="453"/>
                          <a:pt x="118" y="453"/>
                        </a:cubicBezTo>
                        <a:cubicBezTo>
                          <a:pt x="134" y="453"/>
                          <a:pt x="151" y="440"/>
                          <a:pt x="149" y="422"/>
                        </a:cubicBezTo>
                        <a:cubicBezTo>
                          <a:pt x="145" y="390"/>
                          <a:pt x="133" y="358"/>
                          <a:pt x="122" y="327"/>
                        </a:cubicBezTo>
                        <a:cubicBezTo>
                          <a:pt x="111" y="293"/>
                          <a:pt x="103" y="261"/>
                          <a:pt x="97" y="227"/>
                        </a:cubicBezTo>
                        <a:cubicBezTo>
                          <a:pt x="89" y="196"/>
                          <a:pt x="84" y="164"/>
                          <a:pt x="82" y="132"/>
                        </a:cubicBezTo>
                        <a:cubicBezTo>
                          <a:pt x="79" y="97"/>
                          <a:pt x="81" y="61"/>
                          <a:pt x="76" y="26"/>
                        </a:cubicBezTo>
                        <a:cubicBezTo>
                          <a:pt x="73" y="9"/>
                          <a:pt x="58" y="1"/>
                          <a:pt x="42" y="1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57" name="Google Shape;757;p38"/>
                  <p:cNvSpPr/>
                  <p:nvPr/>
                </p:nvSpPr>
                <p:spPr>
                  <a:xfrm>
                    <a:off x="1025725" y="1720125"/>
                    <a:ext cx="4700" cy="19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8" h="797" extrusionOk="0">
                        <a:moveTo>
                          <a:pt x="139" y="0"/>
                        </a:moveTo>
                        <a:cubicBezTo>
                          <a:pt x="124" y="0"/>
                          <a:pt x="109" y="9"/>
                          <a:pt x="105" y="30"/>
                        </a:cubicBezTo>
                        <a:cubicBezTo>
                          <a:pt x="79" y="156"/>
                          <a:pt x="59" y="283"/>
                          <a:pt x="43" y="411"/>
                        </a:cubicBezTo>
                        <a:cubicBezTo>
                          <a:pt x="36" y="475"/>
                          <a:pt x="28" y="540"/>
                          <a:pt x="23" y="604"/>
                        </a:cubicBezTo>
                        <a:cubicBezTo>
                          <a:pt x="18" y="660"/>
                          <a:pt x="1" y="735"/>
                          <a:pt x="35" y="784"/>
                        </a:cubicBezTo>
                        <a:cubicBezTo>
                          <a:pt x="39" y="791"/>
                          <a:pt x="49" y="796"/>
                          <a:pt x="58" y="796"/>
                        </a:cubicBezTo>
                        <a:cubicBezTo>
                          <a:pt x="64" y="796"/>
                          <a:pt x="69" y="794"/>
                          <a:pt x="73" y="789"/>
                        </a:cubicBezTo>
                        <a:cubicBezTo>
                          <a:pt x="112" y="742"/>
                          <a:pt x="104" y="675"/>
                          <a:pt x="108" y="619"/>
                        </a:cubicBezTo>
                        <a:cubicBezTo>
                          <a:pt x="113" y="557"/>
                          <a:pt x="118" y="494"/>
                          <a:pt x="125" y="432"/>
                        </a:cubicBezTo>
                        <a:cubicBezTo>
                          <a:pt x="139" y="304"/>
                          <a:pt x="159" y="176"/>
                          <a:pt x="181" y="50"/>
                        </a:cubicBezTo>
                        <a:cubicBezTo>
                          <a:pt x="188" y="20"/>
                          <a:pt x="163" y="0"/>
                          <a:pt x="139" y="0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58" name="Google Shape;758;p38"/>
                  <p:cNvSpPr/>
                  <p:nvPr/>
                </p:nvSpPr>
                <p:spPr>
                  <a:xfrm>
                    <a:off x="1080975" y="1772050"/>
                    <a:ext cx="2375" cy="13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" h="522" extrusionOk="0">
                        <a:moveTo>
                          <a:pt x="41" y="0"/>
                        </a:moveTo>
                        <a:cubicBezTo>
                          <a:pt x="26" y="0"/>
                          <a:pt x="12" y="9"/>
                          <a:pt x="8" y="26"/>
                        </a:cubicBezTo>
                        <a:cubicBezTo>
                          <a:pt x="0" y="49"/>
                          <a:pt x="3" y="75"/>
                          <a:pt x="5" y="99"/>
                        </a:cubicBezTo>
                        <a:cubicBezTo>
                          <a:pt x="5" y="120"/>
                          <a:pt x="5" y="142"/>
                          <a:pt x="6" y="162"/>
                        </a:cubicBezTo>
                        <a:cubicBezTo>
                          <a:pt x="6" y="206"/>
                          <a:pt x="8" y="248"/>
                          <a:pt x="8" y="290"/>
                        </a:cubicBezTo>
                        <a:cubicBezTo>
                          <a:pt x="8" y="335"/>
                          <a:pt x="9" y="381"/>
                          <a:pt x="9" y="427"/>
                        </a:cubicBezTo>
                        <a:cubicBezTo>
                          <a:pt x="9" y="456"/>
                          <a:pt x="8" y="521"/>
                          <a:pt x="50" y="521"/>
                        </a:cubicBezTo>
                        <a:cubicBezTo>
                          <a:pt x="50" y="521"/>
                          <a:pt x="51" y="521"/>
                          <a:pt x="51" y="521"/>
                        </a:cubicBezTo>
                        <a:cubicBezTo>
                          <a:pt x="94" y="521"/>
                          <a:pt x="90" y="456"/>
                          <a:pt x="90" y="427"/>
                        </a:cubicBezTo>
                        <a:cubicBezTo>
                          <a:pt x="89" y="382"/>
                          <a:pt x="87" y="337"/>
                          <a:pt x="86" y="290"/>
                        </a:cubicBezTo>
                        <a:lnTo>
                          <a:pt x="82" y="162"/>
                        </a:lnTo>
                        <a:lnTo>
                          <a:pt x="81" y="99"/>
                        </a:lnTo>
                        <a:cubicBezTo>
                          <a:pt x="80" y="77"/>
                          <a:pt x="82" y="49"/>
                          <a:pt x="76" y="26"/>
                        </a:cubicBezTo>
                        <a:cubicBezTo>
                          <a:pt x="70" y="9"/>
                          <a:pt x="56" y="0"/>
                          <a:pt x="41" y="0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59" name="Google Shape;759;p38"/>
                  <p:cNvSpPr/>
                  <p:nvPr/>
                </p:nvSpPr>
                <p:spPr>
                  <a:xfrm>
                    <a:off x="1088500" y="1766775"/>
                    <a:ext cx="2950" cy="13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8" h="545" extrusionOk="0">
                        <a:moveTo>
                          <a:pt x="79" y="1"/>
                        </a:moveTo>
                        <a:cubicBezTo>
                          <a:pt x="59" y="1"/>
                          <a:pt x="39" y="13"/>
                          <a:pt x="37" y="38"/>
                        </a:cubicBezTo>
                        <a:cubicBezTo>
                          <a:pt x="30" y="120"/>
                          <a:pt x="22" y="203"/>
                          <a:pt x="16" y="286"/>
                        </a:cubicBezTo>
                        <a:cubicBezTo>
                          <a:pt x="12" y="326"/>
                          <a:pt x="8" y="367"/>
                          <a:pt x="7" y="407"/>
                        </a:cubicBezTo>
                        <a:cubicBezTo>
                          <a:pt x="6" y="428"/>
                          <a:pt x="5" y="447"/>
                          <a:pt x="5" y="467"/>
                        </a:cubicBezTo>
                        <a:cubicBezTo>
                          <a:pt x="5" y="490"/>
                          <a:pt x="1" y="511"/>
                          <a:pt x="13" y="530"/>
                        </a:cubicBezTo>
                        <a:cubicBezTo>
                          <a:pt x="20" y="539"/>
                          <a:pt x="31" y="544"/>
                          <a:pt x="41" y="544"/>
                        </a:cubicBezTo>
                        <a:cubicBezTo>
                          <a:pt x="48" y="544"/>
                          <a:pt x="55" y="542"/>
                          <a:pt x="61" y="536"/>
                        </a:cubicBezTo>
                        <a:cubicBezTo>
                          <a:pt x="78" y="519"/>
                          <a:pt x="78" y="500"/>
                          <a:pt x="80" y="478"/>
                        </a:cubicBezTo>
                        <a:lnTo>
                          <a:pt x="88" y="412"/>
                        </a:lnTo>
                        <a:cubicBezTo>
                          <a:pt x="92" y="372"/>
                          <a:pt x="94" y="331"/>
                          <a:pt x="99" y="291"/>
                        </a:cubicBezTo>
                        <a:cubicBezTo>
                          <a:pt x="105" y="207"/>
                          <a:pt x="111" y="122"/>
                          <a:pt x="116" y="38"/>
                        </a:cubicBezTo>
                        <a:cubicBezTo>
                          <a:pt x="118" y="13"/>
                          <a:pt x="99" y="1"/>
                          <a:pt x="79" y="1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60" name="Google Shape;760;p38"/>
                  <p:cNvSpPr/>
                  <p:nvPr/>
                </p:nvSpPr>
                <p:spPr>
                  <a:xfrm>
                    <a:off x="1094200" y="1773775"/>
                    <a:ext cx="4325" cy="114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3" h="458" extrusionOk="0">
                        <a:moveTo>
                          <a:pt x="122" y="1"/>
                        </a:moveTo>
                        <a:cubicBezTo>
                          <a:pt x="106" y="1"/>
                          <a:pt x="91" y="10"/>
                          <a:pt x="86" y="30"/>
                        </a:cubicBezTo>
                        <a:cubicBezTo>
                          <a:pt x="71" y="98"/>
                          <a:pt x="56" y="167"/>
                          <a:pt x="41" y="237"/>
                        </a:cubicBezTo>
                        <a:cubicBezTo>
                          <a:pt x="33" y="271"/>
                          <a:pt x="26" y="304"/>
                          <a:pt x="20" y="339"/>
                        </a:cubicBezTo>
                        <a:cubicBezTo>
                          <a:pt x="14" y="370"/>
                          <a:pt x="1" y="416"/>
                          <a:pt x="17" y="444"/>
                        </a:cubicBezTo>
                        <a:cubicBezTo>
                          <a:pt x="22" y="452"/>
                          <a:pt x="31" y="457"/>
                          <a:pt x="40" y="457"/>
                        </a:cubicBezTo>
                        <a:cubicBezTo>
                          <a:pt x="44" y="457"/>
                          <a:pt x="49" y="456"/>
                          <a:pt x="52" y="453"/>
                        </a:cubicBezTo>
                        <a:cubicBezTo>
                          <a:pt x="79" y="434"/>
                          <a:pt x="87" y="390"/>
                          <a:pt x="94" y="359"/>
                        </a:cubicBezTo>
                        <a:lnTo>
                          <a:pt x="118" y="258"/>
                        </a:lnTo>
                        <a:lnTo>
                          <a:pt x="165" y="54"/>
                        </a:lnTo>
                        <a:cubicBezTo>
                          <a:pt x="172" y="22"/>
                          <a:pt x="146" y="1"/>
                          <a:pt x="122" y="1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61" name="Google Shape;761;p38"/>
                  <p:cNvSpPr/>
                  <p:nvPr/>
                </p:nvSpPr>
                <p:spPr>
                  <a:xfrm>
                    <a:off x="899525" y="1695125"/>
                    <a:ext cx="6325" cy="21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3" h="846" extrusionOk="0">
                        <a:moveTo>
                          <a:pt x="44" y="0"/>
                        </a:moveTo>
                        <a:cubicBezTo>
                          <a:pt x="23" y="0"/>
                          <a:pt x="0" y="18"/>
                          <a:pt x="8" y="46"/>
                        </a:cubicBezTo>
                        <a:cubicBezTo>
                          <a:pt x="41" y="181"/>
                          <a:pt x="72" y="318"/>
                          <a:pt x="99" y="454"/>
                        </a:cubicBezTo>
                        <a:cubicBezTo>
                          <a:pt x="112" y="523"/>
                          <a:pt x="124" y="592"/>
                          <a:pt x="138" y="660"/>
                        </a:cubicBezTo>
                        <a:cubicBezTo>
                          <a:pt x="143" y="693"/>
                          <a:pt x="149" y="725"/>
                          <a:pt x="154" y="757"/>
                        </a:cubicBezTo>
                        <a:cubicBezTo>
                          <a:pt x="159" y="792"/>
                          <a:pt x="163" y="818"/>
                          <a:pt x="191" y="841"/>
                        </a:cubicBezTo>
                        <a:cubicBezTo>
                          <a:pt x="196" y="844"/>
                          <a:pt x="201" y="846"/>
                          <a:pt x="205" y="846"/>
                        </a:cubicBezTo>
                        <a:cubicBezTo>
                          <a:pt x="216" y="846"/>
                          <a:pt x="227" y="839"/>
                          <a:pt x="232" y="831"/>
                        </a:cubicBezTo>
                        <a:cubicBezTo>
                          <a:pt x="252" y="802"/>
                          <a:pt x="242" y="768"/>
                          <a:pt x="236" y="736"/>
                        </a:cubicBezTo>
                        <a:cubicBezTo>
                          <a:pt x="231" y="704"/>
                          <a:pt x="226" y="671"/>
                          <a:pt x="219" y="639"/>
                        </a:cubicBezTo>
                        <a:cubicBezTo>
                          <a:pt x="206" y="571"/>
                          <a:pt x="194" y="503"/>
                          <a:pt x="178" y="433"/>
                        </a:cubicBezTo>
                        <a:cubicBezTo>
                          <a:pt x="148" y="297"/>
                          <a:pt x="114" y="162"/>
                          <a:pt x="78" y="26"/>
                        </a:cubicBezTo>
                        <a:cubicBezTo>
                          <a:pt x="73" y="8"/>
                          <a:pt x="59" y="0"/>
                          <a:pt x="44" y="0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62" name="Google Shape;762;p38"/>
                  <p:cNvSpPr/>
                  <p:nvPr/>
                </p:nvSpPr>
                <p:spPr>
                  <a:xfrm>
                    <a:off x="907775" y="1705575"/>
                    <a:ext cx="2925" cy="10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7" h="437" extrusionOk="0">
                        <a:moveTo>
                          <a:pt x="39" y="0"/>
                        </a:moveTo>
                        <a:cubicBezTo>
                          <a:pt x="20" y="0"/>
                          <a:pt x="1" y="13"/>
                          <a:pt x="1" y="38"/>
                        </a:cubicBezTo>
                        <a:cubicBezTo>
                          <a:pt x="1" y="107"/>
                          <a:pt x="5" y="178"/>
                          <a:pt x="13" y="247"/>
                        </a:cubicBezTo>
                        <a:cubicBezTo>
                          <a:pt x="16" y="284"/>
                          <a:pt x="20" y="322"/>
                          <a:pt x="27" y="358"/>
                        </a:cubicBezTo>
                        <a:cubicBezTo>
                          <a:pt x="31" y="384"/>
                          <a:pt x="39" y="436"/>
                          <a:pt x="73" y="436"/>
                        </a:cubicBezTo>
                        <a:cubicBezTo>
                          <a:pt x="73" y="436"/>
                          <a:pt x="74" y="436"/>
                          <a:pt x="74" y="436"/>
                        </a:cubicBezTo>
                        <a:cubicBezTo>
                          <a:pt x="116" y="436"/>
                          <a:pt x="107" y="382"/>
                          <a:pt x="104" y="355"/>
                        </a:cubicBezTo>
                        <a:cubicBezTo>
                          <a:pt x="100" y="319"/>
                          <a:pt x="94" y="283"/>
                          <a:pt x="90" y="247"/>
                        </a:cubicBezTo>
                        <a:cubicBezTo>
                          <a:pt x="82" y="177"/>
                          <a:pt x="78" y="107"/>
                          <a:pt x="78" y="38"/>
                        </a:cubicBezTo>
                        <a:cubicBezTo>
                          <a:pt x="78" y="13"/>
                          <a:pt x="59" y="0"/>
                          <a:pt x="39" y="0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63" name="Google Shape;763;p38"/>
                  <p:cNvSpPr/>
                  <p:nvPr/>
                </p:nvSpPr>
                <p:spPr>
                  <a:xfrm>
                    <a:off x="913950" y="1711050"/>
                    <a:ext cx="2575" cy="13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" h="559" extrusionOk="0">
                        <a:moveTo>
                          <a:pt x="58" y="1"/>
                        </a:moveTo>
                        <a:cubicBezTo>
                          <a:pt x="34" y="1"/>
                          <a:pt x="20" y="20"/>
                          <a:pt x="17" y="42"/>
                        </a:cubicBezTo>
                        <a:cubicBezTo>
                          <a:pt x="10" y="129"/>
                          <a:pt x="4" y="216"/>
                          <a:pt x="1" y="302"/>
                        </a:cubicBezTo>
                        <a:cubicBezTo>
                          <a:pt x="0" y="343"/>
                          <a:pt x="0" y="386"/>
                          <a:pt x="1" y="427"/>
                        </a:cubicBezTo>
                        <a:cubicBezTo>
                          <a:pt x="3" y="466"/>
                          <a:pt x="0" y="522"/>
                          <a:pt x="27" y="552"/>
                        </a:cubicBezTo>
                        <a:cubicBezTo>
                          <a:pt x="31" y="556"/>
                          <a:pt x="38" y="559"/>
                          <a:pt x="45" y="559"/>
                        </a:cubicBezTo>
                        <a:cubicBezTo>
                          <a:pt x="51" y="559"/>
                          <a:pt x="57" y="556"/>
                          <a:pt x="61" y="552"/>
                        </a:cubicBezTo>
                        <a:cubicBezTo>
                          <a:pt x="87" y="519"/>
                          <a:pt x="82" y="467"/>
                          <a:pt x="82" y="427"/>
                        </a:cubicBezTo>
                        <a:cubicBezTo>
                          <a:pt x="82" y="386"/>
                          <a:pt x="82" y="343"/>
                          <a:pt x="83" y="302"/>
                        </a:cubicBezTo>
                        <a:cubicBezTo>
                          <a:pt x="86" y="216"/>
                          <a:pt x="91" y="130"/>
                          <a:pt x="99" y="42"/>
                        </a:cubicBezTo>
                        <a:cubicBezTo>
                          <a:pt x="102" y="20"/>
                          <a:pt x="79" y="1"/>
                          <a:pt x="58" y="1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64" name="Google Shape;764;p38"/>
                  <p:cNvSpPr/>
                  <p:nvPr/>
                </p:nvSpPr>
                <p:spPr>
                  <a:xfrm>
                    <a:off x="752575" y="1701200"/>
                    <a:ext cx="2700" cy="17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8" h="710" extrusionOk="0">
                        <a:moveTo>
                          <a:pt x="70" y="1"/>
                        </a:moveTo>
                        <a:cubicBezTo>
                          <a:pt x="56" y="1"/>
                          <a:pt x="41" y="9"/>
                          <a:pt x="38" y="23"/>
                        </a:cubicBezTo>
                        <a:cubicBezTo>
                          <a:pt x="25" y="76"/>
                          <a:pt x="26" y="134"/>
                          <a:pt x="24" y="188"/>
                        </a:cubicBezTo>
                        <a:cubicBezTo>
                          <a:pt x="22" y="242"/>
                          <a:pt x="19" y="298"/>
                          <a:pt x="18" y="352"/>
                        </a:cubicBezTo>
                        <a:cubicBezTo>
                          <a:pt x="17" y="409"/>
                          <a:pt x="13" y="466"/>
                          <a:pt x="12" y="523"/>
                        </a:cubicBezTo>
                        <a:cubicBezTo>
                          <a:pt x="11" y="574"/>
                          <a:pt x="0" y="634"/>
                          <a:pt x="14" y="684"/>
                        </a:cubicBezTo>
                        <a:cubicBezTo>
                          <a:pt x="20" y="701"/>
                          <a:pt x="34" y="709"/>
                          <a:pt x="48" y="709"/>
                        </a:cubicBezTo>
                        <a:cubicBezTo>
                          <a:pt x="63" y="709"/>
                          <a:pt x="78" y="700"/>
                          <a:pt x="85" y="684"/>
                        </a:cubicBezTo>
                        <a:cubicBezTo>
                          <a:pt x="95" y="657"/>
                          <a:pt x="94" y="627"/>
                          <a:pt x="95" y="598"/>
                        </a:cubicBezTo>
                        <a:cubicBezTo>
                          <a:pt x="96" y="571"/>
                          <a:pt x="97" y="544"/>
                          <a:pt x="97" y="517"/>
                        </a:cubicBezTo>
                        <a:cubicBezTo>
                          <a:pt x="99" y="463"/>
                          <a:pt x="100" y="407"/>
                          <a:pt x="101" y="353"/>
                        </a:cubicBezTo>
                        <a:cubicBezTo>
                          <a:pt x="102" y="297"/>
                          <a:pt x="103" y="240"/>
                          <a:pt x="103" y="183"/>
                        </a:cubicBezTo>
                        <a:cubicBezTo>
                          <a:pt x="105" y="131"/>
                          <a:pt x="107" y="76"/>
                          <a:pt x="98" y="23"/>
                        </a:cubicBezTo>
                        <a:cubicBezTo>
                          <a:pt x="96" y="8"/>
                          <a:pt x="83" y="1"/>
                          <a:pt x="70" y="1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65" name="Google Shape;765;p38"/>
                  <p:cNvSpPr/>
                  <p:nvPr/>
                </p:nvSpPr>
                <p:spPr>
                  <a:xfrm>
                    <a:off x="747500" y="1710475"/>
                    <a:ext cx="2075" cy="9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3" h="386" extrusionOk="0">
                        <a:moveTo>
                          <a:pt x="34" y="1"/>
                        </a:moveTo>
                        <a:cubicBezTo>
                          <a:pt x="17" y="1"/>
                          <a:pt x="0" y="12"/>
                          <a:pt x="1" y="34"/>
                        </a:cubicBezTo>
                        <a:cubicBezTo>
                          <a:pt x="3" y="88"/>
                          <a:pt x="5" y="143"/>
                          <a:pt x="6" y="198"/>
                        </a:cubicBezTo>
                        <a:cubicBezTo>
                          <a:pt x="8" y="253"/>
                          <a:pt x="9" y="308"/>
                          <a:pt x="18" y="364"/>
                        </a:cubicBezTo>
                        <a:cubicBezTo>
                          <a:pt x="20" y="379"/>
                          <a:pt x="35" y="386"/>
                          <a:pt x="49" y="386"/>
                        </a:cubicBezTo>
                        <a:cubicBezTo>
                          <a:pt x="50" y="386"/>
                          <a:pt x="50" y="386"/>
                          <a:pt x="51" y="386"/>
                        </a:cubicBezTo>
                        <a:cubicBezTo>
                          <a:pt x="68" y="385"/>
                          <a:pt x="77" y="371"/>
                          <a:pt x="78" y="356"/>
                        </a:cubicBezTo>
                        <a:cubicBezTo>
                          <a:pt x="82" y="302"/>
                          <a:pt x="78" y="250"/>
                          <a:pt x="76" y="195"/>
                        </a:cubicBezTo>
                        <a:cubicBezTo>
                          <a:pt x="73" y="141"/>
                          <a:pt x="71" y="88"/>
                          <a:pt x="68" y="34"/>
                        </a:cubicBezTo>
                        <a:cubicBezTo>
                          <a:pt x="67" y="12"/>
                          <a:pt x="50" y="1"/>
                          <a:pt x="34" y="1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66" name="Google Shape;766;p38"/>
                  <p:cNvSpPr/>
                  <p:nvPr/>
                </p:nvSpPr>
                <p:spPr>
                  <a:xfrm>
                    <a:off x="737525" y="1705900"/>
                    <a:ext cx="3200" cy="19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" h="780" extrusionOk="0">
                        <a:moveTo>
                          <a:pt x="49" y="0"/>
                        </a:moveTo>
                        <a:cubicBezTo>
                          <a:pt x="26" y="0"/>
                          <a:pt x="1" y="20"/>
                          <a:pt x="6" y="49"/>
                        </a:cubicBezTo>
                        <a:cubicBezTo>
                          <a:pt x="23" y="168"/>
                          <a:pt x="35" y="288"/>
                          <a:pt x="41" y="409"/>
                        </a:cubicBezTo>
                        <a:cubicBezTo>
                          <a:pt x="43" y="470"/>
                          <a:pt x="44" y="529"/>
                          <a:pt x="43" y="588"/>
                        </a:cubicBezTo>
                        <a:cubicBezTo>
                          <a:pt x="42" y="645"/>
                          <a:pt x="33" y="707"/>
                          <a:pt x="53" y="761"/>
                        </a:cubicBezTo>
                        <a:cubicBezTo>
                          <a:pt x="58" y="772"/>
                          <a:pt x="69" y="780"/>
                          <a:pt x="80" y="780"/>
                        </a:cubicBezTo>
                        <a:cubicBezTo>
                          <a:pt x="88" y="780"/>
                          <a:pt x="95" y="776"/>
                          <a:pt x="100" y="768"/>
                        </a:cubicBezTo>
                        <a:cubicBezTo>
                          <a:pt x="128" y="714"/>
                          <a:pt x="124" y="649"/>
                          <a:pt x="124" y="589"/>
                        </a:cubicBezTo>
                        <a:cubicBezTo>
                          <a:pt x="125" y="526"/>
                          <a:pt x="122" y="465"/>
                          <a:pt x="120" y="403"/>
                        </a:cubicBezTo>
                        <a:cubicBezTo>
                          <a:pt x="114" y="278"/>
                          <a:pt x="100" y="152"/>
                          <a:pt x="80" y="28"/>
                        </a:cubicBezTo>
                        <a:cubicBezTo>
                          <a:pt x="77" y="9"/>
                          <a:pt x="64" y="0"/>
                          <a:pt x="49" y="0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67" name="Google Shape;767;p38"/>
                  <p:cNvSpPr/>
                  <p:nvPr/>
                </p:nvSpPr>
                <p:spPr>
                  <a:xfrm>
                    <a:off x="648950" y="1759150"/>
                    <a:ext cx="4900" cy="11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6" h="463" extrusionOk="0">
                        <a:moveTo>
                          <a:pt x="158" y="1"/>
                        </a:moveTo>
                        <a:cubicBezTo>
                          <a:pt x="152" y="1"/>
                          <a:pt x="146" y="3"/>
                          <a:pt x="141" y="10"/>
                        </a:cubicBezTo>
                        <a:cubicBezTo>
                          <a:pt x="126" y="26"/>
                          <a:pt x="124" y="44"/>
                          <a:pt x="119" y="64"/>
                        </a:cubicBezTo>
                        <a:cubicBezTo>
                          <a:pt x="115" y="84"/>
                          <a:pt x="110" y="104"/>
                          <a:pt x="105" y="123"/>
                        </a:cubicBezTo>
                        <a:cubicBezTo>
                          <a:pt x="94" y="159"/>
                          <a:pt x="84" y="193"/>
                          <a:pt x="73" y="229"/>
                        </a:cubicBezTo>
                        <a:cubicBezTo>
                          <a:pt x="61" y="266"/>
                          <a:pt x="48" y="301"/>
                          <a:pt x="35" y="336"/>
                        </a:cubicBezTo>
                        <a:cubicBezTo>
                          <a:pt x="28" y="353"/>
                          <a:pt x="22" y="372"/>
                          <a:pt x="16" y="391"/>
                        </a:cubicBezTo>
                        <a:cubicBezTo>
                          <a:pt x="10" y="412"/>
                          <a:pt x="0" y="430"/>
                          <a:pt x="15" y="449"/>
                        </a:cubicBezTo>
                        <a:cubicBezTo>
                          <a:pt x="20" y="458"/>
                          <a:pt x="28" y="463"/>
                          <a:pt x="38" y="463"/>
                        </a:cubicBezTo>
                        <a:cubicBezTo>
                          <a:pt x="40" y="463"/>
                          <a:pt x="43" y="462"/>
                          <a:pt x="46" y="462"/>
                        </a:cubicBezTo>
                        <a:cubicBezTo>
                          <a:pt x="67" y="457"/>
                          <a:pt x="77" y="439"/>
                          <a:pt x="85" y="420"/>
                        </a:cubicBezTo>
                        <a:cubicBezTo>
                          <a:pt x="95" y="403"/>
                          <a:pt x="104" y="383"/>
                          <a:pt x="111" y="364"/>
                        </a:cubicBezTo>
                        <a:cubicBezTo>
                          <a:pt x="125" y="327"/>
                          <a:pt x="137" y="291"/>
                          <a:pt x="149" y="254"/>
                        </a:cubicBezTo>
                        <a:cubicBezTo>
                          <a:pt x="160" y="217"/>
                          <a:pt x="170" y="179"/>
                          <a:pt x="177" y="142"/>
                        </a:cubicBezTo>
                        <a:cubicBezTo>
                          <a:pt x="181" y="123"/>
                          <a:pt x="185" y="102"/>
                          <a:pt x="187" y="83"/>
                        </a:cubicBezTo>
                        <a:cubicBezTo>
                          <a:pt x="190" y="63"/>
                          <a:pt x="195" y="42"/>
                          <a:pt x="188" y="22"/>
                        </a:cubicBezTo>
                        <a:cubicBezTo>
                          <a:pt x="184" y="11"/>
                          <a:pt x="171" y="1"/>
                          <a:pt x="158" y="1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68" name="Google Shape;768;p38"/>
                  <p:cNvSpPr/>
                  <p:nvPr/>
                </p:nvSpPr>
                <p:spPr>
                  <a:xfrm>
                    <a:off x="644000" y="1760150"/>
                    <a:ext cx="3750" cy="11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" h="453" extrusionOk="0">
                        <a:moveTo>
                          <a:pt x="109" y="1"/>
                        </a:moveTo>
                        <a:cubicBezTo>
                          <a:pt x="94" y="1"/>
                          <a:pt x="78" y="9"/>
                          <a:pt x="76" y="27"/>
                        </a:cubicBezTo>
                        <a:cubicBezTo>
                          <a:pt x="70" y="61"/>
                          <a:pt x="72" y="97"/>
                          <a:pt x="69" y="132"/>
                        </a:cubicBezTo>
                        <a:cubicBezTo>
                          <a:pt x="66" y="164"/>
                          <a:pt x="61" y="197"/>
                          <a:pt x="55" y="228"/>
                        </a:cubicBezTo>
                        <a:cubicBezTo>
                          <a:pt x="49" y="261"/>
                          <a:pt x="40" y="293"/>
                          <a:pt x="29" y="327"/>
                        </a:cubicBezTo>
                        <a:cubicBezTo>
                          <a:pt x="20" y="358"/>
                          <a:pt x="7" y="390"/>
                          <a:pt x="2" y="422"/>
                        </a:cubicBezTo>
                        <a:cubicBezTo>
                          <a:pt x="0" y="441"/>
                          <a:pt x="16" y="453"/>
                          <a:pt x="33" y="453"/>
                        </a:cubicBezTo>
                        <a:cubicBezTo>
                          <a:pt x="40" y="453"/>
                          <a:pt x="48" y="450"/>
                          <a:pt x="54" y="444"/>
                        </a:cubicBezTo>
                        <a:cubicBezTo>
                          <a:pt x="79" y="416"/>
                          <a:pt x="90" y="379"/>
                          <a:pt x="101" y="346"/>
                        </a:cubicBezTo>
                        <a:cubicBezTo>
                          <a:pt x="113" y="312"/>
                          <a:pt x="121" y="277"/>
                          <a:pt x="127" y="243"/>
                        </a:cubicBezTo>
                        <a:cubicBezTo>
                          <a:pt x="135" y="207"/>
                          <a:pt x="140" y="171"/>
                          <a:pt x="143" y="135"/>
                        </a:cubicBezTo>
                        <a:cubicBezTo>
                          <a:pt x="147" y="100"/>
                          <a:pt x="150" y="61"/>
                          <a:pt x="144" y="27"/>
                        </a:cubicBezTo>
                        <a:cubicBezTo>
                          <a:pt x="141" y="9"/>
                          <a:pt x="125" y="1"/>
                          <a:pt x="109" y="1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69" name="Google Shape;769;p38"/>
                  <p:cNvSpPr/>
                  <p:nvPr/>
                </p:nvSpPr>
                <p:spPr>
                  <a:xfrm>
                    <a:off x="636400" y="1754050"/>
                    <a:ext cx="4700" cy="19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8" h="797" extrusionOk="0">
                        <a:moveTo>
                          <a:pt x="49" y="1"/>
                        </a:moveTo>
                        <a:cubicBezTo>
                          <a:pt x="26" y="1"/>
                          <a:pt x="0" y="21"/>
                          <a:pt x="7" y="51"/>
                        </a:cubicBezTo>
                        <a:cubicBezTo>
                          <a:pt x="30" y="177"/>
                          <a:pt x="50" y="305"/>
                          <a:pt x="64" y="432"/>
                        </a:cubicBezTo>
                        <a:cubicBezTo>
                          <a:pt x="70" y="494"/>
                          <a:pt x="75" y="557"/>
                          <a:pt x="81" y="619"/>
                        </a:cubicBezTo>
                        <a:cubicBezTo>
                          <a:pt x="85" y="676"/>
                          <a:pt x="76" y="743"/>
                          <a:pt x="116" y="789"/>
                        </a:cubicBezTo>
                        <a:cubicBezTo>
                          <a:pt x="120" y="795"/>
                          <a:pt x="125" y="797"/>
                          <a:pt x="131" y="797"/>
                        </a:cubicBezTo>
                        <a:cubicBezTo>
                          <a:pt x="140" y="797"/>
                          <a:pt x="149" y="791"/>
                          <a:pt x="154" y="784"/>
                        </a:cubicBezTo>
                        <a:cubicBezTo>
                          <a:pt x="188" y="736"/>
                          <a:pt x="169" y="660"/>
                          <a:pt x="166" y="606"/>
                        </a:cubicBezTo>
                        <a:cubicBezTo>
                          <a:pt x="161" y="541"/>
                          <a:pt x="153" y="477"/>
                          <a:pt x="145" y="412"/>
                        </a:cubicBezTo>
                        <a:cubicBezTo>
                          <a:pt x="130" y="284"/>
                          <a:pt x="109" y="157"/>
                          <a:pt x="84" y="30"/>
                        </a:cubicBezTo>
                        <a:cubicBezTo>
                          <a:pt x="79" y="9"/>
                          <a:pt x="65" y="1"/>
                          <a:pt x="49" y="1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70" name="Google Shape;770;p38"/>
                  <p:cNvSpPr/>
                  <p:nvPr/>
                </p:nvSpPr>
                <p:spPr>
                  <a:xfrm>
                    <a:off x="513300" y="1770725"/>
                    <a:ext cx="2375" cy="13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" h="522" extrusionOk="0">
                        <a:moveTo>
                          <a:pt x="55" y="1"/>
                        </a:moveTo>
                        <a:cubicBezTo>
                          <a:pt x="40" y="1"/>
                          <a:pt x="25" y="9"/>
                          <a:pt x="20" y="26"/>
                        </a:cubicBezTo>
                        <a:cubicBezTo>
                          <a:pt x="13" y="49"/>
                          <a:pt x="16" y="76"/>
                          <a:pt x="14" y="100"/>
                        </a:cubicBezTo>
                        <a:lnTo>
                          <a:pt x="13" y="163"/>
                        </a:lnTo>
                        <a:lnTo>
                          <a:pt x="10" y="290"/>
                        </a:lnTo>
                        <a:cubicBezTo>
                          <a:pt x="8" y="337"/>
                          <a:pt x="7" y="382"/>
                          <a:pt x="6" y="427"/>
                        </a:cubicBezTo>
                        <a:cubicBezTo>
                          <a:pt x="5" y="457"/>
                          <a:pt x="1" y="522"/>
                          <a:pt x="44" y="522"/>
                        </a:cubicBezTo>
                        <a:cubicBezTo>
                          <a:pt x="44" y="522"/>
                          <a:pt x="45" y="522"/>
                          <a:pt x="45" y="522"/>
                        </a:cubicBezTo>
                        <a:cubicBezTo>
                          <a:pt x="88" y="522"/>
                          <a:pt x="87" y="456"/>
                          <a:pt x="87" y="427"/>
                        </a:cubicBezTo>
                        <a:cubicBezTo>
                          <a:pt x="87" y="380"/>
                          <a:pt x="88" y="335"/>
                          <a:pt x="88" y="290"/>
                        </a:cubicBezTo>
                        <a:cubicBezTo>
                          <a:pt x="88" y="248"/>
                          <a:pt x="89" y="205"/>
                          <a:pt x="89" y="163"/>
                        </a:cubicBezTo>
                        <a:cubicBezTo>
                          <a:pt x="90" y="142"/>
                          <a:pt x="90" y="120"/>
                          <a:pt x="90" y="100"/>
                        </a:cubicBezTo>
                        <a:cubicBezTo>
                          <a:pt x="91" y="75"/>
                          <a:pt x="94" y="49"/>
                          <a:pt x="88" y="26"/>
                        </a:cubicBezTo>
                        <a:cubicBezTo>
                          <a:pt x="84" y="9"/>
                          <a:pt x="69" y="1"/>
                          <a:pt x="55" y="1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71" name="Google Shape;771;p38"/>
                  <p:cNvSpPr/>
                  <p:nvPr/>
                </p:nvSpPr>
                <p:spPr>
                  <a:xfrm>
                    <a:off x="505200" y="1765450"/>
                    <a:ext cx="2975" cy="13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" h="545" extrusionOk="0">
                        <a:moveTo>
                          <a:pt x="39" y="0"/>
                        </a:moveTo>
                        <a:cubicBezTo>
                          <a:pt x="20" y="0"/>
                          <a:pt x="1" y="13"/>
                          <a:pt x="2" y="38"/>
                        </a:cubicBezTo>
                        <a:cubicBezTo>
                          <a:pt x="7" y="122"/>
                          <a:pt x="14" y="208"/>
                          <a:pt x="20" y="291"/>
                        </a:cubicBezTo>
                        <a:cubicBezTo>
                          <a:pt x="23" y="331"/>
                          <a:pt x="27" y="373"/>
                          <a:pt x="31" y="412"/>
                        </a:cubicBezTo>
                        <a:lnTo>
                          <a:pt x="38" y="478"/>
                        </a:lnTo>
                        <a:cubicBezTo>
                          <a:pt x="41" y="499"/>
                          <a:pt x="41" y="519"/>
                          <a:pt x="57" y="536"/>
                        </a:cubicBezTo>
                        <a:cubicBezTo>
                          <a:pt x="64" y="541"/>
                          <a:pt x="71" y="544"/>
                          <a:pt x="78" y="544"/>
                        </a:cubicBezTo>
                        <a:cubicBezTo>
                          <a:pt x="88" y="544"/>
                          <a:pt x="98" y="539"/>
                          <a:pt x="105" y="529"/>
                        </a:cubicBezTo>
                        <a:cubicBezTo>
                          <a:pt x="118" y="512"/>
                          <a:pt x="114" y="489"/>
                          <a:pt x="114" y="467"/>
                        </a:cubicBezTo>
                        <a:cubicBezTo>
                          <a:pt x="114" y="447"/>
                          <a:pt x="113" y="428"/>
                          <a:pt x="111" y="407"/>
                        </a:cubicBezTo>
                        <a:cubicBezTo>
                          <a:pt x="110" y="367"/>
                          <a:pt x="106" y="326"/>
                          <a:pt x="103" y="286"/>
                        </a:cubicBezTo>
                        <a:cubicBezTo>
                          <a:pt x="96" y="203"/>
                          <a:pt x="88" y="121"/>
                          <a:pt x="82" y="38"/>
                        </a:cubicBezTo>
                        <a:cubicBezTo>
                          <a:pt x="80" y="13"/>
                          <a:pt x="59" y="0"/>
                          <a:pt x="39" y="0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72" name="Google Shape;772;p38"/>
                  <p:cNvSpPr/>
                  <p:nvPr/>
                </p:nvSpPr>
                <p:spPr>
                  <a:xfrm>
                    <a:off x="498125" y="1772475"/>
                    <a:ext cx="4300" cy="11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" h="456" extrusionOk="0">
                        <a:moveTo>
                          <a:pt x="51" y="0"/>
                        </a:moveTo>
                        <a:cubicBezTo>
                          <a:pt x="27" y="0"/>
                          <a:pt x="0" y="21"/>
                          <a:pt x="8" y="52"/>
                        </a:cubicBezTo>
                        <a:lnTo>
                          <a:pt x="55" y="258"/>
                        </a:lnTo>
                        <a:lnTo>
                          <a:pt x="77" y="358"/>
                        </a:lnTo>
                        <a:cubicBezTo>
                          <a:pt x="85" y="390"/>
                          <a:pt x="93" y="433"/>
                          <a:pt x="120" y="453"/>
                        </a:cubicBezTo>
                        <a:cubicBezTo>
                          <a:pt x="123" y="455"/>
                          <a:pt x="127" y="456"/>
                          <a:pt x="131" y="456"/>
                        </a:cubicBezTo>
                        <a:cubicBezTo>
                          <a:pt x="141" y="456"/>
                          <a:pt x="151" y="451"/>
                          <a:pt x="155" y="443"/>
                        </a:cubicBezTo>
                        <a:cubicBezTo>
                          <a:pt x="171" y="415"/>
                          <a:pt x="159" y="368"/>
                          <a:pt x="152" y="338"/>
                        </a:cubicBezTo>
                        <a:cubicBezTo>
                          <a:pt x="145" y="303"/>
                          <a:pt x="139" y="269"/>
                          <a:pt x="132" y="236"/>
                        </a:cubicBezTo>
                        <a:cubicBezTo>
                          <a:pt x="117" y="166"/>
                          <a:pt x="102" y="98"/>
                          <a:pt x="87" y="30"/>
                        </a:cubicBezTo>
                        <a:cubicBezTo>
                          <a:pt x="83" y="9"/>
                          <a:pt x="67" y="0"/>
                          <a:pt x="51" y="0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73" name="Google Shape;773;p38"/>
                  <p:cNvSpPr/>
                  <p:nvPr/>
                </p:nvSpPr>
                <p:spPr>
                  <a:xfrm>
                    <a:off x="445750" y="1742375"/>
                    <a:ext cx="5725" cy="20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9" h="835" extrusionOk="0">
                        <a:moveTo>
                          <a:pt x="197" y="0"/>
                        </a:moveTo>
                        <a:cubicBezTo>
                          <a:pt x="184" y="0"/>
                          <a:pt x="170" y="8"/>
                          <a:pt x="165" y="23"/>
                        </a:cubicBezTo>
                        <a:cubicBezTo>
                          <a:pt x="142" y="90"/>
                          <a:pt x="131" y="161"/>
                          <a:pt x="116" y="229"/>
                        </a:cubicBezTo>
                        <a:cubicBezTo>
                          <a:pt x="102" y="297"/>
                          <a:pt x="88" y="367"/>
                          <a:pt x="73" y="436"/>
                        </a:cubicBezTo>
                        <a:cubicBezTo>
                          <a:pt x="59" y="505"/>
                          <a:pt x="45" y="575"/>
                          <a:pt x="31" y="645"/>
                        </a:cubicBezTo>
                        <a:lnTo>
                          <a:pt x="11" y="741"/>
                        </a:lnTo>
                        <a:cubicBezTo>
                          <a:pt x="6" y="774"/>
                          <a:pt x="0" y="800"/>
                          <a:pt x="23" y="827"/>
                        </a:cubicBezTo>
                        <a:cubicBezTo>
                          <a:pt x="27" y="833"/>
                          <a:pt x="34" y="835"/>
                          <a:pt x="40" y="835"/>
                        </a:cubicBezTo>
                        <a:cubicBezTo>
                          <a:pt x="44" y="835"/>
                          <a:pt x="49" y="834"/>
                          <a:pt x="54" y="831"/>
                        </a:cubicBezTo>
                        <a:cubicBezTo>
                          <a:pt x="85" y="816"/>
                          <a:pt x="89" y="782"/>
                          <a:pt x="95" y="751"/>
                        </a:cubicBezTo>
                        <a:lnTo>
                          <a:pt x="115" y="654"/>
                        </a:lnTo>
                        <a:lnTo>
                          <a:pt x="155" y="446"/>
                        </a:lnTo>
                        <a:cubicBezTo>
                          <a:pt x="168" y="375"/>
                          <a:pt x="182" y="306"/>
                          <a:pt x="194" y="236"/>
                        </a:cubicBezTo>
                        <a:cubicBezTo>
                          <a:pt x="206" y="168"/>
                          <a:pt x="222" y="100"/>
                          <a:pt x="227" y="32"/>
                        </a:cubicBezTo>
                        <a:cubicBezTo>
                          <a:pt x="228" y="11"/>
                          <a:pt x="213" y="0"/>
                          <a:pt x="197" y="0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74" name="Google Shape;774;p38"/>
                  <p:cNvSpPr/>
                  <p:nvPr/>
                </p:nvSpPr>
                <p:spPr>
                  <a:xfrm>
                    <a:off x="441950" y="1749775"/>
                    <a:ext cx="2250" cy="9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0" h="369" extrusionOk="0">
                        <a:moveTo>
                          <a:pt x="56" y="0"/>
                        </a:moveTo>
                        <a:cubicBezTo>
                          <a:pt x="39" y="0"/>
                          <a:pt x="26" y="14"/>
                          <a:pt x="25" y="31"/>
                        </a:cubicBezTo>
                        <a:cubicBezTo>
                          <a:pt x="22" y="84"/>
                          <a:pt x="17" y="135"/>
                          <a:pt x="13" y="189"/>
                        </a:cubicBezTo>
                        <a:cubicBezTo>
                          <a:pt x="9" y="241"/>
                          <a:pt x="0" y="295"/>
                          <a:pt x="9" y="347"/>
                        </a:cubicBezTo>
                        <a:cubicBezTo>
                          <a:pt x="11" y="362"/>
                          <a:pt x="23" y="369"/>
                          <a:pt x="36" y="369"/>
                        </a:cubicBezTo>
                        <a:cubicBezTo>
                          <a:pt x="50" y="369"/>
                          <a:pt x="64" y="361"/>
                          <a:pt x="68" y="347"/>
                        </a:cubicBezTo>
                        <a:cubicBezTo>
                          <a:pt x="82" y="296"/>
                          <a:pt x="81" y="241"/>
                          <a:pt x="82" y="189"/>
                        </a:cubicBezTo>
                        <a:cubicBezTo>
                          <a:pt x="84" y="135"/>
                          <a:pt x="86" y="84"/>
                          <a:pt x="87" y="31"/>
                        </a:cubicBezTo>
                        <a:cubicBezTo>
                          <a:pt x="89" y="14"/>
                          <a:pt x="74" y="0"/>
                          <a:pt x="56" y="0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75" name="Google Shape;775;p38"/>
                  <p:cNvSpPr/>
                  <p:nvPr/>
                </p:nvSpPr>
                <p:spPr>
                  <a:xfrm>
                    <a:off x="435575" y="1752475"/>
                    <a:ext cx="3875" cy="11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5" h="447" extrusionOk="0">
                        <a:moveTo>
                          <a:pt x="30" y="1"/>
                        </a:moveTo>
                        <a:cubicBezTo>
                          <a:pt x="15" y="1"/>
                          <a:pt x="0" y="13"/>
                          <a:pt x="2" y="32"/>
                        </a:cubicBezTo>
                        <a:cubicBezTo>
                          <a:pt x="1" y="53"/>
                          <a:pt x="11" y="71"/>
                          <a:pt x="17" y="91"/>
                        </a:cubicBezTo>
                        <a:lnTo>
                          <a:pt x="33" y="141"/>
                        </a:lnTo>
                        <a:cubicBezTo>
                          <a:pt x="43" y="175"/>
                          <a:pt x="51" y="208"/>
                          <a:pt x="58" y="243"/>
                        </a:cubicBezTo>
                        <a:cubicBezTo>
                          <a:pt x="67" y="277"/>
                          <a:pt x="72" y="311"/>
                          <a:pt x="77" y="346"/>
                        </a:cubicBezTo>
                        <a:cubicBezTo>
                          <a:pt x="79" y="365"/>
                          <a:pt x="82" y="383"/>
                          <a:pt x="87" y="402"/>
                        </a:cubicBezTo>
                        <a:cubicBezTo>
                          <a:pt x="89" y="409"/>
                          <a:pt x="92" y="419"/>
                          <a:pt x="97" y="425"/>
                        </a:cubicBezTo>
                        <a:cubicBezTo>
                          <a:pt x="99" y="429"/>
                          <a:pt x="102" y="434"/>
                          <a:pt x="107" y="436"/>
                        </a:cubicBezTo>
                        <a:cubicBezTo>
                          <a:pt x="114" y="439"/>
                          <a:pt x="115" y="440"/>
                          <a:pt x="110" y="440"/>
                        </a:cubicBezTo>
                        <a:cubicBezTo>
                          <a:pt x="112" y="445"/>
                          <a:pt x="117" y="447"/>
                          <a:pt x="122" y="447"/>
                        </a:cubicBezTo>
                        <a:cubicBezTo>
                          <a:pt x="128" y="447"/>
                          <a:pt x="135" y="443"/>
                          <a:pt x="138" y="436"/>
                        </a:cubicBezTo>
                        <a:cubicBezTo>
                          <a:pt x="139" y="433"/>
                          <a:pt x="148" y="426"/>
                          <a:pt x="150" y="418"/>
                        </a:cubicBezTo>
                        <a:cubicBezTo>
                          <a:pt x="153" y="409"/>
                          <a:pt x="154" y="396"/>
                          <a:pt x="154" y="387"/>
                        </a:cubicBezTo>
                        <a:cubicBezTo>
                          <a:pt x="154" y="368"/>
                          <a:pt x="153" y="350"/>
                          <a:pt x="150" y="331"/>
                        </a:cubicBezTo>
                        <a:cubicBezTo>
                          <a:pt x="145" y="294"/>
                          <a:pt x="138" y="257"/>
                          <a:pt x="129" y="221"/>
                        </a:cubicBezTo>
                        <a:cubicBezTo>
                          <a:pt x="119" y="185"/>
                          <a:pt x="109" y="149"/>
                          <a:pt x="98" y="113"/>
                        </a:cubicBezTo>
                        <a:cubicBezTo>
                          <a:pt x="91" y="97"/>
                          <a:pt x="86" y="81"/>
                          <a:pt x="79" y="63"/>
                        </a:cubicBezTo>
                        <a:cubicBezTo>
                          <a:pt x="72" y="45"/>
                          <a:pt x="66" y="24"/>
                          <a:pt x="51" y="10"/>
                        </a:cubicBezTo>
                        <a:cubicBezTo>
                          <a:pt x="45" y="3"/>
                          <a:pt x="37" y="1"/>
                          <a:pt x="30" y="1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76" name="Google Shape;776;p38"/>
                  <p:cNvSpPr/>
                  <p:nvPr/>
                </p:nvSpPr>
                <p:spPr>
                  <a:xfrm>
                    <a:off x="852500" y="1742850"/>
                    <a:ext cx="6300" cy="21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2" h="847" extrusionOk="0">
                        <a:moveTo>
                          <a:pt x="208" y="1"/>
                        </a:moveTo>
                        <a:cubicBezTo>
                          <a:pt x="193" y="1"/>
                          <a:pt x="179" y="9"/>
                          <a:pt x="173" y="27"/>
                        </a:cubicBezTo>
                        <a:cubicBezTo>
                          <a:pt x="137" y="163"/>
                          <a:pt x="104" y="298"/>
                          <a:pt x="74" y="435"/>
                        </a:cubicBezTo>
                        <a:cubicBezTo>
                          <a:pt x="59" y="503"/>
                          <a:pt x="46" y="571"/>
                          <a:pt x="33" y="639"/>
                        </a:cubicBezTo>
                        <a:cubicBezTo>
                          <a:pt x="27" y="672"/>
                          <a:pt x="22" y="704"/>
                          <a:pt x="17" y="736"/>
                        </a:cubicBezTo>
                        <a:cubicBezTo>
                          <a:pt x="11" y="770"/>
                          <a:pt x="0" y="803"/>
                          <a:pt x="20" y="831"/>
                        </a:cubicBezTo>
                        <a:cubicBezTo>
                          <a:pt x="26" y="840"/>
                          <a:pt x="36" y="847"/>
                          <a:pt x="47" y="847"/>
                        </a:cubicBezTo>
                        <a:cubicBezTo>
                          <a:pt x="51" y="847"/>
                          <a:pt x="56" y="845"/>
                          <a:pt x="60" y="842"/>
                        </a:cubicBezTo>
                        <a:cubicBezTo>
                          <a:pt x="90" y="819"/>
                          <a:pt x="92" y="793"/>
                          <a:pt x="97" y="758"/>
                        </a:cubicBezTo>
                        <a:cubicBezTo>
                          <a:pt x="102" y="726"/>
                          <a:pt x="109" y="694"/>
                          <a:pt x="115" y="662"/>
                        </a:cubicBezTo>
                        <a:cubicBezTo>
                          <a:pt x="127" y="593"/>
                          <a:pt x="140" y="524"/>
                          <a:pt x="153" y="455"/>
                        </a:cubicBezTo>
                        <a:cubicBezTo>
                          <a:pt x="180" y="318"/>
                          <a:pt x="211" y="182"/>
                          <a:pt x="245" y="46"/>
                        </a:cubicBezTo>
                        <a:cubicBezTo>
                          <a:pt x="251" y="18"/>
                          <a:pt x="230" y="1"/>
                          <a:pt x="208" y="1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77" name="Google Shape;777;p38"/>
                  <p:cNvSpPr/>
                  <p:nvPr/>
                </p:nvSpPr>
                <p:spPr>
                  <a:xfrm>
                    <a:off x="847675" y="1753375"/>
                    <a:ext cx="2875" cy="10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5" h="437" extrusionOk="0">
                        <a:moveTo>
                          <a:pt x="76" y="0"/>
                        </a:moveTo>
                        <a:cubicBezTo>
                          <a:pt x="57" y="0"/>
                          <a:pt x="37" y="13"/>
                          <a:pt x="37" y="38"/>
                        </a:cubicBezTo>
                        <a:cubicBezTo>
                          <a:pt x="37" y="108"/>
                          <a:pt x="33" y="177"/>
                          <a:pt x="26" y="247"/>
                        </a:cubicBezTo>
                        <a:cubicBezTo>
                          <a:pt x="22" y="281"/>
                          <a:pt x="16" y="318"/>
                          <a:pt x="12" y="354"/>
                        </a:cubicBezTo>
                        <a:cubicBezTo>
                          <a:pt x="9" y="380"/>
                          <a:pt x="0" y="434"/>
                          <a:pt x="42" y="437"/>
                        </a:cubicBezTo>
                        <a:cubicBezTo>
                          <a:pt x="42" y="437"/>
                          <a:pt x="42" y="437"/>
                          <a:pt x="43" y="437"/>
                        </a:cubicBezTo>
                        <a:cubicBezTo>
                          <a:pt x="78" y="437"/>
                          <a:pt x="85" y="385"/>
                          <a:pt x="89" y="357"/>
                        </a:cubicBezTo>
                        <a:cubicBezTo>
                          <a:pt x="96" y="321"/>
                          <a:pt x="99" y="284"/>
                          <a:pt x="103" y="247"/>
                        </a:cubicBezTo>
                        <a:cubicBezTo>
                          <a:pt x="111" y="178"/>
                          <a:pt x="115" y="108"/>
                          <a:pt x="115" y="38"/>
                        </a:cubicBezTo>
                        <a:cubicBezTo>
                          <a:pt x="115" y="13"/>
                          <a:pt x="95" y="0"/>
                          <a:pt x="76" y="0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78" name="Google Shape;778;p38"/>
                  <p:cNvSpPr/>
                  <p:nvPr/>
                </p:nvSpPr>
                <p:spPr>
                  <a:xfrm>
                    <a:off x="841850" y="1758825"/>
                    <a:ext cx="2550" cy="13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" h="559" extrusionOk="0">
                        <a:moveTo>
                          <a:pt x="43" y="0"/>
                        </a:moveTo>
                        <a:cubicBezTo>
                          <a:pt x="23" y="0"/>
                          <a:pt x="0" y="20"/>
                          <a:pt x="2" y="41"/>
                        </a:cubicBezTo>
                        <a:cubicBezTo>
                          <a:pt x="11" y="128"/>
                          <a:pt x="17" y="216"/>
                          <a:pt x="20" y="302"/>
                        </a:cubicBezTo>
                        <a:cubicBezTo>
                          <a:pt x="21" y="344"/>
                          <a:pt x="21" y="386"/>
                          <a:pt x="21" y="427"/>
                        </a:cubicBezTo>
                        <a:cubicBezTo>
                          <a:pt x="21" y="467"/>
                          <a:pt x="16" y="519"/>
                          <a:pt x="41" y="551"/>
                        </a:cubicBezTo>
                        <a:cubicBezTo>
                          <a:pt x="45" y="556"/>
                          <a:pt x="51" y="558"/>
                          <a:pt x="57" y="558"/>
                        </a:cubicBezTo>
                        <a:cubicBezTo>
                          <a:pt x="64" y="558"/>
                          <a:pt x="71" y="556"/>
                          <a:pt x="74" y="551"/>
                        </a:cubicBezTo>
                        <a:cubicBezTo>
                          <a:pt x="101" y="521"/>
                          <a:pt x="99" y="466"/>
                          <a:pt x="100" y="427"/>
                        </a:cubicBezTo>
                        <a:cubicBezTo>
                          <a:pt x="101" y="386"/>
                          <a:pt x="101" y="344"/>
                          <a:pt x="100" y="302"/>
                        </a:cubicBezTo>
                        <a:cubicBezTo>
                          <a:pt x="98" y="216"/>
                          <a:pt x="93" y="128"/>
                          <a:pt x="85" y="41"/>
                        </a:cubicBezTo>
                        <a:cubicBezTo>
                          <a:pt x="83" y="20"/>
                          <a:pt x="68" y="0"/>
                          <a:pt x="43" y="0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79" name="Google Shape;779;p38"/>
                  <p:cNvSpPr/>
                  <p:nvPr/>
                </p:nvSpPr>
                <p:spPr>
                  <a:xfrm>
                    <a:off x="836375" y="1665150"/>
                    <a:ext cx="5750" cy="20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0" h="835" extrusionOk="0">
                        <a:moveTo>
                          <a:pt x="32" y="0"/>
                        </a:moveTo>
                        <a:cubicBezTo>
                          <a:pt x="16" y="0"/>
                          <a:pt x="1" y="10"/>
                          <a:pt x="3" y="32"/>
                        </a:cubicBezTo>
                        <a:cubicBezTo>
                          <a:pt x="8" y="100"/>
                          <a:pt x="23" y="168"/>
                          <a:pt x="34" y="236"/>
                        </a:cubicBezTo>
                        <a:cubicBezTo>
                          <a:pt x="47" y="306"/>
                          <a:pt x="60" y="375"/>
                          <a:pt x="75" y="445"/>
                        </a:cubicBezTo>
                        <a:lnTo>
                          <a:pt x="114" y="654"/>
                        </a:lnTo>
                        <a:lnTo>
                          <a:pt x="134" y="751"/>
                        </a:lnTo>
                        <a:cubicBezTo>
                          <a:pt x="140" y="781"/>
                          <a:pt x="144" y="815"/>
                          <a:pt x="175" y="831"/>
                        </a:cubicBezTo>
                        <a:cubicBezTo>
                          <a:pt x="179" y="833"/>
                          <a:pt x="184" y="834"/>
                          <a:pt x="189" y="834"/>
                        </a:cubicBezTo>
                        <a:cubicBezTo>
                          <a:pt x="195" y="834"/>
                          <a:pt x="202" y="832"/>
                          <a:pt x="206" y="827"/>
                        </a:cubicBezTo>
                        <a:cubicBezTo>
                          <a:pt x="229" y="800"/>
                          <a:pt x="224" y="771"/>
                          <a:pt x="218" y="740"/>
                        </a:cubicBezTo>
                        <a:lnTo>
                          <a:pt x="199" y="644"/>
                        </a:lnTo>
                        <a:cubicBezTo>
                          <a:pt x="184" y="574"/>
                          <a:pt x="170" y="505"/>
                          <a:pt x="155" y="436"/>
                        </a:cubicBezTo>
                        <a:cubicBezTo>
                          <a:pt x="142" y="367"/>
                          <a:pt x="127" y="297"/>
                          <a:pt x="113" y="229"/>
                        </a:cubicBezTo>
                        <a:cubicBezTo>
                          <a:pt x="97" y="160"/>
                          <a:pt x="86" y="89"/>
                          <a:pt x="64" y="22"/>
                        </a:cubicBezTo>
                        <a:cubicBezTo>
                          <a:pt x="60" y="8"/>
                          <a:pt x="46" y="0"/>
                          <a:pt x="32" y="0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80" name="Google Shape;780;p38"/>
                  <p:cNvSpPr/>
                  <p:nvPr/>
                </p:nvSpPr>
                <p:spPr>
                  <a:xfrm>
                    <a:off x="848450" y="1675250"/>
                    <a:ext cx="3875" cy="11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5" h="447" extrusionOk="0">
                        <a:moveTo>
                          <a:pt x="124" y="0"/>
                        </a:moveTo>
                        <a:cubicBezTo>
                          <a:pt x="117" y="0"/>
                          <a:pt x="110" y="3"/>
                          <a:pt x="103" y="9"/>
                        </a:cubicBezTo>
                        <a:cubicBezTo>
                          <a:pt x="89" y="24"/>
                          <a:pt x="83" y="44"/>
                          <a:pt x="75" y="63"/>
                        </a:cubicBezTo>
                        <a:cubicBezTo>
                          <a:pt x="68" y="80"/>
                          <a:pt x="63" y="97"/>
                          <a:pt x="57" y="112"/>
                        </a:cubicBezTo>
                        <a:cubicBezTo>
                          <a:pt x="46" y="148"/>
                          <a:pt x="35" y="185"/>
                          <a:pt x="26" y="221"/>
                        </a:cubicBezTo>
                        <a:cubicBezTo>
                          <a:pt x="17" y="257"/>
                          <a:pt x="9" y="294"/>
                          <a:pt x="4" y="331"/>
                        </a:cubicBezTo>
                        <a:cubicBezTo>
                          <a:pt x="1" y="350"/>
                          <a:pt x="0" y="367"/>
                          <a:pt x="0" y="387"/>
                        </a:cubicBezTo>
                        <a:cubicBezTo>
                          <a:pt x="0" y="396"/>
                          <a:pt x="1" y="408"/>
                          <a:pt x="4" y="418"/>
                        </a:cubicBezTo>
                        <a:cubicBezTo>
                          <a:pt x="6" y="426"/>
                          <a:pt x="16" y="432"/>
                          <a:pt x="17" y="436"/>
                        </a:cubicBezTo>
                        <a:cubicBezTo>
                          <a:pt x="19" y="443"/>
                          <a:pt x="26" y="447"/>
                          <a:pt x="33" y="447"/>
                        </a:cubicBezTo>
                        <a:cubicBezTo>
                          <a:pt x="38" y="447"/>
                          <a:pt x="42" y="445"/>
                          <a:pt x="45" y="439"/>
                        </a:cubicBezTo>
                        <a:cubicBezTo>
                          <a:pt x="39" y="439"/>
                          <a:pt x="40" y="438"/>
                          <a:pt x="48" y="436"/>
                        </a:cubicBezTo>
                        <a:cubicBezTo>
                          <a:pt x="53" y="433"/>
                          <a:pt x="56" y="429"/>
                          <a:pt x="58" y="426"/>
                        </a:cubicBezTo>
                        <a:cubicBezTo>
                          <a:pt x="62" y="419"/>
                          <a:pt x="65" y="408"/>
                          <a:pt x="67" y="401"/>
                        </a:cubicBezTo>
                        <a:cubicBezTo>
                          <a:pt x="72" y="383"/>
                          <a:pt x="75" y="365"/>
                          <a:pt x="78" y="345"/>
                        </a:cubicBezTo>
                        <a:cubicBezTo>
                          <a:pt x="83" y="310"/>
                          <a:pt x="88" y="276"/>
                          <a:pt x="96" y="242"/>
                        </a:cubicBezTo>
                        <a:cubicBezTo>
                          <a:pt x="103" y="207"/>
                          <a:pt x="112" y="174"/>
                          <a:pt x="122" y="140"/>
                        </a:cubicBezTo>
                        <a:lnTo>
                          <a:pt x="137" y="91"/>
                        </a:lnTo>
                        <a:cubicBezTo>
                          <a:pt x="144" y="71"/>
                          <a:pt x="154" y="53"/>
                          <a:pt x="153" y="32"/>
                        </a:cubicBezTo>
                        <a:cubicBezTo>
                          <a:pt x="154" y="13"/>
                          <a:pt x="140" y="0"/>
                          <a:pt x="124" y="0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  <p:sp>
        <p:nvSpPr>
          <p:cNvPr id="781" name="Google Shape;781;p38"/>
          <p:cNvSpPr txBox="1">
            <a:spLocks noGrp="1"/>
          </p:cNvSpPr>
          <p:nvPr>
            <p:ph type="ctrTitle"/>
          </p:nvPr>
        </p:nvSpPr>
        <p:spPr>
          <a:xfrm>
            <a:off x="1773900" y="1226750"/>
            <a:ext cx="5069475" cy="133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 dirty="0"/>
              <a:t>Rescate de los juegos tradicionales Cundinamarqueses</a:t>
            </a:r>
            <a:endParaRPr sz="4000" dirty="0"/>
          </a:p>
        </p:txBody>
      </p:sp>
      <p:sp>
        <p:nvSpPr>
          <p:cNvPr id="782" name="Google Shape;782;p38"/>
          <p:cNvSpPr txBox="1">
            <a:spLocks noGrp="1"/>
          </p:cNvSpPr>
          <p:nvPr>
            <p:ph type="title" idx="2"/>
          </p:nvPr>
        </p:nvSpPr>
        <p:spPr>
          <a:xfrm>
            <a:off x="1530065" y="387186"/>
            <a:ext cx="5994000" cy="5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Arial"/>
              <a:buNone/>
            </a:pPr>
            <a:r>
              <a:rPr lang="es-MX" dirty="0"/>
              <a:t>Proyecto </a:t>
            </a:r>
            <a:r>
              <a:rPr lang="es-MX" dirty="0" err="1"/>
              <a:t>Tecnopedagógico</a:t>
            </a:r>
            <a:endParaRPr sz="4000" dirty="0"/>
          </a:p>
        </p:txBody>
      </p:sp>
      <p:grpSp>
        <p:nvGrpSpPr>
          <p:cNvPr id="783" name="Google Shape;783;p38"/>
          <p:cNvGrpSpPr/>
          <p:nvPr/>
        </p:nvGrpSpPr>
        <p:grpSpPr>
          <a:xfrm>
            <a:off x="396775" y="2419300"/>
            <a:ext cx="1382775" cy="2367975"/>
            <a:chOff x="3245000" y="2931200"/>
            <a:chExt cx="1382775" cy="2367975"/>
          </a:xfrm>
        </p:grpSpPr>
        <p:sp>
          <p:nvSpPr>
            <p:cNvPr id="784" name="Google Shape;784;p38"/>
            <p:cNvSpPr/>
            <p:nvPr/>
          </p:nvSpPr>
          <p:spPr>
            <a:xfrm>
              <a:off x="3646925" y="2944775"/>
              <a:ext cx="783675" cy="591350"/>
            </a:xfrm>
            <a:custGeom>
              <a:avLst/>
              <a:gdLst/>
              <a:ahLst/>
              <a:cxnLst/>
              <a:rect l="l" t="t" r="r" b="b"/>
              <a:pathLst>
                <a:path w="31347" h="23654" extrusionOk="0">
                  <a:moveTo>
                    <a:pt x="24100" y="0"/>
                  </a:moveTo>
                  <a:cubicBezTo>
                    <a:pt x="22676" y="0"/>
                    <a:pt x="20968" y="268"/>
                    <a:pt x="19056" y="1078"/>
                  </a:cubicBezTo>
                  <a:cubicBezTo>
                    <a:pt x="15300" y="2669"/>
                    <a:pt x="10684" y="5425"/>
                    <a:pt x="6316" y="5425"/>
                  </a:cubicBezTo>
                  <a:cubicBezTo>
                    <a:pt x="4099" y="5425"/>
                    <a:pt x="1945" y="4715"/>
                    <a:pt x="0" y="2782"/>
                  </a:cubicBezTo>
                  <a:lnTo>
                    <a:pt x="0" y="2782"/>
                  </a:lnTo>
                  <a:lnTo>
                    <a:pt x="252" y="21893"/>
                  </a:lnTo>
                  <a:cubicBezTo>
                    <a:pt x="252" y="21893"/>
                    <a:pt x="3172" y="23653"/>
                    <a:pt x="7014" y="23653"/>
                  </a:cubicBezTo>
                  <a:cubicBezTo>
                    <a:pt x="8612" y="23653"/>
                    <a:pt x="10369" y="23349"/>
                    <a:pt x="12141" y="22487"/>
                  </a:cubicBezTo>
                  <a:cubicBezTo>
                    <a:pt x="16946" y="20156"/>
                    <a:pt x="23128" y="15373"/>
                    <a:pt x="27947" y="15373"/>
                  </a:cubicBezTo>
                  <a:cubicBezTo>
                    <a:pt x="29186" y="15373"/>
                    <a:pt x="30334" y="15688"/>
                    <a:pt x="31346" y="16443"/>
                  </a:cubicBezTo>
                  <a:lnTo>
                    <a:pt x="28586" y="1031"/>
                  </a:lnTo>
                  <a:cubicBezTo>
                    <a:pt x="28586" y="1031"/>
                    <a:pt x="26890" y="0"/>
                    <a:pt x="241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8"/>
            <p:cNvSpPr/>
            <p:nvPr/>
          </p:nvSpPr>
          <p:spPr>
            <a:xfrm>
              <a:off x="3651675" y="3236250"/>
              <a:ext cx="780975" cy="299925"/>
            </a:xfrm>
            <a:custGeom>
              <a:avLst/>
              <a:gdLst/>
              <a:ahLst/>
              <a:cxnLst/>
              <a:rect l="l" t="t" r="r" b="b"/>
              <a:pathLst>
                <a:path w="31239" h="11997" extrusionOk="0">
                  <a:moveTo>
                    <a:pt x="25898" y="1"/>
                  </a:moveTo>
                  <a:cubicBezTo>
                    <a:pt x="25111" y="1"/>
                    <a:pt x="24306" y="87"/>
                    <a:pt x="23473" y="281"/>
                  </a:cubicBezTo>
                  <a:cubicBezTo>
                    <a:pt x="20392" y="1015"/>
                    <a:pt x="17696" y="2721"/>
                    <a:pt x="15002" y="4313"/>
                  </a:cubicBezTo>
                  <a:cubicBezTo>
                    <a:pt x="12200" y="5995"/>
                    <a:pt x="9037" y="7197"/>
                    <a:pt x="5818" y="7197"/>
                  </a:cubicBezTo>
                  <a:cubicBezTo>
                    <a:pt x="4529" y="7197"/>
                    <a:pt x="3231" y="7005"/>
                    <a:pt x="1943" y="6573"/>
                  </a:cubicBezTo>
                  <a:cubicBezTo>
                    <a:pt x="1226" y="6331"/>
                    <a:pt x="587" y="6009"/>
                    <a:pt x="1" y="5620"/>
                  </a:cubicBezTo>
                  <a:lnTo>
                    <a:pt x="1" y="5620"/>
                  </a:lnTo>
                  <a:lnTo>
                    <a:pt x="62" y="10236"/>
                  </a:lnTo>
                  <a:cubicBezTo>
                    <a:pt x="62" y="10236"/>
                    <a:pt x="2981" y="11996"/>
                    <a:pt x="6823" y="11996"/>
                  </a:cubicBezTo>
                  <a:cubicBezTo>
                    <a:pt x="8421" y="11996"/>
                    <a:pt x="10178" y="11692"/>
                    <a:pt x="11951" y="10830"/>
                  </a:cubicBezTo>
                  <a:cubicBezTo>
                    <a:pt x="16930" y="8415"/>
                    <a:pt x="22189" y="5089"/>
                    <a:pt x="27689" y="5089"/>
                  </a:cubicBezTo>
                  <a:cubicBezTo>
                    <a:pt x="28861" y="5089"/>
                    <a:pt x="30044" y="5240"/>
                    <a:pt x="31238" y="5583"/>
                  </a:cubicBezTo>
                  <a:lnTo>
                    <a:pt x="30455" y="879"/>
                  </a:lnTo>
                  <a:cubicBezTo>
                    <a:pt x="28964" y="346"/>
                    <a:pt x="27468" y="1"/>
                    <a:pt x="258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8"/>
            <p:cNvSpPr/>
            <p:nvPr/>
          </p:nvSpPr>
          <p:spPr>
            <a:xfrm>
              <a:off x="3649750" y="3116375"/>
              <a:ext cx="763375" cy="299800"/>
            </a:xfrm>
            <a:custGeom>
              <a:avLst/>
              <a:gdLst/>
              <a:ahLst/>
              <a:cxnLst/>
              <a:rect l="l" t="t" r="r" b="b"/>
              <a:pathLst>
                <a:path w="30535" h="11992" extrusionOk="0">
                  <a:moveTo>
                    <a:pt x="24846" y="0"/>
                  </a:moveTo>
                  <a:cubicBezTo>
                    <a:pt x="24125" y="0"/>
                    <a:pt x="23388" y="79"/>
                    <a:pt x="22626" y="255"/>
                  </a:cubicBezTo>
                  <a:cubicBezTo>
                    <a:pt x="19762" y="934"/>
                    <a:pt x="17263" y="2521"/>
                    <a:pt x="14763" y="4011"/>
                  </a:cubicBezTo>
                  <a:cubicBezTo>
                    <a:pt x="12176" y="5571"/>
                    <a:pt x="9254" y="6685"/>
                    <a:pt x="6277" y="6685"/>
                  </a:cubicBezTo>
                  <a:cubicBezTo>
                    <a:pt x="5067" y="6685"/>
                    <a:pt x="3848" y="6501"/>
                    <a:pt x="2639" y="6088"/>
                  </a:cubicBezTo>
                  <a:cubicBezTo>
                    <a:pt x="1614" y="5742"/>
                    <a:pt x="758" y="5213"/>
                    <a:pt x="0" y="4560"/>
                  </a:cubicBezTo>
                  <a:lnTo>
                    <a:pt x="0" y="4560"/>
                  </a:lnTo>
                  <a:lnTo>
                    <a:pt x="78" y="10417"/>
                  </a:lnTo>
                  <a:cubicBezTo>
                    <a:pt x="664" y="10804"/>
                    <a:pt x="1303" y="11126"/>
                    <a:pt x="2024" y="11368"/>
                  </a:cubicBezTo>
                  <a:cubicBezTo>
                    <a:pt x="3310" y="11799"/>
                    <a:pt x="4607" y="11991"/>
                    <a:pt x="5895" y="11991"/>
                  </a:cubicBezTo>
                  <a:cubicBezTo>
                    <a:pt x="9115" y="11991"/>
                    <a:pt x="12279" y="10789"/>
                    <a:pt x="15081" y="9108"/>
                  </a:cubicBezTo>
                  <a:cubicBezTo>
                    <a:pt x="17775" y="7514"/>
                    <a:pt x="20473" y="5808"/>
                    <a:pt x="23552" y="5078"/>
                  </a:cubicBezTo>
                  <a:cubicBezTo>
                    <a:pt x="24386" y="4885"/>
                    <a:pt x="25192" y="4798"/>
                    <a:pt x="25979" y="4798"/>
                  </a:cubicBezTo>
                  <a:cubicBezTo>
                    <a:pt x="27548" y="4798"/>
                    <a:pt x="29043" y="5143"/>
                    <a:pt x="30535" y="5676"/>
                  </a:cubicBezTo>
                  <a:lnTo>
                    <a:pt x="29707" y="1063"/>
                  </a:lnTo>
                  <a:cubicBezTo>
                    <a:pt x="28112" y="429"/>
                    <a:pt x="26524" y="0"/>
                    <a:pt x="248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8"/>
            <p:cNvSpPr/>
            <p:nvPr/>
          </p:nvSpPr>
          <p:spPr>
            <a:xfrm>
              <a:off x="4348625" y="2931200"/>
              <a:ext cx="235675" cy="1272625"/>
            </a:xfrm>
            <a:custGeom>
              <a:avLst/>
              <a:gdLst/>
              <a:ahLst/>
              <a:cxnLst/>
              <a:rect l="l" t="t" r="r" b="b"/>
              <a:pathLst>
                <a:path w="9427" h="50905" extrusionOk="0">
                  <a:moveTo>
                    <a:pt x="422" y="0"/>
                  </a:moveTo>
                  <a:cubicBezTo>
                    <a:pt x="400" y="0"/>
                    <a:pt x="377" y="2"/>
                    <a:pt x="355" y="6"/>
                  </a:cubicBezTo>
                  <a:cubicBezTo>
                    <a:pt x="142" y="41"/>
                    <a:pt x="0" y="244"/>
                    <a:pt x="37" y="457"/>
                  </a:cubicBezTo>
                  <a:lnTo>
                    <a:pt x="8627" y="50582"/>
                  </a:lnTo>
                  <a:cubicBezTo>
                    <a:pt x="8661" y="50773"/>
                    <a:pt x="8827" y="50905"/>
                    <a:pt x="9013" y="50905"/>
                  </a:cubicBezTo>
                  <a:cubicBezTo>
                    <a:pt x="9035" y="50905"/>
                    <a:pt x="9056" y="50903"/>
                    <a:pt x="9078" y="50899"/>
                  </a:cubicBezTo>
                  <a:cubicBezTo>
                    <a:pt x="9107" y="50891"/>
                    <a:pt x="9136" y="50883"/>
                    <a:pt x="9160" y="50873"/>
                  </a:cubicBezTo>
                  <a:cubicBezTo>
                    <a:pt x="9324" y="50807"/>
                    <a:pt x="9426" y="50631"/>
                    <a:pt x="9396" y="50449"/>
                  </a:cubicBezTo>
                  <a:lnTo>
                    <a:pt x="805" y="324"/>
                  </a:lnTo>
                  <a:cubicBezTo>
                    <a:pt x="772" y="134"/>
                    <a:pt x="607" y="0"/>
                    <a:pt x="422" y="0"/>
                  </a:cubicBezTo>
                  <a:close/>
                </a:path>
              </a:pathLst>
            </a:custGeom>
            <a:solidFill>
              <a:srgbClr val="8F4C39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8"/>
            <p:cNvSpPr/>
            <p:nvPr/>
          </p:nvSpPr>
          <p:spPr>
            <a:xfrm>
              <a:off x="4061325" y="4793150"/>
              <a:ext cx="174425" cy="86175"/>
            </a:xfrm>
            <a:custGeom>
              <a:avLst/>
              <a:gdLst/>
              <a:ahLst/>
              <a:cxnLst/>
              <a:rect l="l" t="t" r="r" b="b"/>
              <a:pathLst>
                <a:path w="6977" h="3447" extrusionOk="0">
                  <a:moveTo>
                    <a:pt x="58" y="0"/>
                  </a:moveTo>
                  <a:lnTo>
                    <a:pt x="58" y="0"/>
                  </a:lnTo>
                  <a:cubicBezTo>
                    <a:pt x="1" y="1047"/>
                    <a:pt x="27" y="2217"/>
                    <a:pt x="109" y="3446"/>
                  </a:cubicBezTo>
                  <a:cubicBezTo>
                    <a:pt x="1048" y="2939"/>
                    <a:pt x="2031" y="2577"/>
                    <a:pt x="3163" y="2577"/>
                  </a:cubicBezTo>
                  <a:cubicBezTo>
                    <a:pt x="3266" y="2577"/>
                    <a:pt x="3370" y="2580"/>
                    <a:pt x="3475" y="2586"/>
                  </a:cubicBezTo>
                  <a:cubicBezTo>
                    <a:pt x="4545" y="2655"/>
                    <a:pt x="5538" y="2998"/>
                    <a:pt x="6534" y="3141"/>
                  </a:cubicBezTo>
                  <a:cubicBezTo>
                    <a:pt x="6788" y="1357"/>
                    <a:pt x="6977" y="201"/>
                    <a:pt x="6977" y="201"/>
                  </a:cubicBezTo>
                  <a:lnTo>
                    <a:pt x="58" y="0"/>
                  </a:lnTo>
                  <a:close/>
                </a:path>
              </a:pathLst>
            </a:custGeom>
            <a:solidFill>
              <a:srgbClr val="E592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8"/>
            <p:cNvSpPr/>
            <p:nvPr/>
          </p:nvSpPr>
          <p:spPr>
            <a:xfrm>
              <a:off x="4063900" y="4857550"/>
              <a:ext cx="160750" cy="392325"/>
            </a:xfrm>
            <a:custGeom>
              <a:avLst/>
              <a:gdLst/>
              <a:ahLst/>
              <a:cxnLst/>
              <a:rect l="l" t="t" r="r" b="b"/>
              <a:pathLst>
                <a:path w="6430" h="15693" extrusionOk="0">
                  <a:moveTo>
                    <a:pt x="3058" y="1"/>
                  </a:moveTo>
                  <a:cubicBezTo>
                    <a:pt x="1926" y="1"/>
                    <a:pt x="943" y="363"/>
                    <a:pt x="0" y="872"/>
                  </a:cubicBezTo>
                  <a:cubicBezTo>
                    <a:pt x="430" y="7457"/>
                    <a:pt x="2461" y="15693"/>
                    <a:pt x="2461" y="15693"/>
                  </a:cubicBezTo>
                  <a:lnTo>
                    <a:pt x="5204" y="15623"/>
                  </a:lnTo>
                  <a:cubicBezTo>
                    <a:pt x="5042" y="11216"/>
                    <a:pt x="5880" y="4423"/>
                    <a:pt x="6429" y="565"/>
                  </a:cubicBezTo>
                  <a:cubicBezTo>
                    <a:pt x="5433" y="422"/>
                    <a:pt x="4440" y="79"/>
                    <a:pt x="3370" y="10"/>
                  </a:cubicBezTo>
                  <a:cubicBezTo>
                    <a:pt x="3265" y="4"/>
                    <a:pt x="3161" y="1"/>
                    <a:pt x="3058" y="1"/>
                  </a:cubicBezTo>
                  <a:close/>
                </a:path>
              </a:pathLst>
            </a:custGeom>
            <a:solidFill>
              <a:srgbClr val="F5AD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8"/>
            <p:cNvSpPr/>
            <p:nvPr/>
          </p:nvSpPr>
          <p:spPr>
            <a:xfrm>
              <a:off x="3651075" y="4833700"/>
              <a:ext cx="212475" cy="418900"/>
            </a:xfrm>
            <a:custGeom>
              <a:avLst/>
              <a:gdLst/>
              <a:ahLst/>
              <a:cxnLst/>
              <a:rect l="l" t="t" r="r" b="b"/>
              <a:pathLst>
                <a:path w="8499" h="16756" extrusionOk="0">
                  <a:moveTo>
                    <a:pt x="2084" y="1"/>
                  </a:moveTo>
                  <a:cubicBezTo>
                    <a:pt x="1664" y="3500"/>
                    <a:pt x="683" y="11523"/>
                    <a:pt x="0" y="16409"/>
                  </a:cubicBezTo>
                  <a:lnTo>
                    <a:pt x="2723" y="16756"/>
                  </a:lnTo>
                  <a:cubicBezTo>
                    <a:pt x="2723" y="16756"/>
                    <a:pt x="6167" y="10015"/>
                    <a:pt x="8498" y="3080"/>
                  </a:cubicBezTo>
                  <a:cubicBezTo>
                    <a:pt x="7443" y="2455"/>
                    <a:pt x="6399" y="1804"/>
                    <a:pt x="5317" y="1249"/>
                  </a:cubicBezTo>
                  <a:cubicBezTo>
                    <a:pt x="4303" y="730"/>
                    <a:pt x="3200" y="331"/>
                    <a:pt x="2084" y="1"/>
                  </a:cubicBezTo>
                  <a:close/>
                </a:path>
              </a:pathLst>
            </a:custGeom>
            <a:solidFill>
              <a:srgbClr val="F5AD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8"/>
            <p:cNvSpPr/>
            <p:nvPr/>
          </p:nvSpPr>
          <p:spPr>
            <a:xfrm>
              <a:off x="3703050" y="4790675"/>
              <a:ext cx="192350" cy="119950"/>
            </a:xfrm>
            <a:custGeom>
              <a:avLst/>
              <a:gdLst/>
              <a:ahLst/>
              <a:cxnLst/>
              <a:rect l="l" t="t" r="r" b="b"/>
              <a:pathLst>
                <a:path w="7694" h="4798" extrusionOk="0">
                  <a:moveTo>
                    <a:pt x="210" y="1"/>
                  </a:moveTo>
                  <a:cubicBezTo>
                    <a:pt x="210" y="1"/>
                    <a:pt x="132" y="648"/>
                    <a:pt x="1" y="1722"/>
                  </a:cubicBezTo>
                  <a:cubicBezTo>
                    <a:pt x="1117" y="2052"/>
                    <a:pt x="2222" y="2451"/>
                    <a:pt x="3236" y="2968"/>
                  </a:cubicBezTo>
                  <a:cubicBezTo>
                    <a:pt x="4320" y="3523"/>
                    <a:pt x="5362" y="4176"/>
                    <a:pt x="6417" y="4797"/>
                  </a:cubicBezTo>
                  <a:cubicBezTo>
                    <a:pt x="6905" y="3347"/>
                    <a:pt x="7346" y="1884"/>
                    <a:pt x="7694" y="474"/>
                  </a:cubicBezTo>
                  <a:lnTo>
                    <a:pt x="210" y="1"/>
                  </a:lnTo>
                  <a:close/>
                </a:path>
              </a:pathLst>
            </a:custGeom>
            <a:solidFill>
              <a:srgbClr val="E592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8"/>
            <p:cNvSpPr/>
            <p:nvPr/>
          </p:nvSpPr>
          <p:spPr>
            <a:xfrm>
              <a:off x="4084075" y="5113300"/>
              <a:ext cx="219450" cy="185875"/>
            </a:xfrm>
            <a:custGeom>
              <a:avLst/>
              <a:gdLst/>
              <a:ahLst/>
              <a:cxnLst/>
              <a:rect l="l" t="t" r="r" b="b"/>
              <a:pathLst>
                <a:path w="8778" h="7435" extrusionOk="0">
                  <a:moveTo>
                    <a:pt x="2799" y="0"/>
                  </a:moveTo>
                  <a:cubicBezTo>
                    <a:pt x="2157" y="0"/>
                    <a:pt x="1429" y="81"/>
                    <a:pt x="660" y="312"/>
                  </a:cubicBezTo>
                  <a:lnTo>
                    <a:pt x="627" y="321"/>
                  </a:lnTo>
                  <a:cubicBezTo>
                    <a:pt x="418" y="384"/>
                    <a:pt x="213" y="460"/>
                    <a:pt x="0" y="546"/>
                  </a:cubicBezTo>
                  <a:lnTo>
                    <a:pt x="1262" y="5473"/>
                  </a:lnTo>
                  <a:cubicBezTo>
                    <a:pt x="1262" y="5473"/>
                    <a:pt x="906" y="6160"/>
                    <a:pt x="1086" y="6354"/>
                  </a:cubicBezTo>
                  <a:cubicBezTo>
                    <a:pt x="1223" y="6504"/>
                    <a:pt x="5790" y="7286"/>
                    <a:pt x="7812" y="7417"/>
                  </a:cubicBezTo>
                  <a:cubicBezTo>
                    <a:pt x="7996" y="7428"/>
                    <a:pt x="8159" y="7434"/>
                    <a:pt x="8296" y="7434"/>
                  </a:cubicBezTo>
                  <a:cubicBezTo>
                    <a:pt x="8601" y="7434"/>
                    <a:pt x="8777" y="7404"/>
                    <a:pt x="8759" y="7329"/>
                  </a:cubicBezTo>
                  <a:cubicBezTo>
                    <a:pt x="8648" y="6862"/>
                    <a:pt x="4999" y="4916"/>
                    <a:pt x="4999" y="4916"/>
                  </a:cubicBezTo>
                  <a:lnTo>
                    <a:pt x="5260" y="415"/>
                  </a:lnTo>
                  <a:cubicBezTo>
                    <a:pt x="5260" y="415"/>
                    <a:pt x="4254" y="0"/>
                    <a:pt x="2799" y="0"/>
                  </a:cubicBezTo>
                  <a:close/>
                </a:path>
              </a:pathLst>
            </a:custGeom>
            <a:solidFill>
              <a:srgbClr val="8F4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8"/>
            <p:cNvSpPr/>
            <p:nvPr/>
          </p:nvSpPr>
          <p:spPr>
            <a:xfrm>
              <a:off x="3548625" y="5112725"/>
              <a:ext cx="236050" cy="171650"/>
            </a:xfrm>
            <a:custGeom>
              <a:avLst/>
              <a:gdLst/>
              <a:ahLst/>
              <a:cxnLst/>
              <a:rect l="l" t="t" r="r" b="b"/>
              <a:pathLst>
                <a:path w="9442" h="6866" extrusionOk="0">
                  <a:moveTo>
                    <a:pt x="5914" y="0"/>
                  </a:moveTo>
                  <a:cubicBezTo>
                    <a:pt x="4898" y="0"/>
                    <a:pt x="4221" y="196"/>
                    <a:pt x="4221" y="196"/>
                  </a:cubicBezTo>
                  <a:lnTo>
                    <a:pt x="4022" y="4697"/>
                  </a:lnTo>
                  <a:cubicBezTo>
                    <a:pt x="4022" y="4697"/>
                    <a:pt x="193" y="6262"/>
                    <a:pt x="38" y="6717"/>
                  </a:cubicBezTo>
                  <a:cubicBezTo>
                    <a:pt x="0" y="6827"/>
                    <a:pt x="593" y="6865"/>
                    <a:pt x="1444" y="6865"/>
                  </a:cubicBezTo>
                  <a:cubicBezTo>
                    <a:pt x="3441" y="6865"/>
                    <a:pt x="6857" y="6653"/>
                    <a:pt x="6854" y="6652"/>
                  </a:cubicBezTo>
                  <a:cubicBezTo>
                    <a:pt x="7346" y="6605"/>
                    <a:pt x="7671" y="6562"/>
                    <a:pt x="7710" y="6529"/>
                  </a:cubicBezTo>
                  <a:cubicBezTo>
                    <a:pt x="7915" y="6351"/>
                    <a:pt x="7622" y="5631"/>
                    <a:pt x="7622" y="5631"/>
                  </a:cubicBezTo>
                  <a:lnTo>
                    <a:pt x="9441" y="862"/>
                  </a:lnTo>
                  <a:cubicBezTo>
                    <a:pt x="8667" y="460"/>
                    <a:pt x="7198" y="110"/>
                    <a:pt x="7198" y="106"/>
                  </a:cubicBezTo>
                  <a:cubicBezTo>
                    <a:pt x="6733" y="28"/>
                    <a:pt x="6299" y="0"/>
                    <a:pt x="5914" y="0"/>
                  </a:cubicBezTo>
                  <a:close/>
                </a:path>
              </a:pathLst>
            </a:custGeom>
            <a:solidFill>
              <a:srgbClr val="8F4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8"/>
            <p:cNvSpPr/>
            <p:nvPr/>
          </p:nvSpPr>
          <p:spPr>
            <a:xfrm>
              <a:off x="3676025" y="4690300"/>
              <a:ext cx="744225" cy="347875"/>
            </a:xfrm>
            <a:custGeom>
              <a:avLst/>
              <a:gdLst/>
              <a:ahLst/>
              <a:cxnLst/>
              <a:rect l="l" t="t" r="r" b="b"/>
              <a:pathLst>
                <a:path w="29769" h="13915" extrusionOk="0">
                  <a:moveTo>
                    <a:pt x="23223" y="0"/>
                  </a:moveTo>
                  <a:cubicBezTo>
                    <a:pt x="22272" y="904"/>
                    <a:pt x="21155" y="1693"/>
                    <a:pt x="19787" y="2346"/>
                  </a:cubicBezTo>
                  <a:cubicBezTo>
                    <a:pt x="16781" y="3830"/>
                    <a:pt x="13368" y="4483"/>
                    <a:pt x="10111" y="5313"/>
                  </a:cubicBezTo>
                  <a:cubicBezTo>
                    <a:pt x="7003" y="6138"/>
                    <a:pt x="3981" y="7263"/>
                    <a:pt x="1741" y="9273"/>
                  </a:cubicBezTo>
                  <a:cubicBezTo>
                    <a:pt x="1031" y="9941"/>
                    <a:pt x="465" y="10656"/>
                    <a:pt x="0" y="11406"/>
                  </a:cubicBezTo>
                  <a:cubicBezTo>
                    <a:pt x="1844" y="11873"/>
                    <a:pt x="3841" y="12754"/>
                    <a:pt x="5974" y="13459"/>
                  </a:cubicBezTo>
                  <a:cubicBezTo>
                    <a:pt x="6959" y="13783"/>
                    <a:pt x="7835" y="13915"/>
                    <a:pt x="8656" y="13915"/>
                  </a:cubicBezTo>
                  <a:cubicBezTo>
                    <a:pt x="11169" y="13915"/>
                    <a:pt x="13166" y="12682"/>
                    <a:pt x="16167" y="11965"/>
                  </a:cubicBezTo>
                  <a:cubicBezTo>
                    <a:pt x="16873" y="11796"/>
                    <a:pt x="17460" y="11727"/>
                    <a:pt x="17972" y="11727"/>
                  </a:cubicBezTo>
                  <a:cubicBezTo>
                    <a:pt x="20304" y="11727"/>
                    <a:pt x="21060" y="13163"/>
                    <a:pt x="24245" y="13163"/>
                  </a:cubicBezTo>
                  <a:cubicBezTo>
                    <a:pt x="24301" y="13163"/>
                    <a:pt x="24357" y="13162"/>
                    <a:pt x="24415" y="13162"/>
                  </a:cubicBezTo>
                  <a:cubicBezTo>
                    <a:pt x="28461" y="13094"/>
                    <a:pt x="29768" y="10914"/>
                    <a:pt x="29768" y="10914"/>
                  </a:cubicBezTo>
                  <a:cubicBezTo>
                    <a:pt x="28482" y="5645"/>
                    <a:pt x="24564" y="1351"/>
                    <a:pt x="23223" y="0"/>
                  </a:cubicBezTo>
                  <a:close/>
                </a:path>
              </a:pathLst>
            </a:custGeom>
            <a:solidFill>
              <a:srgbClr val="E83C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8"/>
            <p:cNvSpPr/>
            <p:nvPr/>
          </p:nvSpPr>
          <p:spPr>
            <a:xfrm>
              <a:off x="3584575" y="4679075"/>
              <a:ext cx="757294" cy="299801"/>
            </a:xfrm>
            <a:custGeom>
              <a:avLst/>
              <a:gdLst/>
              <a:ahLst/>
              <a:cxnLst/>
              <a:rect l="l" t="t" r="r" b="b"/>
              <a:pathLst>
                <a:path w="26883" h="11851" extrusionOk="0">
                  <a:moveTo>
                    <a:pt x="26424" y="1"/>
                  </a:moveTo>
                  <a:lnTo>
                    <a:pt x="5209" y="835"/>
                  </a:lnTo>
                  <a:cubicBezTo>
                    <a:pt x="308" y="5444"/>
                    <a:pt x="1" y="11689"/>
                    <a:pt x="1" y="11689"/>
                  </a:cubicBezTo>
                  <a:cubicBezTo>
                    <a:pt x="523" y="11453"/>
                    <a:pt x="945" y="11363"/>
                    <a:pt x="1356" y="11363"/>
                  </a:cubicBezTo>
                  <a:cubicBezTo>
                    <a:pt x="2022" y="11363"/>
                    <a:pt x="2662" y="11601"/>
                    <a:pt x="3660" y="11851"/>
                  </a:cubicBezTo>
                  <a:cubicBezTo>
                    <a:pt x="4129" y="11103"/>
                    <a:pt x="4693" y="10386"/>
                    <a:pt x="5401" y="9718"/>
                  </a:cubicBezTo>
                  <a:cubicBezTo>
                    <a:pt x="7641" y="7710"/>
                    <a:pt x="10663" y="6585"/>
                    <a:pt x="13771" y="5758"/>
                  </a:cubicBezTo>
                  <a:cubicBezTo>
                    <a:pt x="17024" y="4928"/>
                    <a:pt x="20441" y="4276"/>
                    <a:pt x="23447" y="2793"/>
                  </a:cubicBezTo>
                  <a:cubicBezTo>
                    <a:pt x="24815" y="2140"/>
                    <a:pt x="25930" y="1353"/>
                    <a:pt x="26883" y="447"/>
                  </a:cubicBezTo>
                  <a:cubicBezTo>
                    <a:pt x="26596" y="158"/>
                    <a:pt x="26424" y="1"/>
                    <a:pt x="26424" y="1"/>
                  </a:cubicBezTo>
                  <a:close/>
                </a:path>
              </a:pathLst>
            </a:custGeom>
            <a:solidFill>
              <a:srgbClr val="E83C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8"/>
            <p:cNvSpPr/>
            <p:nvPr/>
          </p:nvSpPr>
          <p:spPr>
            <a:xfrm>
              <a:off x="3685550" y="4632000"/>
              <a:ext cx="724550" cy="347700"/>
            </a:xfrm>
            <a:custGeom>
              <a:avLst/>
              <a:gdLst/>
              <a:ahLst/>
              <a:cxnLst/>
              <a:rect l="l" t="t" r="r" b="b"/>
              <a:pathLst>
                <a:path w="28982" h="13908" extrusionOk="0">
                  <a:moveTo>
                    <a:pt x="22631" y="1"/>
                  </a:moveTo>
                  <a:cubicBezTo>
                    <a:pt x="21705" y="909"/>
                    <a:pt x="20615" y="1695"/>
                    <a:pt x="19281" y="2349"/>
                  </a:cubicBezTo>
                  <a:cubicBezTo>
                    <a:pt x="16351" y="3828"/>
                    <a:pt x="13026" y="4482"/>
                    <a:pt x="9855" y="5309"/>
                  </a:cubicBezTo>
                  <a:cubicBezTo>
                    <a:pt x="6829" y="6133"/>
                    <a:pt x="3887" y="7256"/>
                    <a:pt x="1701" y="9259"/>
                  </a:cubicBezTo>
                  <a:cubicBezTo>
                    <a:pt x="1008" y="9929"/>
                    <a:pt x="455" y="10642"/>
                    <a:pt x="0" y="11394"/>
                  </a:cubicBezTo>
                  <a:cubicBezTo>
                    <a:pt x="1795" y="11861"/>
                    <a:pt x="3737" y="12742"/>
                    <a:pt x="5812" y="13449"/>
                  </a:cubicBezTo>
                  <a:cubicBezTo>
                    <a:pt x="6773" y="13775"/>
                    <a:pt x="7628" y="13907"/>
                    <a:pt x="8429" y="13907"/>
                  </a:cubicBezTo>
                  <a:cubicBezTo>
                    <a:pt x="10874" y="13907"/>
                    <a:pt x="12819" y="12676"/>
                    <a:pt x="15739" y="11962"/>
                  </a:cubicBezTo>
                  <a:cubicBezTo>
                    <a:pt x="16424" y="11794"/>
                    <a:pt x="16994" y="11726"/>
                    <a:pt x="17492" y="11726"/>
                  </a:cubicBezTo>
                  <a:cubicBezTo>
                    <a:pt x="19767" y="11726"/>
                    <a:pt x="20500" y="13164"/>
                    <a:pt x="23597" y="13164"/>
                  </a:cubicBezTo>
                  <a:cubicBezTo>
                    <a:pt x="23653" y="13164"/>
                    <a:pt x="23710" y="13163"/>
                    <a:pt x="23768" y="13162"/>
                  </a:cubicBezTo>
                  <a:cubicBezTo>
                    <a:pt x="27707" y="13099"/>
                    <a:pt x="28982" y="10919"/>
                    <a:pt x="28982" y="10919"/>
                  </a:cubicBezTo>
                  <a:cubicBezTo>
                    <a:pt x="27740" y="5651"/>
                    <a:pt x="23934" y="1353"/>
                    <a:pt x="226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8"/>
            <p:cNvSpPr/>
            <p:nvPr/>
          </p:nvSpPr>
          <p:spPr>
            <a:xfrm>
              <a:off x="3584575" y="4620950"/>
              <a:ext cx="703674" cy="299791"/>
            </a:xfrm>
            <a:custGeom>
              <a:avLst/>
              <a:gdLst/>
              <a:ahLst/>
              <a:cxnLst/>
              <a:rect l="l" t="t" r="r" b="b"/>
              <a:pathLst>
                <a:path w="26672" h="11951" extrusionOk="0">
                  <a:moveTo>
                    <a:pt x="26227" y="0"/>
                  </a:moveTo>
                  <a:lnTo>
                    <a:pt x="6303" y="654"/>
                  </a:lnTo>
                  <a:cubicBezTo>
                    <a:pt x="1521" y="5262"/>
                    <a:pt x="1" y="11951"/>
                    <a:pt x="1" y="11951"/>
                  </a:cubicBezTo>
                  <a:cubicBezTo>
                    <a:pt x="674" y="11641"/>
                    <a:pt x="1297" y="11510"/>
                    <a:pt x="1950" y="11510"/>
                  </a:cubicBezTo>
                  <a:cubicBezTo>
                    <a:pt x="2592" y="11510"/>
                    <a:pt x="3264" y="11636"/>
                    <a:pt x="4041" y="11840"/>
                  </a:cubicBezTo>
                  <a:cubicBezTo>
                    <a:pt x="4496" y="11090"/>
                    <a:pt x="5049" y="10375"/>
                    <a:pt x="5742" y="9707"/>
                  </a:cubicBezTo>
                  <a:cubicBezTo>
                    <a:pt x="7926" y="7700"/>
                    <a:pt x="10868" y="6577"/>
                    <a:pt x="13896" y="5753"/>
                  </a:cubicBezTo>
                  <a:cubicBezTo>
                    <a:pt x="17065" y="4924"/>
                    <a:pt x="20390" y="4272"/>
                    <a:pt x="23322" y="2793"/>
                  </a:cubicBezTo>
                  <a:cubicBezTo>
                    <a:pt x="24654" y="2139"/>
                    <a:pt x="25744" y="1351"/>
                    <a:pt x="26672" y="447"/>
                  </a:cubicBezTo>
                  <a:cubicBezTo>
                    <a:pt x="26393" y="158"/>
                    <a:pt x="26227" y="0"/>
                    <a:pt x="262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8"/>
            <p:cNvSpPr/>
            <p:nvPr/>
          </p:nvSpPr>
          <p:spPr>
            <a:xfrm>
              <a:off x="3697950" y="4570400"/>
              <a:ext cx="699445" cy="353935"/>
            </a:xfrm>
            <a:custGeom>
              <a:avLst/>
              <a:gdLst/>
              <a:ahLst/>
              <a:cxnLst/>
              <a:rect l="l" t="t" r="r" b="b"/>
              <a:pathLst>
                <a:path w="27731" h="13918" extrusionOk="0">
                  <a:moveTo>
                    <a:pt x="21664" y="0"/>
                  </a:moveTo>
                  <a:cubicBezTo>
                    <a:pt x="20775" y="906"/>
                    <a:pt x="19736" y="1695"/>
                    <a:pt x="18458" y="2348"/>
                  </a:cubicBezTo>
                  <a:cubicBezTo>
                    <a:pt x="15653" y="3831"/>
                    <a:pt x="12471" y="4487"/>
                    <a:pt x="9435" y="5317"/>
                  </a:cubicBezTo>
                  <a:cubicBezTo>
                    <a:pt x="6540" y="6144"/>
                    <a:pt x="3723" y="7267"/>
                    <a:pt x="1629" y="9277"/>
                  </a:cubicBezTo>
                  <a:cubicBezTo>
                    <a:pt x="968" y="9947"/>
                    <a:pt x="439" y="10664"/>
                    <a:pt x="1" y="11412"/>
                  </a:cubicBezTo>
                  <a:cubicBezTo>
                    <a:pt x="1718" y="11881"/>
                    <a:pt x="3576" y="12758"/>
                    <a:pt x="5561" y="13463"/>
                  </a:cubicBezTo>
                  <a:cubicBezTo>
                    <a:pt x="6476" y="13786"/>
                    <a:pt x="7291" y="13918"/>
                    <a:pt x="8056" y="13918"/>
                  </a:cubicBezTo>
                  <a:cubicBezTo>
                    <a:pt x="10398" y="13918"/>
                    <a:pt x="12261" y="12683"/>
                    <a:pt x="15059" y="11965"/>
                  </a:cubicBezTo>
                  <a:cubicBezTo>
                    <a:pt x="15718" y="11796"/>
                    <a:pt x="16266" y="11727"/>
                    <a:pt x="16743" y="11727"/>
                  </a:cubicBezTo>
                  <a:cubicBezTo>
                    <a:pt x="18914" y="11727"/>
                    <a:pt x="19615" y="13159"/>
                    <a:pt x="22571" y="13159"/>
                  </a:cubicBezTo>
                  <a:cubicBezTo>
                    <a:pt x="22627" y="13159"/>
                    <a:pt x="22683" y="13158"/>
                    <a:pt x="22740" y="13157"/>
                  </a:cubicBezTo>
                  <a:cubicBezTo>
                    <a:pt x="26509" y="13090"/>
                    <a:pt x="27731" y="10910"/>
                    <a:pt x="27731" y="10910"/>
                  </a:cubicBezTo>
                  <a:cubicBezTo>
                    <a:pt x="26548" y="5638"/>
                    <a:pt x="22912" y="1346"/>
                    <a:pt x="21664" y="0"/>
                  </a:cubicBezTo>
                  <a:close/>
                </a:path>
              </a:pathLst>
            </a:custGeom>
            <a:solidFill>
              <a:srgbClr val="FED4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8"/>
            <p:cNvSpPr/>
            <p:nvPr/>
          </p:nvSpPr>
          <p:spPr>
            <a:xfrm>
              <a:off x="3599850" y="4559125"/>
              <a:ext cx="692028" cy="308074"/>
            </a:xfrm>
            <a:custGeom>
              <a:avLst/>
              <a:gdLst/>
              <a:ahLst/>
              <a:cxnLst/>
              <a:rect l="l" t="t" r="r" b="b"/>
              <a:pathLst>
                <a:path w="25834" h="11978" extrusionOk="0">
                  <a:moveTo>
                    <a:pt x="25409" y="1"/>
                  </a:moveTo>
                  <a:lnTo>
                    <a:pt x="6565" y="992"/>
                  </a:lnTo>
                  <a:cubicBezTo>
                    <a:pt x="1986" y="5602"/>
                    <a:pt x="1" y="11978"/>
                    <a:pt x="1" y="11978"/>
                  </a:cubicBezTo>
                  <a:cubicBezTo>
                    <a:pt x="647" y="11667"/>
                    <a:pt x="1323" y="11536"/>
                    <a:pt x="2027" y="11536"/>
                  </a:cubicBezTo>
                  <a:cubicBezTo>
                    <a:pt x="2714" y="11536"/>
                    <a:pt x="3428" y="11660"/>
                    <a:pt x="4168" y="11861"/>
                  </a:cubicBezTo>
                  <a:cubicBezTo>
                    <a:pt x="4606" y="11113"/>
                    <a:pt x="5135" y="10396"/>
                    <a:pt x="5796" y="9726"/>
                  </a:cubicBezTo>
                  <a:cubicBezTo>
                    <a:pt x="7892" y="7718"/>
                    <a:pt x="10709" y="6591"/>
                    <a:pt x="13604" y="5762"/>
                  </a:cubicBezTo>
                  <a:cubicBezTo>
                    <a:pt x="16640" y="4932"/>
                    <a:pt x="19820" y="4280"/>
                    <a:pt x="22627" y="2795"/>
                  </a:cubicBezTo>
                  <a:cubicBezTo>
                    <a:pt x="23903" y="2141"/>
                    <a:pt x="24942" y="1353"/>
                    <a:pt x="25833" y="445"/>
                  </a:cubicBezTo>
                  <a:cubicBezTo>
                    <a:pt x="25567" y="156"/>
                    <a:pt x="25409" y="1"/>
                    <a:pt x="25409" y="1"/>
                  </a:cubicBezTo>
                  <a:close/>
                </a:path>
              </a:pathLst>
            </a:custGeom>
            <a:solidFill>
              <a:srgbClr val="FED4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8"/>
            <p:cNvSpPr/>
            <p:nvPr/>
          </p:nvSpPr>
          <p:spPr>
            <a:xfrm>
              <a:off x="3245000" y="3998275"/>
              <a:ext cx="164400" cy="147025"/>
            </a:xfrm>
            <a:custGeom>
              <a:avLst/>
              <a:gdLst/>
              <a:ahLst/>
              <a:cxnLst/>
              <a:rect l="l" t="t" r="r" b="b"/>
              <a:pathLst>
                <a:path w="6576" h="5881" extrusionOk="0">
                  <a:moveTo>
                    <a:pt x="2638" y="1"/>
                  </a:moveTo>
                  <a:cubicBezTo>
                    <a:pt x="2330" y="1"/>
                    <a:pt x="2048" y="200"/>
                    <a:pt x="1908" y="812"/>
                  </a:cubicBezTo>
                  <a:cubicBezTo>
                    <a:pt x="1908" y="812"/>
                    <a:pt x="1833" y="791"/>
                    <a:pt x="1721" y="791"/>
                  </a:cubicBezTo>
                  <a:cubicBezTo>
                    <a:pt x="1425" y="791"/>
                    <a:pt x="875" y="938"/>
                    <a:pt x="794" y="2006"/>
                  </a:cubicBezTo>
                  <a:cubicBezTo>
                    <a:pt x="794" y="2006"/>
                    <a:pt x="766" y="2003"/>
                    <a:pt x="721" y="2003"/>
                  </a:cubicBezTo>
                  <a:cubicBezTo>
                    <a:pt x="524" y="2003"/>
                    <a:pt x="0" y="2064"/>
                    <a:pt x="15" y="2717"/>
                  </a:cubicBezTo>
                  <a:cubicBezTo>
                    <a:pt x="46" y="4096"/>
                    <a:pt x="1724" y="5455"/>
                    <a:pt x="5416" y="5881"/>
                  </a:cubicBezTo>
                  <a:lnTo>
                    <a:pt x="6264" y="3697"/>
                  </a:lnTo>
                  <a:cubicBezTo>
                    <a:pt x="6264" y="3697"/>
                    <a:pt x="6575" y="610"/>
                    <a:pt x="4458" y="610"/>
                  </a:cubicBezTo>
                  <a:cubicBezTo>
                    <a:pt x="4278" y="610"/>
                    <a:pt x="4081" y="633"/>
                    <a:pt x="3865" y="681"/>
                  </a:cubicBezTo>
                  <a:cubicBezTo>
                    <a:pt x="3865" y="681"/>
                    <a:pt x="3208" y="1"/>
                    <a:pt x="2638" y="1"/>
                  </a:cubicBezTo>
                  <a:close/>
                </a:path>
              </a:pathLst>
            </a:custGeom>
            <a:solidFill>
              <a:srgbClr val="F5AD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8"/>
            <p:cNvSpPr/>
            <p:nvPr/>
          </p:nvSpPr>
          <p:spPr>
            <a:xfrm>
              <a:off x="3265325" y="4010850"/>
              <a:ext cx="101250" cy="107050"/>
            </a:xfrm>
            <a:custGeom>
              <a:avLst/>
              <a:gdLst/>
              <a:ahLst/>
              <a:cxnLst/>
              <a:rect l="l" t="t" r="r" b="b"/>
              <a:pathLst>
                <a:path w="4050" h="4282" extrusionOk="0">
                  <a:moveTo>
                    <a:pt x="3447" y="1"/>
                  </a:moveTo>
                  <a:cubicBezTo>
                    <a:pt x="3442" y="1"/>
                    <a:pt x="3436" y="1"/>
                    <a:pt x="3431" y="2"/>
                  </a:cubicBezTo>
                  <a:cubicBezTo>
                    <a:pt x="2857" y="61"/>
                    <a:pt x="2394" y="416"/>
                    <a:pt x="2074" y="891"/>
                  </a:cubicBezTo>
                  <a:cubicBezTo>
                    <a:pt x="2031" y="954"/>
                    <a:pt x="1986" y="1024"/>
                    <a:pt x="1943" y="1098"/>
                  </a:cubicBezTo>
                  <a:cubicBezTo>
                    <a:pt x="1517" y="956"/>
                    <a:pt x="1294" y="577"/>
                    <a:pt x="1200" y="157"/>
                  </a:cubicBezTo>
                  <a:cubicBezTo>
                    <a:pt x="1195" y="139"/>
                    <a:pt x="1180" y="131"/>
                    <a:pt x="1164" y="131"/>
                  </a:cubicBezTo>
                  <a:cubicBezTo>
                    <a:pt x="1142" y="131"/>
                    <a:pt x="1119" y="147"/>
                    <a:pt x="1120" y="174"/>
                  </a:cubicBezTo>
                  <a:cubicBezTo>
                    <a:pt x="1134" y="676"/>
                    <a:pt x="1329" y="1151"/>
                    <a:pt x="1786" y="1379"/>
                  </a:cubicBezTo>
                  <a:cubicBezTo>
                    <a:pt x="1646" y="1663"/>
                    <a:pt x="1546" y="1979"/>
                    <a:pt x="1595" y="2264"/>
                  </a:cubicBezTo>
                  <a:cubicBezTo>
                    <a:pt x="1657" y="2632"/>
                    <a:pt x="1943" y="3005"/>
                    <a:pt x="2296" y="3058"/>
                  </a:cubicBezTo>
                  <a:cubicBezTo>
                    <a:pt x="2181" y="3175"/>
                    <a:pt x="2029" y="3223"/>
                    <a:pt x="1865" y="3223"/>
                  </a:cubicBezTo>
                  <a:cubicBezTo>
                    <a:pt x="1491" y="3223"/>
                    <a:pt x="1052" y="2975"/>
                    <a:pt x="837" y="2739"/>
                  </a:cubicBezTo>
                  <a:cubicBezTo>
                    <a:pt x="474" y="2341"/>
                    <a:pt x="235" y="1856"/>
                    <a:pt x="44" y="1358"/>
                  </a:cubicBezTo>
                  <a:cubicBezTo>
                    <a:pt x="42" y="1351"/>
                    <a:pt x="33" y="1347"/>
                    <a:pt x="24" y="1347"/>
                  </a:cubicBezTo>
                  <a:cubicBezTo>
                    <a:pt x="12" y="1347"/>
                    <a:pt x="1" y="1353"/>
                    <a:pt x="3" y="1366"/>
                  </a:cubicBezTo>
                  <a:cubicBezTo>
                    <a:pt x="102" y="2126"/>
                    <a:pt x="294" y="2942"/>
                    <a:pt x="1048" y="3313"/>
                  </a:cubicBezTo>
                  <a:cubicBezTo>
                    <a:pt x="1161" y="3366"/>
                    <a:pt x="1280" y="3415"/>
                    <a:pt x="1400" y="3452"/>
                  </a:cubicBezTo>
                  <a:cubicBezTo>
                    <a:pt x="1468" y="3636"/>
                    <a:pt x="1390" y="3769"/>
                    <a:pt x="1210" y="3876"/>
                  </a:cubicBezTo>
                  <a:cubicBezTo>
                    <a:pt x="1060" y="3967"/>
                    <a:pt x="850" y="4048"/>
                    <a:pt x="667" y="4048"/>
                  </a:cubicBezTo>
                  <a:cubicBezTo>
                    <a:pt x="653" y="4048"/>
                    <a:pt x="638" y="4047"/>
                    <a:pt x="624" y="4046"/>
                  </a:cubicBezTo>
                  <a:cubicBezTo>
                    <a:pt x="622" y="4046"/>
                    <a:pt x="620" y="4046"/>
                    <a:pt x="618" y="4046"/>
                  </a:cubicBezTo>
                  <a:cubicBezTo>
                    <a:pt x="556" y="4046"/>
                    <a:pt x="552" y="4131"/>
                    <a:pt x="597" y="4161"/>
                  </a:cubicBezTo>
                  <a:cubicBezTo>
                    <a:pt x="721" y="4243"/>
                    <a:pt x="856" y="4281"/>
                    <a:pt x="991" y="4281"/>
                  </a:cubicBezTo>
                  <a:cubicBezTo>
                    <a:pt x="1173" y="4281"/>
                    <a:pt x="1355" y="4211"/>
                    <a:pt x="1507" y="4087"/>
                  </a:cubicBezTo>
                  <a:cubicBezTo>
                    <a:pt x="1704" y="3925"/>
                    <a:pt x="1702" y="3683"/>
                    <a:pt x="1587" y="3497"/>
                  </a:cubicBezTo>
                  <a:lnTo>
                    <a:pt x="1587" y="3497"/>
                  </a:lnTo>
                  <a:cubicBezTo>
                    <a:pt x="1676" y="3514"/>
                    <a:pt x="1764" y="3524"/>
                    <a:pt x="1850" y="3524"/>
                  </a:cubicBezTo>
                  <a:cubicBezTo>
                    <a:pt x="2176" y="3524"/>
                    <a:pt x="2468" y="3388"/>
                    <a:pt x="2624" y="3015"/>
                  </a:cubicBezTo>
                  <a:cubicBezTo>
                    <a:pt x="2654" y="3003"/>
                    <a:pt x="2685" y="2987"/>
                    <a:pt x="2716" y="2970"/>
                  </a:cubicBezTo>
                  <a:cubicBezTo>
                    <a:pt x="3382" y="2573"/>
                    <a:pt x="3713" y="1889"/>
                    <a:pt x="4045" y="1219"/>
                  </a:cubicBezTo>
                  <a:cubicBezTo>
                    <a:pt x="4049" y="1209"/>
                    <a:pt x="4044" y="1203"/>
                    <a:pt x="4037" y="1203"/>
                  </a:cubicBezTo>
                  <a:cubicBezTo>
                    <a:pt x="4034" y="1203"/>
                    <a:pt x="4030" y="1205"/>
                    <a:pt x="4027" y="1208"/>
                  </a:cubicBezTo>
                  <a:cubicBezTo>
                    <a:pt x="3713" y="1635"/>
                    <a:pt x="3380" y="2153"/>
                    <a:pt x="2935" y="2460"/>
                  </a:cubicBezTo>
                  <a:cubicBezTo>
                    <a:pt x="2774" y="2571"/>
                    <a:pt x="2586" y="2641"/>
                    <a:pt x="2415" y="2641"/>
                  </a:cubicBezTo>
                  <a:cubicBezTo>
                    <a:pt x="2190" y="2641"/>
                    <a:pt x="1995" y="2519"/>
                    <a:pt x="1933" y="2212"/>
                  </a:cubicBezTo>
                  <a:cubicBezTo>
                    <a:pt x="1909" y="2106"/>
                    <a:pt x="1933" y="1991"/>
                    <a:pt x="1958" y="1889"/>
                  </a:cubicBezTo>
                  <a:cubicBezTo>
                    <a:pt x="2144" y="1178"/>
                    <a:pt x="2644" y="360"/>
                    <a:pt x="3435" y="250"/>
                  </a:cubicBezTo>
                  <a:cubicBezTo>
                    <a:pt x="3583" y="228"/>
                    <a:pt x="3588" y="1"/>
                    <a:pt x="3447" y="1"/>
                  </a:cubicBezTo>
                  <a:close/>
                </a:path>
              </a:pathLst>
            </a:custGeom>
            <a:solidFill>
              <a:srgbClr val="E592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8"/>
            <p:cNvSpPr/>
            <p:nvPr/>
          </p:nvSpPr>
          <p:spPr>
            <a:xfrm>
              <a:off x="3380475" y="4090675"/>
              <a:ext cx="489475" cy="212775"/>
            </a:xfrm>
            <a:custGeom>
              <a:avLst/>
              <a:gdLst/>
              <a:ahLst/>
              <a:cxnLst/>
              <a:rect l="l" t="t" r="r" b="b"/>
              <a:pathLst>
                <a:path w="19579" h="8511" extrusionOk="0">
                  <a:moveTo>
                    <a:pt x="845" y="1"/>
                  </a:moveTo>
                  <a:lnTo>
                    <a:pt x="1" y="2185"/>
                  </a:lnTo>
                  <a:cubicBezTo>
                    <a:pt x="7266" y="7856"/>
                    <a:pt x="13628" y="8511"/>
                    <a:pt x="16180" y="8511"/>
                  </a:cubicBezTo>
                  <a:cubicBezTo>
                    <a:pt x="16947" y="8511"/>
                    <a:pt x="17370" y="8452"/>
                    <a:pt x="17370" y="8452"/>
                  </a:cubicBezTo>
                  <a:cubicBezTo>
                    <a:pt x="19579" y="6559"/>
                    <a:pt x="18900" y="3301"/>
                    <a:pt x="18900" y="3301"/>
                  </a:cubicBezTo>
                  <a:lnTo>
                    <a:pt x="18900" y="3301"/>
                  </a:lnTo>
                  <a:cubicBezTo>
                    <a:pt x="18593" y="3321"/>
                    <a:pt x="18271" y="3330"/>
                    <a:pt x="17937" y="3330"/>
                  </a:cubicBezTo>
                  <a:cubicBezTo>
                    <a:pt x="11626" y="3330"/>
                    <a:pt x="845" y="1"/>
                    <a:pt x="845" y="1"/>
                  </a:cubicBezTo>
                  <a:close/>
                </a:path>
              </a:pathLst>
            </a:custGeom>
            <a:solidFill>
              <a:srgbClr val="F5AD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8"/>
            <p:cNvSpPr/>
            <p:nvPr/>
          </p:nvSpPr>
          <p:spPr>
            <a:xfrm>
              <a:off x="4439225" y="3812200"/>
              <a:ext cx="188550" cy="162600"/>
            </a:xfrm>
            <a:custGeom>
              <a:avLst/>
              <a:gdLst/>
              <a:ahLst/>
              <a:cxnLst/>
              <a:rect l="l" t="t" r="r" b="b"/>
              <a:pathLst>
                <a:path w="7542" h="6504" extrusionOk="0">
                  <a:moveTo>
                    <a:pt x="3953" y="1"/>
                  </a:moveTo>
                  <a:cubicBezTo>
                    <a:pt x="3315" y="1"/>
                    <a:pt x="2815" y="1082"/>
                    <a:pt x="2815" y="1082"/>
                  </a:cubicBezTo>
                  <a:cubicBezTo>
                    <a:pt x="0" y="1404"/>
                    <a:pt x="1539" y="4717"/>
                    <a:pt x="1539" y="4717"/>
                  </a:cubicBezTo>
                  <a:lnTo>
                    <a:pt x="3055" y="6503"/>
                  </a:lnTo>
                  <a:cubicBezTo>
                    <a:pt x="6403" y="4891"/>
                    <a:pt x="7542" y="3057"/>
                    <a:pt x="7118" y="1742"/>
                  </a:cubicBezTo>
                  <a:cubicBezTo>
                    <a:pt x="6987" y="1342"/>
                    <a:pt x="6727" y="1247"/>
                    <a:pt x="6509" y="1247"/>
                  </a:cubicBezTo>
                  <a:cubicBezTo>
                    <a:pt x="6311" y="1247"/>
                    <a:pt x="6147" y="1326"/>
                    <a:pt x="6147" y="1326"/>
                  </a:cubicBezTo>
                  <a:cubicBezTo>
                    <a:pt x="5834" y="603"/>
                    <a:pt x="5445" y="434"/>
                    <a:pt x="5150" y="434"/>
                  </a:cubicBezTo>
                  <a:cubicBezTo>
                    <a:pt x="4891" y="434"/>
                    <a:pt x="4704" y="564"/>
                    <a:pt x="4704" y="564"/>
                  </a:cubicBezTo>
                  <a:cubicBezTo>
                    <a:pt x="4447" y="151"/>
                    <a:pt x="4190" y="1"/>
                    <a:pt x="3953" y="1"/>
                  </a:cubicBezTo>
                  <a:close/>
                </a:path>
              </a:pathLst>
            </a:custGeom>
            <a:solidFill>
              <a:srgbClr val="F5AD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8"/>
            <p:cNvSpPr/>
            <p:nvPr/>
          </p:nvSpPr>
          <p:spPr>
            <a:xfrm>
              <a:off x="4494575" y="3822575"/>
              <a:ext cx="106525" cy="97675"/>
            </a:xfrm>
            <a:custGeom>
              <a:avLst/>
              <a:gdLst/>
              <a:ahLst/>
              <a:cxnLst/>
              <a:rect l="l" t="t" r="r" b="b"/>
              <a:pathLst>
                <a:path w="4261" h="3907" extrusionOk="0">
                  <a:moveTo>
                    <a:pt x="2387" y="1"/>
                  </a:moveTo>
                  <a:cubicBezTo>
                    <a:pt x="2366" y="1"/>
                    <a:pt x="2345" y="16"/>
                    <a:pt x="2347" y="45"/>
                  </a:cubicBezTo>
                  <a:cubicBezTo>
                    <a:pt x="2396" y="473"/>
                    <a:pt x="2308" y="903"/>
                    <a:pt x="1956" y="1178"/>
                  </a:cubicBezTo>
                  <a:cubicBezTo>
                    <a:pt x="1888" y="1120"/>
                    <a:pt x="1824" y="1069"/>
                    <a:pt x="1761" y="1026"/>
                  </a:cubicBezTo>
                  <a:cubicBezTo>
                    <a:pt x="1404" y="761"/>
                    <a:pt x="989" y="588"/>
                    <a:pt x="557" y="588"/>
                  </a:cubicBezTo>
                  <a:cubicBezTo>
                    <a:pt x="435" y="588"/>
                    <a:pt x="311" y="601"/>
                    <a:pt x="188" y="631"/>
                  </a:cubicBezTo>
                  <a:cubicBezTo>
                    <a:pt x="42" y="665"/>
                    <a:pt x="103" y="869"/>
                    <a:pt x="237" y="869"/>
                  </a:cubicBezTo>
                  <a:cubicBezTo>
                    <a:pt x="246" y="869"/>
                    <a:pt x="256" y="868"/>
                    <a:pt x="265" y="866"/>
                  </a:cubicBezTo>
                  <a:cubicBezTo>
                    <a:pt x="349" y="850"/>
                    <a:pt x="432" y="842"/>
                    <a:pt x="515" y="842"/>
                  </a:cubicBezTo>
                  <a:cubicBezTo>
                    <a:pt x="1203" y="842"/>
                    <a:pt x="1833" y="1382"/>
                    <a:pt x="2199" y="1929"/>
                  </a:cubicBezTo>
                  <a:cubicBezTo>
                    <a:pt x="2257" y="2018"/>
                    <a:pt x="2314" y="2120"/>
                    <a:pt x="2328" y="2226"/>
                  </a:cubicBezTo>
                  <a:cubicBezTo>
                    <a:pt x="2388" y="2652"/>
                    <a:pt x="2096" y="2831"/>
                    <a:pt x="1756" y="2831"/>
                  </a:cubicBezTo>
                  <a:cubicBezTo>
                    <a:pt x="1660" y="2831"/>
                    <a:pt x="1561" y="2817"/>
                    <a:pt x="1464" y="2790"/>
                  </a:cubicBezTo>
                  <a:cubicBezTo>
                    <a:pt x="944" y="2646"/>
                    <a:pt x="458" y="2265"/>
                    <a:pt x="22" y="1962"/>
                  </a:cubicBezTo>
                  <a:cubicBezTo>
                    <a:pt x="20" y="1961"/>
                    <a:pt x="18" y="1961"/>
                    <a:pt x="16" y="1961"/>
                  </a:cubicBezTo>
                  <a:cubicBezTo>
                    <a:pt x="8" y="1961"/>
                    <a:pt x="1" y="1970"/>
                    <a:pt x="9" y="1979"/>
                  </a:cubicBezTo>
                  <a:cubicBezTo>
                    <a:pt x="542" y="2503"/>
                    <a:pt x="1083" y="3038"/>
                    <a:pt x="1841" y="3198"/>
                  </a:cubicBezTo>
                  <a:cubicBezTo>
                    <a:pt x="1876" y="3206"/>
                    <a:pt x="1908" y="3210"/>
                    <a:pt x="1943" y="3210"/>
                  </a:cubicBezTo>
                  <a:cubicBezTo>
                    <a:pt x="2122" y="3410"/>
                    <a:pt x="2324" y="3491"/>
                    <a:pt x="2529" y="3491"/>
                  </a:cubicBezTo>
                  <a:cubicBezTo>
                    <a:pt x="2715" y="3491"/>
                    <a:pt x="2904" y="3426"/>
                    <a:pt x="3082" y="3323"/>
                  </a:cubicBezTo>
                  <a:lnTo>
                    <a:pt x="3082" y="3323"/>
                  </a:lnTo>
                  <a:cubicBezTo>
                    <a:pt x="3033" y="3538"/>
                    <a:pt x="3111" y="3765"/>
                    <a:pt x="3349" y="3851"/>
                  </a:cubicBezTo>
                  <a:cubicBezTo>
                    <a:pt x="3448" y="3888"/>
                    <a:pt x="3551" y="3906"/>
                    <a:pt x="3651" y="3906"/>
                  </a:cubicBezTo>
                  <a:cubicBezTo>
                    <a:pt x="3873" y="3906"/>
                    <a:pt x="4085" y="3815"/>
                    <a:pt x="4232" y="3622"/>
                  </a:cubicBezTo>
                  <a:cubicBezTo>
                    <a:pt x="4260" y="3582"/>
                    <a:pt x="4237" y="3515"/>
                    <a:pt x="4190" y="3515"/>
                  </a:cubicBezTo>
                  <a:cubicBezTo>
                    <a:pt x="4183" y="3515"/>
                    <a:pt x="4176" y="3516"/>
                    <a:pt x="4168" y="3519"/>
                  </a:cubicBezTo>
                  <a:cubicBezTo>
                    <a:pt x="4070" y="3563"/>
                    <a:pt x="3947" y="3580"/>
                    <a:pt x="3825" y="3580"/>
                  </a:cubicBezTo>
                  <a:cubicBezTo>
                    <a:pt x="3731" y="3580"/>
                    <a:pt x="3638" y="3570"/>
                    <a:pt x="3558" y="3554"/>
                  </a:cubicBezTo>
                  <a:cubicBezTo>
                    <a:pt x="3353" y="3509"/>
                    <a:pt x="3236" y="3411"/>
                    <a:pt x="3240" y="3216"/>
                  </a:cubicBezTo>
                  <a:cubicBezTo>
                    <a:pt x="3343" y="3140"/>
                    <a:pt x="3439" y="3056"/>
                    <a:pt x="3525" y="2970"/>
                  </a:cubicBezTo>
                  <a:cubicBezTo>
                    <a:pt x="4117" y="2372"/>
                    <a:pt x="4029" y="1538"/>
                    <a:pt x="3871" y="788"/>
                  </a:cubicBezTo>
                  <a:cubicBezTo>
                    <a:pt x="3869" y="778"/>
                    <a:pt x="3861" y="773"/>
                    <a:pt x="3853" y="773"/>
                  </a:cubicBezTo>
                  <a:cubicBezTo>
                    <a:pt x="3843" y="773"/>
                    <a:pt x="3832" y="781"/>
                    <a:pt x="3832" y="794"/>
                  </a:cubicBezTo>
                  <a:cubicBezTo>
                    <a:pt x="3818" y="1327"/>
                    <a:pt x="3748" y="1866"/>
                    <a:pt x="3537" y="2360"/>
                  </a:cubicBezTo>
                  <a:cubicBezTo>
                    <a:pt x="3387" y="2718"/>
                    <a:pt x="2929" y="3195"/>
                    <a:pt x="2501" y="3195"/>
                  </a:cubicBezTo>
                  <a:cubicBezTo>
                    <a:pt x="2421" y="3195"/>
                    <a:pt x="2341" y="3178"/>
                    <a:pt x="2265" y="3140"/>
                  </a:cubicBezTo>
                  <a:cubicBezTo>
                    <a:pt x="2583" y="2972"/>
                    <a:pt x="2728" y="2526"/>
                    <a:pt x="2667" y="2157"/>
                  </a:cubicBezTo>
                  <a:cubicBezTo>
                    <a:pt x="2619" y="1874"/>
                    <a:pt x="2421" y="1610"/>
                    <a:pt x="2193" y="1387"/>
                  </a:cubicBezTo>
                  <a:cubicBezTo>
                    <a:pt x="2550" y="1020"/>
                    <a:pt x="2580" y="508"/>
                    <a:pt x="2427" y="30"/>
                  </a:cubicBezTo>
                  <a:cubicBezTo>
                    <a:pt x="2421" y="10"/>
                    <a:pt x="2404" y="1"/>
                    <a:pt x="2387" y="1"/>
                  </a:cubicBezTo>
                  <a:close/>
                </a:path>
              </a:pathLst>
            </a:custGeom>
            <a:solidFill>
              <a:srgbClr val="E592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8"/>
            <p:cNvSpPr/>
            <p:nvPr/>
          </p:nvSpPr>
          <p:spPr>
            <a:xfrm>
              <a:off x="4511500" y="3887300"/>
              <a:ext cx="72800" cy="316425"/>
            </a:xfrm>
            <a:custGeom>
              <a:avLst/>
              <a:gdLst/>
              <a:ahLst/>
              <a:cxnLst/>
              <a:rect l="l" t="t" r="r" b="b"/>
              <a:pathLst>
                <a:path w="2912" h="12657" extrusionOk="0">
                  <a:moveTo>
                    <a:pt x="0" y="0"/>
                  </a:moveTo>
                  <a:lnTo>
                    <a:pt x="2110" y="12336"/>
                  </a:lnTo>
                  <a:cubicBezTo>
                    <a:pt x="2143" y="12524"/>
                    <a:pt x="2307" y="12657"/>
                    <a:pt x="2493" y="12657"/>
                  </a:cubicBezTo>
                  <a:cubicBezTo>
                    <a:pt x="2516" y="12657"/>
                    <a:pt x="2538" y="12655"/>
                    <a:pt x="2561" y="12651"/>
                  </a:cubicBezTo>
                  <a:cubicBezTo>
                    <a:pt x="2592" y="12647"/>
                    <a:pt x="2618" y="12639"/>
                    <a:pt x="2645" y="12627"/>
                  </a:cubicBezTo>
                  <a:cubicBezTo>
                    <a:pt x="2809" y="12559"/>
                    <a:pt x="2911" y="12383"/>
                    <a:pt x="2881" y="12200"/>
                  </a:cubicBezTo>
                  <a:lnTo>
                    <a:pt x="881" y="523"/>
                  </a:lnTo>
                  <a:cubicBezTo>
                    <a:pt x="553" y="408"/>
                    <a:pt x="267" y="219"/>
                    <a:pt x="0" y="0"/>
                  </a:cubicBezTo>
                  <a:close/>
                </a:path>
              </a:pathLst>
            </a:custGeom>
            <a:solidFill>
              <a:srgbClr val="7449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8"/>
            <p:cNvSpPr/>
            <p:nvPr/>
          </p:nvSpPr>
          <p:spPr>
            <a:xfrm>
              <a:off x="4078500" y="3930100"/>
              <a:ext cx="437175" cy="336125"/>
            </a:xfrm>
            <a:custGeom>
              <a:avLst/>
              <a:gdLst/>
              <a:ahLst/>
              <a:cxnLst/>
              <a:rect l="l" t="t" r="r" b="b"/>
              <a:pathLst>
                <a:path w="17487" h="13445" extrusionOk="0">
                  <a:moveTo>
                    <a:pt x="15968" y="1"/>
                  </a:moveTo>
                  <a:cubicBezTo>
                    <a:pt x="15968" y="1"/>
                    <a:pt x="5890" y="7413"/>
                    <a:pt x="0" y="9048"/>
                  </a:cubicBezTo>
                  <a:cubicBezTo>
                    <a:pt x="0" y="9048"/>
                    <a:pt x="365" y="12379"/>
                    <a:pt x="3073" y="13445"/>
                  </a:cubicBezTo>
                  <a:cubicBezTo>
                    <a:pt x="3073" y="13445"/>
                    <a:pt x="10983" y="11857"/>
                    <a:pt x="17486" y="1785"/>
                  </a:cubicBezTo>
                  <a:lnTo>
                    <a:pt x="15968" y="1"/>
                  </a:lnTo>
                  <a:close/>
                </a:path>
              </a:pathLst>
            </a:custGeom>
            <a:solidFill>
              <a:srgbClr val="F5AD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8"/>
            <p:cNvSpPr/>
            <p:nvPr/>
          </p:nvSpPr>
          <p:spPr>
            <a:xfrm>
              <a:off x="3853650" y="4143275"/>
              <a:ext cx="206625" cy="63125"/>
            </a:xfrm>
            <a:custGeom>
              <a:avLst/>
              <a:gdLst/>
              <a:ahLst/>
              <a:cxnLst/>
              <a:rect l="l" t="t" r="r" b="b"/>
              <a:pathLst>
                <a:path w="8265" h="2525" extrusionOk="0">
                  <a:moveTo>
                    <a:pt x="6533" y="1"/>
                  </a:moveTo>
                  <a:cubicBezTo>
                    <a:pt x="3611" y="1"/>
                    <a:pt x="1326" y="670"/>
                    <a:pt x="0" y="1185"/>
                  </a:cubicBezTo>
                  <a:cubicBezTo>
                    <a:pt x="757" y="1746"/>
                    <a:pt x="2179" y="2524"/>
                    <a:pt x="4245" y="2524"/>
                  </a:cubicBezTo>
                  <a:cubicBezTo>
                    <a:pt x="4297" y="2524"/>
                    <a:pt x="4350" y="2524"/>
                    <a:pt x="4403" y="2523"/>
                  </a:cubicBezTo>
                  <a:cubicBezTo>
                    <a:pt x="7199" y="2470"/>
                    <a:pt x="8060" y="656"/>
                    <a:pt x="8265" y="79"/>
                  </a:cubicBezTo>
                  <a:cubicBezTo>
                    <a:pt x="7666" y="25"/>
                    <a:pt x="7088" y="1"/>
                    <a:pt x="6533" y="1"/>
                  </a:cubicBezTo>
                  <a:close/>
                </a:path>
              </a:pathLst>
            </a:custGeom>
            <a:solidFill>
              <a:srgbClr val="FFF9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8"/>
            <p:cNvSpPr/>
            <p:nvPr/>
          </p:nvSpPr>
          <p:spPr>
            <a:xfrm>
              <a:off x="3853650" y="4143225"/>
              <a:ext cx="206625" cy="63175"/>
            </a:xfrm>
            <a:custGeom>
              <a:avLst/>
              <a:gdLst/>
              <a:ahLst/>
              <a:cxnLst/>
              <a:rect l="l" t="t" r="r" b="b"/>
              <a:pathLst>
                <a:path w="8265" h="2527" extrusionOk="0">
                  <a:moveTo>
                    <a:pt x="6549" y="0"/>
                  </a:moveTo>
                  <a:cubicBezTo>
                    <a:pt x="3619" y="0"/>
                    <a:pt x="1327" y="671"/>
                    <a:pt x="0" y="1187"/>
                  </a:cubicBezTo>
                  <a:cubicBezTo>
                    <a:pt x="757" y="1748"/>
                    <a:pt x="2179" y="2526"/>
                    <a:pt x="4245" y="2526"/>
                  </a:cubicBezTo>
                  <a:cubicBezTo>
                    <a:pt x="4297" y="2526"/>
                    <a:pt x="4350" y="2526"/>
                    <a:pt x="4403" y="2525"/>
                  </a:cubicBezTo>
                  <a:cubicBezTo>
                    <a:pt x="7199" y="2472"/>
                    <a:pt x="8060" y="658"/>
                    <a:pt x="8265" y="77"/>
                  </a:cubicBezTo>
                  <a:cubicBezTo>
                    <a:pt x="7672" y="24"/>
                    <a:pt x="7099" y="0"/>
                    <a:pt x="6549" y="0"/>
                  </a:cubicBezTo>
                  <a:close/>
                </a:path>
              </a:pathLst>
            </a:custGeom>
            <a:solidFill>
              <a:srgbClr val="FFF9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8"/>
            <p:cNvSpPr/>
            <p:nvPr/>
          </p:nvSpPr>
          <p:spPr>
            <a:xfrm>
              <a:off x="3821675" y="4181175"/>
              <a:ext cx="12525" cy="6325"/>
            </a:xfrm>
            <a:custGeom>
              <a:avLst/>
              <a:gdLst/>
              <a:ahLst/>
              <a:cxnLst/>
              <a:rect l="l" t="t" r="r" b="b"/>
              <a:pathLst>
                <a:path w="501" h="253" extrusionOk="0">
                  <a:moveTo>
                    <a:pt x="501" y="1"/>
                  </a:moveTo>
                  <a:lnTo>
                    <a:pt x="501" y="1"/>
                  </a:lnTo>
                  <a:cubicBezTo>
                    <a:pt x="173" y="150"/>
                    <a:pt x="1" y="249"/>
                    <a:pt x="1" y="253"/>
                  </a:cubicBezTo>
                  <a:cubicBezTo>
                    <a:pt x="19" y="243"/>
                    <a:pt x="191" y="144"/>
                    <a:pt x="501" y="1"/>
                  </a:cubicBezTo>
                  <a:close/>
                </a:path>
              </a:pathLst>
            </a:custGeom>
            <a:solidFill>
              <a:srgbClr val="FFF9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8"/>
            <p:cNvSpPr/>
            <p:nvPr/>
          </p:nvSpPr>
          <p:spPr>
            <a:xfrm>
              <a:off x="4101425" y="4150550"/>
              <a:ext cx="49725" cy="92850"/>
            </a:xfrm>
            <a:custGeom>
              <a:avLst/>
              <a:gdLst/>
              <a:ahLst/>
              <a:cxnLst/>
              <a:rect l="l" t="t" r="r" b="b"/>
              <a:pathLst>
                <a:path w="1989" h="3714" extrusionOk="0">
                  <a:moveTo>
                    <a:pt x="1" y="1"/>
                  </a:moveTo>
                  <a:lnTo>
                    <a:pt x="1" y="5"/>
                  </a:lnTo>
                  <a:cubicBezTo>
                    <a:pt x="101" y="21"/>
                    <a:pt x="204" y="40"/>
                    <a:pt x="302" y="60"/>
                  </a:cubicBezTo>
                  <a:cubicBezTo>
                    <a:pt x="302" y="60"/>
                    <a:pt x="751" y="960"/>
                    <a:pt x="1382" y="2349"/>
                  </a:cubicBezTo>
                  <a:cubicBezTo>
                    <a:pt x="1443" y="2483"/>
                    <a:pt x="1506" y="2622"/>
                    <a:pt x="1570" y="2766"/>
                  </a:cubicBezTo>
                  <a:lnTo>
                    <a:pt x="1570" y="2766"/>
                  </a:lnTo>
                  <a:cubicBezTo>
                    <a:pt x="1506" y="2622"/>
                    <a:pt x="1444" y="2482"/>
                    <a:pt x="1384" y="2347"/>
                  </a:cubicBezTo>
                  <a:cubicBezTo>
                    <a:pt x="753" y="960"/>
                    <a:pt x="304" y="58"/>
                    <a:pt x="304" y="58"/>
                  </a:cubicBezTo>
                  <a:cubicBezTo>
                    <a:pt x="202" y="38"/>
                    <a:pt x="99" y="19"/>
                    <a:pt x="1" y="1"/>
                  </a:cubicBezTo>
                  <a:close/>
                  <a:moveTo>
                    <a:pt x="1570" y="2766"/>
                  </a:moveTo>
                  <a:cubicBezTo>
                    <a:pt x="1703" y="3065"/>
                    <a:pt x="1843" y="3381"/>
                    <a:pt x="1988" y="3713"/>
                  </a:cubicBezTo>
                  <a:cubicBezTo>
                    <a:pt x="1843" y="3381"/>
                    <a:pt x="1703" y="3064"/>
                    <a:pt x="1570" y="2766"/>
                  </a:cubicBezTo>
                  <a:close/>
                </a:path>
              </a:pathLst>
            </a:custGeom>
            <a:solidFill>
              <a:srgbClr val="FFF9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8"/>
            <p:cNvSpPr/>
            <p:nvPr/>
          </p:nvSpPr>
          <p:spPr>
            <a:xfrm>
              <a:off x="3994850" y="3912075"/>
              <a:ext cx="480825" cy="342250"/>
            </a:xfrm>
            <a:custGeom>
              <a:avLst/>
              <a:gdLst/>
              <a:ahLst/>
              <a:cxnLst/>
              <a:rect l="l" t="t" r="r" b="b"/>
              <a:pathLst>
                <a:path w="19233" h="13690" extrusionOk="0">
                  <a:moveTo>
                    <a:pt x="4925" y="1"/>
                  </a:moveTo>
                  <a:cubicBezTo>
                    <a:pt x="2364" y="1"/>
                    <a:pt x="0" y="6940"/>
                    <a:pt x="0" y="6940"/>
                  </a:cubicBezTo>
                  <a:cubicBezTo>
                    <a:pt x="0" y="6940"/>
                    <a:pt x="1140" y="8879"/>
                    <a:pt x="3992" y="8879"/>
                  </a:cubicBezTo>
                  <a:cubicBezTo>
                    <a:pt x="4367" y="8879"/>
                    <a:pt x="4772" y="8845"/>
                    <a:pt x="5208" y="8769"/>
                  </a:cubicBezTo>
                  <a:cubicBezTo>
                    <a:pt x="5208" y="8769"/>
                    <a:pt x="6030" y="10078"/>
                    <a:pt x="7527" y="10078"/>
                  </a:cubicBezTo>
                  <a:cubicBezTo>
                    <a:pt x="8010" y="10078"/>
                    <a:pt x="8563" y="9942"/>
                    <a:pt x="9181" y="9583"/>
                  </a:cubicBezTo>
                  <a:cubicBezTo>
                    <a:pt x="9181" y="9583"/>
                    <a:pt x="9793" y="11145"/>
                    <a:pt x="11392" y="11145"/>
                  </a:cubicBezTo>
                  <a:cubicBezTo>
                    <a:pt x="11915" y="11145"/>
                    <a:pt x="12545" y="10977"/>
                    <a:pt x="13293" y="10533"/>
                  </a:cubicBezTo>
                  <a:cubicBezTo>
                    <a:pt x="13293" y="10533"/>
                    <a:pt x="13443" y="13690"/>
                    <a:pt x="17671" y="13690"/>
                  </a:cubicBezTo>
                  <a:cubicBezTo>
                    <a:pt x="18104" y="13690"/>
                    <a:pt x="18579" y="13657"/>
                    <a:pt x="19101" y="13584"/>
                  </a:cubicBezTo>
                  <a:cubicBezTo>
                    <a:pt x="19101" y="13584"/>
                    <a:pt x="19232" y="11197"/>
                    <a:pt x="17558" y="9679"/>
                  </a:cubicBezTo>
                  <a:cubicBezTo>
                    <a:pt x="16682" y="8883"/>
                    <a:pt x="15754" y="8688"/>
                    <a:pt x="15055" y="8688"/>
                  </a:cubicBezTo>
                  <a:cubicBezTo>
                    <a:pt x="14385" y="8688"/>
                    <a:pt x="13926" y="8868"/>
                    <a:pt x="13926" y="8868"/>
                  </a:cubicBezTo>
                  <a:cubicBezTo>
                    <a:pt x="13926" y="8868"/>
                    <a:pt x="13063" y="6571"/>
                    <a:pt x="11273" y="6571"/>
                  </a:cubicBezTo>
                  <a:cubicBezTo>
                    <a:pt x="11133" y="6571"/>
                    <a:pt x="10986" y="6586"/>
                    <a:pt x="10834" y="6616"/>
                  </a:cubicBezTo>
                  <a:cubicBezTo>
                    <a:pt x="10834" y="6616"/>
                    <a:pt x="10459" y="4343"/>
                    <a:pt x="8503" y="4343"/>
                  </a:cubicBezTo>
                  <a:cubicBezTo>
                    <a:pt x="8354" y="4343"/>
                    <a:pt x="8196" y="4357"/>
                    <a:pt x="8027" y="4385"/>
                  </a:cubicBezTo>
                  <a:cubicBezTo>
                    <a:pt x="8027" y="4385"/>
                    <a:pt x="8329" y="1441"/>
                    <a:pt x="5544" y="142"/>
                  </a:cubicBezTo>
                  <a:cubicBezTo>
                    <a:pt x="5337" y="46"/>
                    <a:pt x="5131" y="1"/>
                    <a:pt x="492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8"/>
            <p:cNvSpPr/>
            <p:nvPr/>
          </p:nvSpPr>
          <p:spPr>
            <a:xfrm>
              <a:off x="3837650" y="4134600"/>
              <a:ext cx="223950" cy="71800"/>
            </a:xfrm>
            <a:custGeom>
              <a:avLst/>
              <a:gdLst/>
              <a:ahLst/>
              <a:cxnLst/>
              <a:rect l="l" t="t" r="r" b="b"/>
              <a:pathLst>
                <a:path w="8958" h="2872" extrusionOk="0">
                  <a:moveTo>
                    <a:pt x="5886" y="1"/>
                  </a:moveTo>
                  <a:cubicBezTo>
                    <a:pt x="3225" y="1"/>
                    <a:pt x="1156" y="562"/>
                    <a:pt x="1" y="971"/>
                  </a:cubicBezTo>
                  <a:lnTo>
                    <a:pt x="3" y="971"/>
                  </a:lnTo>
                  <a:cubicBezTo>
                    <a:pt x="3" y="971"/>
                    <a:pt x="218" y="1216"/>
                    <a:pt x="640" y="1532"/>
                  </a:cubicBezTo>
                  <a:cubicBezTo>
                    <a:pt x="1397" y="2093"/>
                    <a:pt x="2819" y="2871"/>
                    <a:pt x="4885" y="2871"/>
                  </a:cubicBezTo>
                  <a:cubicBezTo>
                    <a:pt x="4937" y="2871"/>
                    <a:pt x="4990" y="2871"/>
                    <a:pt x="5043" y="2870"/>
                  </a:cubicBezTo>
                  <a:cubicBezTo>
                    <a:pt x="7839" y="2817"/>
                    <a:pt x="8700" y="1003"/>
                    <a:pt x="8905" y="426"/>
                  </a:cubicBezTo>
                  <a:lnTo>
                    <a:pt x="8905" y="422"/>
                  </a:lnTo>
                  <a:cubicBezTo>
                    <a:pt x="8944" y="315"/>
                    <a:pt x="8958" y="247"/>
                    <a:pt x="8958" y="247"/>
                  </a:cubicBezTo>
                  <a:cubicBezTo>
                    <a:pt x="8851" y="231"/>
                    <a:pt x="8747" y="215"/>
                    <a:pt x="8638" y="200"/>
                  </a:cubicBezTo>
                  <a:cubicBezTo>
                    <a:pt x="7666" y="59"/>
                    <a:pt x="6745" y="1"/>
                    <a:pt x="5886" y="1"/>
                  </a:cubicBezTo>
                  <a:close/>
                </a:path>
              </a:pathLst>
            </a:custGeom>
            <a:solidFill>
              <a:srgbClr val="F5AD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8"/>
            <p:cNvSpPr/>
            <p:nvPr/>
          </p:nvSpPr>
          <p:spPr>
            <a:xfrm>
              <a:off x="3499400" y="3594100"/>
              <a:ext cx="718175" cy="552300"/>
            </a:xfrm>
            <a:custGeom>
              <a:avLst/>
              <a:gdLst/>
              <a:ahLst/>
              <a:cxnLst/>
              <a:rect l="l" t="t" r="r" b="b"/>
              <a:pathLst>
                <a:path w="28727" h="22092" extrusionOk="0">
                  <a:moveTo>
                    <a:pt x="18892" y="1"/>
                  </a:moveTo>
                  <a:cubicBezTo>
                    <a:pt x="15683" y="1"/>
                    <a:pt x="13265" y="2259"/>
                    <a:pt x="13265" y="2259"/>
                  </a:cubicBezTo>
                  <a:cubicBezTo>
                    <a:pt x="13265" y="2259"/>
                    <a:pt x="12127" y="1595"/>
                    <a:pt x="10415" y="1595"/>
                  </a:cubicBezTo>
                  <a:cubicBezTo>
                    <a:pt x="9737" y="1595"/>
                    <a:pt x="8968" y="1699"/>
                    <a:pt x="8145" y="1990"/>
                  </a:cubicBezTo>
                  <a:cubicBezTo>
                    <a:pt x="3551" y="3617"/>
                    <a:pt x="1" y="12029"/>
                    <a:pt x="5944" y="18411"/>
                  </a:cubicBezTo>
                  <a:cubicBezTo>
                    <a:pt x="7632" y="20220"/>
                    <a:pt x="11319" y="22091"/>
                    <a:pt x="15560" y="22091"/>
                  </a:cubicBezTo>
                  <a:cubicBezTo>
                    <a:pt x="18812" y="22091"/>
                    <a:pt x="22389" y="20991"/>
                    <a:pt x="25639" y="17921"/>
                  </a:cubicBezTo>
                  <a:cubicBezTo>
                    <a:pt x="25762" y="17807"/>
                    <a:pt x="28726" y="13420"/>
                    <a:pt x="26190" y="8446"/>
                  </a:cubicBezTo>
                  <a:cubicBezTo>
                    <a:pt x="26190" y="8446"/>
                    <a:pt x="27292" y="3906"/>
                    <a:pt x="22484" y="1025"/>
                  </a:cubicBezTo>
                  <a:cubicBezTo>
                    <a:pt x="21236" y="278"/>
                    <a:pt x="20016" y="1"/>
                    <a:pt x="1889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8"/>
            <p:cNvSpPr/>
            <p:nvPr/>
          </p:nvSpPr>
          <p:spPr>
            <a:xfrm>
              <a:off x="3861075" y="4084275"/>
              <a:ext cx="171800" cy="76325"/>
            </a:xfrm>
            <a:custGeom>
              <a:avLst/>
              <a:gdLst/>
              <a:ahLst/>
              <a:cxnLst/>
              <a:rect l="l" t="t" r="r" b="b"/>
              <a:pathLst>
                <a:path w="6872" h="3053" extrusionOk="0">
                  <a:moveTo>
                    <a:pt x="6872" y="1"/>
                  </a:moveTo>
                  <a:lnTo>
                    <a:pt x="0" y="691"/>
                  </a:lnTo>
                  <a:lnTo>
                    <a:pt x="717" y="2922"/>
                  </a:lnTo>
                  <a:cubicBezTo>
                    <a:pt x="1416" y="3013"/>
                    <a:pt x="2054" y="3053"/>
                    <a:pt x="2634" y="3053"/>
                  </a:cubicBezTo>
                  <a:cubicBezTo>
                    <a:pt x="4712" y="3053"/>
                    <a:pt x="6047" y="2546"/>
                    <a:pt x="6816" y="2101"/>
                  </a:cubicBezTo>
                  <a:cubicBezTo>
                    <a:pt x="6843" y="1062"/>
                    <a:pt x="6870" y="93"/>
                    <a:pt x="6872" y="1"/>
                  </a:cubicBezTo>
                  <a:close/>
                </a:path>
              </a:pathLst>
            </a:custGeom>
            <a:solidFill>
              <a:srgbClr val="F5AD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8"/>
            <p:cNvSpPr/>
            <p:nvPr/>
          </p:nvSpPr>
          <p:spPr>
            <a:xfrm>
              <a:off x="3879000" y="4136775"/>
              <a:ext cx="152550" cy="88000"/>
            </a:xfrm>
            <a:custGeom>
              <a:avLst/>
              <a:gdLst/>
              <a:ahLst/>
              <a:cxnLst/>
              <a:rect l="l" t="t" r="r" b="b"/>
              <a:pathLst>
                <a:path w="6102" h="3520" extrusionOk="0">
                  <a:moveTo>
                    <a:pt x="6101" y="1"/>
                  </a:moveTo>
                  <a:lnTo>
                    <a:pt x="6101" y="1"/>
                  </a:lnTo>
                  <a:cubicBezTo>
                    <a:pt x="5329" y="447"/>
                    <a:pt x="3990" y="955"/>
                    <a:pt x="1904" y="955"/>
                  </a:cubicBezTo>
                  <a:cubicBezTo>
                    <a:pt x="1328" y="955"/>
                    <a:pt x="694" y="916"/>
                    <a:pt x="0" y="826"/>
                  </a:cubicBezTo>
                  <a:lnTo>
                    <a:pt x="0" y="826"/>
                  </a:lnTo>
                  <a:lnTo>
                    <a:pt x="527" y="2459"/>
                  </a:lnTo>
                  <a:cubicBezTo>
                    <a:pt x="1650" y="3259"/>
                    <a:pt x="2658" y="3519"/>
                    <a:pt x="3495" y="3519"/>
                  </a:cubicBezTo>
                  <a:cubicBezTo>
                    <a:pt x="5064" y="3519"/>
                    <a:pt x="6032" y="2602"/>
                    <a:pt x="6032" y="2602"/>
                  </a:cubicBezTo>
                  <a:cubicBezTo>
                    <a:pt x="6032" y="2602"/>
                    <a:pt x="6069" y="1252"/>
                    <a:pt x="6101" y="1"/>
                  </a:cubicBezTo>
                  <a:close/>
                </a:path>
              </a:pathLst>
            </a:custGeom>
            <a:solidFill>
              <a:srgbClr val="F5AD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8"/>
            <p:cNvSpPr/>
            <p:nvPr/>
          </p:nvSpPr>
          <p:spPr>
            <a:xfrm>
              <a:off x="3613425" y="4053500"/>
              <a:ext cx="769725" cy="816100"/>
            </a:xfrm>
            <a:custGeom>
              <a:avLst/>
              <a:gdLst/>
              <a:ahLst/>
              <a:cxnLst/>
              <a:rect l="l" t="t" r="r" b="b"/>
              <a:pathLst>
                <a:path w="30789" h="32644" extrusionOk="0">
                  <a:moveTo>
                    <a:pt x="24165" y="0"/>
                  </a:moveTo>
                  <a:cubicBezTo>
                    <a:pt x="23802" y="0"/>
                    <a:pt x="23420" y="45"/>
                    <a:pt x="23028" y="148"/>
                  </a:cubicBezTo>
                  <a:cubicBezTo>
                    <a:pt x="19209" y="1146"/>
                    <a:pt x="17950" y="3457"/>
                    <a:pt x="17929" y="3491"/>
                  </a:cubicBezTo>
                  <a:cubicBezTo>
                    <a:pt x="17929" y="3491"/>
                    <a:pt x="17915" y="3557"/>
                    <a:pt x="17876" y="3666"/>
                  </a:cubicBezTo>
                  <a:lnTo>
                    <a:pt x="17876" y="3670"/>
                  </a:lnTo>
                  <a:cubicBezTo>
                    <a:pt x="17671" y="4247"/>
                    <a:pt x="16810" y="6061"/>
                    <a:pt x="14014" y="6114"/>
                  </a:cubicBezTo>
                  <a:cubicBezTo>
                    <a:pt x="13961" y="6115"/>
                    <a:pt x="13908" y="6115"/>
                    <a:pt x="13856" y="6115"/>
                  </a:cubicBezTo>
                  <a:cubicBezTo>
                    <a:pt x="11790" y="6115"/>
                    <a:pt x="10368" y="5337"/>
                    <a:pt x="9611" y="4776"/>
                  </a:cubicBezTo>
                  <a:cubicBezTo>
                    <a:pt x="9189" y="4460"/>
                    <a:pt x="8974" y="4215"/>
                    <a:pt x="8974" y="4215"/>
                  </a:cubicBezTo>
                  <a:lnTo>
                    <a:pt x="8972" y="4215"/>
                  </a:lnTo>
                  <a:cubicBezTo>
                    <a:pt x="7767" y="3293"/>
                    <a:pt x="6260" y="2635"/>
                    <a:pt x="4389" y="2635"/>
                  </a:cubicBezTo>
                  <a:cubicBezTo>
                    <a:pt x="4288" y="2635"/>
                    <a:pt x="4186" y="2637"/>
                    <a:pt x="4084" y="2641"/>
                  </a:cubicBezTo>
                  <a:cubicBezTo>
                    <a:pt x="718" y="2768"/>
                    <a:pt x="316" y="3805"/>
                    <a:pt x="849" y="4233"/>
                  </a:cubicBezTo>
                  <a:cubicBezTo>
                    <a:pt x="998" y="4348"/>
                    <a:pt x="1222" y="4386"/>
                    <a:pt x="1476" y="4386"/>
                  </a:cubicBezTo>
                  <a:cubicBezTo>
                    <a:pt x="2000" y="4386"/>
                    <a:pt x="2653" y="4223"/>
                    <a:pt x="3059" y="4223"/>
                  </a:cubicBezTo>
                  <a:cubicBezTo>
                    <a:pt x="3081" y="4223"/>
                    <a:pt x="3102" y="4224"/>
                    <a:pt x="3123" y="4225"/>
                  </a:cubicBezTo>
                  <a:cubicBezTo>
                    <a:pt x="4043" y="4305"/>
                    <a:pt x="4407" y="4905"/>
                    <a:pt x="4426" y="5796"/>
                  </a:cubicBezTo>
                  <a:cubicBezTo>
                    <a:pt x="4422" y="6472"/>
                    <a:pt x="3930" y="7708"/>
                    <a:pt x="4299" y="8310"/>
                  </a:cubicBezTo>
                  <a:cubicBezTo>
                    <a:pt x="4408" y="8487"/>
                    <a:pt x="4586" y="8553"/>
                    <a:pt x="4796" y="8553"/>
                  </a:cubicBezTo>
                  <a:cubicBezTo>
                    <a:pt x="5295" y="8553"/>
                    <a:pt x="5969" y="8177"/>
                    <a:pt x="6280" y="8040"/>
                  </a:cubicBezTo>
                  <a:cubicBezTo>
                    <a:pt x="6799" y="7858"/>
                    <a:pt x="7386" y="7648"/>
                    <a:pt x="7949" y="7648"/>
                  </a:cubicBezTo>
                  <a:cubicBezTo>
                    <a:pt x="8003" y="7648"/>
                    <a:pt x="8058" y="7650"/>
                    <a:pt x="8111" y="7654"/>
                  </a:cubicBezTo>
                  <a:lnTo>
                    <a:pt x="7136" y="17658"/>
                  </a:lnTo>
                  <a:cubicBezTo>
                    <a:pt x="2715" y="22842"/>
                    <a:pt x="21" y="29951"/>
                    <a:pt x="0" y="30008"/>
                  </a:cubicBezTo>
                  <a:cubicBezTo>
                    <a:pt x="633" y="29652"/>
                    <a:pt x="1293" y="29503"/>
                    <a:pt x="1981" y="29503"/>
                  </a:cubicBezTo>
                  <a:cubicBezTo>
                    <a:pt x="2637" y="29503"/>
                    <a:pt x="3319" y="29639"/>
                    <a:pt x="4024" y="29859"/>
                  </a:cubicBezTo>
                  <a:cubicBezTo>
                    <a:pt x="5678" y="30377"/>
                    <a:pt x="7468" y="31358"/>
                    <a:pt x="9382" y="32141"/>
                  </a:cubicBezTo>
                  <a:cubicBezTo>
                    <a:pt x="10255" y="32498"/>
                    <a:pt x="11035" y="32644"/>
                    <a:pt x="11766" y="32644"/>
                  </a:cubicBezTo>
                  <a:cubicBezTo>
                    <a:pt x="14036" y="32644"/>
                    <a:pt x="15842" y="31241"/>
                    <a:pt x="18554" y="30420"/>
                  </a:cubicBezTo>
                  <a:cubicBezTo>
                    <a:pt x="19197" y="30225"/>
                    <a:pt x="19731" y="30146"/>
                    <a:pt x="20196" y="30146"/>
                  </a:cubicBezTo>
                  <a:cubicBezTo>
                    <a:pt x="22269" y="30146"/>
                    <a:pt x="22947" y="31734"/>
                    <a:pt x="25768" y="31734"/>
                  </a:cubicBezTo>
                  <a:cubicBezTo>
                    <a:pt x="25831" y="31734"/>
                    <a:pt x="25895" y="31733"/>
                    <a:pt x="25960" y="31731"/>
                  </a:cubicBezTo>
                  <a:cubicBezTo>
                    <a:pt x="29597" y="31641"/>
                    <a:pt x="30789" y="29187"/>
                    <a:pt x="30789" y="29187"/>
                  </a:cubicBezTo>
                  <a:cubicBezTo>
                    <a:pt x="29668" y="23266"/>
                    <a:pt x="26175" y="18453"/>
                    <a:pt x="24977" y="16939"/>
                  </a:cubicBezTo>
                  <a:cubicBezTo>
                    <a:pt x="24721" y="16618"/>
                    <a:pt x="24567" y="16439"/>
                    <a:pt x="24567" y="16439"/>
                  </a:cubicBezTo>
                  <a:cubicBezTo>
                    <a:pt x="24004" y="13670"/>
                    <a:pt x="22635" y="10178"/>
                    <a:pt x="21510" y="7593"/>
                  </a:cubicBezTo>
                  <a:cubicBezTo>
                    <a:pt x="21293" y="7103"/>
                    <a:pt x="21088" y="6644"/>
                    <a:pt x="20902" y="6231"/>
                  </a:cubicBezTo>
                  <a:cubicBezTo>
                    <a:pt x="20935" y="6212"/>
                    <a:pt x="20967" y="6196"/>
                    <a:pt x="21004" y="6183"/>
                  </a:cubicBezTo>
                  <a:cubicBezTo>
                    <a:pt x="21107" y="6146"/>
                    <a:pt x="21216" y="6130"/>
                    <a:pt x="21330" y="6130"/>
                  </a:cubicBezTo>
                  <a:cubicBezTo>
                    <a:pt x="21870" y="6130"/>
                    <a:pt x="22507" y="6486"/>
                    <a:pt x="23010" y="6562"/>
                  </a:cubicBezTo>
                  <a:cubicBezTo>
                    <a:pt x="23129" y="6581"/>
                    <a:pt x="23237" y="6590"/>
                    <a:pt x="23334" y="6590"/>
                  </a:cubicBezTo>
                  <a:cubicBezTo>
                    <a:pt x="24876" y="6590"/>
                    <a:pt x="23737" y="4327"/>
                    <a:pt x="23727" y="3373"/>
                  </a:cubicBezTo>
                  <a:cubicBezTo>
                    <a:pt x="23686" y="1770"/>
                    <a:pt x="26153" y="2852"/>
                    <a:pt x="26847" y="1902"/>
                  </a:cubicBezTo>
                  <a:cubicBezTo>
                    <a:pt x="27372" y="1183"/>
                    <a:pt x="26023" y="0"/>
                    <a:pt x="241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8"/>
            <p:cNvSpPr/>
            <p:nvPr/>
          </p:nvSpPr>
          <p:spPr>
            <a:xfrm>
              <a:off x="3821675" y="4181175"/>
              <a:ext cx="12525" cy="6325"/>
            </a:xfrm>
            <a:custGeom>
              <a:avLst/>
              <a:gdLst/>
              <a:ahLst/>
              <a:cxnLst/>
              <a:rect l="l" t="t" r="r" b="b"/>
              <a:pathLst>
                <a:path w="501" h="253" extrusionOk="0">
                  <a:moveTo>
                    <a:pt x="501" y="1"/>
                  </a:moveTo>
                  <a:lnTo>
                    <a:pt x="501" y="1"/>
                  </a:lnTo>
                  <a:cubicBezTo>
                    <a:pt x="173" y="150"/>
                    <a:pt x="1" y="249"/>
                    <a:pt x="1" y="253"/>
                  </a:cubicBezTo>
                  <a:cubicBezTo>
                    <a:pt x="19" y="243"/>
                    <a:pt x="191" y="144"/>
                    <a:pt x="501" y="1"/>
                  </a:cubicBezTo>
                  <a:close/>
                </a:path>
              </a:pathLst>
            </a:custGeom>
            <a:solidFill>
              <a:srgbClr val="FFF9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8"/>
            <p:cNvSpPr/>
            <p:nvPr/>
          </p:nvSpPr>
          <p:spPr>
            <a:xfrm>
              <a:off x="3662500" y="4054000"/>
              <a:ext cx="592875" cy="231775"/>
            </a:xfrm>
            <a:custGeom>
              <a:avLst/>
              <a:gdLst/>
              <a:ahLst/>
              <a:cxnLst/>
              <a:rect l="l" t="t" r="r" b="b"/>
              <a:pathLst>
                <a:path w="23715" h="9271" extrusionOk="0">
                  <a:moveTo>
                    <a:pt x="22536" y="1"/>
                  </a:moveTo>
                  <a:lnTo>
                    <a:pt x="22536" y="1"/>
                  </a:lnTo>
                  <a:cubicBezTo>
                    <a:pt x="23030" y="437"/>
                    <a:pt x="23342" y="1001"/>
                    <a:pt x="22956" y="1425"/>
                  </a:cubicBezTo>
                  <a:cubicBezTo>
                    <a:pt x="22547" y="1877"/>
                    <a:pt x="21498" y="1666"/>
                    <a:pt x="20938" y="1802"/>
                  </a:cubicBezTo>
                  <a:cubicBezTo>
                    <a:pt x="19857" y="2062"/>
                    <a:pt x="20389" y="3402"/>
                    <a:pt x="20545" y="4117"/>
                  </a:cubicBezTo>
                  <a:cubicBezTo>
                    <a:pt x="20719" y="4918"/>
                    <a:pt x="20317" y="5098"/>
                    <a:pt x="19772" y="5098"/>
                  </a:cubicBezTo>
                  <a:cubicBezTo>
                    <a:pt x="19326" y="5098"/>
                    <a:pt x="18784" y="4977"/>
                    <a:pt x="18384" y="4977"/>
                  </a:cubicBezTo>
                  <a:cubicBezTo>
                    <a:pt x="18353" y="4977"/>
                    <a:pt x="18324" y="4978"/>
                    <a:pt x="18295" y="4979"/>
                  </a:cubicBezTo>
                  <a:cubicBezTo>
                    <a:pt x="17693" y="5014"/>
                    <a:pt x="17449" y="5498"/>
                    <a:pt x="17302" y="6010"/>
                  </a:cubicBezTo>
                  <a:cubicBezTo>
                    <a:pt x="17066" y="6817"/>
                    <a:pt x="17050" y="7639"/>
                    <a:pt x="16599" y="8384"/>
                  </a:cubicBezTo>
                  <a:cubicBezTo>
                    <a:pt x="16408" y="8698"/>
                    <a:pt x="16203" y="8813"/>
                    <a:pt x="15999" y="8813"/>
                  </a:cubicBezTo>
                  <a:cubicBezTo>
                    <a:pt x="15525" y="8813"/>
                    <a:pt x="15056" y="8192"/>
                    <a:pt x="14774" y="7960"/>
                  </a:cubicBezTo>
                  <a:cubicBezTo>
                    <a:pt x="14417" y="7669"/>
                    <a:pt x="14026" y="7372"/>
                    <a:pt x="13594" y="7202"/>
                  </a:cubicBezTo>
                  <a:cubicBezTo>
                    <a:pt x="13267" y="7075"/>
                    <a:pt x="12981" y="7010"/>
                    <a:pt x="12708" y="7010"/>
                  </a:cubicBezTo>
                  <a:cubicBezTo>
                    <a:pt x="12333" y="7010"/>
                    <a:pt x="11981" y="7132"/>
                    <a:pt x="11580" y="7387"/>
                  </a:cubicBezTo>
                  <a:cubicBezTo>
                    <a:pt x="11031" y="7737"/>
                    <a:pt x="10121" y="8960"/>
                    <a:pt x="9341" y="8960"/>
                  </a:cubicBezTo>
                  <a:cubicBezTo>
                    <a:pt x="9155" y="8960"/>
                    <a:pt x="8976" y="8890"/>
                    <a:pt x="8812" y="8722"/>
                  </a:cubicBezTo>
                  <a:cubicBezTo>
                    <a:pt x="8382" y="8284"/>
                    <a:pt x="8222" y="7567"/>
                    <a:pt x="7892" y="7053"/>
                  </a:cubicBezTo>
                  <a:cubicBezTo>
                    <a:pt x="7574" y="6561"/>
                    <a:pt x="6956" y="6243"/>
                    <a:pt x="6382" y="6182"/>
                  </a:cubicBezTo>
                  <a:cubicBezTo>
                    <a:pt x="6252" y="6168"/>
                    <a:pt x="6128" y="6161"/>
                    <a:pt x="6006" y="6161"/>
                  </a:cubicBezTo>
                  <a:cubicBezTo>
                    <a:pt x="5457" y="6161"/>
                    <a:pt x="4979" y="6301"/>
                    <a:pt x="4452" y="6540"/>
                  </a:cubicBezTo>
                  <a:cubicBezTo>
                    <a:pt x="4266" y="6626"/>
                    <a:pt x="4073" y="6690"/>
                    <a:pt x="3874" y="6731"/>
                  </a:cubicBezTo>
                  <a:cubicBezTo>
                    <a:pt x="3802" y="6749"/>
                    <a:pt x="3738" y="6757"/>
                    <a:pt x="3682" y="6757"/>
                  </a:cubicBezTo>
                  <a:cubicBezTo>
                    <a:pt x="3031" y="6757"/>
                    <a:pt x="3427" y="5647"/>
                    <a:pt x="3489" y="5428"/>
                  </a:cubicBezTo>
                  <a:cubicBezTo>
                    <a:pt x="3600" y="5057"/>
                    <a:pt x="3598" y="4717"/>
                    <a:pt x="3530" y="4340"/>
                  </a:cubicBezTo>
                  <a:cubicBezTo>
                    <a:pt x="3446" y="3867"/>
                    <a:pt x="3038" y="3441"/>
                    <a:pt x="2557" y="3367"/>
                  </a:cubicBezTo>
                  <a:cubicBezTo>
                    <a:pt x="2176" y="3307"/>
                    <a:pt x="1797" y="3326"/>
                    <a:pt x="1414" y="3320"/>
                  </a:cubicBezTo>
                  <a:cubicBezTo>
                    <a:pt x="1070" y="3316"/>
                    <a:pt x="369" y="3316"/>
                    <a:pt x="363" y="2818"/>
                  </a:cubicBezTo>
                  <a:cubicBezTo>
                    <a:pt x="232" y="2844"/>
                    <a:pt x="113" y="2873"/>
                    <a:pt x="0" y="2904"/>
                  </a:cubicBezTo>
                  <a:cubicBezTo>
                    <a:pt x="4" y="3002"/>
                    <a:pt x="33" y="3099"/>
                    <a:pt x="96" y="3176"/>
                  </a:cubicBezTo>
                  <a:cubicBezTo>
                    <a:pt x="416" y="3561"/>
                    <a:pt x="944" y="3624"/>
                    <a:pt x="1464" y="3624"/>
                  </a:cubicBezTo>
                  <a:cubicBezTo>
                    <a:pt x="1716" y="3624"/>
                    <a:pt x="1966" y="3609"/>
                    <a:pt x="2190" y="3609"/>
                  </a:cubicBezTo>
                  <a:cubicBezTo>
                    <a:pt x="2227" y="3609"/>
                    <a:pt x="2263" y="3610"/>
                    <a:pt x="2299" y="3611"/>
                  </a:cubicBezTo>
                  <a:cubicBezTo>
                    <a:pt x="4075" y="3654"/>
                    <a:pt x="2778" y="5811"/>
                    <a:pt x="3139" y="6739"/>
                  </a:cubicBezTo>
                  <a:cubicBezTo>
                    <a:pt x="3226" y="6965"/>
                    <a:pt x="3424" y="7039"/>
                    <a:pt x="3652" y="7039"/>
                  </a:cubicBezTo>
                  <a:cubicBezTo>
                    <a:pt x="3988" y="7039"/>
                    <a:pt x="4388" y="6877"/>
                    <a:pt x="4591" y="6794"/>
                  </a:cubicBezTo>
                  <a:cubicBezTo>
                    <a:pt x="5067" y="6598"/>
                    <a:pt x="5555" y="6480"/>
                    <a:pt x="6014" y="6480"/>
                  </a:cubicBezTo>
                  <a:cubicBezTo>
                    <a:pt x="6779" y="6480"/>
                    <a:pt x="7467" y="6807"/>
                    <a:pt x="7902" y="7647"/>
                  </a:cubicBezTo>
                  <a:cubicBezTo>
                    <a:pt x="8187" y="8194"/>
                    <a:pt x="8380" y="8884"/>
                    <a:pt x="8963" y="9187"/>
                  </a:cubicBezTo>
                  <a:cubicBezTo>
                    <a:pt x="9075" y="9245"/>
                    <a:pt x="9190" y="9270"/>
                    <a:pt x="9306" y="9270"/>
                  </a:cubicBezTo>
                  <a:cubicBezTo>
                    <a:pt x="9700" y="9270"/>
                    <a:pt x="10101" y="8984"/>
                    <a:pt x="10391" y="8767"/>
                  </a:cubicBezTo>
                  <a:cubicBezTo>
                    <a:pt x="10942" y="8358"/>
                    <a:pt x="11383" y="7850"/>
                    <a:pt x="11967" y="7481"/>
                  </a:cubicBezTo>
                  <a:cubicBezTo>
                    <a:pt x="12202" y="7332"/>
                    <a:pt x="12450" y="7269"/>
                    <a:pt x="12700" y="7269"/>
                  </a:cubicBezTo>
                  <a:cubicBezTo>
                    <a:pt x="13461" y="7269"/>
                    <a:pt x="14243" y="7848"/>
                    <a:pt x="14759" y="8335"/>
                  </a:cubicBezTo>
                  <a:cubicBezTo>
                    <a:pt x="15065" y="8624"/>
                    <a:pt x="15487" y="9087"/>
                    <a:pt x="15952" y="9087"/>
                  </a:cubicBezTo>
                  <a:cubicBezTo>
                    <a:pt x="16058" y="9087"/>
                    <a:pt x="16166" y="9063"/>
                    <a:pt x="16275" y="9007"/>
                  </a:cubicBezTo>
                  <a:cubicBezTo>
                    <a:pt x="17056" y="8610"/>
                    <a:pt x="17222" y="7737"/>
                    <a:pt x="17419" y="6952"/>
                  </a:cubicBezTo>
                  <a:cubicBezTo>
                    <a:pt x="17591" y="6268"/>
                    <a:pt x="17470" y="5311"/>
                    <a:pt x="18572" y="5254"/>
                  </a:cubicBezTo>
                  <a:cubicBezTo>
                    <a:pt x="18602" y="5252"/>
                    <a:pt x="18632" y="5252"/>
                    <a:pt x="18662" y="5252"/>
                  </a:cubicBezTo>
                  <a:cubicBezTo>
                    <a:pt x="19155" y="5252"/>
                    <a:pt x="19635" y="5439"/>
                    <a:pt x="20128" y="5439"/>
                  </a:cubicBezTo>
                  <a:cubicBezTo>
                    <a:pt x="20147" y="5439"/>
                    <a:pt x="20165" y="5439"/>
                    <a:pt x="20184" y="5438"/>
                  </a:cubicBezTo>
                  <a:cubicBezTo>
                    <a:pt x="20672" y="5426"/>
                    <a:pt x="20877" y="5039"/>
                    <a:pt x="20899" y="4606"/>
                  </a:cubicBezTo>
                  <a:cubicBezTo>
                    <a:pt x="20934" y="3869"/>
                    <a:pt x="20422" y="3160"/>
                    <a:pt x="20596" y="2422"/>
                  </a:cubicBezTo>
                  <a:cubicBezTo>
                    <a:pt x="20758" y="1746"/>
                    <a:pt x="22375" y="2072"/>
                    <a:pt x="22874" y="1818"/>
                  </a:cubicBezTo>
                  <a:cubicBezTo>
                    <a:pt x="23714" y="1392"/>
                    <a:pt x="23423" y="650"/>
                    <a:pt x="22915" y="48"/>
                  </a:cubicBezTo>
                  <a:cubicBezTo>
                    <a:pt x="22792" y="27"/>
                    <a:pt x="22665" y="13"/>
                    <a:pt x="225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8"/>
            <p:cNvSpPr/>
            <p:nvPr/>
          </p:nvSpPr>
          <p:spPr>
            <a:xfrm>
              <a:off x="3680475" y="4053525"/>
              <a:ext cx="547025" cy="202800"/>
            </a:xfrm>
            <a:custGeom>
              <a:avLst/>
              <a:gdLst/>
              <a:ahLst/>
              <a:cxnLst/>
              <a:rect l="l" t="t" r="r" b="b"/>
              <a:pathLst>
                <a:path w="21881" h="8112" extrusionOk="0">
                  <a:moveTo>
                    <a:pt x="21460" y="0"/>
                  </a:moveTo>
                  <a:cubicBezTo>
                    <a:pt x="21319" y="0"/>
                    <a:pt x="21174" y="10"/>
                    <a:pt x="21029" y="26"/>
                  </a:cubicBezTo>
                  <a:cubicBezTo>
                    <a:pt x="21481" y="425"/>
                    <a:pt x="21639" y="923"/>
                    <a:pt x="20836" y="1145"/>
                  </a:cubicBezTo>
                  <a:cubicBezTo>
                    <a:pt x="20314" y="1288"/>
                    <a:pt x="19769" y="1286"/>
                    <a:pt x="19277" y="1544"/>
                  </a:cubicBezTo>
                  <a:cubicBezTo>
                    <a:pt x="18462" y="1974"/>
                    <a:pt x="19080" y="3199"/>
                    <a:pt x="19195" y="3828"/>
                  </a:cubicBezTo>
                  <a:cubicBezTo>
                    <a:pt x="19293" y="4374"/>
                    <a:pt x="19057" y="4533"/>
                    <a:pt x="18701" y="4533"/>
                  </a:cubicBezTo>
                  <a:cubicBezTo>
                    <a:pt x="18202" y="4533"/>
                    <a:pt x="17466" y="4219"/>
                    <a:pt x="17091" y="4219"/>
                  </a:cubicBezTo>
                  <a:cubicBezTo>
                    <a:pt x="17064" y="4219"/>
                    <a:pt x="17038" y="4220"/>
                    <a:pt x="17015" y="4224"/>
                  </a:cubicBezTo>
                  <a:cubicBezTo>
                    <a:pt x="16431" y="4310"/>
                    <a:pt x="16230" y="4668"/>
                    <a:pt x="16085" y="5211"/>
                  </a:cubicBezTo>
                  <a:cubicBezTo>
                    <a:pt x="15892" y="5930"/>
                    <a:pt x="15799" y="7402"/>
                    <a:pt x="14840" y="7402"/>
                  </a:cubicBezTo>
                  <a:cubicBezTo>
                    <a:pt x="14637" y="7402"/>
                    <a:pt x="14396" y="7336"/>
                    <a:pt x="14106" y="7182"/>
                  </a:cubicBezTo>
                  <a:cubicBezTo>
                    <a:pt x="13372" y="6793"/>
                    <a:pt x="12877" y="6234"/>
                    <a:pt x="12018" y="6127"/>
                  </a:cubicBezTo>
                  <a:cubicBezTo>
                    <a:pt x="11973" y="6121"/>
                    <a:pt x="11928" y="6119"/>
                    <a:pt x="11883" y="6119"/>
                  </a:cubicBezTo>
                  <a:cubicBezTo>
                    <a:pt x="11300" y="6119"/>
                    <a:pt x="10728" y="6577"/>
                    <a:pt x="10305" y="6910"/>
                  </a:cubicBezTo>
                  <a:cubicBezTo>
                    <a:pt x="9887" y="7236"/>
                    <a:pt x="9400" y="7808"/>
                    <a:pt x="8817" y="7808"/>
                  </a:cubicBezTo>
                  <a:cubicBezTo>
                    <a:pt x="8760" y="7808"/>
                    <a:pt x="8703" y="7802"/>
                    <a:pt x="8644" y="7791"/>
                  </a:cubicBezTo>
                  <a:cubicBezTo>
                    <a:pt x="8269" y="7719"/>
                    <a:pt x="8052" y="7209"/>
                    <a:pt x="7898" y="6916"/>
                  </a:cubicBezTo>
                  <a:cubicBezTo>
                    <a:pt x="7397" y="5961"/>
                    <a:pt x="6989" y="5326"/>
                    <a:pt x="5978" y="5326"/>
                  </a:cubicBezTo>
                  <a:cubicBezTo>
                    <a:pt x="5836" y="5326"/>
                    <a:pt x="5682" y="5339"/>
                    <a:pt x="5513" y="5365"/>
                  </a:cubicBezTo>
                  <a:cubicBezTo>
                    <a:pt x="5247" y="5406"/>
                    <a:pt x="4897" y="5488"/>
                    <a:pt x="4653" y="5607"/>
                  </a:cubicBezTo>
                  <a:cubicBezTo>
                    <a:pt x="4538" y="5658"/>
                    <a:pt x="4426" y="5717"/>
                    <a:pt x="4317" y="5783"/>
                  </a:cubicBezTo>
                  <a:cubicBezTo>
                    <a:pt x="4174" y="5864"/>
                    <a:pt x="3883" y="6055"/>
                    <a:pt x="3650" y="6055"/>
                  </a:cubicBezTo>
                  <a:cubicBezTo>
                    <a:pt x="3449" y="6055"/>
                    <a:pt x="3292" y="5913"/>
                    <a:pt x="3311" y="5435"/>
                  </a:cubicBezTo>
                  <a:cubicBezTo>
                    <a:pt x="3342" y="4673"/>
                    <a:pt x="3651" y="4183"/>
                    <a:pt x="3291" y="3443"/>
                  </a:cubicBezTo>
                  <a:cubicBezTo>
                    <a:pt x="3048" y="2949"/>
                    <a:pt x="2475" y="2730"/>
                    <a:pt x="1961" y="2730"/>
                  </a:cubicBezTo>
                  <a:cubicBezTo>
                    <a:pt x="1950" y="2730"/>
                    <a:pt x="1938" y="2730"/>
                    <a:pt x="1926" y="2730"/>
                  </a:cubicBezTo>
                  <a:cubicBezTo>
                    <a:pt x="1507" y="2740"/>
                    <a:pt x="1097" y="2835"/>
                    <a:pt x="676" y="2835"/>
                  </a:cubicBezTo>
                  <a:cubicBezTo>
                    <a:pt x="667" y="2835"/>
                    <a:pt x="658" y="2835"/>
                    <a:pt x="650" y="2835"/>
                  </a:cubicBezTo>
                  <a:cubicBezTo>
                    <a:pt x="490" y="2833"/>
                    <a:pt x="392" y="2790"/>
                    <a:pt x="336" y="2718"/>
                  </a:cubicBezTo>
                  <a:cubicBezTo>
                    <a:pt x="217" y="2732"/>
                    <a:pt x="107" y="2749"/>
                    <a:pt x="0" y="2767"/>
                  </a:cubicBezTo>
                  <a:cubicBezTo>
                    <a:pt x="2" y="2771"/>
                    <a:pt x="2" y="2773"/>
                    <a:pt x="2" y="2775"/>
                  </a:cubicBezTo>
                  <a:cubicBezTo>
                    <a:pt x="84" y="3071"/>
                    <a:pt x="409" y="3145"/>
                    <a:pt x="744" y="3145"/>
                  </a:cubicBezTo>
                  <a:cubicBezTo>
                    <a:pt x="1015" y="3145"/>
                    <a:pt x="1293" y="3097"/>
                    <a:pt x="1455" y="3079"/>
                  </a:cubicBezTo>
                  <a:cubicBezTo>
                    <a:pt x="1565" y="3066"/>
                    <a:pt x="1671" y="3059"/>
                    <a:pt x="1772" y="3059"/>
                  </a:cubicBezTo>
                  <a:cubicBezTo>
                    <a:pt x="2824" y="3059"/>
                    <a:pt x="3346" y="3749"/>
                    <a:pt x="3114" y="4861"/>
                  </a:cubicBezTo>
                  <a:cubicBezTo>
                    <a:pt x="3039" y="5222"/>
                    <a:pt x="2991" y="5560"/>
                    <a:pt x="3043" y="5928"/>
                  </a:cubicBezTo>
                  <a:cubicBezTo>
                    <a:pt x="3087" y="6261"/>
                    <a:pt x="3307" y="6364"/>
                    <a:pt x="3555" y="6364"/>
                  </a:cubicBezTo>
                  <a:cubicBezTo>
                    <a:pt x="3720" y="6364"/>
                    <a:pt x="3897" y="6318"/>
                    <a:pt x="4042" y="6264"/>
                  </a:cubicBezTo>
                  <a:cubicBezTo>
                    <a:pt x="4721" y="6010"/>
                    <a:pt x="5429" y="5652"/>
                    <a:pt x="6064" y="5652"/>
                  </a:cubicBezTo>
                  <a:cubicBezTo>
                    <a:pt x="6567" y="5652"/>
                    <a:pt x="7025" y="5876"/>
                    <a:pt x="7388" y="6551"/>
                  </a:cubicBezTo>
                  <a:cubicBezTo>
                    <a:pt x="7669" y="7072"/>
                    <a:pt x="7869" y="7664"/>
                    <a:pt x="8388" y="7996"/>
                  </a:cubicBezTo>
                  <a:cubicBezTo>
                    <a:pt x="8514" y="8078"/>
                    <a:pt x="8652" y="8112"/>
                    <a:pt x="8793" y="8112"/>
                  </a:cubicBezTo>
                  <a:cubicBezTo>
                    <a:pt x="9159" y="8112"/>
                    <a:pt x="9545" y="7886"/>
                    <a:pt x="9804" y="7686"/>
                  </a:cubicBezTo>
                  <a:cubicBezTo>
                    <a:pt x="10475" y="7168"/>
                    <a:pt x="11100" y="6480"/>
                    <a:pt x="12006" y="6418"/>
                  </a:cubicBezTo>
                  <a:cubicBezTo>
                    <a:pt x="12029" y="6416"/>
                    <a:pt x="12052" y="6416"/>
                    <a:pt x="12075" y="6416"/>
                  </a:cubicBezTo>
                  <a:cubicBezTo>
                    <a:pt x="12741" y="6416"/>
                    <a:pt x="13419" y="7085"/>
                    <a:pt x="13948" y="7428"/>
                  </a:cubicBezTo>
                  <a:cubicBezTo>
                    <a:pt x="14272" y="7637"/>
                    <a:pt x="14552" y="7727"/>
                    <a:pt x="14797" y="7727"/>
                  </a:cubicBezTo>
                  <a:cubicBezTo>
                    <a:pt x="15779" y="7727"/>
                    <a:pt x="16169" y="6277"/>
                    <a:pt x="16368" y="5304"/>
                  </a:cubicBezTo>
                  <a:cubicBezTo>
                    <a:pt x="16472" y="4785"/>
                    <a:pt x="16844" y="4656"/>
                    <a:pt x="17296" y="4656"/>
                  </a:cubicBezTo>
                  <a:cubicBezTo>
                    <a:pt x="17741" y="4656"/>
                    <a:pt x="18264" y="4781"/>
                    <a:pt x="18689" y="4781"/>
                  </a:cubicBezTo>
                  <a:cubicBezTo>
                    <a:pt x="19242" y="4781"/>
                    <a:pt x="19627" y="4568"/>
                    <a:pt x="19451" y="3591"/>
                  </a:cubicBezTo>
                  <a:cubicBezTo>
                    <a:pt x="19388" y="3242"/>
                    <a:pt x="19269" y="2902"/>
                    <a:pt x="19193" y="2556"/>
                  </a:cubicBezTo>
                  <a:cubicBezTo>
                    <a:pt x="19031" y="1831"/>
                    <a:pt x="19631" y="1671"/>
                    <a:pt x="20178" y="1565"/>
                  </a:cubicBezTo>
                  <a:cubicBezTo>
                    <a:pt x="20600" y="1483"/>
                    <a:pt x="21424" y="1456"/>
                    <a:pt x="21674" y="1009"/>
                  </a:cubicBezTo>
                  <a:cubicBezTo>
                    <a:pt x="21881" y="639"/>
                    <a:pt x="21780" y="292"/>
                    <a:pt x="21533" y="1"/>
                  </a:cubicBezTo>
                  <a:cubicBezTo>
                    <a:pt x="21508" y="1"/>
                    <a:pt x="21484" y="0"/>
                    <a:pt x="21460" y="0"/>
                  </a:cubicBezTo>
                  <a:close/>
                </a:path>
              </a:pathLst>
            </a:custGeom>
            <a:solidFill>
              <a:srgbClr val="FED4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8"/>
            <p:cNvSpPr/>
            <p:nvPr/>
          </p:nvSpPr>
          <p:spPr>
            <a:xfrm>
              <a:off x="3629875" y="4061750"/>
              <a:ext cx="649925" cy="246375"/>
            </a:xfrm>
            <a:custGeom>
              <a:avLst/>
              <a:gdLst/>
              <a:ahLst/>
              <a:cxnLst/>
              <a:rect l="l" t="t" r="r" b="b"/>
              <a:pathLst>
                <a:path w="25997" h="9855" extrusionOk="0">
                  <a:moveTo>
                    <a:pt x="25134" y="0"/>
                  </a:moveTo>
                  <a:lnTo>
                    <a:pt x="25134" y="0"/>
                  </a:lnTo>
                  <a:cubicBezTo>
                    <a:pt x="25573" y="453"/>
                    <a:pt x="25808" y="984"/>
                    <a:pt x="25452" y="1363"/>
                  </a:cubicBezTo>
                  <a:cubicBezTo>
                    <a:pt x="24993" y="1848"/>
                    <a:pt x="23856" y="1625"/>
                    <a:pt x="23233" y="1752"/>
                  </a:cubicBezTo>
                  <a:cubicBezTo>
                    <a:pt x="21950" y="2008"/>
                    <a:pt x="22622" y="3544"/>
                    <a:pt x="22796" y="4360"/>
                  </a:cubicBezTo>
                  <a:cubicBezTo>
                    <a:pt x="22919" y="4936"/>
                    <a:pt x="22903" y="5556"/>
                    <a:pt x="22137" y="5560"/>
                  </a:cubicBezTo>
                  <a:cubicBezTo>
                    <a:pt x="22132" y="5561"/>
                    <a:pt x="22126" y="5561"/>
                    <a:pt x="22121" y="5561"/>
                  </a:cubicBezTo>
                  <a:cubicBezTo>
                    <a:pt x="21613" y="5561"/>
                    <a:pt x="21152" y="5267"/>
                    <a:pt x="20660" y="5181"/>
                  </a:cubicBezTo>
                  <a:cubicBezTo>
                    <a:pt x="20538" y="5161"/>
                    <a:pt x="20419" y="5150"/>
                    <a:pt x="20304" y="5150"/>
                  </a:cubicBezTo>
                  <a:cubicBezTo>
                    <a:pt x="19836" y="5150"/>
                    <a:pt x="19445" y="5338"/>
                    <a:pt x="19262" y="5862"/>
                  </a:cubicBezTo>
                  <a:cubicBezTo>
                    <a:pt x="18947" y="6757"/>
                    <a:pt x="18928" y="7712"/>
                    <a:pt x="18465" y="8562"/>
                  </a:cubicBezTo>
                  <a:cubicBezTo>
                    <a:pt x="18264" y="8932"/>
                    <a:pt x="17984" y="9075"/>
                    <a:pt x="17660" y="9075"/>
                  </a:cubicBezTo>
                  <a:cubicBezTo>
                    <a:pt x="16664" y="9075"/>
                    <a:pt x="15258" y="7729"/>
                    <a:pt x="14472" y="7544"/>
                  </a:cubicBezTo>
                  <a:cubicBezTo>
                    <a:pt x="14361" y="7517"/>
                    <a:pt x="14250" y="7505"/>
                    <a:pt x="14140" y="7505"/>
                  </a:cubicBezTo>
                  <a:cubicBezTo>
                    <a:pt x="13410" y="7505"/>
                    <a:pt x="12725" y="8048"/>
                    <a:pt x="12194" y="8486"/>
                  </a:cubicBezTo>
                  <a:cubicBezTo>
                    <a:pt x="11688" y="8904"/>
                    <a:pt x="11215" y="9416"/>
                    <a:pt x="10570" y="9605"/>
                  </a:cubicBezTo>
                  <a:cubicBezTo>
                    <a:pt x="10502" y="9624"/>
                    <a:pt x="10438" y="9633"/>
                    <a:pt x="10377" y="9633"/>
                  </a:cubicBezTo>
                  <a:cubicBezTo>
                    <a:pt x="9929" y="9633"/>
                    <a:pt x="9633" y="9155"/>
                    <a:pt x="9435" y="8806"/>
                  </a:cubicBezTo>
                  <a:cubicBezTo>
                    <a:pt x="9103" y="8222"/>
                    <a:pt x="8892" y="7583"/>
                    <a:pt x="8461" y="7056"/>
                  </a:cubicBezTo>
                  <a:cubicBezTo>
                    <a:pt x="8128" y="6650"/>
                    <a:pt x="7644" y="6523"/>
                    <a:pt x="7149" y="6523"/>
                  </a:cubicBezTo>
                  <a:cubicBezTo>
                    <a:pt x="6877" y="6523"/>
                    <a:pt x="6602" y="6562"/>
                    <a:pt x="6347" y="6614"/>
                  </a:cubicBezTo>
                  <a:cubicBezTo>
                    <a:pt x="5999" y="6683"/>
                    <a:pt x="5552" y="6777"/>
                    <a:pt x="5259" y="6990"/>
                  </a:cubicBezTo>
                  <a:cubicBezTo>
                    <a:pt x="5046" y="7142"/>
                    <a:pt x="4843" y="7308"/>
                    <a:pt x="4624" y="7451"/>
                  </a:cubicBezTo>
                  <a:cubicBezTo>
                    <a:pt x="4549" y="7500"/>
                    <a:pt x="4484" y="7522"/>
                    <a:pt x="4427" y="7522"/>
                  </a:cubicBezTo>
                  <a:cubicBezTo>
                    <a:pt x="4069" y="7522"/>
                    <a:pt x="4065" y="6664"/>
                    <a:pt x="4063" y="6530"/>
                  </a:cubicBezTo>
                  <a:cubicBezTo>
                    <a:pt x="4053" y="5886"/>
                    <a:pt x="4419" y="4891"/>
                    <a:pt x="4087" y="4286"/>
                  </a:cubicBezTo>
                  <a:cubicBezTo>
                    <a:pt x="3749" y="3672"/>
                    <a:pt x="3124" y="3540"/>
                    <a:pt x="2469" y="3471"/>
                  </a:cubicBezTo>
                  <a:cubicBezTo>
                    <a:pt x="2364" y="3459"/>
                    <a:pt x="2258" y="3455"/>
                    <a:pt x="2151" y="3455"/>
                  </a:cubicBezTo>
                  <a:cubicBezTo>
                    <a:pt x="1782" y="3455"/>
                    <a:pt x="1402" y="3508"/>
                    <a:pt x="1040" y="3508"/>
                  </a:cubicBezTo>
                  <a:cubicBezTo>
                    <a:pt x="1035" y="3508"/>
                    <a:pt x="1030" y="3508"/>
                    <a:pt x="1024" y="3508"/>
                  </a:cubicBezTo>
                  <a:cubicBezTo>
                    <a:pt x="508" y="3506"/>
                    <a:pt x="291" y="3333"/>
                    <a:pt x="240" y="3088"/>
                  </a:cubicBezTo>
                  <a:cubicBezTo>
                    <a:pt x="82" y="3229"/>
                    <a:pt x="8" y="3374"/>
                    <a:pt x="0" y="3510"/>
                  </a:cubicBezTo>
                  <a:cubicBezTo>
                    <a:pt x="201" y="3760"/>
                    <a:pt x="642" y="3816"/>
                    <a:pt x="1053" y="3816"/>
                  </a:cubicBezTo>
                  <a:cubicBezTo>
                    <a:pt x="1349" y="3816"/>
                    <a:pt x="1631" y="3787"/>
                    <a:pt x="1797" y="3780"/>
                  </a:cubicBezTo>
                  <a:cubicBezTo>
                    <a:pt x="1939" y="3773"/>
                    <a:pt x="2080" y="3768"/>
                    <a:pt x="2219" y="3768"/>
                  </a:cubicBezTo>
                  <a:cubicBezTo>
                    <a:pt x="2662" y="3768"/>
                    <a:pt x="3089" y="3821"/>
                    <a:pt x="3501" y="4040"/>
                  </a:cubicBezTo>
                  <a:cubicBezTo>
                    <a:pt x="4104" y="4360"/>
                    <a:pt x="3860" y="5267"/>
                    <a:pt x="3813" y="5790"/>
                  </a:cubicBezTo>
                  <a:cubicBezTo>
                    <a:pt x="3762" y="6310"/>
                    <a:pt x="3592" y="7386"/>
                    <a:pt x="4141" y="7746"/>
                  </a:cubicBezTo>
                  <a:cubicBezTo>
                    <a:pt x="4219" y="7798"/>
                    <a:pt x="4304" y="7820"/>
                    <a:pt x="4393" y="7820"/>
                  </a:cubicBezTo>
                  <a:cubicBezTo>
                    <a:pt x="4873" y="7820"/>
                    <a:pt x="5471" y="7177"/>
                    <a:pt x="5816" y="7064"/>
                  </a:cubicBezTo>
                  <a:cubicBezTo>
                    <a:pt x="6222" y="6932"/>
                    <a:pt x="6674" y="6806"/>
                    <a:pt x="7107" y="6806"/>
                  </a:cubicBezTo>
                  <a:cubicBezTo>
                    <a:pt x="7521" y="6806"/>
                    <a:pt x="7918" y="6921"/>
                    <a:pt x="8244" y="7253"/>
                  </a:cubicBezTo>
                  <a:cubicBezTo>
                    <a:pt x="8558" y="7568"/>
                    <a:pt x="8740" y="8048"/>
                    <a:pt x="8929" y="8447"/>
                  </a:cubicBezTo>
                  <a:cubicBezTo>
                    <a:pt x="9327" y="9286"/>
                    <a:pt x="9786" y="9855"/>
                    <a:pt x="10438" y="9855"/>
                  </a:cubicBezTo>
                  <a:cubicBezTo>
                    <a:pt x="10744" y="9855"/>
                    <a:pt x="11093" y="9729"/>
                    <a:pt x="11498" y="9447"/>
                  </a:cubicBezTo>
                  <a:cubicBezTo>
                    <a:pt x="12043" y="9066"/>
                    <a:pt x="12502" y="8576"/>
                    <a:pt x="13055" y="8201"/>
                  </a:cubicBezTo>
                  <a:cubicBezTo>
                    <a:pt x="13414" y="7957"/>
                    <a:pt x="13767" y="7854"/>
                    <a:pt x="14113" y="7854"/>
                  </a:cubicBezTo>
                  <a:cubicBezTo>
                    <a:pt x="14656" y="7854"/>
                    <a:pt x="15182" y="8108"/>
                    <a:pt x="15689" y="8466"/>
                  </a:cubicBezTo>
                  <a:cubicBezTo>
                    <a:pt x="16174" y="8808"/>
                    <a:pt x="16879" y="9446"/>
                    <a:pt x="17564" y="9446"/>
                  </a:cubicBezTo>
                  <a:cubicBezTo>
                    <a:pt x="17709" y="9446"/>
                    <a:pt x="17852" y="9418"/>
                    <a:pt x="17992" y="9353"/>
                  </a:cubicBezTo>
                  <a:cubicBezTo>
                    <a:pt x="18705" y="9019"/>
                    <a:pt x="18949" y="8314"/>
                    <a:pt x="19146" y="7595"/>
                  </a:cubicBezTo>
                  <a:cubicBezTo>
                    <a:pt x="19258" y="7193"/>
                    <a:pt x="19322" y="6792"/>
                    <a:pt x="19408" y="6384"/>
                  </a:cubicBezTo>
                  <a:cubicBezTo>
                    <a:pt x="19550" y="5711"/>
                    <a:pt x="19927" y="5513"/>
                    <a:pt x="20382" y="5513"/>
                  </a:cubicBezTo>
                  <a:cubicBezTo>
                    <a:pt x="20772" y="5513"/>
                    <a:pt x="21219" y="5659"/>
                    <a:pt x="21623" y="5776"/>
                  </a:cubicBezTo>
                  <a:cubicBezTo>
                    <a:pt x="21841" y="5840"/>
                    <a:pt x="22031" y="5870"/>
                    <a:pt x="22195" y="5870"/>
                  </a:cubicBezTo>
                  <a:cubicBezTo>
                    <a:pt x="23132" y="5870"/>
                    <a:pt x="23230" y="4905"/>
                    <a:pt x="23003" y="3946"/>
                  </a:cubicBezTo>
                  <a:cubicBezTo>
                    <a:pt x="22803" y="3106"/>
                    <a:pt x="22422" y="2145"/>
                    <a:pt x="23620" y="1981"/>
                  </a:cubicBezTo>
                  <a:cubicBezTo>
                    <a:pt x="24214" y="1901"/>
                    <a:pt x="25013" y="2045"/>
                    <a:pt x="25532" y="1664"/>
                  </a:cubicBezTo>
                  <a:cubicBezTo>
                    <a:pt x="25995" y="1324"/>
                    <a:pt x="25997" y="840"/>
                    <a:pt x="25757" y="369"/>
                  </a:cubicBezTo>
                  <a:cubicBezTo>
                    <a:pt x="25583" y="232"/>
                    <a:pt x="25376" y="107"/>
                    <a:pt x="25134" y="0"/>
                  </a:cubicBezTo>
                  <a:close/>
                </a:path>
              </a:pathLst>
            </a:custGeom>
            <a:solidFill>
              <a:srgbClr val="E83C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8"/>
            <p:cNvSpPr/>
            <p:nvPr/>
          </p:nvSpPr>
          <p:spPr>
            <a:xfrm>
              <a:off x="3577475" y="4031525"/>
              <a:ext cx="289925" cy="503350"/>
            </a:xfrm>
            <a:custGeom>
              <a:avLst/>
              <a:gdLst/>
              <a:ahLst/>
              <a:cxnLst/>
              <a:rect l="l" t="t" r="r" b="b"/>
              <a:pathLst>
                <a:path w="11597" h="20134" extrusionOk="0">
                  <a:moveTo>
                    <a:pt x="4233" y="1"/>
                  </a:moveTo>
                  <a:cubicBezTo>
                    <a:pt x="3277" y="1"/>
                    <a:pt x="2516" y="282"/>
                    <a:pt x="2217" y="1049"/>
                  </a:cubicBezTo>
                  <a:cubicBezTo>
                    <a:pt x="1107" y="3914"/>
                    <a:pt x="3362" y="5831"/>
                    <a:pt x="3362" y="5831"/>
                  </a:cubicBezTo>
                  <a:cubicBezTo>
                    <a:pt x="1375" y="7181"/>
                    <a:pt x="2883" y="9384"/>
                    <a:pt x="2883" y="9384"/>
                  </a:cubicBezTo>
                  <a:cubicBezTo>
                    <a:pt x="1088" y="10523"/>
                    <a:pt x="2213" y="13145"/>
                    <a:pt x="2213" y="13145"/>
                  </a:cubicBezTo>
                  <a:cubicBezTo>
                    <a:pt x="2213" y="13145"/>
                    <a:pt x="312" y="13936"/>
                    <a:pt x="154" y="16249"/>
                  </a:cubicBezTo>
                  <a:cubicBezTo>
                    <a:pt x="0" y="18505"/>
                    <a:pt x="1744" y="20133"/>
                    <a:pt x="1744" y="20133"/>
                  </a:cubicBezTo>
                  <a:cubicBezTo>
                    <a:pt x="6345" y="16802"/>
                    <a:pt x="3823" y="13909"/>
                    <a:pt x="3823" y="13909"/>
                  </a:cubicBezTo>
                  <a:cubicBezTo>
                    <a:pt x="7261" y="13108"/>
                    <a:pt x="6134" y="10375"/>
                    <a:pt x="6134" y="10375"/>
                  </a:cubicBezTo>
                  <a:cubicBezTo>
                    <a:pt x="8986" y="9683"/>
                    <a:pt x="8439" y="7036"/>
                    <a:pt x="8439" y="7036"/>
                  </a:cubicBezTo>
                  <a:cubicBezTo>
                    <a:pt x="11596" y="4913"/>
                    <a:pt x="10928" y="2111"/>
                    <a:pt x="10928" y="2111"/>
                  </a:cubicBezTo>
                  <a:cubicBezTo>
                    <a:pt x="10928" y="2111"/>
                    <a:pt x="6852" y="1"/>
                    <a:pt x="423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8"/>
            <p:cNvSpPr/>
            <p:nvPr/>
          </p:nvSpPr>
          <p:spPr>
            <a:xfrm>
              <a:off x="3651675" y="3712675"/>
              <a:ext cx="578650" cy="416625"/>
            </a:xfrm>
            <a:custGeom>
              <a:avLst/>
              <a:gdLst/>
              <a:ahLst/>
              <a:cxnLst/>
              <a:rect l="l" t="t" r="r" b="b"/>
              <a:pathLst>
                <a:path w="23146" h="16665" extrusionOk="0">
                  <a:moveTo>
                    <a:pt x="8645" y="1"/>
                  </a:moveTo>
                  <a:cubicBezTo>
                    <a:pt x="7057" y="5135"/>
                    <a:pt x="1" y="9470"/>
                    <a:pt x="1" y="9470"/>
                  </a:cubicBezTo>
                  <a:lnTo>
                    <a:pt x="1595" y="13637"/>
                  </a:lnTo>
                  <a:cubicBezTo>
                    <a:pt x="3807" y="15586"/>
                    <a:pt x="7270" y="16665"/>
                    <a:pt x="10694" y="16665"/>
                  </a:cubicBezTo>
                  <a:cubicBezTo>
                    <a:pt x="12930" y="16665"/>
                    <a:pt x="15149" y="16205"/>
                    <a:pt x="16993" y="15227"/>
                  </a:cubicBezTo>
                  <a:lnTo>
                    <a:pt x="16997" y="15225"/>
                  </a:lnTo>
                  <a:cubicBezTo>
                    <a:pt x="17606" y="14901"/>
                    <a:pt x="18175" y="14529"/>
                    <a:pt x="18690" y="14090"/>
                  </a:cubicBezTo>
                  <a:cubicBezTo>
                    <a:pt x="23146" y="10298"/>
                    <a:pt x="18603" y="3045"/>
                    <a:pt x="18603" y="3045"/>
                  </a:cubicBezTo>
                  <a:cubicBezTo>
                    <a:pt x="18186" y="2955"/>
                    <a:pt x="17759" y="2859"/>
                    <a:pt x="17329" y="2752"/>
                  </a:cubicBezTo>
                  <a:lnTo>
                    <a:pt x="17329" y="2750"/>
                  </a:lnTo>
                  <a:cubicBezTo>
                    <a:pt x="13166" y="1728"/>
                    <a:pt x="8645" y="1"/>
                    <a:pt x="8645" y="1"/>
                  </a:cubicBezTo>
                  <a:close/>
                </a:path>
              </a:pathLst>
            </a:custGeom>
            <a:solidFill>
              <a:srgbClr val="F5AD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8"/>
            <p:cNvSpPr/>
            <p:nvPr/>
          </p:nvSpPr>
          <p:spPr>
            <a:xfrm>
              <a:off x="3979375" y="3886200"/>
              <a:ext cx="38525" cy="45300"/>
            </a:xfrm>
            <a:custGeom>
              <a:avLst/>
              <a:gdLst/>
              <a:ahLst/>
              <a:cxnLst/>
              <a:rect l="l" t="t" r="r" b="b"/>
              <a:pathLst>
                <a:path w="1541" h="1812" extrusionOk="0">
                  <a:moveTo>
                    <a:pt x="425" y="0"/>
                  </a:moveTo>
                  <a:cubicBezTo>
                    <a:pt x="309" y="0"/>
                    <a:pt x="185" y="34"/>
                    <a:pt x="56" y="110"/>
                  </a:cubicBezTo>
                  <a:cubicBezTo>
                    <a:pt x="1" y="140"/>
                    <a:pt x="11" y="235"/>
                    <a:pt x="81" y="235"/>
                  </a:cubicBezTo>
                  <a:cubicBezTo>
                    <a:pt x="82" y="235"/>
                    <a:pt x="84" y="235"/>
                    <a:pt x="85" y="235"/>
                  </a:cubicBezTo>
                  <a:cubicBezTo>
                    <a:pt x="428" y="235"/>
                    <a:pt x="747" y="460"/>
                    <a:pt x="787" y="819"/>
                  </a:cubicBezTo>
                  <a:cubicBezTo>
                    <a:pt x="820" y="1105"/>
                    <a:pt x="681" y="1347"/>
                    <a:pt x="656" y="1620"/>
                  </a:cubicBezTo>
                  <a:cubicBezTo>
                    <a:pt x="648" y="1734"/>
                    <a:pt x="743" y="1811"/>
                    <a:pt x="840" y="1811"/>
                  </a:cubicBezTo>
                  <a:cubicBezTo>
                    <a:pt x="881" y="1811"/>
                    <a:pt x="923" y="1797"/>
                    <a:pt x="958" y="1767"/>
                  </a:cubicBezTo>
                  <a:cubicBezTo>
                    <a:pt x="1540" y="1253"/>
                    <a:pt x="1133" y="0"/>
                    <a:pt x="425" y="0"/>
                  </a:cubicBezTo>
                  <a:close/>
                </a:path>
              </a:pathLst>
            </a:custGeom>
            <a:solidFill>
              <a:srgbClr val="E592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8"/>
            <p:cNvSpPr/>
            <p:nvPr/>
          </p:nvSpPr>
          <p:spPr>
            <a:xfrm>
              <a:off x="3935400" y="3969575"/>
              <a:ext cx="88875" cy="45625"/>
            </a:xfrm>
            <a:custGeom>
              <a:avLst/>
              <a:gdLst/>
              <a:ahLst/>
              <a:cxnLst/>
              <a:rect l="l" t="t" r="r" b="b"/>
              <a:pathLst>
                <a:path w="3555" h="1825" extrusionOk="0">
                  <a:moveTo>
                    <a:pt x="3515" y="0"/>
                  </a:moveTo>
                  <a:cubicBezTo>
                    <a:pt x="3500" y="0"/>
                    <a:pt x="3486" y="8"/>
                    <a:pt x="3481" y="26"/>
                  </a:cubicBezTo>
                  <a:cubicBezTo>
                    <a:pt x="3274" y="732"/>
                    <a:pt x="2736" y="1331"/>
                    <a:pt x="1958" y="1331"/>
                  </a:cubicBezTo>
                  <a:cubicBezTo>
                    <a:pt x="1950" y="1331"/>
                    <a:pt x="1942" y="1331"/>
                    <a:pt x="1934" y="1331"/>
                  </a:cubicBezTo>
                  <a:cubicBezTo>
                    <a:pt x="989" y="1315"/>
                    <a:pt x="756" y="743"/>
                    <a:pt x="164" y="163"/>
                  </a:cubicBezTo>
                  <a:cubicBezTo>
                    <a:pt x="147" y="146"/>
                    <a:pt x="126" y="139"/>
                    <a:pt x="104" y="139"/>
                  </a:cubicBezTo>
                  <a:cubicBezTo>
                    <a:pt x="52" y="139"/>
                    <a:pt x="0" y="182"/>
                    <a:pt x="20" y="245"/>
                  </a:cubicBezTo>
                  <a:cubicBezTo>
                    <a:pt x="280" y="1044"/>
                    <a:pt x="1019" y="1824"/>
                    <a:pt x="1902" y="1824"/>
                  </a:cubicBezTo>
                  <a:cubicBezTo>
                    <a:pt x="1986" y="1824"/>
                    <a:pt x="2071" y="1817"/>
                    <a:pt x="2157" y="1802"/>
                  </a:cubicBezTo>
                  <a:cubicBezTo>
                    <a:pt x="3081" y="1643"/>
                    <a:pt x="3534" y="944"/>
                    <a:pt x="3554" y="40"/>
                  </a:cubicBezTo>
                  <a:cubicBezTo>
                    <a:pt x="3554" y="15"/>
                    <a:pt x="3534" y="0"/>
                    <a:pt x="3515" y="0"/>
                  </a:cubicBezTo>
                  <a:close/>
                </a:path>
              </a:pathLst>
            </a:custGeom>
            <a:solidFill>
              <a:srgbClr val="E592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8"/>
            <p:cNvSpPr/>
            <p:nvPr/>
          </p:nvSpPr>
          <p:spPr>
            <a:xfrm>
              <a:off x="4029475" y="3829475"/>
              <a:ext cx="84075" cy="38450"/>
            </a:xfrm>
            <a:custGeom>
              <a:avLst/>
              <a:gdLst/>
              <a:ahLst/>
              <a:cxnLst/>
              <a:rect l="l" t="t" r="r" b="b"/>
              <a:pathLst>
                <a:path w="3363" h="1538" extrusionOk="0">
                  <a:moveTo>
                    <a:pt x="1469" y="0"/>
                  </a:moveTo>
                  <a:cubicBezTo>
                    <a:pt x="1363" y="0"/>
                    <a:pt x="1257" y="11"/>
                    <a:pt x="1150" y="35"/>
                  </a:cubicBezTo>
                  <a:cubicBezTo>
                    <a:pt x="431" y="195"/>
                    <a:pt x="0" y="721"/>
                    <a:pt x="43" y="1459"/>
                  </a:cubicBezTo>
                  <a:cubicBezTo>
                    <a:pt x="45" y="1506"/>
                    <a:pt x="87" y="1538"/>
                    <a:pt x="126" y="1538"/>
                  </a:cubicBezTo>
                  <a:cubicBezTo>
                    <a:pt x="153" y="1538"/>
                    <a:pt x="179" y="1523"/>
                    <a:pt x="189" y="1487"/>
                  </a:cubicBezTo>
                  <a:cubicBezTo>
                    <a:pt x="349" y="934"/>
                    <a:pt x="699" y="383"/>
                    <a:pt x="1326" y="328"/>
                  </a:cubicBezTo>
                  <a:cubicBezTo>
                    <a:pt x="1375" y="324"/>
                    <a:pt x="1423" y="321"/>
                    <a:pt x="1471" y="321"/>
                  </a:cubicBezTo>
                  <a:cubicBezTo>
                    <a:pt x="1994" y="321"/>
                    <a:pt x="2461" y="574"/>
                    <a:pt x="2797" y="977"/>
                  </a:cubicBezTo>
                  <a:cubicBezTo>
                    <a:pt x="2823" y="1009"/>
                    <a:pt x="2854" y="1023"/>
                    <a:pt x="2884" y="1023"/>
                  </a:cubicBezTo>
                  <a:cubicBezTo>
                    <a:pt x="2960" y="1023"/>
                    <a:pt x="3028" y="934"/>
                    <a:pt x="2996" y="850"/>
                  </a:cubicBezTo>
                  <a:lnTo>
                    <a:pt x="2996" y="850"/>
                  </a:lnTo>
                  <a:cubicBezTo>
                    <a:pt x="2999" y="850"/>
                    <a:pt x="3003" y="850"/>
                    <a:pt x="3006" y="850"/>
                  </a:cubicBezTo>
                  <a:cubicBezTo>
                    <a:pt x="3074" y="850"/>
                    <a:pt x="3138" y="831"/>
                    <a:pt x="3199" y="779"/>
                  </a:cubicBezTo>
                  <a:cubicBezTo>
                    <a:pt x="3289" y="699"/>
                    <a:pt x="3362" y="598"/>
                    <a:pt x="3323" y="473"/>
                  </a:cubicBezTo>
                  <a:cubicBezTo>
                    <a:pt x="3305" y="416"/>
                    <a:pt x="3253" y="381"/>
                    <a:pt x="3201" y="381"/>
                  </a:cubicBezTo>
                  <a:cubicBezTo>
                    <a:pt x="3172" y="381"/>
                    <a:pt x="3143" y="392"/>
                    <a:pt x="3119" y="414"/>
                  </a:cubicBezTo>
                  <a:cubicBezTo>
                    <a:pt x="3026" y="498"/>
                    <a:pt x="2955" y="600"/>
                    <a:pt x="2863" y="680"/>
                  </a:cubicBezTo>
                  <a:cubicBezTo>
                    <a:pt x="2830" y="645"/>
                    <a:pt x="2793" y="607"/>
                    <a:pt x="2758" y="570"/>
                  </a:cubicBezTo>
                  <a:cubicBezTo>
                    <a:pt x="2795" y="545"/>
                    <a:pt x="2826" y="516"/>
                    <a:pt x="2854" y="482"/>
                  </a:cubicBezTo>
                  <a:cubicBezTo>
                    <a:pt x="2922" y="402"/>
                    <a:pt x="2914" y="283"/>
                    <a:pt x="2883" y="189"/>
                  </a:cubicBezTo>
                  <a:cubicBezTo>
                    <a:pt x="2868" y="141"/>
                    <a:pt x="2819" y="108"/>
                    <a:pt x="2772" y="108"/>
                  </a:cubicBezTo>
                  <a:cubicBezTo>
                    <a:pt x="2741" y="108"/>
                    <a:pt x="2711" y="123"/>
                    <a:pt x="2695" y="158"/>
                  </a:cubicBezTo>
                  <a:cubicBezTo>
                    <a:pt x="2672" y="205"/>
                    <a:pt x="2635" y="238"/>
                    <a:pt x="2606" y="281"/>
                  </a:cubicBezTo>
                  <a:cubicBezTo>
                    <a:pt x="2594" y="303"/>
                    <a:pt x="2592" y="375"/>
                    <a:pt x="2574" y="410"/>
                  </a:cubicBezTo>
                  <a:cubicBezTo>
                    <a:pt x="2256" y="160"/>
                    <a:pt x="1870" y="0"/>
                    <a:pt x="146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8"/>
            <p:cNvSpPr/>
            <p:nvPr/>
          </p:nvSpPr>
          <p:spPr>
            <a:xfrm>
              <a:off x="3758275" y="3873775"/>
              <a:ext cx="93125" cy="43875"/>
            </a:xfrm>
            <a:custGeom>
              <a:avLst/>
              <a:gdLst/>
              <a:ahLst/>
              <a:cxnLst/>
              <a:rect l="l" t="t" r="r" b="b"/>
              <a:pathLst>
                <a:path w="3725" h="1755" extrusionOk="0">
                  <a:moveTo>
                    <a:pt x="2179" y="1"/>
                  </a:moveTo>
                  <a:cubicBezTo>
                    <a:pt x="2006" y="1"/>
                    <a:pt x="1823" y="27"/>
                    <a:pt x="1627" y="82"/>
                  </a:cubicBezTo>
                  <a:cubicBezTo>
                    <a:pt x="1121" y="222"/>
                    <a:pt x="781" y="570"/>
                    <a:pt x="627" y="1014"/>
                  </a:cubicBezTo>
                  <a:cubicBezTo>
                    <a:pt x="528" y="960"/>
                    <a:pt x="377" y="885"/>
                    <a:pt x="266" y="885"/>
                  </a:cubicBezTo>
                  <a:cubicBezTo>
                    <a:pt x="197" y="885"/>
                    <a:pt x="144" y="915"/>
                    <a:pt x="129" y="998"/>
                  </a:cubicBezTo>
                  <a:cubicBezTo>
                    <a:pt x="117" y="1078"/>
                    <a:pt x="136" y="1137"/>
                    <a:pt x="203" y="1184"/>
                  </a:cubicBezTo>
                  <a:cubicBezTo>
                    <a:pt x="287" y="1247"/>
                    <a:pt x="396" y="1291"/>
                    <a:pt x="503" y="1291"/>
                  </a:cubicBezTo>
                  <a:cubicBezTo>
                    <a:pt x="521" y="1291"/>
                    <a:pt x="539" y="1290"/>
                    <a:pt x="558" y="1287"/>
                  </a:cubicBezTo>
                  <a:lnTo>
                    <a:pt x="558" y="1287"/>
                  </a:lnTo>
                  <a:cubicBezTo>
                    <a:pt x="551" y="1336"/>
                    <a:pt x="545" y="1385"/>
                    <a:pt x="543" y="1434"/>
                  </a:cubicBezTo>
                  <a:cubicBezTo>
                    <a:pt x="480" y="1418"/>
                    <a:pt x="414" y="1404"/>
                    <a:pt x="353" y="1377"/>
                  </a:cubicBezTo>
                  <a:cubicBezTo>
                    <a:pt x="267" y="1342"/>
                    <a:pt x="203" y="1277"/>
                    <a:pt x="105" y="1275"/>
                  </a:cubicBezTo>
                  <a:cubicBezTo>
                    <a:pt x="35" y="1275"/>
                    <a:pt x="0" y="1344"/>
                    <a:pt x="31" y="1406"/>
                  </a:cubicBezTo>
                  <a:cubicBezTo>
                    <a:pt x="84" y="1520"/>
                    <a:pt x="223" y="1549"/>
                    <a:pt x="363" y="1549"/>
                  </a:cubicBezTo>
                  <a:cubicBezTo>
                    <a:pt x="425" y="1549"/>
                    <a:pt x="486" y="1543"/>
                    <a:pt x="541" y="1537"/>
                  </a:cubicBezTo>
                  <a:lnTo>
                    <a:pt x="541" y="1537"/>
                  </a:lnTo>
                  <a:cubicBezTo>
                    <a:pt x="537" y="1561"/>
                    <a:pt x="535" y="1584"/>
                    <a:pt x="535" y="1611"/>
                  </a:cubicBezTo>
                  <a:cubicBezTo>
                    <a:pt x="536" y="1704"/>
                    <a:pt x="613" y="1754"/>
                    <a:pt x="686" y="1754"/>
                  </a:cubicBezTo>
                  <a:cubicBezTo>
                    <a:pt x="752" y="1754"/>
                    <a:pt x="816" y="1713"/>
                    <a:pt x="818" y="1625"/>
                  </a:cubicBezTo>
                  <a:cubicBezTo>
                    <a:pt x="828" y="906"/>
                    <a:pt x="1401" y="303"/>
                    <a:pt x="2148" y="303"/>
                  </a:cubicBezTo>
                  <a:cubicBezTo>
                    <a:pt x="2163" y="303"/>
                    <a:pt x="2178" y="303"/>
                    <a:pt x="2192" y="303"/>
                  </a:cubicBezTo>
                  <a:cubicBezTo>
                    <a:pt x="2754" y="322"/>
                    <a:pt x="3239" y="607"/>
                    <a:pt x="3676" y="939"/>
                  </a:cubicBezTo>
                  <a:cubicBezTo>
                    <a:pt x="3681" y="944"/>
                    <a:pt x="3687" y="946"/>
                    <a:pt x="3692" y="946"/>
                  </a:cubicBezTo>
                  <a:cubicBezTo>
                    <a:pt x="3711" y="946"/>
                    <a:pt x="3725" y="918"/>
                    <a:pt x="3711" y="898"/>
                  </a:cubicBezTo>
                  <a:cubicBezTo>
                    <a:pt x="3284" y="341"/>
                    <a:pt x="2801" y="1"/>
                    <a:pt x="217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8"/>
            <p:cNvSpPr/>
            <p:nvPr/>
          </p:nvSpPr>
          <p:spPr>
            <a:xfrm>
              <a:off x="3740850" y="3931800"/>
              <a:ext cx="105900" cy="82350"/>
            </a:xfrm>
            <a:custGeom>
              <a:avLst/>
              <a:gdLst/>
              <a:ahLst/>
              <a:cxnLst/>
              <a:rect l="l" t="t" r="r" b="b"/>
              <a:pathLst>
                <a:path w="4236" h="3294" extrusionOk="0">
                  <a:moveTo>
                    <a:pt x="2123" y="0"/>
                  </a:moveTo>
                  <a:cubicBezTo>
                    <a:pt x="1974" y="0"/>
                    <a:pt x="1827" y="14"/>
                    <a:pt x="1685" y="41"/>
                  </a:cubicBezTo>
                  <a:cubicBezTo>
                    <a:pt x="802" y="220"/>
                    <a:pt x="1" y="1123"/>
                    <a:pt x="271" y="2053"/>
                  </a:cubicBezTo>
                  <a:cubicBezTo>
                    <a:pt x="365" y="2373"/>
                    <a:pt x="570" y="2647"/>
                    <a:pt x="839" y="2856"/>
                  </a:cubicBezTo>
                  <a:cubicBezTo>
                    <a:pt x="1174" y="3150"/>
                    <a:pt x="1636" y="3293"/>
                    <a:pt x="2100" y="3293"/>
                  </a:cubicBezTo>
                  <a:cubicBezTo>
                    <a:pt x="2251" y="3293"/>
                    <a:pt x="2402" y="3278"/>
                    <a:pt x="2549" y="3248"/>
                  </a:cubicBezTo>
                  <a:cubicBezTo>
                    <a:pt x="2789" y="3215"/>
                    <a:pt x="3029" y="3160"/>
                    <a:pt x="3230" y="3026"/>
                  </a:cubicBezTo>
                  <a:cubicBezTo>
                    <a:pt x="3568" y="2801"/>
                    <a:pt x="3809" y="2529"/>
                    <a:pt x="3977" y="2162"/>
                  </a:cubicBezTo>
                  <a:cubicBezTo>
                    <a:pt x="4235" y="1605"/>
                    <a:pt x="4029" y="799"/>
                    <a:pt x="3490" y="466"/>
                  </a:cubicBezTo>
                  <a:cubicBezTo>
                    <a:pt x="3118" y="152"/>
                    <a:pt x="2614" y="0"/>
                    <a:pt x="2123" y="0"/>
                  </a:cubicBezTo>
                  <a:close/>
                </a:path>
              </a:pathLst>
            </a:custGeom>
            <a:solidFill>
              <a:srgbClr val="E592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8"/>
            <p:cNvSpPr/>
            <p:nvPr/>
          </p:nvSpPr>
          <p:spPr>
            <a:xfrm>
              <a:off x="4056525" y="3867650"/>
              <a:ext cx="107925" cy="81675"/>
            </a:xfrm>
            <a:custGeom>
              <a:avLst/>
              <a:gdLst/>
              <a:ahLst/>
              <a:cxnLst/>
              <a:rect l="l" t="t" r="r" b="b"/>
              <a:pathLst>
                <a:path w="4317" h="3267" extrusionOk="0">
                  <a:moveTo>
                    <a:pt x="2194" y="1"/>
                  </a:moveTo>
                  <a:cubicBezTo>
                    <a:pt x="1576" y="1"/>
                    <a:pt x="940" y="207"/>
                    <a:pt x="537" y="682"/>
                  </a:cubicBezTo>
                  <a:cubicBezTo>
                    <a:pt x="195" y="1081"/>
                    <a:pt x="0" y="1499"/>
                    <a:pt x="80" y="2040"/>
                  </a:cubicBezTo>
                  <a:cubicBezTo>
                    <a:pt x="137" y="2409"/>
                    <a:pt x="389" y="2757"/>
                    <a:pt x="697" y="2962"/>
                  </a:cubicBezTo>
                  <a:cubicBezTo>
                    <a:pt x="981" y="3151"/>
                    <a:pt x="1383" y="3266"/>
                    <a:pt x="1772" y="3266"/>
                  </a:cubicBezTo>
                  <a:cubicBezTo>
                    <a:pt x="1999" y="3266"/>
                    <a:pt x="2222" y="3227"/>
                    <a:pt x="2416" y="3140"/>
                  </a:cubicBezTo>
                  <a:cubicBezTo>
                    <a:pt x="2948" y="3040"/>
                    <a:pt x="3438" y="2749"/>
                    <a:pt x="3749" y="2259"/>
                  </a:cubicBezTo>
                  <a:cubicBezTo>
                    <a:pt x="4317" y="1368"/>
                    <a:pt x="3753" y="272"/>
                    <a:pt x="2768" y="61"/>
                  </a:cubicBezTo>
                  <a:cubicBezTo>
                    <a:pt x="2584" y="21"/>
                    <a:pt x="2390" y="1"/>
                    <a:pt x="2194" y="1"/>
                  </a:cubicBezTo>
                  <a:close/>
                </a:path>
              </a:pathLst>
            </a:custGeom>
            <a:solidFill>
              <a:srgbClr val="E592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8"/>
            <p:cNvSpPr/>
            <p:nvPr/>
          </p:nvSpPr>
          <p:spPr>
            <a:xfrm>
              <a:off x="3528300" y="3854875"/>
              <a:ext cx="100925" cy="61900"/>
            </a:xfrm>
            <a:custGeom>
              <a:avLst/>
              <a:gdLst/>
              <a:ahLst/>
              <a:cxnLst/>
              <a:rect l="l" t="t" r="r" b="b"/>
              <a:pathLst>
                <a:path w="4037" h="2476" extrusionOk="0">
                  <a:moveTo>
                    <a:pt x="1220" y="0"/>
                  </a:moveTo>
                  <a:cubicBezTo>
                    <a:pt x="549" y="0"/>
                    <a:pt x="0" y="205"/>
                    <a:pt x="0" y="205"/>
                  </a:cubicBezTo>
                  <a:cubicBezTo>
                    <a:pt x="0" y="205"/>
                    <a:pt x="390" y="1545"/>
                    <a:pt x="1432" y="2070"/>
                  </a:cubicBezTo>
                  <a:cubicBezTo>
                    <a:pt x="1970" y="2339"/>
                    <a:pt x="2509" y="2475"/>
                    <a:pt x="2941" y="2475"/>
                  </a:cubicBezTo>
                  <a:cubicBezTo>
                    <a:pt x="3348" y="2475"/>
                    <a:pt x="3659" y="2354"/>
                    <a:pt x="3782" y="2110"/>
                  </a:cubicBezTo>
                  <a:cubicBezTo>
                    <a:pt x="4036" y="1609"/>
                    <a:pt x="3395" y="771"/>
                    <a:pt x="2350" y="246"/>
                  </a:cubicBezTo>
                  <a:cubicBezTo>
                    <a:pt x="1983" y="60"/>
                    <a:pt x="1584" y="0"/>
                    <a:pt x="1220" y="0"/>
                  </a:cubicBezTo>
                  <a:close/>
                </a:path>
              </a:pathLst>
            </a:custGeom>
            <a:solidFill>
              <a:srgbClr val="FED4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8"/>
            <p:cNvSpPr/>
            <p:nvPr/>
          </p:nvSpPr>
          <p:spPr>
            <a:xfrm>
              <a:off x="3594075" y="3791150"/>
              <a:ext cx="51750" cy="105850"/>
            </a:xfrm>
            <a:custGeom>
              <a:avLst/>
              <a:gdLst/>
              <a:ahLst/>
              <a:cxnLst/>
              <a:rect l="l" t="t" r="r" b="b"/>
              <a:pathLst>
                <a:path w="2070" h="4234" extrusionOk="0">
                  <a:moveTo>
                    <a:pt x="1010" y="1"/>
                  </a:moveTo>
                  <a:cubicBezTo>
                    <a:pt x="1010" y="1"/>
                    <a:pt x="0" y="959"/>
                    <a:pt x="12" y="2129"/>
                  </a:cubicBezTo>
                  <a:cubicBezTo>
                    <a:pt x="25" y="3292"/>
                    <a:pt x="488" y="4233"/>
                    <a:pt x="1050" y="4233"/>
                  </a:cubicBezTo>
                  <a:cubicBezTo>
                    <a:pt x="1052" y="4233"/>
                    <a:pt x="1055" y="4233"/>
                    <a:pt x="1057" y="4233"/>
                  </a:cubicBezTo>
                  <a:cubicBezTo>
                    <a:pt x="1621" y="4229"/>
                    <a:pt x="2069" y="3277"/>
                    <a:pt x="2053" y="2107"/>
                  </a:cubicBezTo>
                  <a:cubicBezTo>
                    <a:pt x="2041" y="935"/>
                    <a:pt x="1010" y="1"/>
                    <a:pt x="1010" y="1"/>
                  </a:cubicBezTo>
                  <a:close/>
                </a:path>
              </a:pathLst>
            </a:custGeom>
            <a:solidFill>
              <a:srgbClr val="FED4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8"/>
            <p:cNvSpPr/>
            <p:nvPr/>
          </p:nvSpPr>
          <p:spPr>
            <a:xfrm>
              <a:off x="3593100" y="3846925"/>
              <a:ext cx="139275" cy="112625"/>
            </a:xfrm>
            <a:custGeom>
              <a:avLst/>
              <a:gdLst/>
              <a:ahLst/>
              <a:cxnLst/>
              <a:rect l="l" t="t" r="r" b="b"/>
              <a:pathLst>
                <a:path w="5571" h="4505" extrusionOk="0">
                  <a:moveTo>
                    <a:pt x="2728" y="0"/>
                  </a:moveTo>
                  <a:cubicBezTo>
                    <a:pt x="1301" y="0"/>
                    <a:pt x="125" y="919"/>
                    <a:pt x="64" y="2113"/>
                  </a:cubicBezTo>
                  <a:cubicBezTo>
                    <a:pt x="0" y="3355"/>
                    <a:pt x="1168" y="4424"/>
                    <a:pt x="2672" y="4500"/>
                  </a:cubicBezTo>
                  <a:cubicBezTo>
                    <a:pt x="2730" y="4503"/>
                    <a:pt x="2787" y="4504"/>
                    <a:pt x="2844" y="4504"/>
                  </a:cubicBezTo>
                  <a:cubicBezTo>
                    <a:pt x="4269" y="4504"/>
                    <a:pt x="5446" y="3583"/>
                    <a:pt x="5509" y="2392"/>
                  </a:cubicBezTo>
                  <a:cubicBezTo>
                    <a:pt x="5571" y="1150"/>
                    <a:pt x="4405" y="81"/>
                    <a:pt x="2901" y="5"/>
                  </a:cubicBezTo>
                  <a:cubicBezTo>
                    <a:pt x="2843" y="2"/>
                    <a:pt x="2785" y="0"/>
                    <a:pt x="2728" y="0"/>
                  </a:cubicBezTo>
                  <a:close/>
                </a:path>
              </a:pathLst>
            </a:custGeom>
            <a:solidFill>
              <a:srgbClr val="E83C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8"/>
            <p:cNvSpPr/>
            <p:nvPr/>
          </p:nvSpPr>
          <p:spPr>
            <a:xfrm>
              <a:off x="3612900" y="3860350"/>
              <a:ext cx="115900" cy="89600"/>
            </a:xfrm>
            <a:custGeom>
              <a:avLst/>
              <a:gdLst/>
              <a:ahLst/>
              <a:cxnLst/>
              <a:rect l="l" t="t" r="r" b="b"/>
              <a:pathLst>
                <a:path w="4636" h="3584" extrusionOk="0">
                  <a:moveTo>
                    <a:pt x="1783" y="1132"/>
                  </a:moveTo>
                  <a:cubicBezTo>
                    <a:pt x="2409" y="1132"/>
                    <a:pt x="3092" y="1296"/>
                    <a:pt x="3478" y="1691"/>
                  </a:cubicBezTo>
                  <a:cubicBezTo>
                    <a:pt x="3084" y="1935"/>
                    <a:pt x="2689" y="2160"/>
                    <a:pt x="2302" y="2373"/>
                  </a:cubicBezTo>
                  <a:cubicBezTo>
                    <a:pt x="2197" y="2283"/>
                    <a:pt x="2091" y="2189"/>
                    <a:pt x="1988" y="2094"/>
                  </a:cubicBezTo>
                  <a:cubicBezTo>
                    <a:pt x="1685" y="1812"/>
                    <a:pt x="1404" y="1506"/>
                    <a:pt x="1136" y="1195"/>
                  </a:cubicBezTo>
                  <a:cubicBezTo>
                    <a:pt x="1332" y="1154"/>
                    <a:pt x="1554" y="1132"/>
                    <a:pt x="1783" y="1132"/>
                  </a:cubicBezTo>
                  <a:close/>
                  <a:moveTo>
                    <a:pt x="183" y="0"/>
                  </a:moveTo>
                  <a:cubicBezTo>
                    <a:pt x="120" y="48"/>
                    <a:pt x="60" y="93"/>
                    <a:pt x="1" y="144"/>
                  </a:cubicBezTo>
                  <a:cubicBezTo>
                    <a:pt x="93" y="271"/>
                    <a:pt x="189" y="394"/>
                    <a:pt x="278" y="519"/>
                  </a:cubicBezTo>
                  <a:cubicBezTo>
                    <a:pt x="773" y="1197"/>
                    <a:pt x="1337" y="1828"/>
                    <a:pt x="1953" y="2395"/>
                  </a:cubicBezTo>
                  <a:cubicBezTo>
                    <a:pt x="2025" y="2463"/>
                    <a:pt x="2099" y="2529"/>
                    <a:pt x="2177" y="2596"/>
                  </a:cubicBezTo>
                  <a:cubicBezTo>
                    <a:pt x="2191" y="2621"/>
                    <a:pt x="2214" y="2643"/>
                    <a:pt x="2242" y="2654"/>
                  </a:cubicBezTo>
                  <a:cubicBezTo>
                    <a:pt x="2650" y="3002"/>
                    <a:pt x="3090" y="3319"/>
                    <a:pt x="3560" y="3584"/>
                  </a:cubicBezTo>
                  <a:cubicBezTo>
                    <a:pt x="3644" y="3535"/>
                    <a:pt x="3726" y="3483"/>
                    <a:pt x="3801" y="3430"/>
                  </a:cubicBezTo>
                  <a:cubicBezTo>
                    <a:pt x="3347" y="3182"/>
                    <a:pt x="2916" y="2879"/>
                    <a:pt x="2511" y="2549"/>
                  </a:cubicBezTo>
                  <a:lnTo>
                    <a:pt x="4635" y="1207"/>
                  </a:lnTo>
                  <a:cubicBezTo>
                    <a:pt x="4609" y="1123"/>
                    <a:pt x="4578" y="1039"/>
                    <a:pt x="4543" y="959"/>
                  </a:cubicBezTo>
                  <a:cubicBezTo>
                    <a:pt x="4268" y="1168"/>
                    <a:pt x="3982" y="1371"/>
                    <a:pt x="3693" y="1558"/>
                  </a:cubicBezTo>
                  <a:cubicBezTo>
                    <a:pt x="3687" y="1553"/>
                    <a:pt x="3685" y="1545"/>
                    <a:pt x="3678" y="1537"/>
                  </a:cubicBezTo>
                  <a:cubicBezTo>
                    <a:pt x="3248" y="1077"/>
                    <a:pt x="2480" y="879"/>
                    <a:pt x="1776" y="879"/>
                  </a:cubicBezTo>
                  <a:cubicBezTo>
                    <a:pt x="1483" y="879"/>
                    <a:pt x="1200" y="913"/>
                    <a:pt x="958" y="978"/>
                  </a:cubicBezTo>
                  <a:cubicBezTo>
                    <a:pt x="880" y="881"/>
                    <a:pt x="804" y="787"/>
                    <a:pt x="724" y="693"/>
                  </a:cubicBezTo>
                  <a:cubicBezTo>
                    <a:pt x="552" y="478"/>
                    <a:pt x="357" y="246"/>
                    <a:pt x="1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8"/>
            <p:cNvSpPr/>
            <p:nvPr/>
          </p:nvSpPr>
          <p:spPr>
            <a:xfrm>
              <a:off x="3568875" y="3940025"/>
              <a:ext cx="140100" cy="121900"/>
            </a:xfrm>
            <a:custGeom>
              <a:avLst/>
              <a:gdLst/>
              <a:ahLst/>
              <a:cxnLst/>
              <a:rect l="l" t="t" r="r" b="b"/>
              <a:pathLst>
                <a:path w="5604" h="4876" extrusionOk="0">
                  <a:moveTo>
                    <a:pt x="2330" y="0"/>
                  </a:moveTo>
                  <a:cubicBezTo>
                    <a:pt x="1835" y="0"/>
                    <a:pt x="1374" y="199"/>
                    <a:pt x="1092" y="784"/>
                  </a:cubicBezTo>
                  <a:cubicBezTo>
                    <a:pt x="1" y="3045"/>
                    <a:pt x="2257" y="4876"/>
                    <a:pt x="4141" y="4876"/>
                  </a:cubicBezTo>
                  <a:cubicBezTo>
                    <a:pt x="4691" y="4876"/>
                    <a:pt x="5209" y="4720"/>
                    <a:pt x="5603" y="4373"/>
                  </a:cubicBezTo>
                  <a:lnTo>
                    <a:pt x="4563" y="876"/>
                  </a:lnTo>
                  <a:cubicBezTo>
                    <a:pt x="4563" y="876"/>
                    <a:pt x="3371" y="0"/>
                    <a:pt x="2330" y="0"/>
                  </a:cubicBezTo>
                  <a:close/>
                </a:path>
              </a:pathLst>
            </a:custGeom>
            <a:solidFill>
              <a:srgbClr val="F5AD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8"/>
            <p:cNvSpPr/>
            <p:nvPr/>
          </p:nvSpPr>
          <p:spPr>
            <a:xfrm>
              <a:off x="3608150" y="3973200"/>
              <a:ext cx="89800" cy="72150"/>
            </a:xfrm>
            <a:custGeom>
              <a:avLst/>
              <a:gdLst/>
              <a:ahLst/>
              <a:cxnLst/>
              <a:rect l="l" t="t" r="r" b="b"/>
              <a:pathLst>
                <a:path w="3592" h="2886" extrusionOk="0">
                  <a:moveTo>
                    <a:pt x="1670" y="1435"/>
                  </a:moveTo>
                  <a:cubicBezTo>
                    <a:pt x="1984" y="1435"/>
                    <a:pt x="2382" y="1535"/>
                    <a:pt x="2639" y="1602"/>
                  </a:cubicBezTo>
                  <a:cubicBezTo>
                    <a:pt x="2776" y="1803"/>
                    <a:pt x="2891" y="2020"/>
                    <a:pt x="2951" y="2243"/>
                  </a:cubicBezTo>
                  <a:cubicBezTo>
                    <a:pt x="2955" y="2262"/>
                    <a:pt x="2957" y="2274"/>
                    <a:pt x="2963" y="2288"/>
                  </a:cubicBezTo>
                  <a:cubicBezTo>
                    <a:pt x="2674" y="2297"/>
                    <a:pt x="2402" y="2448"/>
                    <a:pt x="2107" y="2448"/>
                  </a:cubicBezTo>
                  <a:cubicBezTo>
                    <a:pt x="2105" y="2448"/>
                    <a:pt x="2103" y="2448"/>
                    <a:pt x="2101" y="2448"/>
                  </a:cubicBezTo>
                  <a:cubicBezTo>
                    <a:pt x="1737" y="2448"/>
                    <a:pt x="1285" y="2245"/>
                    <a:pt x="1203" y="1842"/>
                  </a:cubicBezTo>
                  <a:cubicBezTo>
                    <a:pt x="1138" y="1530"/>
                    <a:pt x="1364" y="1435"/>
                    <a:pt x="1670" y="1435"/>
                  </a:cubicBezTo>
                  <a:close/>
                  <a:moveTo>
                    <a:pt x="375" y="1"/>
                  </a:moveTo>
                  <a:cubicBezTo>
                    <a:pt x="279" y="1"/>
                    <a:pt x="183" y="5"/>
                    <a:pt x="89" y="12"/>
                  </a:cubicBezTo>
                  <a:cubicBezTo>
                    <a:pt x="7" y="20"/>
                    <a:pt x="0" y="143"/>
                    <a:pt x="86" y="145"/>
                  </a:cubicBezTo>
                  <a:cubicBezTo>
                    <a:pt x="924" y="176"/>
                    <a:pt x="1707" y="526"/>
                    <a:pt x="2277" y="1149"/>
                  </a:cubicBezTo>
                  <a:cubicBezTo>
                    <a:pt x="2356" y="1233"/>
                    <a:pt x="2432" y="1325"/>
                    <a:pt x="2506" y="1422"/>
                  </a:cubicBezTo>
                  <a:cubicBezTo>
                    <a:pt x="2213" y="1299"/>
                    <a:pt x="1907" y="1181"/>
                    <a:pt x="1597" y="1181"/>
                  </a:cubicBezTo>
                  <a:cubicBezTo>
                    <a:pt x="1582" y="1181"/>
                    <a:pt x="1566" y="1181"/>
                    <a:pt x="1551" y="1182"/>
                  </a:cubicBezTo>
                  <a:cubicBezTo>
                    <a:pt x="1217" y="1198"/>
                    <a:pt x="797" y="1383"/>
                    <a:pt x="832" y="1786"/>
                  </a:cubicBezTo>
                  <a:cubicBezTo>
                    <a:pt x="893" y="2555"/>
                    <a:pt x="1550" y="2885"/>
                    <a:pt x="2228" y="2885"/>
                  </a:cubicBezTo>
                  <a:cubicBezTo>
                    <a:pt x="2557" y="2885"/>
                    <a:pt x="2890" y="2808"/>
                    <a:pt x="3164" y="2665"/>
                  </a:cubicBezTo>
                  <a:cubicBezTo>
                    <a:pt x="3168" y="2663"/>
                    <a:pt x="3170" y="2663"/>
                    <a:pt x="3172" y="2661"/>
                  </a:cubicBezTo>
                  <a:cubicBezTo>
                    <a:pt x="3190" y="2674"/>
                    <a:pt x="3209" y="2680"/>
                    <a:pt x="3229" y="2680"/>
                  </a:cubicBezTo>
                  <a:cubicBezTo>
                    <a:pt x="3276" y="2680"/>
                    <a:pt x="3323" y="2648"/>
                    <a:pt x="3342" y="2602"/>
                  </a:cubicBezTo>
                  <a:cubicBezTo>
                    <a:pt x="3592" y="1915"/>
                    <a:pt x="2740" y="1018"/>
                    <a:pt x="2264" y="617"/>
                  </a:cubicBezTo>
                  <a:cubicBezTo>
                    <a:pt x="1750" y="185"/>
                    <a:pt x="1044" y="1"/>
                    <a:pt x="375" y="1"/>
                  </a:cubicBezTo>
                  <a:close/>
                </a:path>
              </a:pathLst>
            </a:custGeom>
            <a:solidFill>
              <a:srgbClr val="E592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5" name="Google Shape;835;p38"/>
          <p:cNvGrpSpPr/>
          <p:nvPr/>
        </p:nvGrpSpPr>
        <p:grpSpPr>
          <a:xfrm>
            <a:off x="7272225" y="2466575"/>
            <a:ext cx="1382775" cy="2375475"/>
            <a:chOff x="4977075" y="2953325"/>
            <a:chExt cx="1382775" cy="2375475"/>
          </a:xfrm>
        </p:grpSpPr>
        <p:sp>
          <p:nvSpPr>
            <p:cNvPr id="836" name="Google Shape;836;p38"/>
            <p:cNvSpPr/>
            <p:nvPr/>
          </p:nvSpPr>
          <p:spPr>
            <a:xfrm>
              <a:off x="5142300" y="2964175"/>
              <a:ext cx="779825" cy="583450"/>
            </a:xfrm>
            <a:custGeom>
              <a:avLst/>
              <a:gdLst/>
              <a:ahLst/>
              <a:cxnLst/>
              <a:rect l="l" t="t" r="r" b="b"/>
              <a:pathLst>
                <a:path w="31193" h="23338" extrusionOk="0">
                  <a:moveTo>
                    <a:pt x="7150" y="1"/>
                  </a:moveTo>
                  <a:cubicBezTo>
                    <a:pt x="4234" y="1"/>
                    <a:pt x="2473" y="1117"/>
                    <a:pt x="2473" y="1117"/>
                  </a:cubicBezTo>
                  <a:lnTo>
                    <a:pt x="1" y="16585"/>
                  </a:lnTo>
                  <a:cubicBezTo>
                    <a:pt x="1036" y="15782"/>
                    <a:pt x="2228" y="15448"/>
                    <a:pt x="3520" y="15448"/>
                  </a:cubicBezTo>
                  <a:cubicBezTo>
                    <a:pt x="8321" y="15448"/>
                    <a:pt x="14516" y="20047"/>
                    <a:pt x="19316" y="22266"/>
                  </a:cubicBezTo>
                  <a:cubicBezTo>
                    <a:pt x="21019" y="23053"/>
                    <a:pt x="22697" y="23337"/>
                    <a:pt x="24232" y="23337"/>
                  </a:cubicBezTo>
                  <a:cubicBezTo>
                    <a:pt x="28190" y="23337"/>
                    <a:pt x="31193" y="21451"/>
                    <a:pt x="31193" y="21451"/>
                  </a:cubicBezTo>
                  <a:lnTo>
                    <a:pt x="31086" y="2336"/>
                  </a:lnTo>
                  <a:cubicBezTo>
                    <a:pt x="29122" y="4362"/>
                    <a:pt x="26912" y="5097"/>
                    <a:pt x="24625" y="5097"/>
                  </a:cubicBezTo>
                  <a:cubicBezTo>
                    <a:pt x="20314" y="5097"/>
                    <a:pt x="15730" y="2486"/>
                    <a:pt x="12002" y="988"/>
                  </a:cubicBezTo>
                  <a:cubicBezTo>
                    <a:pt x="10169" y="251"/>
                    <a:pt x="8530" y="1"/>
                    <a:pt x="7150" y="1"/>
                  </a:cubicBezTo>
                  <a:close/>
                </a:path>
              </a:pathLst>
            </a:custGeom>
            <a:solidFill>
              <a:srgbClr val="FED4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8"/>
            <p:cNvSpPr/>
            <p:nvPr/>
          </p:nvSpPr>
          <p:spPr>
            <a:xfrm>
              <a:off x="5140600" y="3256500"/>
              <a:ext cx="781525" cy="291000"/>
            </a:xfrm>
            <a:custGeom>
              <a:avLst/>
              <a:gdLst/>
              <a:ahLst/>
              <a:cxnLst/>
              <a:rect l="l" t="t" r="r" b="b"/>
              <a:pathLst>
                <a:path w="31261" h="11640" extrusionOk="0">
                  <a:moveTo>
                    <a:pt x="5439" y="1"/>
                  </a:moveTo>
                  <a:cubicBezTo>
                    <a:pt x="3794" y="1"/>
                    <a:pt x="2239" y="380"/>
                    <a:pt x="698" y="967"/>
                  </a:cubicBezTo>
                  <a:lnTo>
                    <a:pt x="1" y="5685"/>
                  </a:lnTo>
                  <a:cubicBezTo>
                    <a:pt x="1275" y="5292"/>
                    <a:pt x="2541" y="5122"/>
                    <a:pt x="3798" y="5122"/>
                  </a:cubicBezTo>
                  <a:cubicBezTo>
                    <a:pt x="9206" y="5122"/>
                    <a:pt x="14439" y="8285"/>
                    <a:pt x="19384" y="10569"/>
                  </a:cubicBezTo>
                  <a:cubicBezTo>
                    <a:pt x="21086" y="11356"/>
                    <a:pt x="22764" y="11640"/>
                    <a:pt x="24298" y="11640"/>
                  </a:cubicBezTo>
                  <a:cubicBezTo>
                    <a:pt x="28257" y="11640"/>
                    <a:pt x="31261" y="9752"/>
                    <a:pt x="31261" y="9752"/>
                  </a:cubicBezTo>
                  <a:lnTo>
                    <a:pt x="31236" y="5136"/>
                  </a:lnTo>
                  <a:cubicBezTo>
                    <a:pt x="30654" y="5535"/>
                    <a:pt x="30019" y="5869"/>
                    <a:pt x="29308" y="6123"/>
                  </a:cubicBezTo>
                  <a:cubicBezTo>
                    <a:pt x="27949" y="6608"/>
                    <a:pt x="26572" y="6823"/>
                    <a:pt x="25203" y="6823"/>
                  </a:cubicBezTo>
                  <a:cubicBezTo>
                    <a:pt x="22067" y="6823"/>
                    <a:pt x="18970" y="5697"/>
                    <a:pt x="16211" y="4112"/>
                  </a:cubicBezTo>
                  <a:cubicBezTo>
                    <a:pt x="13488" y="2567"/>
                    <a:pt x="10761" y="911"/>
                    <a:pt x="7665" y="235"/>
                  </a:cubicBezTo>
                  <a:cubicBezTo>
                    <a:pt x="6902" y="74"/>
                    <a:pt x="6162" y="1"/>
                    <a:pt x="5439" y="1"/>
                  </a:cubicBezTo>
                  <a:close/>
                </a:path>
              </a:pathLst>
            </a:custGeom>
            <a:solidFill>
              <a:srgbClr val="E83C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8"/>
            <p:cNvSpPr/>
            <p:nvPr/>
          </p:nvSpPr>
          <p:spPr>
            <a:xfrm>
              <a:off x="5158025" y="3135975"/>
              <a:ext cx="763450" cy="291100"/>
            </a:xfrm>
            <a:custGeom>
              <a:avLst/>
              <a:gdLst/>
              <a:ahLst/>
              <a:cxnLst/>
              <a:rect l="l" t="t" r="r" b="b"/>
              <a:pathLst>
                <a:path w="30538" h="11644" extrusionOk="0">
                  <a:moveTo>
                    <a:pt x="5758" y="1"/>
                  </a:moveTo>
                  <a:cubicBezTo>
                    <a:pt x="4013" y="1"/>
                    <a:pt x="2376" y="469"/>
                    <a:pt x="740" y="1158"/>
                  </a:cubicBezTo>
                  <a:lnTo>
                    <a:pt x="1" y="5788"/>
                  </a:lnTo>
                  <a:cubicBezTo>
                    <a:pt x="1542" y="5202"/>
                    <a:pt x="3094" y="4820"/>
                    <a:pt x="4739" y="4820"/>
                  </a:cubicBezTo>
                  <a:cubicBezTo>
                    <a:pt x="5462" y="4820"/>
                    <a:pt x="6203" y="4894"/>
                    <a:pt x="6968" y="5056"/>
                  </a:cubicBezTo>
                  <a:cubicBezTo>
                    <a:pt x="10060" y="5732"/>
                    <a:pt x="12787" y="7388"/>
                    <a:pt x="15512" y="8933"/>
                  </a:cubicBezTo>
                  <a:cubicBezTo>
                    <a:pt x="18272" y="10519"/>
                    <a:pt x="21367" y="11644"/>
                    <a:pt x="24501" y="11644"/>
                  </a:cubicBezTo>
                  <a:cubicBezTo>
                    <a:pt x="25871" y="11644"/>
                    <a:pt x="27248" y="11429"/>
                    <a:pt x="28607" y="10944"/>
                  </a:cubicBezTo>
                  <a:cubicBezTo>
                    <a:pt x="29322" y="10690"/>
                    <a:pt x="29957" y="10356"/>
                    <a:pt x="30537" y="9957"/>
                  </a:cubicBezTo>
                  <a:lnTo>
                    <a:pt x="30502" y="4100"/>
                  </a:lnTo>
                  <a:cubicBezTo>
                    <a:pt x="29759" y="4767"/>
                    <a:pt x="28912" y="5310"/>
                    <a:pt x="27896" y="5677"/>
                  </a:cubicBezTo>
                  <a:cubicBezTo>
                    <a:pt x="26621" y="6139"/>
                    <a:pt x="25330" y="6343"/>
                    <a:pt x="24046" y="6343"/>
                  </a:cubicBezTo>
                  <a:cubicBezTo>
                    <a:pt x="21145" y="6343"/>
                    <a:pt x="18283" y="5299"/>
                    <a:pt x="15731" y="3823"/>
                  </a:cubicBezTo>
                  <a:cubicBezTo>
                    <a:pt x="13207" y="2383"/>
                    <a:pt x="10677" y="842"/>
                    <a:pt x="7802" y="217"/>
                  </a:cubicBezTo>
                  <a:cubicBezTo>
                    <a:pt x="7101" y="68"/>
                    <a:pt x="6422" y="1"/>
                    <a:pt x="57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8"/>
            <p:cNvSpPr/>
            <p:nvPr/>
          </p:nvSpPr>
          <p:spPr>
            <a:xfrm>
              <a:off x="5023125" y="2953325"/>
              <a:ext cx="198075" cy="1278475"/>
            </a:xfrm>
            <a:custGeom>
              <a:avLst/>
              <a:gdLst/>
              <a:ahLst/>
              <a:cxnLst/>
              <a:rect l="l" t="t" r="r" b="b"/>
              <a:pathLst>
                <a:path w="7923" h="51139" extrusionOk="0">
                  <a:moveTo>
                    <a:pt x="7504" y="0"/>
                  </a:moveTo>
                  <a:cubicBezTo>
                    <a:pt x="7313" y="0"/>
                    <a:pt x="7148" y="140"/>
                    <a:pt x="7119" y="334"/>
                  </a:cubicBezTo>
                  <a:lnTo>
                    <a:pt x="31" y="50692"/>
                  </a:lnTo>
                  <a:cubicBezTo>
                    <a:pt x="0" y="50905"/>
                    <a:pt x="148" y="51102"/>
                    <a:pt x="361" y="51133"/>
                  </a:cubicBezTo>
                  <a:cubicBezTo>
                    <a:pt x="380" y="51136"/>
                    <a:pt x="397" y="51139"/>
                    <a:pt x="414" y="51139"/>
                  </a:cubicBezTo>
                  <a:cubicBezTo>
                    <a:pt x="427" y="51139"/>
                    <a:pt x="439" y="51137"/>
                    <a:pt x="451" y="51135"/>
                  </a:cubicBezTo>
                  <a:cubicBezTo>
                    <a:pt x="627" y="51121"/>
                    <a:pt x="779" y="50987"/>
                    <a:pt x="803" y="50803"/>
                  </a:cubicBezTo>
                  <a:lnTo>
                    <a:pt x="7892" y="445"/>
                  </a:lnTo>
                  <a:cubicBezTo>
                    <a:pt x="7923" y="232"/>
                    <a:pt x="7775" y="35"/>
                    <a:pt x="7560" y="4"/>
                  </a:cubicBezTo>
                  <a:cubicBezTo>
                    <a:pt x="7541" y="2"/>
                    <a:pt x="7522" y="0"/>
                    <a:pt x="7504" y="0"/>
                  </a:cubicBezTo>
                  <a:close/>
                </a:path>
              </a:pathLst>
            </a:custGeom>
            <a:solidFill>
              <a:srgbClr val="8F4C39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8"/>
            <p:cNvSpPr/>
            <p:nvPr/>
          </p:nvSpPr>
          <p:spPr>
            <a:xfrm>
              <a:off x="5369100" y="4822750"/>
              <a:ext cx="174425" cy="86225"/>
            </a:xfrm>
            <a:custGeom>
              <a:avLst/>
              <a:gdLst/>
              <a:ahLst/>
              <a:cxnLst/>
              <a:rect l="l" t="t" r="r" b="b"/>
              <a:pathLst>
                <a:path w="6977" h="3449" extrusionOk="0">
                  <a:moveTo>
                    <a:pt x="6919" y="0"/>
                  </a:moveTo>
                  <a:lnTo>
                    <a:pt x="0" y="203"/>
                  </a:lnTo>
                  <a:cubicBezTo>
                    <a:pt x="0" y="203"/>
                    <a:pt x="193" y="1361"/>
                    <a:pt x="443" y="3143"/>
                  </a:cubicBezTo>
                  <a:cubicBezTo>
                    <a:pt x="1439" y="3000"/>
                    <a:pt x="2432" y="2658"/>
                    <a:pt x="3502" y="2588"/>
                  </a:cubicBezTo>
                  <a:cubicBezTo>
                    <a:pt x="3605" y="2582"/>
                    <a:pt x="3707" y="2579"/>
                    <a:pt x="3808" y="2579"/>
                  </a:cubicBezTo>
                  <a:cubicBezTo>
                    <a:pt x="4943" y="2579"/>
                    <a:pt x="5927" y="2940"/>
                    <a:pt x="6868" y="3448"/>
                  </a:cubicBezTo>
                  <a:cubicBezTo>
                    <a:pt x="6950" y="2219"/>
                    <a:pt x="6976" y="1049"/>
                    <a:pt x="6919" y="0"/>
                  </a:cubicBezTo>
                  <a:close/>
                </a:path>
              </a:pathLst>
            </a:custGeom>
            <a:solidFill>
              <a:srgbClr val="E592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8"/>
            <p:cNvSpPr/>
            <p:nvPr/>
          </p:nvSpPr>
          <p:spPr>
            <a:xfrm>
              <a:off x="5380200" y="4887225"/>
              <a:ext cx="160750" cy="392275"/>
            </a:xfrm>
            <a:custGeom>
              <a:avLst/>
              <a:gdLst/>
              <a:ahLst/>
              <a:cxnLst/>
              <a:rect l="l" t="t" r="r" b="b"/>
              <a:pathLst>
                <a:path w="6430" h="15691" extrusionOk="0">
                  <a:moveTo>
                    <a:pt x="3366" y="0"/>
                  </a:moveTo>
                  <a:cubicBezTo>
                    <a:pt x="3265" y="0"/>
                    <a:pt x="3163" y="3"/>
                    <a:pt x="3060" y="9"/>
                  </a:cubicBezTo>
                  <a:cubicBezTo>
                    <a:pt x="1992" y="79"/>
                    <a:pt x="999" y="421"/>
                    <a:pt x="1" y="564"/>
                  </a:cubicBezTo>
                  <a:cubicBezTo>
                    <a:pt x="550" y="4422"/>
                    <a:pt x="1388" y="11216"/>
                    <a:pt x="1226" y="15623"/>
                  </a:cubicBezTo>
                  <a:lnTo>
                    <a:pt x="3969" y="15690"/>
                  </a:lnTo>
                  <a:cubicBezTo>
                    <a:pt x="3969" y="15690"/>
                    <a:pt x="6000" y="7454"/>
                    <a:pt x="6430" y="869"/>
                  </a:cubicBezTo>
                  <a:cubicBezTo>
                    <a:pt x="5489" y="361"/>
                    <a:pt x="4503" y="0"/>
                    <a:pt x="3366" y="0"/>
                  </a:cubicBezTo>
                  <a:close/>
                </a:path>
              </a:pathLst>
            </a:custGeom>
            <a:solidFill>
              <a:srgbClr val="F5AD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8"/>
            <p:cNvSpPr/>
            <p:nvPr/>
          </p:nvSpPr>
          <p:spPr>
            <a:xfrm>
              <a:off x="5741400" y="4863375"/>
              <a:ext cx="212425" cy="418825"/>
            </a:xfrm>
            <a:custGeom>
              <a:avLst/>
              <a:gdLst/>
              <a:ahLst/>
              <a:cxnLst/>
              <a:rect l="l" t="t" r="r" b="b"/>
              <a:pathLst>
                <a:path w="8497" h="16753" extrusionOk="0">
                  <a:moveTo>
                    <a:pt x="6415" y="0"/>
                  </a:moveTo>
                  <a:cubicBezTo>
                    <a:pt x="5299" y="330"/>
                    <a:pt x="4195" y="729"/>
                    <a:pt x="3180" y="1248"/>
                  </a:cubicBezTo>
                  <a:cubicBezTo>
                    <a:pt x="2101" y="1803"/>
                    <a:pt x="1056" y="2452"/>
                    <a:pt x="1" y="3077"/>
                  </a:cubicBezTo>
                  <a:cubicBezTo>
                    <a:pt x="2330" y="10012"/>
                    <a:pt x="5774" y="16753"/>
                    <a:pt x="5774" y="16753"/>
                  </a:cubicBezTo>
                  <a:lnTo>
                    <a:pt x="8497" y="16409"/>
                  </a:lnTo>
                  <a:cubicBezTo>
                    <a:pt x="7817" y="11522"/>
                    <a:pt x="6835" y="3497"/>
                    <a:pt x="6415" y="0"/>
                  </a:cubicBezTo>
                  <a:close/>
                </a:path>
              </a:pathLst>
            </a:custGeom>
            <a:solidFill>
              <a:srgbClr val="F5AD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8"/>
            <p:cNvSpPr/>
            <p:nvPr/>
          </p:nvSpPr>
          <p:spPr>
            <a:xfrm>
              <a:off x="5709450" y="4820350"/>
              <a:ext cx="192350" cy="119925"/>
            </a:xfrm>
            <a:custGeom>
              <a:avLst/>
              <a:gdLst/>
              <a:ahLst/>
              <a:cxnLst/>
              <a:rect l="l" t="t" r="r" b="b"/>
              <a:pathLst>
                <a:path w="7694" h="4797" extrusionOk="0">
                  <a:moveTo>
                    <a:pt x="7486" y="0"/>
                  </a:moveTo>
                  <a:lnTo>
                    <a:pt x="0" y="473"/>
                  </a:lnTo>
                  <a:cubicBezTo>
                    <a:pt x="349" y="1883"/>
                    <a:pt x="789" y="3344"/>
                    <a:pt x="1277" y="4796"/>
                  </a:cubicBezTo>
                  <a:cubicBezTo>
                    <a:pt x="2332" y="4173"/>
                    <a:pt x="3375" y="3522"/>
                    <a:pt x="4458" y="2965"/>
                  </a:cubicBezTo>
                  <a:cubicBezTo>
                    <a:pt x="5473" y="2450"/>
                    <a:pt x="6577" y="2053"/>
                    <a:pt x="7693" y="1721"/>
                  </a:cubicBezTo>
                  <a:cubicBezTo>
                    <a:pt x="7562" y="648"/>
                    <a:pt x="7486" y="0"/>
                    <a:pt x="7486" y="0"/>
                  </a:cubicBezTo>
                  <a:close/>
                </a:path>
              </a:pathLst>
            </a:custGeom>
            <a:solidFill>
              <a:srgbClr val="E592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8"/>
            <p:cNvSpPr/>
            <p:nvPr/>
          </p:nvSpPr>
          <p:spPr>
            <a:xfrm>
              <a:off x="5301425" y="5143125"/>
              <a:ext cx="219400" cy="185675"/>
            </a:xfrm>
            <a:custGeom>
              <a:avLst/>
              <a:gdLst/>
              <a:ahLst/>
              <a:cxnLst/>
              <a:rect l="l" t="t" r="r" b="b"/>
              <a:pathLst>
                <a:path w="8776" h="7427" extrusionOk="0">
                  <a:moveTo>
                    <a:pt x="5985" y="0"/>
                  </a:moveTo>
                  <a:cubicBezTo>
                    <a:pt x="4530" y="0"/>
                    <a:pt x="3517" y="408"/>
                    <a:pt x="3517" y="408"/>
                  </a:cubicBezTo>
                  <a:lnTo>
                    <a:pt x="3777" y="4907"/>
                  </a:lnTo>
                  <a:cubicBezTo>
                    <a:pt x="3777" y="4907"/>
                    <a:pt x="128" y="6853"/>
                    <a:pt x="17" y="7323"/>
                  </a:cubicBezTo>
                  <a:cubicBezTo>
                    <a:pt x="1" y="7396"/>
                    <a:pt x="167" y="7426"/>
                    <a:pt x="461" y="7426"/>
                  </a:cubicBezTo>
                  <a:cubicBezTo>
                    <a:pt x="602" y="7426"/>
                    <a:pt x="772" y="7419"/>
                    <a:pt x="966" y="7407"/>
                  </a:cubicBezTo>
                  <a:cubicBezTo>
                    <a:pt x="2986" y="7278"/>
                    <a:pt x="7553" y="6493"/>
                    <a:pt x="7690" y="6345"/>
                  </a:cubicBezTo>
                  <a:cubicBezTo>
                    <a:pt x="7870" y="6151"/>
                    <a:pt x="7514" y="5464"/>
                    <a:pt x="7514" y="5464"/>
                  </a:cubicBezTo>
                  <a:lnTo>
                    <a:pt x="8776" y="539"/>
                  </a:lnTo>
                  <a:cubicBezTo>
                    <a:pt x="8561" y="451"/>
                    <a:pt x="8372" y="388"/>
                    <a:pt x="8165" y="324"/>
                  </a:cubicBezTo>
                  <a:lnTo>
                    <a:pt x="8145" y="316"/>
                  </a:lnTo>
                  <a:cubicBezTo>
                    <a:pt x="7371" y="81"/>
                    <a:pt x="6634" y="0"/>
                    <a:pt x="5985" y="0"/>
                  </a:cubicBezTo>
                  <a:close/>
                </a:path>
              </a:pathLst>
            </a:custGeom>
            <a:solidFill>
              <a:srgbClr val="8F4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8"/>
            <p:cNvSpPr/>
            <p:nvPr/>
          </p:nvSpPr>
          <p:spPr>
            <a:xfrm>
              <a:off x="5820225" y="5142300"/>
              <a:ext cx="236375" cy="172900"/>
            </a:xfrm>
            <a:custGeom>
              <a:avLst/>
              <a:gdLst/>
              <a:ahLst/>
              <a:cxnLst/>
              <a:rect l="l" t="t" r="r" b="b"/>
              <a:pathLst>
                <a:path w="9455" h="6916" extrusionOk="0">
                  <a:moveTo>
                    <a:pt x="3527" y="0"/>
                  </a:moveTo>
                  <a:cubicBezTo>
                    <a:pt x="3142" y="0"/>
                    <a:pt x="2709" y="28"/>
                    <a:pt x="2246" y="105"/>
                  </a:cubicBezTo>
                  <a:cubicBezTo>
                    <a:pt x="1546" y="222"/>
                    <a:pt x="777" y="447"/>
                    <a:pt x="1" y="861"/>
                  </a:cubicBezTo>
                  <a:lnTo>
                    <a:pt x="1759" y="5633"/>
                  </a:lnTo>
                  <a:cubicBezTo>
                    <a:pt x="1759" y="5633"/>
                    <a:pt x="1478" y="6352"/>
                    <a:pt x="1675" y="6528"/>
                  </a:cubicBezTo>
                  <a:cubicBezTo>
                    <a:pt x="1716" y="6565"/>
                    <a:pt x="2062" y="6610"/>
                    <a:pt x="2586" y="6659"/>
                  </a:cubicBezTo>
                  <a:cubicBezTo>
                    <a:pt x="3856" y="6782"/>
                    <a:pt x="6181" y="6915"/>
                    <a:pt x="7760" y="6915"/>
                  </a:cubicBezTo>
                  <a:cubicBezTo>
                    <a:pt x="8755" y="6915"/>
                    <a:pt x="9455" y="6862"/>
                    <a:pt x="9407" y="6720"/>
                  </a:cubicBezTo>
                  <a:cubicBezTo>
                    <a:pt x="9247" y="6268"/>
                    <a:pt x="5422" y="4700"/>
                    <a:pt x="5422" y="4700"/>
                  </a:cubicBezTo>
                  <a:lnTo>
                    <a:pt x="5221" y="195"/>
                  </a:lnTo>
                  <a:cubicBezTo>
                    <a:pt x="5221" y="195"/>
                    <a:pt x="4543" y="0"/>
                    <a:pt x="3527" y="0"/>
                  </a:cubicBezTo>
                  <a:close/>
                </a:path>
              </a:pathLst>
            </a:custGeom>
            <a:solidFill>
              <a:srgbClr val="8F4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8"/>
            <p:cNvSpPr/>
            <p:nvPr/>
          </p:nvSpPr>
          <p:spPr>
            <a:xfrm>
              <a:off x="5075875" y="3893650"/>
              <a:ext cx="1162725" cy="1205350"/>
            </a:xfrm>
            <a:custGeom>
              <a:avLst/>
              <a:gdLst/>
              <a:ahLst/>
              <a:cxnLst/>
              <a:rect l="l" t="t" r="r" b="b"/>
              <a:pathLst>
                <a:path w="46509" h="48214" extrusionOk="0">
                  <a:moveTo>
                    <a:pt x="2471" y="0"/>
                  </a:moveTo>
                  <a:lnTo>
                    <a:pt x="0" y="3155"/>
                  </a:lnTo>
                  <a:cubicBezTo>
                    <a:pt x="6499" y="13223"/>
                    <a:pt x="14565" y="14042"/>
                    <a:pt x="14565" y="14042"/>
                  </a:cubicBezTo>
                  <a:cubicBezTo>
                    <a:pt x="14641" y="14012"/>
                    <a:pt x="14719" y="13979"/>
                    <a:pt x="14792" y="13946"/>
                  </a:cubicBezTo>
                  <a:lnTo>
                    <a:pt x="14792" y="13946"/>
                  </a:lnTo>
                  <a:cubicBezTo>
                    <a:pt x="13581" y="17134"/>
                    <a:pt x="12080" y="21496"/>
                    <a:pt x="11467" y="24950"/>
                  </a:cubicBezTo>
                  <a:cubicBezTo>
                    <a:pt x="11467" y="24950"/>
                    <a:pt x="11641" y="25122"/>
                    <a:pt x="11977" y="25392"/>
                  </a:cubicBezTo>
                  <a:cubicBezTo>
                    <a:pt x="11555" y="29180"/>
                    <a:pt x="10740" y="39180"/>
                    <a:pt x="12647" y="48205"/>
                  </a:cubicBezTo>
                  <a:lnTo>
                    <a:pt x="18021" y="48205"/>
                  </a:lnTo>
                  <a:cubicBezTo>
                    <a:pt x="18021" y="48205"/>
                    <a:pt x="19937" y="34755"/>
                    <a:pt x="21760" y="31326"/>
                  </a:cubicBezTo>
                  <a:cubicBezTo>
                    <a:pt x="21760" y="31326"/>
                    <a:pt x="26423" y="43010"/>
                    <a:pt x="27923" y="48205"/>
                  </a:cubicBezTo>
                  <a:cubicBezTo>
                    <a:pt x="27923" y="48205"/>
                    <a:pt x="28188" y="48214"/>
                    <a:pt x="28615" y="48214"/>
                  </a:cubicBezTo>
                  <a:cubicBezTo>
                    <a:pt x="30116" y="48214"/>
                    <a:pt x="33618" y="48109"/>
                    <a:pt x="34618" y="47166"/>
                  </a:cubicBezTo>
                  <a:cubicBezTo>
                    <a:pt x="34618" y="47166"/>
                    <a:pt x="33538" y="39275"/>
                    <a:pt x="31723" y="32241"/>
                  </a:cubicBezTo>
                  <a:cubicBezTo>
                    <a:pt x="31703" y="32163"/>
                    <a:pt x="31682" y="32084"/>
                    <a:pt x="31662" y="32008"/>
                  </a:cubicBezTo>
                  <a:cubicBezTo>
                    <a:pt x="31662" y="32006"/>
                    <a:pt x="31662" y="32006"/>
                    <a:pt x="31658" y="32002"/>
                  </a:cubicBezTo>
                  <a:cubicBezTo>
                    <a:pt x="31637" y="31926"/>
                    <a:pt x="31617" y="31852"/>
                    <a:pt x="31600" y="31774"/>
                  </a:cubicBezTo>
                  <a:cubicBezTo>
                    <a:pt x="31600" y="31772"/>
                    <a:pt x="31596" y="31766"/>
                    <a:pt x="31596" y="31764"/>
                  </a:cubicBezTo>
                  <a:cubicBezTo>
                    <a:pt x="31576" y="31690"/>
                    <a:pt x="31559" y="31616"/>
                    <a:pt x="31537" y="31541"/>
                  </a:cubicBezTo>
                  <a:cubicBezTo>
                    <a:pt x="31537" y="31537"/>
                    <a:pt x="31535" y="31530"/>
                    <a:pt x="31535" y="31528"/>
                  </a:cubicBezTo>
                  <a:cubicBezTo>
                    <a:pt x="31514" y="31457"/>
                    <a:pt x="31496" y="31383"/>
                    <a:pt x="31475" y="31311"/>
                  </a:cubicBezTo>
                  <a:cubicBezTo>
                    <a:pt x="31473" y="31305"/>
                    <a:pt x="31473" y="31299"/>
                    <a:pt x="31471" y="31293"/>
                  </a:cubicBezTo>
                  <a:cubicBezTo>
                    <a:pt x="31451" y="31221"/>
                    <a:pt x="31432" y="31149"/>
                    <a:pt x="31412" y="31078"/>
                  </a:cubicBezTo>
                  <a:cubicBezTo>
                    <a:pt x="31410" y="31074"/>
                    <a:pt x="31410" y="31065"/>
                    <a:pt x="31408" y="31059"/>
                  </a:cubicBezTo>
                  <a:cubicBezTo>
                    <a:pt x="31387" y="30987"/>
                    <a:pt x="31369" y="30920"/>
                    <a:pt x="31348" y="30848"/>
                  </a:cubicBezTo>
                  <a:cubicBezTo>
                    <a:pt x="31346" y="30842"/>
                    <a:pt x="31346" y="30834"/>
                    <a:pt x="31342" y="30830"/>
                  </a:cubicBezTo>
                  <a:cubicBezTo>
                    <a:pt x="31322" y="30760"/>
                    <a:pt x="31305" y="30688"/>
                    <a:pt x="31285" y="30619"/>
                  </a:cubicBezTo>
                  <a:cubicBezTo>
                    <a:pt x="31281" y="30613"/>
                    <a:pt x="31279" y="30606"/>
                    <a:pt x="31279" y="30598"/>
                  </a:cubicBezTo>
                  <a:cubicBezTo>
                    <a:pt x="31258" y="30531"/>
                    <a:pt x="31240" y="30461"/>
                    <a:pt x="31219" y="30391"/>
                  </a:cubicBezTo>
                  <a:cubicBezTo>
                    <a:pt x="31217" y="30383"/>
                    <a:pt x="31215" y="30377"/>
                    <a:pt x="31215" y="30369"/>
                  </a:cubicBezTo>
                  <a:cubicBezTo>
                    <a:pt x="31195" y="30299"/>
                    <a:pt x="31176" y="30229"/>
                    <a:pt x="31156" y="30164"/>
                  </a:cubicBezTo>
                  <a:cubicBezTo>
                    <a:pt x="31154" y="30156"/>
                    <a:pt x="31152" y="30147"/>
                    <a:pt x="31152" y="30143"/>
                  </a:cubicBezTo>
                  <a:cubicBezTo>
                    <a:pt x="31131" y="30074"/>
                    <a:pt x="31113" y="30008"/>
                    <a:pt x="31092" y="29939"/>
                  </a:cubicBezTo>
                  <a:lnTo>
                    <a:pt x="31084" y="29916"/>
                  </a:lnTo>
                  <a:cubicBezTo>
                    <a:pt x="31063" y="29846"/>
                    <a:pt x="31043" y="29779"/>
                    <a:pt x="31022" y="29713"/>
                  </a:cubicBezTo>
                  <a:cubicBezTo>
                    <a:pt x="31020" y="29705"/>
                    <a:pt x="31018" y="29701"/>
                    <a:pt x="31018" y="29693"/>
                  </a:cubicBezTo>
                  <a:cubicBezTo>
                    <a:pt x="30998" y="29625"/>
                    <a:pt x="30977" y="29557"/>
                    <a:pt x="30957" y="29490"/>
                  </a:cubicBezTo>
                  <a:cubicBezTo>
                    <a:pt x="30953" y="29482"/>
                    <a:pt x="30951" y="29476"/>
                    <a:pt x="30949" y="29469"/>
                  </a:cubicBezTo>
                  <a:lnTo>
                    <a:pt x="30887" y="29271"/>
                  </a:lnTo>
                  <a:cubicBezTo>
                    <a:pt x="30885" y="29262"/>
                    <a:pt x="30883" y="29256"/>
                    <a:pt x="30883" y="29250"/>
                  </a:cubicBezTo>
                  <a:lnTo>
                    <a:pt x="30822" y="29049"/>
                  </a:lnTo>
                  <a:cubicBezTo>
                    <a:pt x="30818" y="29041"/>
                    <a:pt x="30816" y="29037"/>
                    <a:pt x="30816" y="29029"/>
                  </a:cubicBezTo>
                  <a:lnTo>
                    <a:pt x="30754" y="28830"/>
                  </a:lnTo>
                  <a:cubicBezTo>
                    <a:pt x="30752" y="28824"/>
                    <a:pt x="30750" y="28816"/>
                    <a:pt x="30750" y="28812"/>
                  </a:cubicBezTo>
                  <a:cubicBezTo>
                    <a:pt x="30729" y="28744"/>
                    <a:pt x="30709" y="28679"/>
                    <a:pt x="30684" y="28611"/>
                  </a:cubicBezTo>
                  <a:cubicBezTo>
                    <a:pt x="30682" y="28607"/>
                    <a:pt x="30682" y="28599"/>
                    <a:pt x="30680" y="28595"/>
                  </a:cubicBezTo>
                  <a:cubicBezTo>
                    <a:pt x="30660" y="28527"/>
                    <a:pt x="30637" y="28461"/>
                    <a:pt x="30617" y="28396"/>
                  </a:cubicBezTo>
                  <a:cubicBezTo>
                    <a:pt x="30613" y="28392"/>
                    <a:pt x="30613" y="28384"/>
                    <a:pt x="30611" y="28379"/>
                  </a:cubicBezTo>
                  <a:cubicBezTo>
                    <a:pt x="30590" y="28312"/>
                    <a:pt x="30568" y="28248"/>
                    <a:pt x="30547" y="28181"/>
                  </a:cubicBezTo>
                  <a:cubicBezTo>
                    <a:pt x="30545" y="28177"/>
                    <a:pt x="30545" y="28170"/>
                    <a:pt x="30541" y="28166"/>
                  </a:cubicBezTo>
                  <a:cubicBezTo>
                    <a:pt x="30518" y="28099"/>
                    <a:pt x="30498" y="28035"/>
                    <a:pt x="30475" y="27970"/>
                  </a:cubicBezTo>
                  <a:cubicBezTo>
                    <a:pt x="30473" y="27964"/>
                    <a:pt x="30473" y="27959"/>
                    <a:pt x="30469" y="27953"/>
                  </a:cubicBezTo>
                  <a:cubicBezTo>
                    <a:pt x="30447" y="27888"/>
                    <a:pt x="30426" y="27822"/>
                    <a:pt x="30404" y="27759"/>
                  </a:cubicBezTo>
                  <a:cubicBezTo>
                    <a:pt x="30402" y="27755"/>
                    <a:pt x="30402" y="27748"/>
                    <a:pt x="30398" y="27746"/>
                  </a:cubicBezTo>
                  <a:cubicBezTo>
                    <a:pt x="30375" y="27683"/>
                    <a:pt x="30355" y="27615"/>
                    <a:pt x="30332" y="27552"/>
                  </a:cubicBezTo>
                  <a:cubicBezTo>
                    <a:pt x="30330" y="27546"/>
                    <a:pt x="30330" y="27544"/>
                    <a:pt x="30326" y="27539"/>
                  </a:cubicBezTo>
                  <a:lnTo>
                    <a:pt x="30258" y="27347"/>
                  </a:lnTo>
                  <a:cubicBezTo>
                    <a:pt x="30254" y="27341"/>
                    <a:pt x="30254" y="27339"/>
                    <a:pt x="30252" y="27335"/>
                  </a:cubicBezTo>
                  <a:lnTo>
                    <a:pt x="30182" y="27142"/>
                  </a:lnTo>
                  <a:cubicBezTo>
                    <a:pt x="30180" y="27140"/>
                    <a:pt x="30180" y="27134"/>
                    <a:pt x="30178" y="27132"/>
                  </a:cubicBezTo>
                  <a:cubicBezTo>
                    <a:pt x="30156" y="27068"/>
                    <a:pt x="30131" y="27003"/>
                    <a:pt x="30109" y="26941"/>
                  </a:cubicBezTo>
                  <a:cubicBezTo>
                    <a:pt x="30109" y="26939"/>
                    <a:pt x="30107" y="26935"/>
                    <a:pt x="30107" y="26931"/>
                  </a:cubicBezTo>
                  <a:cubicBezTo>
                    <a:pt x="30084" y="26867"/>
                    <a:pt x="30060" y="26806"/>
                    <a:pt x="30037" y="26742"/>
                  </a:cubicBezTo>
                  <a:cubicBezTo>
                    <a:pt x="30037" y="26740"/>
                    <a:pt x="30035" y="26736"/>
                    <a:pt x="30035" y="26734"/>
                  </a:cubicBezTo>
                  <a:cubicBezTo>
                    <a:pt x="30012" y="26673"/>
                    <a:pt x="29988" y="26609"/>
                    <a:pt x="29963" y="26548"/>
                  </a:cubicBezTo>
                  <a:cubicBezTo>
                    <a:pt x="29963" y="26546"/>
                    <a:pt x="29961" y="26542"/>
                    <a:pt x="29961" y="26540"/>
                  </a:cubicBezTo>
                  <a:cubicBezTo>
                    <a:pt x="29955" y="26529"/>
                    <a:pt x="29953" y="26519"/>
                    <a:pt x="29947" y="26509"/>
                  </a:cubicBezTo>
                  <a:cubicBezTo>
                    <a:pt x="29994" y="26488"/>
                    <a:pt x="30037" y="26466"/>
                    <a:pt x="30084" y="26443"/>
                  </a:cubicBezTo>
                  <a:lnTo>
                    <a:pt x="29168" y="15667"/>
                  </a:lnTo>
                  <a:lnTo>
                    <a:pt x="29168" y="15667"/>
                  </a:lnTo>
                  <a:cubicBezTo>
                    <a:pt x="29567" y="15734"/>
                    <a:pt x="30372" y="15839"/>
                    <a:pt x="31494" y="15839"/>
                  </a:cubicBezTo>
                  <a:cubicBezTo>
                    <a:pt x="34646" y="15839"/>
                    <a:pt x="40303" y="15008"/>
                    <a:pt x="46509" y="10162"/>
                  </a:cubicBezTo>
                  <a:lnTo>
                    <a:pt x="45083" y="6331"/>
                  </a:lnTo>
                  <a:cubicBezTo>
                    <a:pt x="45083" y="6331"/>
                    <a:pt x="34132" y="10412"/>
                    <a:pt x="27850" y="10412"/>
                  </a:cubicBezTo>
                  <a:cubicBezTo>
                    <a:pt x="27572" y="10412"/>
                    <a:pt x="27304" y="10404"/>
                    <a:pt x="27046" y="10387"/>
                  </a:cubicBezTo>
                  <a:cubicBezTo>
                    <a:pt x="27046" y="10387"/>
                    <a:pt x="27044" y="10418"/>
                    <a:pt x="27038" y="10473"/>
                  </a:cubicBezTo>
                  <a:cubicBezTo>
                    <a:pt x="27034" y="10469"/>
                    <a:pt x="27027" y="10467"/>
                    <a:pt x="27021" y="10465"/>
                  </a:cubicBezTo>
                  <a:lnTo>
                    <a:pt x="27021" y="10418"/>
                  </a:lnTo>
                  <a:cubicBezTo>
                    <a:pt x="26851" y="10159"/>
                    <a:pt x="26621" y="10098"/>
                    <a:pt x="26444" y="10098"/>
                  </a:cubicBezTo>
                  <a:cubicBezTo>
                    <a:pt x="26294" y="10098"/>
                    <a:pt x="26181" y="10141"/>
                    <a:pt x="26171" y="10146"/>
                  </a:cubicBezTo>
                  <a:cubicBezTo>
                    <a:pt x="24743" y="9650"/>
                    <a:pt x="22792" y="9192"/>
                    <a:pt x="20464" y="9192"/>
                  </a:cubicBezTo>
                  <a:cubicBezTo>
                    <a:pt x="20261" y="9192"/>
                    <a:pt x="20055" y="9196"/>
                    <a:pt x="19847" y="9203"/>
                  </a:cubicBezTo>
                  <a:lnTo>
                    <a:pt x="19902" y="9142"/>
                  </a:lnTo>
                  <a:cubicBezTo>
                    <a:pt x="19902" y="9142"/>
                    <a:pt x="19737" y="9048"/>
                    <a:pt x="19467" y="9048"/>
                  </a:cubicBezTo>
                  <a:cubicBezTo>
                    <a:pt x="19268" y="9048"/>
                    <a:pt x="19012" y="9099"/>
                    <a:pt x="18724" y="9277"/>
                  </a:cubicBezTo>
                  <a:cubicBezTo>
                    <a:pt x="18668" y="9281"/>
                    <a:pt x="18613" y="9287"/>
                    <a:pt x="18556" y="9295"/>
                  </a:cubicBezTo>
                  <a:cubicBezTo>
                    <a:pt x="18134" y="9340"/>
                    <a:pt x="17704" y="9400"/>
                    <a:pt x="17263" y="9480"/>
                  </a:cubicBezTo>
                  <a:cubicBezTo>
                    <a:pt x="11342" y="7423"/>
                    <a:pt x="2471" y="0"/>
                    <a:pt x="24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8"/>
            <p:cNvSpPr/>
            <p:nvPr/>
          </p:nvSpPr>
          <p:spPr>
            <a:xfrm>
              <a:off x="5786275" y="5041575"/>
              <a:ext cx="124900" cy="22400"/>
            </a:xfrm>
            <a:custGeom>
              <a:avLst/>
              <a:gdLst/>
              <a:ahLst/>
              <a:cxnLst/>
              <a:rect l="l" t="t" r="r" b="b"/>
              <a:pathLst>
                <a:path w="4996" h="896" extrusionOk="0">
                  <a:moveTo>
                    <a:pt x="4859" y="1"/>
                  </a:moveTo>
                  <a:cubicBezTo>
                    <a:pt x="4854" y="1"/>
                    <a:pt x="4849" y="1"/>
                    <a:pt x="4844" y="2"/>
                  </a:cubicBezTo>
                  <a:cubicBezTo>
                    <a:pt x="3242" y="225"/>
                    <a:pt x="1695" y="709"/>
                    <a:pt x="74" y="780"/>
                  </a:cubicBezTo>
                  <a:cubicBezTo>
                    <a:pt x="2" y="782"/>
                    <a:pt x="0" y="895"/>
                    <a:pt x="74" y="895"/>
                  </a:cubicBezTo>
                  <a:cubicBezTo>
                    <a:pt x="91" y="895"/>
                    <a:pt x="108" y="895"/>
                    <a:pt x="125" y="895"/>
                  </a:cubicBezTo>
                  <a:cubicBezTo>
                    <a:pt x="1755" y="895"/>
                    <a:pt x="3303" y="504"/>
                    <a:pt x="4889" y="168"/>
                  </a:cubicBezTo>
                  <a:cubicBezTo>
                    <a:pt x="4996" y="146"/>
                    <a:pt x="4955" y="1"/>
                    <a:pt x="485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8"/>
            <p:cNvSpPr/>
            <p:nvPr/>
          </p:nvSpPr>
          <p:spPr>
            <a:xfrm>
              <a:off x="5412425" y="5047850"/>
              <a:ext cx="101875" cy="10350"/>
            </a:xfrm>
            <a:custGeom>
              <a:avLst/>
              <a:gdLst/>
              <a:ahLst/>
              <a:cxnLst/>
              <a:rect l="l" t="t" r="r" b="b"/>
              <a:pathLst>
                <a:path w="4075" h="414" extrusionOk="0">
                  <a:moveTo>
                    <a:pt x="3950" y="0"/>
                  </a:moveTo>
                  <a:cubicBezTo>
                    <a:pt x="3946" y="0"/>
                    <a:pt x="3942" y="0"/>
                    <a:pt x="3938" y="1"/>
                  </a:cubicBezTo>
                  <a:cubicBezTo>
                    <a:pt x="2631" y="113"/>
                    <a:pt x="1353" y="181"/>
                    <a:pt x="40" y="216"/>
                  </a:cubicBezTo>
                  <a:cubicBezTo>
                    <a:pt x="1" y="216"/>
                    <a:pt x="1" y="273"/>
                    <a:pt x="40" y="273"/>
                  </a:cubicBezTo>
                  <a:cubicBezTo>
                    <a:pt x="797" y="304"/>
                    <a:pt x="1614" y="413"/>
                    <a:pt x="2412" y="413"/>
                  </a:cubicBezTo>
                  <a:cubicBezTo>
                    <a:pt x="2947" y="413"/>
                    <a:pt x="3473" y="364"/>
                    <a:pt x="3967" y="210"/>
                  </a:cubicBezTo>
                  <a:cubicBezTo>
                    <a:pt x="4074" y="174"/>
                    <a:pt x="4064" y="0"/>
                    <a:pt x="39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8"/>
            <p:cNvSpPr/>
            <p:nvPr/>
          </p:nvSpPr>
          <p:spPr>
            <a:xfrm>
              <a:off x="6195450" y="3978375"/>
              <a:ext cx="164400" cy="147000"/>
            </a:xfrm>
            <a:custGeom>
              <a:avLst/>
              <a:gdLst/>
              <a:ahLst/>
              <a:cxnLst/>
              <a:rect l="l" t="t" r="r" b="b"/>
              <a:pathLst>
                <a:path w="6576" h="5880" extrusionOk="0">
                  <a:moveTo>
                    <a:pt x="3939" y="0"/>
                  </a:moveTo>
                  <a:cubicBezTo>
                    <a:pt x="3369" y="0"/>
                    <a:pt x="2711" y="682"/>
                    <a:pt x="2711" y="682"/>
                  </a:cubicBezTo>
                  <a:cubicBezTo>
                    <a:pt x="2494" y="633"/>
                    <a:pt x="2297" y="611"/>
                    <a:pt x="2116" y="611"/>
                  </a:cubicBezTo>
                  <a:cubicBezTo>
                    <a:pt x="1" y="611"/>
                    <a:pt x="312" y="3696"/>
                    <a:pt x="312" y="3696"/>
                  </a:cubicBezTo>
                  <a:lnTo>
                    <a:pt x="1160" y="5880"/>
                  </a:lnTo>
                  <a:cubicBezTo>
                    <a:pt x="4852" y="5456"/>
                    <a:pt x="6530" y="4095"/>
                    <a:pt x="6561" y="2716"/>
                  </a:cubicBezTo>
                  <a:cubicBezTo>
                    <a:pt x="6576" y="2063"/>
                    <a:pt x="6052" y="2002"/>
                    <a:pt x="5855" y="2002"/>
                  </a:cubicBezTo>
                  <a:cubicBezTo>
                    <a:pt x="5810" y="2002"/>
                    <a:pt x="5782" y="2006"/>
                    <a:pt x="5782" y="2006"/>
                  </a:cubicBezTo>
                  <a:cubicBezTo>
                    <a:pt x="5701" y="937"/>
                    <a:pt x="5151" y="790"/>
                    <a:pt x="4855" y="790"/>
                  </a:cubicBezTo>
                  <a:cubicBezTo>
                    <a:pt x="4743" y="790"/>
                    <a:pt x="4668" y="811"/>
                    <a:pt x="4668" y="811"/>
                  </a:cubicBezTo>
                  <a:cubicBezTo>
                    <a:pt x="4529" y="199"/>
                    <a:pt x="4246" y="0"/>
                    <a:pt x="3939" y="0"/>
                  </a:cubicBezTo>
                  <a:close/>
                </a:path>
              </a:pathLst>
            </a:custGeom>
            <a:solidFill>
              <a:srgbClr val="F5AD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8"/>
            <p:cNvSpPr/>
            <p:nvPr/>
          </p:nvSpPr>
          <p:spPr>
            <a:xfrm>
              <a:off x="6238275" y="3990925"/>
              <a:ext cx="101250" cy="107050"/>
            </a:xfrm>
            <a:custGeom>
              <a:avLst/>
              <a:gdLst/>
              <a:ahLst/>
              <a:cxnLst/>
              <a:rect l="l" t="t" r="r" b="b"/>
              <a:pathLst>
                <a:path w="4050" h="4282" extrusionOk="0">
                  <a:moveTo>
                    <a:pt x="603" y="1"/>
                  </a:moveTo>
                  <a:cubicBezTo>
                    <a:pt x="462" y="1"/>
                    <a:pt x="467" y="228"/>
                    <a:pt x="613" y="250"/>
                  </a:cubicBezTo>
                  <a:cubicBezTo>
                    <a:pt x="1404" y="360"/>
                    <a:pt x="1904" y="1178"/>
                    <a:pt x="2090" y="1889"/>
                  </a:cubicBezTo>
                  <a:cubicBezTo>
                    <a:pt x="2115" y="1991"/>
                    <a:pt x="2140" y="2108"/>
                    <a:pt x="2119" y="2212"/>
                  </a:cubicBezTo>
                  <a:cubicBezTo>
                    <a:pt x="2056" y="2520"/>
                    <a:pt x="1861" y="2641"/>
                    <a:pt x="1636" y="2641"/>
                  </a:cubicBezTo>
                  <a:cubicBezTo>
                    <a:pt x="1465" y="2641"/>
                    <a:pt x="1277" y="2572"/>
                    <a:pt x="1115" y="2460"/>
                  </a:cubicBezTo>
                  <a:cubicBezTo>
                    <a:pt x="669" y="2153"/>
                    <a:pt x="337" y="1637"/>
                    <a:pt x="23" y="1209"/>
                  </a:cubicBezTo>
                  <a:cubicBezTo>
                    <a:pt x="21" y="1205"/>
                    <a:pt x="17" y="1204"/>
                    <a:pt x="14" y="1204"/>
                  </a:cubicBezTo>
                  <a:cubicBezTo>
                    <a:pt x="7" y="1204"/>
                    <a:pt x="1" y="1210"/>
                    <a:pt x="5" y="1219"/>
                  </a:cubicBezTo>
                  <a:cubicBezTo>
                    <a:pt x="337" y="1889"/>
                    <a:pt x="669" y="2573"/>
                    <a:pt x="1334" y="2970"/>
                  </a:cubicBezTo>
                  <a:cubicBezTo>
                    <a:pt x="1365" y="2989"/>
                    <a:pt x="1396" y="3003"/>
                    <a:pt x="1427" y="3015"/>
                  </a:cubicBezTo>
                  <a:cubicBezTo>
                    <a:pt x="1582" y="3388"/>
                    <a:pt x="1875" y="3524"/>
                    <a:pt x="2200" y="3524"/>
                  </a:cubicBezTo>
                  <a:cubicBezTo>
                    <a:pt x="2286" y="3524"/>
                    <a:pt x="2374" y="3514"/>
                    <a:pt x="2463" y="3497"/>
                  </a:cubicBezTo>
                  <a:lnTo>
                    <a:pt x="2463" y="3497"/>
                  </a:lnTo>
                  <a:cubicBezTo>
                    <a:pt x="2348" y="3685"/>
                    <a:pt x="2346" y="3925"/>
                    <a:pt x="2543" y="4087"/>
                  </a:cubicBezTo>
                  <a:cubicBezTo>
                    <a:pt x="2697" y="4211"/>
                    <a:pt x="2878" y="4281"/>
                    <a:pt x="3060" y="4281"/>
                  </a:cubicBezTo>
                  <a:cubicBezTo>
                    <a:pt x="3194" y="4281"/>
                    <a:pt x="3329" y="4243"/>
                    <a:pt x="3453" y="4161"/>
                  </a:cubicBezTo>
                  <a:cubicBezTo>
                    <a:pt x="3503" y="4131"/>
                    <a:pt x="3496" y="4046"/>
                    <a:pt x="3435" y="4046"/>
                  </a:cubicBezTo>
                  <a:cubicBezTo>
                    <a:pt x="3433" y="4046"/>
                    <a:pt x="3432" y="4046"/>
                    <a:pt x="3430" y="4046"/>
                  </a:cubicBezTo>
                  <a:cubicBezTo>
                    <a:pt x="3415" y="4047"/>
                    <a:pt x="3399" y="4048"/>
                    <a:pt x="3382" y="4048"/>
                  </a:cubicBezTo>
                  <a:cubicBezTo>
                    <a:pt x="3200" y="4048"/>
                    <a:pt x="2991" y="3966"/>
                    <a:pt x="2842" y="3878"/>
                  </a:cubicBezTo>
                  <a:cubicBezTo>
                    <a:pt x="2664" y="3769"/>
                    <a:pt x="2584" y="3636"/>
                    <a:pt x="2654" y="3452"/>
                  </a:cubicBezTo>
                  <a:cubicBezTo>
                    <a:pt x="2775" y="3417"/>
                    <a:pt x="2891" y="3368"/>
                    <a:pt x="3002" y="3315"/>
                  </a:cubicBezTo>
                  <a:cubicBezTo>
                    <a:pt x="3758" y="2942"/>
                    <a:pt x="3949" y="2128"/>
                    <a:pt x="4047" y="1368"/>
                  </a:cubicBezTo>
                  <a:cubicBezTo>
                    <a:pt x="4049" y="1355"/>
                    <a:pt x="4039" y="1348"/>
                    <a:pt x="4027" y="1348"/>
                  </a:cubicBezTo>
                  <a:cubicBezTo>
                    <a:pt x="4019" y="1348"/>
                    <a:pt x="4010" y="1352"/>
                    <a:pt x="4006" y="1360"/>
                  </a:cubicBezTo>
                  <a:cubicBezTo>
                    <a:pt x="3813" y="1856"/>
                    <a:pt x="3576" y="2344"/>
                    <a:pt x="3215" y="2741"/>
                  </a:cubicBezTo>
                  <a:cubicBezTo>
                    <a:pt x="2999" y="2977"/>
                    <a:pt x="2559" y="3224"/>
                    <a:pt x="2185" y="3224"/>
                  </a:cubicBezTo>
                  <a:cubicBezTo>
                    <a:pt x="2021" y="3224"/>
                    <a:pt x="1869" y="3177"/>
                    <a:pt x="1754" y="3061"/>
                  </a:cubicBezTo>
                  <a:cubicBezTo>
                    <a:pt x="2109" y="3005"/>
                    <a:pt x="2396" y="2632"/>
                    <a:pt x="2457" y="2264"/>
                  </a:cubicBezTo>
                  <a:cubicBezTo>
                    <a:pt x="2504" y="1979"/>
                    <a:pt x="2406" y="1665"/>
                    <a:pt x="2264" y="1381"/>
                  </a:cubicBezTo>
                  <a:cubicBezTo>
                    <a:pt x="2723" y="1153"/>
                    <a:pt x="2918" y="676"/>
                    <a:pt x="2930" y="174"/>
                  </a:cubicBezTo>
                  <a:cubicBezTo>
                    <a:pt x="2932" y="147"/>
                    <a:pt x="2908" y="131"/>
                    <a:pt x="2886" y="131"/>
                  </a:cubicBezTo>
                  <a:cubicBezTo>
                    <a:pt x="2870" y="131"/>
                    <a:pt x="2855" y="139"/>
                    <a:pt x="2850" y="157"/>
                  </a:cubicBezTo>
                  <a:cubicBezTo>
                    <a:pt x="2756" y="577"/>
                    <a:pt x="2533" y="957"/>
                    <a:pt x="2109" y="1098"/>
                  </a:cubicBezTo>
                  <a:cubicBezTo>
                    <a:pt x="2064" y="1024"/>
                    <a:pt x="2019" y="954"/>
                    <a:pt x="1976" y="891"/>
                  </a:cubicBezTo>
                  <a:cubicBezTo>
                    <a:pt x="1658" y="418"/>
                    <a:pt x="1193" y="61"/>
                    <a:pt x="619" y="2"/>
                  </a:cubicBezTo>
                  <a:cubicBezTo>
                    <a:pt x="614" y="1"/>
                    <a:pt x="608" y="1"/>
                    <a:pt x="603" y="1"/>
                  </a:cubicBezTo>
                  <a:close/>
                </a:path>
              </a:pathLst>
            </a:custGeom>
            <a:solidFill>
              <a:srgbClr val="E592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8"/>
            <p:cNvSpPr/>
            <p:nvPr/>
          </p:nvSpPr>
          <p:spPr>
            <a:xfrm>
              <a:off x="6181250" y="4068950"/>
              <a:ext cx="37400" cy="80875"/>
            </a:xfrm>
            <a:custGeom>
              <a:avLst/>
              <a:gdLst/>
              <a:ahLst/>
              <a:cxnLst/>
              <a:rect l="l" t="t" r="r" b="b"/>
              <a:pathLst>
                <a:path w="1496" h="3235" extrusionOk="0">
                  <a:moveTo>
                    <a:pt x="50" y="1"/>
                  </a:moveTo>
                  <a:cubicBezTo>
                    <a:pt x="26" y="1"/>
                    <a:pt x="0" y="23"/>
                    <a:pt x="10" y="50"/>
                  </a:cubicBezTo>
                  <a:cubicBezTo>
                    <a:pt x="425" y="1105"/>
                    <a:pt x="866" y="2150"/>
                    <a:pt x="1313" y="3191"/>
                  </a:cubicBezTo>
                  <a:cubicBezTo>
                    <a:pt x="1326" y="3222"/>
                    <a:pt x="1353" y="3235"/>
                    <a:pt x="1381" y="3235"/>
                  </a:cubicBezTo>
                  <a:cubicBezTo>
                    <a:pt x="1435" y="3235"/>
                    <a:pt x="1495" y="3186"/>
                    <a:pt x="1472" y="3125"/>
                  </a:cubicBezTo>
                  <a:cubicBezTo>
                    <a:pt x="1067" y="2062"/>
                    <a:pt x="552" y="1054"/>
                    <a:pt x="81" y="22"/>
                  </a:cubicBezTo>
                  <a:cubicBezTo>
                    <a:pt x="75" y="7"/>
                    <a:pt x="63" y="1"/>
                    <a:pt x="5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8"/>
            <p:cNvSpPr/>
            <p:nvPr/>
          </p:nvSpPr>
          <p:spPr>
            <a:xfrm>
              <a:off x="4977075" y="3792350"/>
              <a:ext cx="188550" cy="162625"/>
            </a:xfrm>
            <a:custGeom>
              <a:avLst/>
              <a:gdLst/>
              <a:ahLst/>
              <a:cxnLst/>
              <a:rect l="l" t="t" r="r" b="b"/>
              <a:pathLst>
                <a:path w="7542" h="6505" extrusionOk="0">
                  <a:moveTo>
                    <a:pt x="3590" y="1"/>
                  </a:moveTo>
                  <a:cubicBezTo>
                    <a:pt x="3352" y="1"/>
                    <a:pt x="3095" y="151"/>
                    <a:pt x="2838" y="565"/>
                  </a:cubicBezTo>
                  <a:cubicBezTo>
                    <a:pt x="2838" y="565"/>
                    <a:pt x="2651" y="435"/>
                    <a:pt x="2392" y="435"/>
                  </a:cubicBezTo>
                  <a:cubicBezTo>
                    <a:pt x="2097" y="435"/>
                    <a:pt x="1709" y="604"/>
                    <a:pt x="1395" y="1325"/>
                  </a:cubicBezTo>
                  <a:cubicBezTo>
                    <a:pt x="1395" y="1325"/>
                    <a:pt x="1232" y="1246"/>
                    <a:pt x="1034" y="1246"/>
                  </a:cubicBezTo>
                  <a:cubicBezTo>
                    <a:pt x="816" y="1246"/>
                    <a:pt x="556" y="1342"/>
                    <a:pt x="426" y="1743"/>
                  </a:cubicBezTo>
                  <a:cubicBezTo>
                    <a:pt x="0" y="3056"/>
                    <a:pt x="1139" y="4890"/>
                    <a:pt x="4487" y="6505"/>
                  </a:cubicBezTo>
                  <a:lnTo>
                    <a:pt x="6003" y="4716"/>
                  </a:lnTo>
                  <a:cubicBezTo>
                    <a:pt x="6003" y="4716"/>
                    <a:pt x="7542" y="1405"/>
                    <a:pt x="4729" y="1081"/>
                  </a:cubicBezTo>
                  <a:cubicBezTo>
                    <a:pt x="4729" y="1081"/>
                    <a:pt x="4228" y="1"/>
                    <a:pt x="3590" y="1"/>
                  </a:cubicBezTo>
                  <a:close/>
                </a:path>
              </a:pathLst>
            </a:custGeom>
            <a:solidFill>
              <a:srgbClr val="F5AD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8"/>
            <p:cNvSpPr/>
            <p:nvPr/>
          </p:nvSpPr>
          <p:spPr>
            <a:xfrm>
              <a:off x="5003750" y="3802675"/>
              <a:ext cx="106500" cy="97650"/>
            </a:xfrm>
            <a:custGeom>
              <a:avLst/>
              <a:gdLst/>
              <a:ahLst/>
              <a:cxnLst/>
              <a:rect l="l" t="t" r="r" b="b"/>
              <a:pathLst>
                <a:path w="4260" h="3906" extrusionOk="0">
                  <a:moveTo>
                    <a:pt x="1878" y="1"/>
                  </a:moveTo>
                  <a:cubicBezTo>
                    <a:pt x="1861" y="1"/>
                    <a:pt x="1843" y="10"/>
                    <a:pt x="1836" y="29"/>
                  </a:cubicBezTo>
                  <a:cubicBezTo>
                    <a:pt x="1683" y="509"/>
                    <a:pt x="1715" y="1021"/>
                    <a:pt x="2070" y="1386"/>
                  </a:cubicBezTo>
                  <a:cubicBezTo>
                    <a:pt x="1842" y="1609"/>
                    <a:pt x="1646" y="1873"/>
                    <a:pt x="1597" y="2158"/>
                  </a:cubicBezTo>
                  <a:cubicBezTo>
                    <a:pt x="1535" y="2527"/>
                    <a:pt x="1681" y="2971"/>
                    <a:pt x="1998" y="3141"/>
                  </a:cubicBezTo>
                  <a:cubicBezTo>
                    <a:pt x="1923" y="3179"/>
                    <a:pt x="1844" y="3196"/>
                    <a:pt x="1763" y="3196"/>
                  </a:cubicBezTo>
                  <a:cubicBezTo>
                    <a:pt x="1336" y="3196"/>
                    <a:pt x="876" y="2718"/>
                    <a:pt x="726" y="2359"/>
                  </a:cubicBezTo>
                  <a:cubicBezTo>
                    <a:pt x="515" y="1865"/>
                    <a:pt x="447" y="1328"/>
                    <a:pt x="431" y="796"/>
                  </a:cubicBezTo>
                  <a:cubicBezTo>
                    <a:pt x="430" y="781"/>
                    <a:pt x="418" y="773"/>
                    <a:pt x="408" y="773"/>
                  </a:cubicBezTo>
                  <a:cubicBezTo>
                    <a:pt x="400" y="773"/>
                    <a:pt x="393" y="778"/>
                    <a:pt x="390" y="787"/>
                  </a:cubicBezTo>
                  <a:cubicBezTo>
                    <a:pt x="234" y="1537"/>
                    <a:pt x="146" y="2373"/>
                    <a:pt x="738" y="2969"/>
                  </a:cubicBezTo>
                  <a:cubicBezTo>
                    <a:pt x="826" y="3055"/>
                    <a:pt x="921" y="3141"/>
                    <a:pt x="1023" y="3215"/>
                  </a:cubicBezTo>
                  <a:cubicBezTo>
                    <a:pt x="1029" y="3410"/>
                    <a:pt x="910" y="3510"/>
                    <a:pt x="705" y="3553"/>
                  </a:cubicBezTo>
                  <a:cubicBezTo>
                    <a:pt x="625" y="3570"/>
                    <a:pt x="532" y="3580"/>
                    <a:pt x="439" y="3580"/>
                  </a:cubicBezTo>
                  <a:cubicBezTo>
                    <a:pt x="318" y="3580"/>
                    <a:pt x="195" y="3563"/>
                    <a:pt x="97" y="3520"/>
                  </a:cubicBezTo>
                  <a:cubicBezTo>
                    <a:pt x="89" y="3517"/>
                    <a:pt x="81" y="3515"/>
                    <a:pt x="73" y="3515"/>
                  </a:cubicBezTo>
                  <a:cubicBezTo>
                    <a:pt x="26" y="3515"/>
                    <a:pt x="1" y="3582"/>
                    <a:pt x="29" y="3623"/>
                  </a:cubicBezTo>
                  <a:cubicBezTo>
                    <a:pt x="176" y="3814"/>
                    <a:pt x="388" y="3905"/>
                    <a:pt x="609" y="3905"/>
                  </a:cubicBezTo>
                  <a:cubicBezTo>
                    <a:pt x="710" y="3905"/>
                    <a:pt x="813" y="3887"/>
                    <a:pt x="912" y="3850"/>
                  </a:cubicBezTo>
                  <a:cubicBezTo>
                    <a:pt x="1150" y="3766"/>
                    <a:pt x="1228" y="3537"/>
                    <a:pt x="1179" y="3322"/>
                  </a:cubicBezTo>
                  <a:lnTo>
                    <a:pt x="1179" y="3322"/>
                  </a:lnTo>
                  <a:cubicBezTo>
                    <a:pt x="1357" y="3426"/>
                    <a:pt x="1546" y="3492"/>
                    <a:pt x="1732" y="3492"/>
                  </a:cubicBezTo>
                  <a:cubicBezTo>
                    <a:pt x="1938" y="3492"/>
                    <a:pt x="2139" y="3410"/>
                    <a:pt x="2318" y="3209"/>
                  </a:cubicBezTo>
                  <a:cubicBezTo>
                    <a:pt x="2353" y="3209"/>
                    <a:pt x="2385" y="3205"/>
                    <a:pt x="2420" y="3197"/>
                  </a:cubicBezTo>
                  <a:cubicBezTo>
                    <a:pt x="3182" y="3039"/>
                    <a:pt x="3719" y="2502"/>
                    <a:pt x="4252" y="1978"/>
                  </a:cubicBezTo>
                  <a:cubicBezTo>
                    <a:pt x="4260" y="1970"/>
                    <a:pt x="4254" y="1961"/>
                    <a:pt x="4247" y="1961"/>
                  </a:cubicBezTo>
                  <a:cubicBezTo>
                    <a:pt x="4244" y="1961"/>
                    <a:pt x="4242" y="1961"/>
                    <a:pt x="4240" y="1963"/>
                  </a:cubicBezTo>
                  <a:cubicBezTo>
                    <a:pt x="3803" y="2267"/>
                    <a:pt x="3318" y="2646"/>
                    <a:pt x="2797" y="2789"/>
                  </a:cubicBezTo>
                  <a:cubicBezTo>
                    <a:pt x="2700" y="2816"/>
                    <a:pt x="2600" y="2830"/>
                    <a:pt x="2504" y="2830"/>
                  </a:cubicBezTo>
                  <a:cubicBezTo>
                    <a:pt x="2164" y="2830"/>
                    <a:pt x="1874" y="2652"/>
                    <a:pt x="1933" y="2226"/>
                  </a:cubicBezTo>
                  <a:cubicBezTo>
                    <a:pt x="1947" y="2119"/>
                    <a:pt x="2004" y="2017"/>
                    <a:pt x="2062" y="1928"/>
                  </a:cubicBezTo>
                  <a:cubicBezTo>
                    <a:pt x="2428" y="1383"/>
                    <a:pt x="3058" y="843"/>
                    <a:pt x="3746" y="843"/>
                  </a:cubicBezTo>
                  <a:cubicBezTo>
                    <a:pt x="3829" y="843"/>
                    <a:pt x="3912" y="851"/>
                    <a:pt x="3996" y="867"/>
                  </a:cubicBezTo>
                  <a:cubicBezTo>
                    <a:pt x="4005" y="869"/>
                    <a:pt x="4014" y="870"/>
                    <a:pt x="4023" y="870"/>
                  </a:cubicBezTo>
                  <a:cubicBezTo>
                    <a:pt x="4158" y="870"/>
                    <a:pt x="4220" y="664"/>
                    <a:pt x="4074" y="632"/>
                  </a:cubicBezTo>
                  <a:cubicBezTo>
                    <a:pt x="3949" y="602"/>
                    <a:pt x="3825" y="588"/>
                    <a:pt x="3703" y="588"/>
                  </a:cubicBezTo>
                  <a:cubicBezTo>
                    <a:pt x="3271" y="588"/>
                    <a:pt x="2858" y="760"/>
                    <a:pt x="2500" y="1025"/>
                  </a:cubicBezTo>
                  <a:cubicBezTo>
                    <a:pt x="2439" y="1068"/>
                    <a:pt x="2375" y="1119"/>
                    <a:pt x="2308" y="1177"/>
                  </a:cubicBezTo>
                  <a:cubicBezTo>
                    <a:pt x="1955" y="902"/>
                    <a:pt x="1869" y="472"/>
                    <a:pt x="1916" y="44"/>
                  </a:cubicBezTo>
                  <a:cubicBezTo>
                    <a:pt x="1920" y="15"/>
                    <a:pt x="1899" y="1"/>
                    <a:pt x="1878" y="1"/>
                  </a:cubicBezTo>
                  <a:close/>
                </a:path>
              </a:pathLst>
            </a:custGeom>
            <a:solidFill>
              <a:srgbClr val="E592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8"/>
            <p:cNvSpPr/>
            <p:nvPr/>
          </p:nvSpPr>
          <p:spPr>
            <a:xfrm>
              <a:off x="5023175" y="3867475"/>
              <a:ext cx="70175" cy="364375"/>
            </a:xfrm>
            <a:custGeom>
              <a:avLst/>
              <a:gdLst/>
              <a:ahLst/>
              <a:cxnLst/>
              <a:rect l="l" t="t" r="r" b="b"/>
              <a:pathLst>
                <a:path w="2807" h="14575" extrusionOk="0">
                  <a:moveTo>
                    <a:pt x="2807" y="0"/>
                  </a:moveTo>
                  <a:lnTo>
                    <a:pt x="2807" y="0"/>
                  </a:lnTo>
                  <a:cubicBezTo>
                    <a:pt x="2547" y="215"/>
                    <a:pt x="2266" y="398"/>
                    <a:pt x="1946" y="514"/>
                  </a:cubicBezTo>
                  <a:lnTo>
                    <a:pt x="31" y="14128"/>
                  </a:lnTo>
                  <a:cubicBezTo>
                    <a:pt x="0" y="14341"/>
                    <a:pt x="150" y="14538"/>
                    <a:pt x="361" y="14569"/>
                  </a:cubicBezTo>
                  <a:cubicBezTo>
                    <a:pt x="380" y="14573"/>
                    <a:pt x="399" y="14574"/>
                    <a:pt x="417" y="14574"/>
                  </a:cubicBezTo>
                  <a:cubicBezTo>
                    <a:pt x="428" y="14574"/>
                    <a:pt x="438" y="14574"/>
                    <a:pt x="449" y="14573"/>
                  </a:cubicBezTo>
                  <a:cubicBezTo>
                    <a:pt x="625" y="14557"/>
                    <a:pt x="777" y="14423"/>
                    <a:pt x="801" y="14239"/>
                  </a:cubicBezTo>
                  <a:lnTo>
                    <a:pt x="2807" y="0"/>
                  </a:lnTo>
                  <a:close/>
                </a:path>
              </a:pathLst>
            </a:custGeom>
            <a:solidFill>
              <a:srgbClr val="7449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8"/>
            <p:cNvSpPr/>
            <p:nvPr/>
          </p:nvSpPr>
          <p:spPr>
            <a:xfrm>
              <a:off x="5099525" y="3928300"/>
              <a:ext cx="62475" cy="62475"/>
            </a:xfrm>
            <a:custGeom>
              <a:avLst/>
              <a:gdLst/>
              <a:ahLst/>
              <a:cxnLst/>
              <a:rect l="l" t="t" r="r" b="b"/>
              <a:pathLst>
                <a:path w="2499" h="2499" extrusionOk="0">
                  <a:moveTo>
                    <a:pt x="2425" y="0"/>
                  </a:moveTo>
                  <a:cubicBezTo>
                    <a:pt x="2411" y="0"/>
                    <a:pt x="2397" y="5"/>
                    <a:pt x="2384" y="16"/>
                  </a:cubicBezTo>
                  <a:cubicBezTo>
                    <a:pt x="1984" y="339"/>
                    <a:pt x="1677" y="763"/>
                    <a:pt x="1326" y="1140"/>
                  </a:cubicBezTo>
                  <a:cubicBezTo>
                    <a:pt x="939" y="1554"/>
                    <a:pt x="509" y="1929"/>
                    <a:pt x="83" y="2302"/>
                  </a:cubicBezTo>
                  <a:cubicBezTo>
                    <a:pt x="0" y="2376"/>
                    <a:pt x="77" y="2499"/>
                    <a:pt x="169" y="2499"/>
                  </a:cubicBezTo>
                  <a:cubicBezTo>
                    <a:pt x="186" y="2499"/>
                    <a:pt x="204" y="2494"/>
                    <a:pt x="222" y="2484"/>
                  </a:cubicBezTo>
                  <a:cubicBezTo>
                    <a:pt x="693" y="2212"/>
                    <a:pt x="1054" y="1859"/>
                    <a:pt x="1419" y="1458"/>
                  </a:cubicBezTo>
                  <a:cubicBezTo>
                    <a:pt x="1800" y="1034"/>
                    <a:pt x="2201" y="589"/>
                    <a:pt x="2470" y="87"/>
                  </a:cubicBezTo>
                  <a:cubicBezTo>
                    <a:pt x="2499" y="40"/>
                    <a:pt x="2465" y="0"/>
                    <a:pt x="24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8"/>
            <p:cNvSpPr/>
            <p:nvPr/>
          </p:nvSpPr>
          <p:spPr>
            <a:xfrm>
              <a:off x="5566900" y="4120325"/>
              <a:ext cx="155425" cy="169200"/>
            </a:xfrm>
            <a:custGeom>
              <a:avLst/>
              <a:gdLst/>
              <a:ahLst/>
              <a:cxnLst/>
              <a:rect l="l" t="t" r="r" b="b"/>
              <a:pathLst>
                <a:path w="6217" h="6768" extrusionOk="0">
                  <a:moveTo>
                    <a:pt x="1306" y="1"/>
                  </a:moveTo>
                  <a:cubicBezTo>
                    <a:pt x="962" y="1"/>
                    <a:pt x="611" y="22"/>
                    <a:pt x="257" y="69"/>
                  </a:cubicBezTo>
                  <a:cubicBezTo>
                    <a:pt x="257" y="69"/>
                    <a:pt x="52" y="273"/>
                    <a:pt x="17" y="341"/>
                  </a:cubicBezTo>
                  <a:cubicBezTo>
                    <a:pt x="1" y="1048"/>
                    <a:pt x="171" y="5360"/>
                    <a:pt x="572" y="6768"/>
                  </a:cubicBezTo>
                  <a:cubicBezTo>
                    <a:pt x="572" y="6768"/>
                    <a:pt x="1709" y="4592"/>
                    <a:pt x="3172" y="3783"/>
                  </a:cubicBezTo>
                  <a:cubicBezTo>
                    <a:pt x="4637" y="2972"/>
                    <a:pt x="5997" y="2087"/>
                    <a:pt x="6217" y="1259"/>
                  </a:cubicBezTo>
                  <a:cubicBezTo>
                    <a:pt x="6217" y="1259"/>
                    <a:pt x="3980" y="1"/>
                    <a:pt x="1306" y="1"/>
                  </a:cubicBezTo>
                  <a:close/>
                </a:path>
              </a:pathLst>
            </a:custGeom>
            <a:solidFill>
              <a:srgbClr val="F5AD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8"/>
            <p:cNvSpPr/>
            <p:nvPr/>
          </p:nvSpPr>
          <p:spPr>
            <a:xfrm>
              <a:off x="5387275" y="3574125"/>
              <a:ext cx="718175" cy="552325"/>
            </a:xfrm>
            <a:custGeom>
              <a:avLst/>
              <a:gdLst/>
              <a:ahLst/>
              <a:cxnLst/>
              <a:rect l="l" t="t" r="r" b="b"/>
              <a:pathLst>
                <a:path w="28727" h="22093" extrusionOk="0">
                  <a:moveTo>
                    <a:pt x="9835" y="1"/>
                  </a:moveTo>
                  <a:cubicBezTo>
                    <a:pt x="8711" y="1"/>
                    <a:pt x="7491" y="278"/>
                    <a:pt x="6243" y="1025"/>
                  </a:cubicBezTo>
                  <a:cubicBezTo>
                    <a:pt x="1435" y="3906"/>
                    <a:pt x="2539" y="8446"/>
                    <a:pt x="2539" y="8446"/>
                  </a:cubicBezTo>
                  <a:cubicBezTo>
                    <a:pt x="1" y="13420"/>
                    <a:pt x="2965" y="17807"/>
                    <a:pt x="3088" y="17921"/>
                  </a:cubicBezTo>
                  <a:cubicBezTo>
                    <a:pt x="6340" y="20992"/>
                    <a:pt x="9917" y="22093"/>
                    <a:pt x="13168" y="22093"/>
                  </a:cubicBezTo>
                  <a:cubicBezTo>
                    <a:pt x="17409" y="22093"/>
                    <a:pt x="21095" y="20221"/>
                    <a:pt x="22783" y="18411"/>
                  </a:cubicBezTo>
                  <a:cubicBezTo>
                    <a:pt x="28726" y="12029"/>
                    <a:pt x="25176" y="3615"/>
                    <a:pt x="20582" y="1990"/>
                  </a:cubicBezTo>
                  <a:cubicBezTo>
                    <a:pt x="19759" y="1698"/>
                    <a:pt x="18990" y="1594"/>
                    <a:pt x="18311" y="1594"/>
                  </a:cubicBezTo>
                  <a:cubicBezTo>
                    <a:pt x="16600" y="1594"/>
                    <a:pt x="15463" y="2259"/>
                    <a:pt x="15463" y="2259"/>
                  </a:cubicBezTo>
                  <a:cubicBezTo>
                    <a:pt x="15463" y="2259"/>
                    <a:pt x="13044" y="1"/>
                    <a:pt x="983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8"/>
            <p:cNvSpPr/>
            <p:nvPr/>
          </p:nvSpPr>
          <p:spPr>
            <a:xfrm>
              <a:off x="5571925" y="4064400"/>
              <a:ext cx="171850" cy="76300"/>
            </a:xfrm>
            <a:custGeom>
              <a:avLst/>
              <a:gdLst/>
              <a:ahLst/>
              <a:cxnLst/>
              <a:rect l="l" t="t" r="r" b="b"/>
              <a:pathLst>
                <a:path w="6874" h="3052" extrusionOk="0">
                  <a:moveTo>
                    <a:pt x="0" y="1"/>
                  </a:moveTo>
                  <a:lnTo>
                    <a:pt x="0" y="1"/>
                  </a:lnTo>
                  <a:cubicBezTo>
                    <a:pt x="2" y="93"/>
                    <a:pt x="29" y="1064"/>
                    <a:pt x="56" y="2101"/>
                  </a:cubicBezTo>
                  <a:cubicBezTo>
                    <a:pt x="831" y="2543"/>
                    <a:pt x="2168" y="3051"/>
                    <a:pt x="4250" y="3051"/>
                  </a:cubicBezTo>
                  <a:cubicBezTo>
                    <a:pt x="4827" y="3051"/>
                    <a:pt x="5462" y="3012"/>
                    <a:pt x="6157" y="2922"/>
                  </a:cubicBezTo>
                  <a:lnTo>
                    <a:pt x="6874" y="69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5AD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8"/>
            <p:cNvSpPr/>
            <p:nvPr/>
          </p:nvSpPr>
          <p:spPr>
            <a:xfrm>
              <a:off x="5573300" y="4116850"/>
              <a:ext cx="152600" cy="79500"/>
            </a:xfrm>
            <a:custGeom>
              <a:avLst/>
              <a:gdLst/>
              <a:ahLst/>
              <a:cxnLst/>
              <a:rect l="l" t="t" r="r" b="b"/>
              <a:pathLst>
                <a:path w="6104" h="3180" extrusionOk="0">
                  <a:moveTo>
                    <a:pt x="1" y="1"/>
                  </a:moveTo>
                  <a:lnTo>
                    <a:pt x="1" y="1"/>
                  </a:lnTo>
                  <a:cubicBezTo>
                    <a:pt x="36" y="1252"/>
                    <a:pt x="70" y="2603"/>
                    <a:pt x="70" y="2603"/>
                  </a:cubicBezTo>
                  <a:cubicBezTo>
                    <a:pt x="70" y="2603"/>
                    <a:pt x="918" y="3179"/>
                    <a:pt x="2277" y="3179"/>
                  </a:cubicBezTo>
                  <a:cubicBezTo>
                    <a:pt x="3222" y="3179"/>
                    <a:pt x="4415" y="2900"/>
                    <a:pt x="5741" y="1955"/>
                  </a:cubicBezTo>
                  <a:lnTo>
                    <a:pt x="6104" y="822"/>
                  </a:lnTo>
                  <a:lnTo>
                    <a:pt x="6104" y="822"/>
                  </a:lnTo>
                  <a:cubicBezTo>
                    <a:pt x="5406" y="913"/>
                    <a:pt x="4770" y="952"/>
                    <a:pt x="4191" y="952"/>
                  </a:cubicBezTo>
                  <a:cubicBezTo>
                    <a:pt x="2111" y="952"/>
                    <a:pt x="775" y="445"/>
                    <a:pt x="1" y="1"/>
                  </a:cubicBezTo>
                  <a:close/>
                </a:path>
              </a:pathLst>
            </a:custGeom>
            <a:solidFill>
              <a:srgbClr val="F5AD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8"/>
            <p:cNvSpPr/>
            <p:nvPr/>
          </p:nvSpPr>
          <p:spPr>
            <a:xfrm>
              <a:off x="5370375" y="3692825"/>
              <a:ext cx="582900" cy="419625"/>
            </a:xfrm>
            <a:custGeom>
              <a:avLst/>
              <a:gdLst/>
              <a:ahLst/>
              <a:cxnLst/>
              <a:rect l="l" t="t" r="r" b="b"/>
              <a:pathLst>
                <a:path w="23316" h="16785" extrusionOk="0">
                  <a:moveTo>
                    <a:pt x="14670" y="0"/>
                  </a:moveTo>
                  <a:cubicBezTo>
                    <a:pt x="14670" y="0"/>
                    <a:pt x="10152" y="1729"/>
                    <a:pt x="5985" y="2752"/>
                  </a:cubicBezTo>
                  <a:cubicBezTo>
                    <a:pt x="5583" y="2858"/>
                    <a:pt x="5188" y="2989"/>
                    <a:pt x="4797" y="3071"/>
                  </a:cubicBezTo>
                  <a:cubicBezTo>
                    <a:pt x="4797" y="3071"/>
                    <a:pt x="1" y="10379"/>
                    <a:pt x="4758" y="14433"/>
                  </a:cubicBezTo>
                  <a:cubicBezTo>
                    <a:pt x="5227" y="14833"/>
                    <a:pt x="6636" y="15640"/>
                    <a:pt x="6636" y="15640"/>
                  </a:cubicBezTo>
                  <a:cubicBezTo>
                    <a:pt x="8312" y="16422"/>
                    <a:pt x="10274" y="16785"/>
                    <a:pt x="12265" y="16785"/>
                  </a:cubicBezTo>
                  <a:cubicBezTo>
                    <a:pt x="15815" y="16785"/>
                    <a:pt x="19456" y="15630"/>
                    <a:pt x="21719" y="13634"/>
                  </a:cubicBezTo>
                  <a:lnTo>
                    <a:pt x="23315" y="9467"/>
                  </a:lnTo>
                  <a:lnTo>
                    <a:pt x="23315" y="9467"/>
                  </a:lnTo>
                  <a:cubicBezTo>
                    <a:pt x="23315" y="9467"/>
                    <a:pt x="23315" y="9467"/>
                    <a:pt x="23315" y="9467"/>
                  </a:cubicBezTo>
                  <a:cubicBezTo>
                    <a:pt x="23307" y="9467"/>
                    <a:pt x="16255" y="5132"/>
                    <a:pt x="14670" y="0"/>
                  </a:cubicBezTo>
                  <a:close/>
                </a:path>
              </a:pathLst>
            </a:custGeom>
            <a:solidFill>
              <a:srgbClr val="F5AD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8"/>
            <p:cNvSpPr/>
            <p:nvPr/>
          </p:nvSpPr>
          <p:spPr>
            <a:xfrm>
              <a:off x="5586950" y="3866300"/>
              <a:ext cx="38525" cy="45275"/>
            </a:xfrm>
            <a:custGeom>
              <a:avLst/>
              <a:gdLst/>
              <a:ahLst/>
              <a:cxnLst/>
              <a:rect l="l" t="t" r="r" b="b"/>
              <a:pathLst>
                <a:path w="1541" h="1811" extrusionOk="0">
                  <a:moveTo>
                    <a:pt x="1119" y="0"/>
                  </a:moveTo>
                  <a:cubicBezTo>
                    <a:pt x="408" y="0"/>
                    <a:pt x="1" y="1255"/>
                    <a:pt x="586" y="1766"/>
                  </a:cubicBezTo>
                  <a:cubicBezTo>
                    <a:pt x="620" y="1796"/>
                    <a:pt x="661" y="1810"/>
                    <a:pt x="702" y="1810"/>
                  </a:cubicBezTo>
                  <a:cubicBezTo>
                    <a:pt x="799" y="1810"/>
                    <a:pt x="893" y="1733"/>
                    <a:pt x="885" y="1621"/>
                  </a:cubicBezTo>
                  <a:cubicBezTo>
                    <a:pt x="862" y="1346"/>
                    <a:pt x="721" y="1104"/>
                    <a:pt x="754" y="818"/>
                  </a:cubicBezTo>
                  <a:cubicBezTo>
                    <a:pt x="794" y="459"/>
                    <a:pt x="1113" y="234"/>
                    <a:pt x="1456" y="234"/>
                  </a:cubicBezTo>
                  <a:cubicBezTo>
                    <a:pt x="1457" y="234"/>
                    <a:pt x="1459" y="234"/>
                    <a:pt x="1460" y="234"/>
                  </a:cubicBezTo>
                  <a:cubicBezTo>
                    <a:pt x="1530" y="234"/>
                    <a:pt x="1540" y="139"/>
                    <a:pt x="1487" y="109"/>
                  </a:cubicBezTo>
                  <a:cubicBezTo>
                    <a:pt x="1358" y="34"/>
                    <a:pt x="1235" y="0"/>
                    <a:pt x="1119" y="0"/>
                  </a:cubicBezTo>
                  <a:close/>
                </a:path>
              </a:pathLst>
            </a:custGeom>
            <a:solidFill>
              <a:srgbClr val="E592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8"/>
            <p:cNvSpPr/>
            <p:nvPr/>
          </p:nvSpPr>
          <p:spPr>
            <a:xfrm>
              <a:off x="5580625" y="3949600"/>
              <a:ext cx="88900" cy="45625"/>
            </a:xfrm>
            <a:custGeom>
              <a:avLst/>
              <a:gdLst/>
              <a:ahLst/>
              <a:cxnLst/>
              <a:rect l="l" t="t" r="r" b="b"/>
              <a:pathLst>
                <a:path w="3556" h="1825" extrusionOk="0">
                  <a:moveTo>
                    <a:pt x="40" y="0"/>
                  </a:moveTo>
                  <a:cubicBezTo>
                    <a:pt x="21" y="0"/>
                    <a:pt x="1" y="15"/>
                    <a:pt x="1" y="40"/>
                  </a:cubicBezTo>
                  <a:cubicBezTo>
                    <a:pt x="21" y="944"/>
                    <a:pt x="474" y="1642"/>
                    <a:pt x="1398" y="1802"/>
                  </a:cubicBezTo>
                  <a:cubicBezTo>
                    <a:pt x="1484" y="1817"/>
                    <a:pt x="1570" y="1824"/>
                    <a:pt x="1654" y="1824"/>
                  </a:cubicBezTo>
                  <a:cubicBezTo>
                    <a:pt x="2536" y="1824"/>
                    <a:pt x="3275" y="1044"/>
                    <a:pt x="3537" y="245"/>
                  </a:cubicBezTo>
                  <a:cubicBezTo>
                    <a:pt x="3556" y="183"/>
                    <a:pt x="3503" y="140"/>
                    <a:pt x="3450" y="140"/>
                  </a:cubicBezTo>
                  <a:cubicBezTo>
                    <a:pt x="3429" y="140"/>
                    <a:pt x="3408" y="147"/>
                    <a:pt x="3391" y="163"/>
                  </a:cubicBezTo>
                  <a:cubicBezTo>
                    <a:pt x="2799" y="743"/>
                    <a:pt x="2566" y="1315"/>
                    <a:pt x="1621" y="1331"/>
                  </a:cubicBezTo>
                  <a:cubicBezTo>
                    <a:pt x="1613" y="1331"/>
                    <a:pt x="1605" y="1331"/>
                    <a:pt x="1598" y="1331"/>
                  </a:cubicBezTo>
                  <a:cubicBezTo>
                    <a:pt x="820" y="1331"/>
                    <a:pt x="283" y="732"/>
                    <a:pt x="74" y="26"/>
                  </a:cubicBezTo>
                  <a:cubicBezTo>
                    <a:pt x="69" y="8"/>
                    <a:pt x="55" y="0"/>
                    <a:pt x="40" y="0"/>
                  </a:cubicBezTo>
                  <a:close/>
                </a:path>
              </a:pathLst>
            </a:custGeom>
            <a:solidFill>
              <a:srgbClr val="E592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8"/>
            <p:cNvSpPr/>
            <p:nvPr/>
          </p:nvSpPr>
          <p:spPr>
            <a:xfrm>
              <a:off x="5758150" y="3911875"/>
              <a:ext cx="105850" cy="82375"/>
            </a:xfrm>
            <a:custGeom>
              <a:avLst/>
              <a:gdLst/>
              <a:ahLst/>
              <a:cxnLst/>
              <a:rect l="l" t="t" r="r" b="b"/>
              <a:pathLst>
                <a:path w="4234" h="3295" extrusionOk="0">
                  <a:moveTo>
                    <a:pt x="2109" y="0"/>
                  </a:moveTo>
                  <a:cubicBezTo>
                    <a:pt x="1620" y="0"/>
                    <a:pt x="1116" y="154"/>
                    <a:pt x="746" y="466"/>
                  </a:cubicBezTo>
                  <a:cubicBezTo>
                    <a:pt x="208" y="797"/>
                    <a:pt x="1" y="1603"/>
                    <a:pt x="259" y="2164"/>
                  </a:cubicBezTo>
                  <a:cubicBezTo>
                    <a:pt x="429" y="2533"/>
                    <a:pt x="667" y="2803"/>
                    <a:pt x="1007" y="3027"/>
                  </a:cubicBezTo>
                  <a:cubicBezTo>
                    <a:pt x="1209" y="3160"/>
                    <a:pt x="1447" y="3215"/>
                    <a:pt x="1689" y="3250"/>
                  </a:cubicBezTo>
                  <a:cubicBezTo>
                    <a:pt x="1835" y="3280"/>
                    <a:pt x="1984" y="3295"/>
                    <a:pt x="2134" y="3295"/>
                  </a:cubicBezTo>
                  <a:cubicBezTo>
                    <a:pt x="2598" y="3295"/>
                    <a:pt x="3061" y="3151"/>
                    <a:pt x="3400" y="2856"/>
                  </a:cubicBezTo>
                  <a:cubicBezTo>
                    <a:pt x="3664" y="2648"/>
                    <a:pt x="3871" y="2375"/>
                    <a:pt x="3965" y="2053"/>
                  </a:cubicBezTo>
                  <a:cubicBezTo>
                    <a:pt x="4233" y="1123"/>
                    <a:pt x="3434" y="220"/>
                    <a:pt x="2551" y="44"/>
                  </a:cubicBezTo>
                  <a:cubicBezTo>
                    <a:pt x="2408" y="15"/>
                    <a:pt x="2259" y="0"/>
                    <a:pt x="2109" y="0"/>
                  </a:cubicBezTo>
                  <a:close/>
                </a:path>
              </a:pathLst>
            </a:custGeom>
            <a:solidFill>
              <a:srgbClr val="E592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8"/>
            <p:cNvSpPr/>
            <p:nvPr/>
          </p:nvSpPr>
          <p:spPr>
            <a:xfrm>
              <a:off x="5440500" y="3847725"/>
              <a:ext cx="107875" cy="81675"/>
            </a:xfrm>
            <a:custGeom>
              <a:avLst/>
              <a:gdLst/>
              <a:ahLst/>
              <a:cxnLst/>
              <a:rect l="l" t="t" r="r" b="b"/>
              <a:pathLst>
                <a:path w="4315" h="3267" extrusionOk="0">
                  <a:moveTo>
                    <a:pt x="2122" y="0"/>
                  </a:moveTo>
                  <a:cubicBezTo>
                    <a:pt x="1927" y="0"/>
                    <a:pt x="1733" y="21"/>
                    <a:pt x="1549" y="61"/>
                  </a:cubicBezTo>
                  <a:cubicBezTo>
                    <a:pt x="564" y="274"/>
                    <a:pt x="0" y="1370"/>
                    <a:pt x="566" y="2261"/>
                  </a:cubicBezTo>
                  <a:cubicBezTo>
                    <a:pt x="877" y="2749"/>
                    <a:pt x="1367" y="3042"/>
                    <a:pt x="1900" y="3142"/>
                  </a:cubicBezTo>
                  <a:cubicBezTo>
                    <a:pt x="2094" y="3228"/>
                    <a:pt x="2316" y="3267"/>
                    <a:pt x="2542" y="3267"/>
                  </a:cubicBezTo>
                  <a:cubicBezTo>
                    <a:pt x="2932" y="3267"/>
                    <a:pt x="3333" y="3151"/>
                    <a:pt x="3618" y="2962"/>
                  </a:cubicBezTo>
                  <a:cubicBezTo>
                    <a:pt x="3926" y="2757"/>
                    <a:pt x="4180" y="2409"/>
                    <a:pt x="4235" y="2040"/>
                  </a:cubicBezTo>
                  <a:cubicBezTo>
                    <a:pt x="4315" y="1499"/>
                    <a:pt x="4120" y="1083"/>
                    <a:pt x="3780" y="684"/>
                  </a:cubicBezTo>
                  <a:cubicBezTo>
                    <a:pt x="3377" y="209"/>
                    <a:pt x="2741" y="0"/>
                    <a:pt x="2122" y="0"/>
                  </a:cubicBezTo>
                  <a:close/>
                </a:path>
              </a:pathLst>
            </a:custGeom>
            <a:solidFill>
              <a:srgbClr val="E592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8"/>
            <p:cNvSpPr/>
            <p:nvPr/>
          </p:nvSpPr>
          <p:spPr>
            <a:xfrm>
              <a:off x="5753450" y="3853175"/>
              <a:ext cx="85800" cy="46075"/>
            </a:xfrm>
            <a:custGeom>
              <a:avLst/>
              <a:gdLst/>
              <a:ahLst/>
              <a:cxnLst/>
              <a:rect l="l" t="t" r="r" b="b"/>
              <a:pathLst>
                <a:path w="3432" h="1843" extrusionOk="0">
                  <a:moveTo>
                    <a:pt x="1573" y="0"/>
                  </a:moveTo>
                  <a:cubicBezTo>
                    <a:pt x="953" y="0"/>
                    <a:pt x="355" y="414"/>
                    <a:pt x="33" y="912"/>
                  </a:cubicBezTo>
                  <a:cubicBezTo>
                    <a:pt x="0" y="965"/>
                    <a:pt x="46" y="1016"/>
                    <a:pt x="94" y="1016"/>
                  </a:cubicBezTo>
                  <a:cubicBezTo>
                    <a:pt x="109" y="1016"/>
                    <a:pt x="124" y="1011"/>
                    <a:pt x="137" y="998"/>
                  </a:cubicBezTo>
                  <a:cubicBezTo>
                    <a:pt x="536" y="634"/>
                    <a:pt x="1031" y="440"/>
                    <a:pt x="1491" y="440"/>
                  </a:cubicBezTo>
                  <a:cubicBezTo>
                    <a:pt x="2138" y="440"/>
                    <a:pt x="2718" y="823"/>
                    <a:pt x="2879" y="1660"/>
                  </a:cubicBezTo>
                  <a:cubicBezTo>
                    <a:pt x="2902" y="1787"/>
                    <a:pt x="2993" y="1842"/>
                    <a:pt x="3090" y="1842"/>
                  </a:cubicBezTo>
                  <a:cubicBezTo>
                    <a:pt x="3219" y="1842"/>
                    <a:pt x="3359" y="1746"/>
                    <a:pt x="3370" y="1595"/>
                  </a:cubicBezTo>
                  <a:cubicBezTo>
                    <a:pt x="3432" y="808"/>
                    <a:pt x="2647" y="279"/>
                    <a:pt x="1983" y="64"/>
                  </a:cubicBezTo>
                  <a:cubicBezTo>
                    <a:pt x="1847" y="21"/>
                    <a:pt x="1709" y="0"/>
                    <a:pt x="15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8"/>
            <p:cNvSpPr/>
            <p:nvPr/>
          </p:nvSpPr>
          <p:spPr>
            <a:xfrm>
              <a:off x="5498475" y="3808500"/>
              <a:ext cx="80125" cy="39800"/>
            </a:xfrm>
            <a:custGeom>
              <a:avLst/>
              <a:gdLst/>
              <a:ahLst/>
              <a:cxnLst/>
              <a:rect l="l" t="t" r="r" b="b"/>
              <a:pathLst>
                <a:path w="3205" h="1592" extrusionOk="0">
                  <a:moveTo>
                    <a:pt x="1517" y="0"/>
                  </a:moveTo>
                  <a:cubicBezTo>
                    <a:pt x="950" y="0"/>
                    <a:pt x="207" y="327"/>
                    <a:pt x="33" y="784"/>
                  </a:cubicBezTo>
                  <a:cubicBezTo>
                    <a:pt x="1" y="874"/>
                    <a:pt x="87" y="968"/>
                    <a:pt x="174" y="968"/>
                  </a:cubicBezTo>
                  <a:cubicBezTo>
                    <a:pt x="187" y="968"/>
                    <a:pt x="199" y="966"/>
                    <a:pt x="212" y="962"/>
                  </a:cubicBezTo>
                  <a:cubicBezTo>
                    <a:pt x="701" y="806"/>
                    <a:pt x="1056" y="409"/>
                    <a:pt x="1595" y="409"/>
                  </a:cubicBezTo>
                  <a:cubicBezTo>
                    <a:pt x="1649" y="409"/>
                    <a:pt x="1705" y="413"/>
                    <a:pt x="1762" y="421"/>
                  </a:cubicBezTo>
                  <a:cubicBezTo>
                    <a:pt x="2416" y="517"/>
                    <a:pt x="2523" y="1255"/>
                    <a:pt x="2957" y="1587"/>
                  </a:cubicBezTo>
                  <a:cubicBezTo>
                    <a:pt x="2962" y="1590"/>
                    <a:pt x="2968" y="1592"/>
                    <a:pt x="2974" y="1592"/>
                  </a:cubicBezTo>
                  <a:cubicBezTo>
                    <a:pt x="2992" y="1592"/>
                    <a:pt x="3010" y="1578"/>
                    <a:pt x="3014" y="1562"/>
                  </a:cubicBezTo>
                  <a:cubicBezTo>
                    <a:pt x="3205" y="944"/>
                    <a:pt x="2375" y="229"/>
                    <a:pt x="1865" y="52"/>
                  </a:cubicBezTo>
                  <a:cubicBezTo>
                    <a:pt x="1764" y="17"/>
                    <a:pt x="1645" y="0"/>
                    <a:pt x="1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8"/>
            <p:cNvSpPr/>
            <p:nvPr/>
          </p:nvSpPr>
          <p:spPr>
            <a:xfrm>
              <a:off x="5895875" y="3920100"/>
              <a:ext cx="140100" cy="121925"/>
            </a:xfrm>
            <a:custGeom>
              <a:avLst/>
              <a:gdLst/>
              <a:ahLst/>
              <a:cxnLst/>
              <a:rect l="l" t="t" r="r" b="b"/>
              <a:pathLst>
                <a:path w="5604" h="4877" extrusionOk="0">
                  <a:moveTo>
                    <a:pt x="3274" y="0"/>
                  </a:moveTo>
                  <a:cubicBezTo>
                    <a:pt x="2234" y="0"/>
                    <a:pt x="1044" y="876"/>
                    <a:pt x="1044" y="876"/>
                  </a:cubicBezTo>
                  <a:lnTo>
                    <a:pt x="1" y="4373"/>
                  </a:lnTo>
                  <a:cubicBezTo>
                    <a:pt x="395" y="4720"/>
                    <a:pt x="913" y="4876"/>
                    <a:pt x="1463" y="4876"/>
                  </a:cubicBezTo>
                  <a:cubicBezTo>
                    <a:pt x="3347" y="4876"/>
                    <a:pt x="5603" y="3045"/>
                    <a:pt x="4512" y="784"/>
                  </a:cubicBezTo>
                  <a:cubicBezTo>
                    <a:pt x="4230" y="199"/>
                    <a:pt x="3769" y="0"/>
                    <a:pt x="3274" y="0"/>
                  </a:cubicBezTo>
                  <a:close/>
                </a:path>
              </a:pathLst>
            </a:custGeom>
            <a:solidFill>
              <a:srgbClr val="F5AD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8"/>
            <p:cNvSpPr/>
            <p:nvPr/>
          </p:nvSpPr>
          <p:spPr>
            <a:xfrm>
              <a:off x="5906950" y="3953300"/>
              <a:ext cx="89850" cy="72125"/>
            </a:xfrm>
            <a:custGeom>
              <a:avLst/>
              <a:gdLst/>
              <a:ahLst/>
              <a:cxnLst/>
              <a:rect l="l" t="t" r="r" b="b"/>
              <a:pathLst>
                <a:path w="3594" h="2885" extrusionOk="0">
                  <a:moveTo>
                    <a:pt x="1923" y="1436"/>
                  </a:moveTo>
                  <a:cubicBezTo>
                    <a:pt x="2228" y="1436"/>
                    <a:pt x="2453" y="1531"/>
                    <a:pt x="2389" y="1843"/>
                  </a:cubicBezTo>
                  <a:cubicBezTo>
                    <a:pt x="2308" y="2246"/>
                    <a:pt x="1861" y="2449"/>
                    <a:pt x="1497" y="2449"/>
                  </a:cubicBezTo>
                  <a:cubicBezTo>
                    <a:pt x="1493" y="2449"/>
                    <a:pt x="1489" y="2449"/>
                    <a:pt x="1486" y="2449"/>
                  </a:cubicBezTo>
                  <a:cubicBezTo>
                    <a:pt x="1191" y="2449"/>
                    <a:pt x="918" y="2300"/>
                    <a:pt x="631" y="2291"/>
                  </a:cubicBezTo>
                  <a:cubicBezTo>
                    <a:pt x="635" y="2275"/>
                    <a:pt x="637" y="2263"/>
                    <a:pt x="644" y="2244"/>
                  </a:cubicBezTo>
                  <a:cubicBezTo>
                    <a:pt x="705" y="2019"/>
                    <a:pt x="818" y="1804"/>
                    <a:pt x="953" y="1605"/>
                  </a:cubicBezTo>
                  <a:cubicBezTo>
                    <a:pt x="1211" y="1537"/>
                    <a:pt x="1610" y="1436"/>
                    <a:pt x="1923" y="1436"/>
                  </a:cubicBezTo>
                  <a:close/>
                  <a:moveTo>
                    <a:pt x="3221" y="0"/>
                  </a:moveTo>
                  <a:cubicBezTo>
                    <a:pt x="2551" y="0"/>
                    <a:pt x="1841" y="183"/>
                    <a:pt x="1330" y="616"/>
                  </a:cubicBezTo>
                  <a:cubicBezTo>
                    <a:pt x="853" y="1019"/>
                    <a:pt x="0" y="1914"/>
                    <a:pt x="252" y="2601"/>
                  </a:cubicBezTo>
                  <a:cubicBezTo>
                    <a:pt x="269" y="2648"/>
                    <a:pt x="316" y="2678"/>
                    <a:pt x="362" y="2678"/>
                  </a:cubicBezTo>
                  <a:cubicBezTo>
                    <a:pt x="382" y="2678"/>
                    <a:pt x="402" y="2673"/>
                    <a:pt x="420" y="2660"/>
                  </a:cubicBezTo>
                  <a:cubicBezTo>
                    <a:pt x="422" y="2660"/>
                    <a:pt x="426" y="2662"/>
                    <a:pt x="428" y="2664"/>
                  </a:cubicBezTo>
                  <a:cubicBezTo>
                    <a:pt x="703" y="2807"/>
                    <a:pt x="1037" y="2884"/>
                    <a:pt x="1366" y="2884"/>
                  </a:cubicBezTo>
                  <a:cubicBezTo>
                    <a:pt x="2046" y="2884"/>
                    <a:pt x="2703" y="2555"/>
                    <a:pt x="2762" y="1787"/>
                  </a:cubicBezTo>
                  <a:cubicBezTo>
                    <a:pt x="2795" y="1380"/>
                    <a:pt x="2375" y="1195"/>
                    <a:pt x="2041" y="1183"/>
                  </a:cubicBezTo>
                  <a:cubicBezTo>
                    <a:pt x="2024" y="1182"/>
                    <a:pt x="2006" y="1182"/>
                    <a:pt x="1989" y="1182"/>
                  </a:cubicBezTo>
                  <a:cubicBezTo>
                    <a:pt x="1685" y="1182"/>
                    <a:pt x="1379" y="1299"/>
                    <a:pt x="1086" y="1421"/>
                  </a:cubicBezTo>
                  <a:cubicBezTo>
                    <a:pt x="1160" y="1322"/>
                    <a:pt x="1238" y="1230"/>
                    <a:pt x="1318" y="1148"/>
                  </a:cubicBezTo>
                  <a:cubicBezTo>
                    <a:pt x="1885" y="527"/>
                    <a:pt x="2670" y="175"/>
                    <a:pt x="3506" y="144"/>
                  </a:cubicBezTo>
                  <a:cubicBezTo>
                    <a:pt x="3594" y="142"/>
                    <a:pt x="3584" y="19"/>
                    <a:pt x="3502" y="11"/>
                  </a:cubicBezTo>
                  <a:cubicBezTo>
                    <a:pt x="3409" y="4"/>
                    <a:pt x="3315" y="0"/>
                    <a:pt x="3221" y="0"/>
                  </a:cubicBezTo>
                  <a:close/>
                </a:path>
              </a:pathLst>
            </a:custGeom>
            <a:solidFill>
              <a:srgbClr val="E592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8"/>
            <p:cNvSpPr/>
            <p:nvPr/>
          </p:nvSpPr>
          <p:spPr>
            <a:xfrm>
              <a:off x="5537925" y="3366850"/>
              <a:ext cx="584875" cy="367875"/>
            </a:xfrm>
            <a:custGeom>
              <a:avLst/>
              <a:gdLst/>
              <a:ahLst/>
              <a:cxnLst/>
              <a:rect l="l" t="t" r="r" b="b"/>
              <a:pathLst>
                <a:path w="23395" h="14715" extrusionOk="0">
                  <a:moveTo>
                    <a:pt x="7720" y="1"/>
                  </a:moveTo>
                  <a:cubicBezTo>
                    <a:pt x="4663" y="1"/>
                    <a:pt x="0" y="8122"/>
                    <a:pt x="0" y="8122"/>
                  </a:cubicBezTo>
                  <a:lnTo>
                    <a:pt x="20985" y="14715"/>
                  </a:lnTo>
                  <a:cubicBezTo>
                    <a:pt x="20985" y="14715"/>
                    <a:pt x="23395" y="7317"/>
                    <a:pt x="22913" y="6032"/>
                  </a:cubicBezTo>
                  <a:cubicBezTo>
                    <a:pt x="22432" y="4744"/>
                    <a:pt x="10774" y="1"/>
                    <a:pt x="7720" y="1"/>
                  </a:cubicBezTo>
                  <a:close/>
                </a:path>
              </a:pathLst>
            </a:custGeom>
            <a:solidFill>
              <a:srgbClr val="8F4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8"/>
            <p:cNvSpPr/>
            <p:nvPr/>
          </p:nvSpPr>
          <p:spPr>
            <a:xfrm>
              <a:off x="5606025" y="3459250"/>
              <a:ext cx="488450" cy="176625"/>
            </a:xfrm>
            <a:custGeom>
              <a:avLst/>
              <a:gdLst/>
              <a:ahLst/>
              <a:cxnLst/>
              <a:rect l="l" t="t" r="r" b="b"/>
              <a:pathLst>
                <a:path w="19538" h="7065" extrusionOk="0">
                  <a:moveTo>
                    <a:pt x="273" y="1"/>
                  </a:moveTo>
                  <a:cubicBezTo>
                    <a:pt x="181" y="115"/>
                    <a:pt x="91" y="234"/>
                    <a:pt x="1" y="349"/>
                  </a:cubicBezTo>
                  <a:cubicBezTo>
                    <a:pt x="2492" y="1597"/>
                    <a:pt x="9925" y="5051"/>
                    <a:pt x="19429" y="7065"/>
                  </a:cubicBezTo>
                  <a:cubicBezTo>
                    <a:pt x="19466" y="6928"/>
                    <a:pt x="19503" y="6788"/>
                    <a:pt x="19538" y="6647"/>
                  </a:cubicBezTo>
                  <a:cubicBezTo>
                    <a:pt x="10169" y="4664"/>
                    <a:pt x="2816" y="1269"/>
                    <a:pt x="273" y="1"/>
                  </a:cubicBezTo>
                  <a:close/>
                </a:path>
              </a:pathLst>
            </a:custGeom>
            <a:solidFill>
              <a:srgbClr val="FED4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8"/>
            <p:cNvSpPr/>
            <p:nvPr/>
          </p:nvSpPr>
          <p:spPr>
            <a:xfrm>
              <a:off x="5596050" y="3472575"/>
              <a:ext cx="494800" cy="177400"/>
            </a:xfrm>
            <a:custGeom>
              <a:avLst/>
              <a:gdLst/>
              <a:ahLst/>
              <a:cxnLst/>
              <a:rect l="l" t="t" r="r" b="b"/>
              <a:pathLst>
                <a:path w="19792" h="7096" extrusionOk="0">
                  <a:moveTo>
                    <a:pt x="265" y="0"/>
                  </a:moveTo>
                  <a:cubicBezTo>
                    <a:pt x="175" y="115"/>
                    <a:pt x="88" y="234"/>
                    <a:pt x="0" y="351"/>
                  </a:cubicBezTo>
                  <a:cubicBezTo>
                    <a:pt x="2613" y="1652"/>
                    <a:pt x="10129" y="5118"/>
                    <a:pt x="19677" y="7095"/>
                  </a:cubicBezTo>
                  <a:cubicBezTo>
                    <a:pt x="19715" y="6956"/>
                    <a:pt x="19752" y="6819"/>
                    <a:pt x="19791" y="6677"/>
                  </a:cubicBezTo>
                  <a:cubicBezTo>
                    <a:pt x="10357" y="4725"/>
                    <a:pt x="2916" y="1314"/>
                    <a:pt x="2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8"/>
            <p:cNvSpPr/>
            <p:nvPr/>
          </p:nvSpPr>
          <p:spPr>
            <a:xfrm>
              <a:off x="5587500" y="3484400"/>
              <a:ext cx="499050" cy="180925"/>
            </a:xfrm>
            <a:custGeom>
              <a:avLst/>
              <a:gdLst/>
              <a:ahLst/>
              <a:cxnLst/>
              <a:rect l="l" t="t" r="r" b="b"/>
              <a:pathLst>
                <a:path w="19962" h="7237" extrusionOk="0">
                  <a:moveTo>
                    <a:pt x="252" y="1"/>
                  </a:moveTo>
                  <a:cubicBezTo>
                    <a:pt x="166" y="122"/>
                    <a:pt x="82" y="240"/>
                    <a:pt x="0" y="357"/>
                  </a:cubicBezTo>
                  <a:cubicBezTo>
                    <a:pt x="2215" y="1484"/>
                    <a:pt x="9912" y="5155"/>
                    <a:pt x="19844" y="7237"/>
                  </a:cubicBezTo>
                  <a:cubicBezTo>
                    <a:pt x="19881" y="7100"/>
                    <a:pt x="19924" y="6960"/>
                    <a:pt x="19961" y="6819"/>
                  </a:cubicBezTo>
                  <a:cubicBezTo>
                    <a:pt x="10154" y="4768"/>
                    <a:pt x="2526" y="1150"/>
                    <a:pt x="252" y="1"/>
                  </a:cubicBezTo>
                  <a:close/>
                </a:path>
              </a:pathLst>
            </a:custGeom>
            <a:solidFill>
              <a:srgbClr val="E83C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8"/>
            <p:cNvSpPr/>
            <p:nvPr/>
          </p:nvSpPr>
          <p:spPr>
            <a:xfrm>
              <a:off x="5343375" y="3473375"/>
              <a:ext cx="924125" cy="319100"/>
            </a:xfrm>
            <a:custGeom>
              <a:avLst/>
              <a:gdLst/>
              <a:ahLst/>
              <a:cxnLst/>
              <a:rect l="l" t="t" r="r" b="b"/>
              <a:pathLst>
                <a:path w="36965" h="12764" extrusionOk="0">
                  <a:moveTo>
                    <a:pt x="933" y="1"/>
                  </a:moveTo>
                  <a:cubicBezTo>
                    <a:pt x="0" y="1"/>
                    <a:pt x="2840" y="4119"/>
                    <a:pt x="10034" y="6996"/>
                  </a:cubicBezTo>
                  <a:cubicBezTo>
                    <a:pt x="15442" y="9160"/>
                    <a:pt x="26409" y="12763"/>
                    <a:pt x="32652" y="12763"/>
                  </a:cubicBezTo>
                  <a:cubicBezTo>
                    <a:pt x="34760" y="12763"/>
                    <a:pt x="36329" y="12353"/>
                    <a:pt x="36964" y="11337"/>
                  </a:cubicBezTo>
                  <a:cubicBezTo>
                    <a:pt x="22748" y="8520"/>
                    <a:pt x="2558" y="81"/>
                    <a:pt x="949" y="1"/>
                  </a:cubicBezTo>
                  <a:cubicBezTo>
                    <a:pt x="944" y="1"/>
                    <a:pt x="939" y="1"/>
                    <a:pt x="933" y="1"/>
                  </a:cubicBezTo>
                  <a:close/>
                </a:path>
              </a:pathLst>
            </a:custGeom>
            <a:solidFill>
              <a:srgbClr val="8F4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8"/>
            <p:cNvSpPr/>
            <p:nvPr/>
          </p:nvSpPr>
          <p:spPr>
            <a:xfrm>
              <a:off x="5491025" y="4128450"/>
              <a:ext cx="231500" cy="450600"/>
            </a:xfrm>
            <a:custGeom>
              <a:avLst/>
              <a:gdLst/>
              <a:ahLst/>
              <a:cxnLst/>
              <a:rect l="l" t="t" r="r" b="b"/>
              <a:pathLst>
                <a:path w="9260" h="18024" extrusionOk="0">
                  <a:moveTo>
                    <a:pt x="3062" y="1"/>
                  </a:moveTo>
                  <a:cubicBezTo>
                    <a:pt x="3057" y="1"/>
                    <a:pt x="3052" y="4"/>
                    <a:pt x="3052" y="10"/>
                  </a:cubicBezTo>
                  <a:cubicBezTo>
                    <a:pt x="3077" y="1813"/>
                    <a:pt x="3138" y="3616"/>
                    <a:pt x="3310" y="5410"/>
                  </a:cubicBezTo>
                  <a:cubicBezTo>
                    <a:pt x="3146" y="4855"/>
                    <a:pt x="3064" y="4269"/>
                    <a:pt x="3040" y="3708"/>
                  </a:cubicBezTo>
                  <a:cubicBezTo>
                    <a:pt x="3034" y="3641"/>
                    <a:pt x="2983" y="3570"/>
                    <a:pt x="2909" y="3570"/>
                  </a:cubicBezTo>
                  <a:cubicBezTo>
                    <a:pt x="2907" y="3570"/>
                    <a:pt x="2903" y="3570"/>
                    <a:pt x="2900" y="3571"/>
                  </a:cubicBezTo>
                  <a:cubicBezTo>
                    <a:pt x="2421" y="3616"/>
                    <a:pt x="1950" y="3683"/>
                    <a:pt x="1477" y="3759"/>
                  </a:cubicBezTo>
                  <a:cubicBezTo>
                    <a:pt x="1138" y="3814"/>
                    <a:pt x="832" y="3901"/>
                    <a:pt x="633" y="3901"/>
                  </a:cubicBezTo>
                  <a:cubicBezTo>
                    <a:pt x="361" y="3901"/>
                    <a:pt x="290" y="3738"/>
                    <a:pt x="616" y="3103"/>
                  </a:cubicBezTo>
                  <a:cubicBezTo>
                    <a:pt x="1147" y="2069"/>
                    <a:pt x="2024" y="1229"/>
                    <a:pt x="2696" y="284"/>
                  </a:cubicBezTo>
                  <a:cubicBezTo>
                    <a:pt x="2702" y="276"/>
                    <a:pt x="2693" y="268"/>
                    <a:pt x="2685" y="268"/>
                  </a:cubicBezTo>
                  <a:cubicBezTo>
                    <a:pt x="2683" y="268"/>
                    <a:pt x="2681" y="269"/>
                    <a:pt x="2679" y="270"/>
                  </a:cubicBezTo>
                  <a:cubicBezTo>
                    <a:pt x="1716" y="1491"/>
                    <a:pt x="491" y="2528"/>
                    <a:pt x="16" y="4056"/>
                  </a:cubicBezTo>
                  <a:cubicBezTo>
                    <a:pt x="0" y="4113"/>
                    <a:pt x="46" y="4184"/>
                    <a:pt x="105" y="4184"/>
                  </a:cubicBezTo>
                  <a:cubicBezTo>
                    <a:pt x="108" y="4184"/>
                    <a:pt x="111" y="4184"/>
                    <a:pt x="114" y="4183"/>
                  </a:cubicBezTo>
                  <a:cubicBezTo>
                    <a:pt x="568" y="4129"/>
                    <a:pt x="1430" y="3861"/>
                    <a:pt x="2056" y="3861"/>
                  </a:cubicBezTo>
                  <a:cubicBezTo>
                    <a:pt x="2450" y="3861"/>
                    <a:pt x="2751" y="3968"/>
                    <a:pt x="2798" y="4300"/>
                  </a:cubicBezTo>
                  <a:cubicBezTo>
                    <a:pt x="2917" y="5132"/>
                    <a:pt x="3105" y="5968"/>
                    <a:pt x="3556" y="6687"/>
                  </a:cubicBezTo>
                  <a:cubicBezTo>
                    <a:pt x="3474" y="7240"/>
                    <a:pt x="3466" y="7818"/>
                    <a:pt x="3425" y="8315"/>
                  </a:cubicBezTo>
                  <a:cubicBezTo>
                    <a:pt x="3161" y="11501"/>
                    <a:pt x="2347" y="14810"/>
                    <a:pt x="2571" y="18012"/>
                  </a:cubicBezTo>
                  <a:cubicBezTo>
                    <a:pt x="2571" y="18018"/>
                    <a:pt x="2577" y="18023"/>
                    <a:pt x="2582" y="18023"/>
                  </a:cubicBezTo>
                  <a:cubicBezTo>
                    <a:pt x="2586" y="18023"/>
                    <a:pt x="2589" y="18021"/>
                    <a:pt x="2591" y="18016"/>
                  </a:cubicBezTo>
                  <a:cubicBezTo>
                    <a:pt x="3144" y="15373"/>
                    <a:pt x="3187" y="12540"/>
                    <a:pt x="3490" y="9856"/>
                  </a:cubicBezTo>
                  <a:cubicBezTo>
                    <a:pt x="3605" y="8836"/>
                    <a:pt x="3599" y="7736"/>
                    <a:pt x="3831" y="6724"/>
                  </a:cubicBezTo>
                  <a:cubicBezTo>
                    <a:pt x="3851" y="6697"/>
                    <a:pt x="3859" y="6666"/>
                    <a:pt x="3851" y="6629"/>
                  </a:cubicBezTo>
                  <a:cubicBezTo>
                    <a:pt x="4007" y="5982"/>
                    <a:pt x="4265" y="5371"/>
                    <a:pt x="4722" y="4847"/>
                  </a:cubicBezTo>
                  <a:cubicBezTo>
                    <a:pt x="4994" y="4532"/>
                    <a:pt x="5826" y="3619"/>
                    <a:pt x="6386" y="3619"/>
                  </a:cubicBezTo>
                  <a:cubicBezTo>
                    <a:pt x="6483" y="3619"/>
                    <a:pt x="6571" y="3646"/>
                    <a:pt x="6648" y="3708"/>
                  </a:cubicBezTo>
                  <a:cubicBezTo>
                    <a:pt x="7229" y="4183"/>
                    <a:pt x="7834" y="4624"/>
                    <a:pt x="8381" y="5140"/>
                  </a:cubicBezTo>
                  <a:cubicBezTo>
                    <a:pt x="8407" y="5164"/>
                    <a:pt x="8444" y="5176"/>
                    <a:pt x="8480" y="5176"/>
                  </a:cubicBezTo>
                  <a:cubicBezTo>
                    <a:pt x="8538" y="5176"/>
                    <a:pt x="8595" y="5145"/>
                    <a:pt x="8606" y="5081"/>
                  </a:cubicBezTo>
                  <a:cubicBezTo>
                    <a:pt x="8739" y="4183"/>
                    <a:pt x="9028" y="3329"/>
                    <a:pt x="9213" y="2446"/>
                  </a:cubicBezTo>
                  <a:cubicBezTo>
                    <a:pt x="9225" y="2379"/>
                    <a:pt x="9166" y="2333"/>
                    <a:pt x="9110" y="2333"/>
                  </a:cubicBezTo>
                  <a:cubicBezTo>
                    <a:pt x="9072" y="2333"/>
                    <a:pt x="9036" y="2354"/>
                    <a:pt x="9024" y="2403"/>
                  </a:cubicBezTo>
                  <a:cubicBezTo>
                    <a:pt x="8850" y="3132"/>
                    <a:pt x="8606" y="3841"/>
                    <a:pt x="8424" y="4568"/>
                  </a:cubicBezTo>
                  <a:cubicBezTo>
                    <a:pt x="8420" y="4585"/>
                    <a:pt x="8406" y="4593"/>
                    <a:pt x="8385" y="4593"/>
                  </a:cubicBezTo>
                  <a:cubicBezTo>
                    <a:pt x="8162" y="4593"/>
                    <a:pt x="7062" y="3725"/>
                    <a:pt x="6641" y="3386"/>
                  </a:cubicBezTo>
                  <a:cubicBezTo>
                    <a:pt x="7707" y="2868"/>
                    <a:pt x="8971" y="2095"/>
                    <a:pt x="9254" y="934"/>
                  </a:cubicBezTo>
                  <a:cubicBezTo>
                    <a:pt x="9259" y="913"/>
                    <a:pt x="9239" y="897"/>
                    <a:pt x="9222" y="897"/>
                  </a:cubicBezTo>
                  <a:cubicBezTo>
                    <a:pt x="9213" y="897"/>
                    <a:pt x="9204" y="901"/>
                    <a:pt x="9200" y="911"/>
                  </a:cubicBezTo>
                  <a:cubicBezTo>
                    <a:pt x="8711" y="2046"/>
                    <a:pt x="7434" y="2599"/>
                    <a:pt x="6414" y="3216"/>
                  </a:cubicBezTo>
                  <a:cubicBezTo>
                    <a:pt x="6400" y="3212"/>
                    <a:pt x="6387" y="3209"/>
                    <a:pt x="6374" y="3209"/>
                  </a:cubicBezTo>
                  <a:cubicBezTo>
                    <a:pt x="6355" y="3209"/>
                    <a:pt x="6337" y="3214"/>
                    <a:pt x="6320" y="3226"/>
                  </a:cubicBezTo>
                  <a:cubicBezTo>
                    <a:pt x="5459" y="3880"/>
                    <a:pt x="4621" y="4503"/>
                    <a:pt x="4003" y="5398"/>
                  </a:cubicBezTo>
                  <a:cubicBezTo>
                    <a:pt x="3829" y="5652"/>
                    <a:pt x="3718" y="5947"/>
                    <a:pt x="3640" y="6257"/>
                  </a:cubicBezTo>
                  <a:cubicBezTo>
                    <a:pt x="3607" y="6193"/>
                    <a:pt x="3579" y="6127"/>
                    <a:pt x="3552" y="6062"/>
                  </a:cubicBezTo>
                  <a:cubicBezTo>
                    <a:pt x="3296" y="4052"/>
                    <a:pt x="3154" y="2034"/>
                    <a:pt x="3073" y="10"/>
                  </a:cubicBezTo>
                  <a:cubicBezTo>
                    <a:pt x="3073" y="4"/>
                    <a:pt x="3067" y="1"/>
                    <a:pt x="306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8"/>
            <p:cNvSpPr/>
            <p:nvPr/>
          </p:nvSpPr>
          <p:spPr>
            <a:xfrm>
              <a:off x="5528275" y="4287625"/>
              <a:ext cx="88275" cy="94600"/>
            </a:xfrm>
            <a:custGeom>
              <a:avLst/>
              <a:gdLst/>
              <a:ahLst/>
              <a:cxnLst/>
              <a:rect l="l" t="t" r="r" b="b"/>
              <a:pathLst>
                <a:path w="3531" h="3784" extrusionOk="0">
                  <a:moveTo>
                    <a:pt x="2285" y="238"/>
                  </a:moveTo>
                  <a:lnTo>
                    <a:pt x="2285" y="238"/>
                  </a:lnTo>
                  <a:cubicBezTo>
                    <a:pt x="2284" y="238"/>
                    <a:pt x="2284" y="238"/>
                    <a:pt x="2283" y="238"/>
                  </a:cubicBezTo>
                  <a:lnTo>
                    <a:pt x="2281" y="238"/>
                  </a:lnTo>
                  <a:cubicBezTo>
                    <a:pt x="2282" y="238"/>
                    <a:pt x="2283" y="238"/>
                    <a:pt x="2285" y="238"/>
                  </a:cubicBezTo>
                  <a:close/>
                  <a:moveTo>
                    <a:pt x="2228" y="0"/>
                  </a:moveTo>
                  <a:cubicBezTo>
                    <a:pt x="2197" y="0"/>
                    <a:pt x="2168" y="0"/>
                    <a:pt x="2138" y="2"/>
                  </a:cubicBezTo>
                  <a:cubicBezTo>
                    <a:pt x="2115" y="5"/>
                    <a:pt x="1931" y="26"/>
                    <a:pt x="1944" y="26"/>
                  </a:cubicBezTo>
                  <a:cubicBezTo>
                    <a:pt x="1949" y="26"/>
                    <a:pt x="1978" y="23"/>
                    <a:pt x="2048" y="17"/>
                  </a:cubicBezTo>
                  <a:lnTo>
                    <a:pt x="2048" y="17"/>
                  </a:lnTo>
                  <a:cubicBezTo>
                    <a:pt x="1888" y="33"/>
                    <a:pt x="1787" y="55"/>
                    <a:pt x="1642" y="125"/>
                  </a:cubicBezTo>
                  <a:cubicBezTo>
                    <a:pt x="1388" y="248"/>
                    <a:pt x="1247" y="508"/>
                    <a:pt x="1226" y="781"/>
                  </a:cubicBezTo>
                  <a:cubicBezTo>
                    <a:pt x="1222" y="854"/>
                    <a:pt x="1232" y="926"/>
                    <a:pt x="1249" y="996"/>
                  </a:cubicBezTo>
                  <a:cubicBezTo>
                    <a:pt x="499" y="1445"/>
                    <a:pt x="212" y="2522"/>
                    <a:pt x="19" y="3301"/>
                  </a:cubicBezTo>
                  <a:cubicBezTo>
                    <a:pt x="0" y="3379"/>
                    <a:pt x="58" y="3430"/>
                    <a:pt x="122" y="3430"/>
                  </a:cubicBezTo>
                  <a:cubicBezTo>
                    <a:pt x="148" y="3430"/>
                    <a:pt x="174" y="3422"/>
                    <a:pt x="198" y="3403"/>
                  </a:cubicBezTo>
                  <a:cubicBezTo>
                    <a:pt x="552" y="3116"/>
                    <a:pt x="960" y="2870"/>
                    <a:pt x="1296" y="2557"/>
                  </a:cubicBezTo>
                  <a:cubicBezTo>
                    <a:pt x="1490" y="2379"/>
                    <a:pt x="1712" y="2209"/>
                    <a:pt x="1904" y="2020"/>
                  </a:cubicBezTo>
                  <a:cubicBezTo>
                    <a:pt x="2132" y="2647"/>
                    <a:pt x="2691" y="3141"/>
                    <a:pt x="2965" y="3751"/>
                  </a:cubicBezTo>
                  <a:cubicBezTo>
                    <a:pt x="2975" y="3773"/>
                    <a:pt x="2998" y="3784"/>
                    <a:pt x="3021" y="3784"/>
                  </a:cubicBezTo>
                  <a:cubicBezTo>
                    <a:pt x="3045" y="3784"/>
                    <a:pt x="3070" y="3772"/>
                    <a:pt x="3080" y="3751"/>
                  </a:cubicBezTo>
                  <a:cubicBezTo>
                    <a:pt x="3328" y="3301"/>
                    <a:pt x="3531" y="2838"/>
                    <a:pt x="3457" y="2315"/>
                  </a:cubicBezTo>
                  <a:cubicBezTo>
                    <a:pt x="3402" y="1942"/>
                    <a:pt x="3267" y="1582"/>
                    <a:pt x="3019" y="1328"/>
                  </a:cubicBezTo>
                  <a:cubicBezTo>
                    <a:pt x="3072" y="1248"/>
                    <a:pt x="3117" y="1164"/>
                    <a:pt x="3140" y="1080"/>
                  </a:cubicBezTo>
                  <a:cubicBezTo>
                    <a:pt x="3248" y="711"/>
                    <a:pt x="3072" y="404"/>
                    <a:pt x="2787" y="191"/>
                  </a:cubicBezTo>
                  <a:cubicBezTo>
                    <a:pt x="2746" y="168"/>
                    <a:pt x="2707" y="154"/>
                    <a:pt x="2662" y="135"/>
                  </a:cubicBezTo>
                  <a:lnTo>
                    <a:pt x="2662" y="135"/>
                  </a:lnTo>
                  <a:cubicBezTo>
                    <a:pt x="2667" y="137"/>
                    <a:pt x="2671" y="137"/>
                    <a:pt x="2674" y="137"/>
                  </a:cubicBezTo>
                  <a:cubicBezTo>
                    <a:pt x="2679" y="137"/>
                    <a:pt x="2671" y="132"/>
                    <a:pt x="2638" y="113"/>
                  </a:cubicBezTo>
                  <a:cubicBezTo>
                    <a:pt x="2509" y="41"/>
                    <a:pt x="2373" y="6"/>
                    <a:pt x="2228" y="0"/>
                  </a:cubicBezTo>
                  <a:close/>
                </a:path>
              </a:pathLst>
            </a:custGeom>
            <a:solidFill>
              <a:srgbClr val="E83C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8"/>
            <p:cNvSpPr/>
            <p:nvPr/>
          </p:nvSpPr>
          <p:spPr>
            <a:xfrm>
              <a:off x="5360350" y="4489150"/>
              <a:ext cx="533350" cy="211250"/>
            </a:xfrm>
            <a:custGeom>
              <a:avLst/>
              <a:gdLst/>
              <a:ahLst/>
              <a:cxnLst/>
              <a:rect l="l" t="t" r="r" b="b"/>
              <a:pathLst>
                <a:path w="21334" h="8450" extrusionOk="0">
                  <a:moveTo>
                    <a:pt x="429" y="1"/>
                  </a:moveTo>
                  <a:cubicBezTo>
                    <a:pt x="86" y="1"/>
                    <a:pt x="0" y="1991"/>
                    <a:pt x="109" y="3808"/>
                  </a:cubicBezTo>
                  <a:cubicBezTo>
                    <a:pt x="209" y="5471"/>
                    <a:pt x="5751" y="5934"/>
                    <a:pt x="7863" y="6014"/>
                  </a:cubicBezTo>
                  <a:cubicBezTo>
                    <a:pt x="8102" y="6023"/>
                    <a:pt x="8342" y="6027"/>
                    <a:pt x="8582" y="6027"/>
                  </a:cubicBezTo>
                  <a:cubicBezTo>
                    <a:pt x="11754" y="6027"/>
                    <a:pt x="15012" y="5262"/>
                    <a:pt x="17974" y="4105"/>
                  </a:cubicBezTo>
                  <a:cubicBezTo>
                    <a:pt x="17984" y="4228"/>
                    <a:pt x="18013" y="4340"/>
                    <a:pt x="18054" y="4443"/>
                  </a:cubicBezTo>
                  <a:cubicBezTo>
                    <a:pt x="17779" y="4725"/>
                    <a:pt x="17558" y="5057"/>
                    <a:pt x="17404" y="5440"/>
                  </a:cubicBezTo>
                  <a:cubicBezTo>
                    <a:pt x="17121" y="6129"/>
                    <a:pt x="17304" y="6829"/>
                    <a:pt x="17183" y="7540"/>
                  </a:cubicBezTo>
                  <a:cubicBezTo>
                    <a:pt x="17174" y="7595"/>
                    <a:pt x="17215" y="7643"/>
                    <a:pt x="17265" y="7643"/>
                  </a:cubicBezTo>
                  <a:cubicBezTo>
                    <a:pt x="17274" y="7643"/>
                    <a:pt x="17283" y="7642"/>
                    <a:pt x="17291" y="7639"/>
                  </a:cubicBezTo>
                  <a:cubicBezTo>
                    <a:pt x="18076" y="7378"/>
                    <a:pt x="18717" y="6625"/>
                    <a:pt x="19043" y="5772"/>
                  </a:cubicBezTo>
                  <a:cubicBezTo>
                    <a:pt x="19111" y="6670"/>
                    <a:pt x="19508" y="7655"/>
                    <a:pt x="19670" y="8380"/>
                  </a:cubicBezTo>
                  <a:cubicBezTo>
                    <a:pt x="19680" y="8429"/>
                    <a:pt x="19725" y="8450"/>
                    <a:pt x="19767" y="8450"/>
                  </a:cubicBezTo>
                  <a:cubicBezTo>
                    <a:pt x="19777" y="8450"/>
                    <a:pt x="19788" y="8448"/>
                    <a:pt x="19797" y="8446"/>
                  </a:cubicBezTo>
                  <a:cubicBezTo>
                    <a:pt x="21307" y="8085"/>
                    <a:pt x="21334" y="5188"/>
                    <a:pt x="20129" y="4381"/>
                  </a:cubicBezTo>
                  <a:cubicBezTo>
                    <a:pt x="20279" y="4057"/>
                    <a:pt x="20360" y="3685"/>
                    <a:pt x="20379" y="3396"/>
                  </a:cubicBezTo>
                  <a:cubicBezTo>
                    <a:pt x="20412" y="2900"/>
                    <a:pt x="20317" y="2193"/>
                    <a:pt x="19852" y="1923"/>
                  </a:cubicBezTo>
                  <a:cubicBezTo>
                    <a:pt x="19795" y="1890"/>
                    <a:pt x="19740" y="1867"/>
                    <a:pt x="19684" y="1849"/>
                  </a:cubicBezTo>
                  <a:cubicBezTo>
                    <a:pt x="19568" y="1784"/>
                    <a:pt x="19434" y="1756"/>
                    <a:pt x="19297" y="1756"/>
                  </a:cubicBezTo>
                  <a:cubicBezTo>
                    <a:pt x="19222" y="1756"/>
                    <a:pt x="19146" y="1764"/>
                    <a:pt x="19070" y="1779"/>
                  </a:cubicBezTo>
                  <a:cubicBezTo>
                    <a:pt x="18992" y="1798"/>
                    <a:pt x="18922" y="1837"/>
                    <a:pt x="18855" y="1888"/>
                  </a:cubicBezTo>
                  <a:cubicBezTo>
                    <a:pt x="18633" y="1978"/>
                    <a:pt x="18484" y="2154"/>
                    <a:pt x="18353" y="2373"/>
                  </a:cubicBezTo>
                  <a:cubicBezTo>
                    <a:pt x="16751" y="2619"/>
                    <a:pt x="15194" y="2841"/>
                    <a:pt x="13569" y="2972"/>
                  </a:cubicBezTo>
                  <a:cubicBezTo>
                    <a:pt x="13336" y="2990"/>
                    <a:pt x="13104" y="2999"/>
                    <a:pt x="12873" y="2999"/>
                  </a:cubicBezTo>
                  <a:cubicBezTo>
                    <a:pt x="11273" y="2999"/>
                    <a:pt x="9714" y="2594"/>
                    <a:pt x="8129" y="2363"/>
                  </a:cubicBezTo>
                  <a:cubicBezTo>
                    <a:pt x="6351" y="2105"/>
                    <a:pt x="2237" y="32"/>
                    <a:pt x="430" y="1"/>
                  </a:cubicBezTo>
                  <a:cubicBezTo>
                    <a:pt x="430" y="1"/>
                    <a:pt x="429" y="1"/>
                    <a:pt x="429" y="1"/>
                  </a:cubicBezTo>
                  <a:close/>
                </a:path>
              </a:pathLst>
            </a:custGeom>
            <a:solidFill>
              <a:srgbClr val="E83C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7" name="Google Shape;877;p38"/>
          <p:cNvGrpSpPr/>
          <p:nvPr/>
        </p:nvGrpSpPr>
        <p:grpSpPr>
          <a:xfrm>
            <a:off x="6483550" y="1260425"/>
            <a:ext cx="1798128" cy="1061656"/>
            <a:chOff x="6483550" y="1260425"/>
            <a:chExt cx="1798128" cy="1061656"/>
          </a:xfrm>
        </p:grpSpPr>
        <p:sp>
          <p:nvSpPr>
            <p:cNvPr id="878" name="Google Shape;878;p38"/>
            <p:cNvSpPr/>
            <p:nvPr/>
          </p:nvSpPr>
          <p:spPr>
            <a:xfrm>
              <a:off x="6992550" y="1260425"/>
              <a:ext cx="889200" cy="889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8"/>
            <p:cNvSpPr/>
            <p:nvPr/>
          </p:nvSpPr>
          <p:spPr>
            <a:xfrm>
              <a:off x="6483550" y="1840725"/>
              <a:ext cx="1132380" cy="481356"/>
            </a:xfrm>
            <a:prstGeom prst="clou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8"/>
            <p:cNvSpPr/>
            <p:nvPr/>
          </p:nvSpPr>
          <p:spPr>
            <a:xfrm>
              <a:off x="7677850" y="1443450"/>
              <a:ext cx="603828" cy="256608"/>
            </a:xfrm>
            <a:prstGeom prst="clou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1" name="Google Shape;881;p38"/>
          <p:cNvSpPr/>
          <p:nvPr/>
        </p:nvSpPr>
        <p:spPr>
          <a:xfrm>
            <a:off x="2177050" y="3217300"/>
            <a:ext cx="603828" cy="256716"/>
          </a:xfrm>
          <a:prstGeom prst="clou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2" name="Google Shape;882;p38"/>
          <p:cNvSpPr/>
          <p:nvPr/>
        </p:nvSpPr>
        <p:spPr>
          <a:xfrm>
            <a:off x="873050" y="1735600"/>
            <a:ext cx="1303992" cy="554364"/>
          </a:xfrm>
          <a:prstGeom prst="clou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3" name="Google Shape;883;p38"/>
          <p:cNvSpPr/>
          <p:nvPr/>
        </p:nvSpPr>
        <p:spPr>
          <a:xfrm>
            <a:off x="781175" y="4304850"/>
            <a:ext cx="162300" cy="189300"/>
          </a:xfrm>
          <a:prstGeom prst="rect">
            <a:avLst/>
          </a:prstGeom>
          <a:noFill/>
          <a:ln w="952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4" name="Google Shape;1124;p44"/>
          <p:cNvGrpSpPr/>
          <p:nvPr/>
        </p:nvGrpSpPr>
        <p:grpSpPr>
          <a:xfrm>
            <a:off x="703765" y="2137858"/>
            <a:ext cx="2270496" cy="2622165"/>
            <a:chOff x="1521800" y="478175"/>
            <a:chExt cx="1725275" cy="2121400"/>
          </a:xfrm>
        </p:grpSpPr>
        <p:sp>
          <p:nvSpPr>
            <p:cNvPr id="1125" name="Google Shape;1125;p44"/>
            <p:cNvSpPr/>
            <p:nvPr/>
          </p:nvSpPr>
          <p:spPr>
            <a:xfrm>
              <a:off x="1769650" y="1502850"/>
              <a:ext cx="338325" cy="435175"/>
            </a:xfrm>
            <a:custGeom>
              <a:avLst/>
              <a:gdLst/>
              <a:ahLst/>
              <a:cxnLst/>
              <a:rect l="l" t="t" r="r" b="b"/>
              <a:pathLst>
                <a:path w="13533" h="17407" extrusionOk="0">
                  <a:moveTo>
                    <a:pt x="7828" y="1"/>
                  </a:moveTo>
                  <a:cubicBezTo>
                    <a:pt x="7575" y="1"/>
                    <a:pt x="7321" y="109"/>
                    <a:pt x="7145" y="333"/>
                  </a:cubicBezTo>
                  <a:cubicBezTo>
                    <a:pt x="6466" y="1193"/>
                    <a:pt x="5899" y="2887"/>
                    <a:pt x="7360" y="5973"/>
                  </a:cubicBezTo>
                  <a:lnTo>
                    <a:pt x="1" y="11617"/>
                  </a:lnTo>
                  <a:cubicBezTo>
                    <a:pt x="103" y="13690"/>
                    <a:pt x="4235" y="17407"/>
                    <a:pt x="4235" y="17407"/>
                  </a:cubicBezTo>
                  <a:lnTo>
                    <a:pt x="11004" y="17407"/>
                  </a:lnTo>
                  <a:lnTo>
                    <a:pt x="13115" y="11816"/>
                  </a:lnTo>
                  <a:cubicBezTo>
                    <a:pt x="13533" y="10249"/>
                    <a:pt x="13309" y="8579"/>
                    <a:pt x="12494" y="7175"/>
                  </a:cubicBezTo>
                  <a:lnTo>
                    <a:pt x="8583" y="435"/>
                  </a:lnTo>
                  <a:cubicBezTo>
                    <a:pt x="8416" y="148"/>
                    <a:pt x="8123" y="1"/>
                    <a:pt x="7828" y="1"/>
                  </a:cubicBezTo>
                  <a:close/>
                </a:path>
              </a:pathLst>
            </a:custGeom>
            <a:solidFill>
              <a:srgbClr val="FFD6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4"/>
            <p:cNvSpPr/>
            <p:nvPr/>
          </p:nvSpPr>
          <p:spPr>
            <a:xfrm>
              <a:off x="1853797" y="1934739"/>
              <a:ext cx="220675" cy="435301"/>
            </a:xfrm>
            <a:custGeom>
              <a:avLst/>
              <a:gdLst/>
              <a:ahLst/>
              <a:cxnLst/>
              <a:rect l="l" t="t" r="r" b="b"/>
              <a:pathLst>
                <a:path w="8827" h="17279" extrusionOk="0">
                  <a:moveTo>
                    <a:pt x="867" y="1"/>
                  </a:moveTo>
                  <a:lnTo>
                    <a:pt x="1" y="17278"/>
                  </a:lnTo>
                  <a:lnTo>
                    <a:pt x="8827" y="17278"/>
                  </a:lnTo>
                  <a:lnTo>
                    <a:pt x="7636" y="1"/>
                  </a:lnTo>
                  <a:close/>
                </a:path>
              </a:pathLst>
            </a:custGeom>
            <a:solidFill>
              <a:srgbClr val="FFD6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4"/>
            <p:cNvSpPr/>
            <p:nvPr/>
          </p:nvSpPr>
          <p:spPr>
            <a:xfrm>
              <a:off x="1943450" y="1938100"/>
              <a:ext cx="130925" cy="431975"/>
            </a:xfrm>
            <a:custGeom>
              <a:avLst/>
              <a:gdLst/>
              <a:ahLst/>
              <a:cxnLst/>
              <a:rect l="l" t="t" r="r" b="b"/>
              <a:pathLst>
                <a:path w="5237" h="17279" extrusionOk="0">
                  <a:moveTo>
                    <a:pt x="4046" y="1"/>
                  </a:moveTo>
                  <a:cubicBezTo>
                    <a:pt x="4046" y="1"/>
                    <a:pt x="4046" y="1"/>
                    <a:pt x="4046" y="1"/>
                  </a:cubicBezTo>
                  <a:lnTo>
                    <a:pt x="4046" y="2"/>
                  </a:lnTo>
                  <a:lnTo>
                    <a:pt x="4046" y="2"/>
                  </a:lnTo>
                  <a:cubicBezTo>
                    <a:pt x="4046" y="1"/>
                    <a:pt x="4046" y="1"/>
                    <a:pt x="4046" y="1"/>
                  </a:cubicBezTo>
                  <a:close/>
                  <a:moveTo>
                    <a:pt x="4046" y="2"/>
                  </a:moveTo>
                  <a:cubicBezTo>
                    <a:pt x="4051" y="125"/>
                    <a:pt x="4070" y="12088"/>
                    <a:pt x="3532" y="14637"/>
                  </a:cubicBezTo>
                  <a:cubicBezTo>
                    <a:pt x="3256" y="15950"/>
                    <a:pt x="1862" y="16774"/>
                    <a:pt x="0" y="17278"/>
                  </a:cubicBezTo>
                  <a:lnTo>
                    <a:pt x="5237" y="17278"/>
                  </a:lnTo>
                  <a:lnTo>
                    <a:pt x="4046" y="2"/>
                  </a:lnTo>
                  <a:close/>
                </a:path>
              </a:pathLst>
            </a:custGeom>
            <a:solidFill>
              <a:srgbClr val="E86F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4"/>
            <p:cNvSpPr/>
            <p:nvPr/>
          </p:nvSpPr>
          <p:spPr>
            <a:xfrm>
              <a:off x="1911900" y="1506100"/>
              <a:ext cx="47650" cy="151050"/>
            </a:xfrm>
            <a:custGeom>
              <a:avLst/>
              <a:gdLst/>
              <a:ahLst/>
              <a:cxnLst/>
              <a:rect l="l" t="t" r="r" b="b"/>
              <a:pathLst>
                <a:path w="1906" h="6042" extrusionOk="0">
                  <a:moveTo>
                    <a:pt x="1457" y="1"/>
                  </a:moveTo>
                  <a:cubicBezTo>
                    <a:pt x="1398" y="1"/>
                    <a:pt x="1339" y="27"/>
                    <a:pt x="1299" y="78"/>
                  </a:cubicBezTo>
                  <a:cubicBezTo>
                    <a:pt x="563" y="1010"/>
                    <a:pt x="0" y="2782"/>
                    <a:pt x="1492" y="5927"/>
                  </a:cubicBezTo>
                  <a:cubicBezTo>
                    <a:pt x="1524" y="5999"/>
                    <a:pt x="1596" y="6042"/>
                    <a:pt x="1672" y="6042"/>
                  </a:cubicBezTo>
                  <a:cubicBezTo>
                    <a:pt x="1700" y="6042"/>
                    <a:pt x="1729" y="6033"/>
                    <a:pt x="1760" y="6023"/>
                  </a:cubicBezTo>
                  <a:cubicBezTo>
                    <a:pt x="1862" y="5978"/>
                    <a:pt x="1905" y="5855"/>
                    <a:pt x="1856" y="5755"/>
                  </a:cubicBezTo>
                  <a:cubicBezTo>
                    <a:pt x="453" y="2796"/>
                    <a:pt x="951" y="1172"/>
                    <a:pt x="1616" y="328"/>
                  </a:cubicBezTo>
                  <a:cubicBezTo>
                    <a:pt x="1686" y="242"/>
                    <a:pt x="1670" y="112"/>
                    <a:pt x="1584" y="45"/>
                  </a:cubicBezTo>
                  <a:cubicBezTo>
                    <a:pt x="1546" y="15"/>
                    <a:pt x="1502" y="1"/>
                    <a:pt x="1457" y="1"/>
                  </a:cubicBezTo>
                  <a:close/>
                </a:path>
              </a:pathLst>
            </a:custGeom>
            <a:solidFill>
              <a:srgbClr val="E86F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4"/>
            <p:cNvSpPr/>
            <p:nvPr/>
          </p:nvSpPr>
          <p:spPr>
            <a:xfrm>
              <a:off x="1819125" y="1546875"/>
              <a:ext cx="159375" cy="132175"/>
            </a:xfrm>
            <a:custGeom>
              <a:avLst/>
              <a:gdLst/>
              <a:ahLst/>
              <a:cxnLst/>
              <a:rect l="l" t="t" r="r" b="b"/>
              <a:pathLst>
                <a:path w="6375" h="5287" extrusionOk="0">
                  <a:moveTo>
                    <a:pt x="2157" y="0"/>
                  </a:moveTo>
                  <a:cubicBezTo>
                    <a:pt x="1714" y="0"/>
                    <a:pt x="1273" y="177"/>
                    <a:pt x="949" y="528"/>
                  </a:cubicBezTo>
                  <a:lnTo>
                    <a:pt x="697" y="803"/>
                  </a:lnTo>
                  <a:cubicBezTo>
                    <a:pt x="1" y="1553"/>
                    <a:pt x="150" y="2749"/>
                    <a:pt x="1009" y="3304"/>
                  </a:cubicBezTo>
                  <a:lnTo>
                    <a:pt x="4182" y="5070"/>
                  </a:lnTo>
                  <a:cubicBezTo>
                    <a:pt x="4405" y="5216"/>
                    <a:pt x="4657" y="5286"/>
                    <a:pt x="4907" y="5286"/>
                  </a:cubicBezTo>
                  <a:cubicBezTo>
                    <a:pt x="5281" y="5286"/>
                    <a:pt x="5650" y="5129"/>
                    <a:pt x="5911" y="4829"/>
                  </a:cubicBezTo>
                  <a:cubicBezTo>
                    <a:pt x="6374" y="4290"/>
                    <a:pt x="6340" y="3482"/>
                    <a:pt x="5827" y="2993"/>
                  </a:cubicBezTo>
                  <a:lnTo>
                    <a:pt x="3297" y="459"/>
                  </a:lnTo>
                  <a:cubicBezTo>
                    <a:pt x="2978" y="152"/>
                    <a:pt x="2567" y="0"/>
                    <a:pt x="2157" y="0"/>
                  </a:cubicBezTo>
                  <a:close/>
                </a:path>
              </a:pathLst>
            </a:custGeom>
            <a:solidFill>
              <a:srgbClr val="FFD6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4"/>
            <p:cNvSpPr/>
            <p:nvPr/>
          </p:nvSpPr>
          <p:spPr>
            <a:xfrm>
              <a:off x="1826150" y="1601800"/>
              <a:ext cx="150700" cy="77225"/>
            </a:xfrm>
            <a:custGeom>
              <a:avLst/>
              <a:gdLst/>
              <a:ahLst/>
              <a:cxnLst/>
              <a:rect l="l" t="t" r="r" b="b"/>
              <a:pathLst>
                <a:path w="6028" h="3089" extrusionOk="0">
                  <a:moveTo>
                    <a:pt x="0" y="1"/>
                  </a:moveTo>
                  <a:lnTo>
                    <a:pt x="0" y="1"/>
                  </a:lnTo>
                  <a:cubicBezTo>
                    <a:pt x="74" y="437"/>
                    <a:pt x="320" y="843"/>
                    <a:pt x="728" y="1107"/>
                  </a:cubicBezTo>
                  <a:lnTo>
                    <a:pt x="3901" y="2873"/>
                  </a:lnTo>
                  <a:cubicBezTo>
                    <a:pt x="4123" y="3018"/>
                    <a:pt x="4374" y="3088"/>
                    <a:pt x="4624" y="3088"/>
                  </a:cubicBezTo>
                  <a:cubicBezTo>
                    <a:pt x="4998" y="3088"/>
                    <a:pt x="5368" y="2930"/>
                    <a:pt x="5630" y="2632"/>
                  </a:cubicBezTo>
                  <a:cubicBezTo>
                    <a:pt x="5940" y="2273"/>
                    <a:pt x="6028" y="1796"/>
                    <a:pt x="5899" y="1372"/>
                  </a:cubicBezTo>
                  <a:cubicBezTo>
                    <a:pt x="5893" y="1353"/>
                    <a:pt x="5878" y="1344"/>
                    <a:pt x="5862" y="1344"/>
                  </a:cubicBezTo>
                  <a:cubicBezTo>
                    <a:pt x="5843" y="1344"/>
                    <a:pt x="5825" y="1357"/>
                    <a:pt x="5825" y="1382"/>
                  </a:cubicBezTo>
                  <a:cubicBezTo>
                    <a:pt x="5815" y="1677"/>
                    <a:pt x="5706" y="1970"/>
                    <a:pt x="5499" y="2212"/>
                  </a:cubicBezTo>
                  <a:cubicBezTo>
                    <a:pt x="5238" y="2512"/>
                    <a:pt x="4868" y="2670"/>
                    <a:pt x="4494" y="2670"/>
                  </a:cubicBezTo>
                  <a:cubicBezTo>
                    <a:pt x="4244" y="2670"/>
                    <a:pt x="3992" y="2600"/>
                    <a:pt x="3770" y="2455"/>
                  </a:cubicBezTo>
                  <a:lnTo>
                    <a:pt x="597" y="687"/>
                  </a:lnTo>
                  <a:cubicBezTo>
                    <a:pt x="326" y="511"/>
                    <a:pt x="123" y="269"/>
                    <a:pt x="0" y="1"/>
                  </a:cubicBezTo>
                  <a:close/>
                </a:path>
              </a:pathLst>
            </a:custGeom>
            <a:solidFill>
              <a:srgbClr val="E86F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4"/>
            <p:cNvSpPr/>
            <p:nvPr/>
          </p:nvSpPr>
          <p:spPr>
            <a:xfrm>
              <a:off x="1823475" y="1586600"/>
              <a:ext cx="139300" cy="92400"/>
            </a:xfrm>
            <a:custGeom>
              <a:avLst/>
              <a:gdLst/>
              <a:ahLst/>
              <a:cxnLst/>
              <a:rect l="l" t="t" r="r" b="b"/>
              <a:pathLst>
                <a:path w="5572" h="3696" extrusionOk="0">
                  <a:moveTo>
                    <a:pt x="510" y="1"/>
                  </a:moveTo>
                  <a:cubicBezTo>
                    <a:pt x="374" y="1"/>
                    <a:pt x="237" y="18"/>
                    <a:pt x="105" y="52"/>
                  </a:cubicBezTo>
                  <a:cubicBezTo>
                    <a:pt x="1" y="672"/>
                    <a:pt x="257" y="1336"/>
                    <a:pt x="833" y="1713"/>
                  </a:cubicBezTo>
                  <a:lnTo>
                    <a:pt x="4006" y="3479"/>
                  </a:lnTo>
                  <a:cubicBezTo>
                    <a:pt x="4229" y="3625"/>
                    <a:pt x="4480" y="3696"/>
                    <a:pt x="4730" y="3696"/>
                  </a:cubicBezTo>
                  <a:cubicBezTo>
                    <a:pt x="5030" y="3696"/>
                    <a:pt x="5328" y="3593"/>
                    <a:pt x="5571" y="3397"/>
                  </a:cubicBezTo>
                  <a:lnTo>
                    <a:pt x="1501" y="332"/>
                  </a:lnTo>
                  <a:cubicBezTo>
                    <a:pt x="1204" y="109"/>
                    <a:pt x="855" y="1"/>
                    <a:pt x="510" y="1"/>
                  </a:cubicBezTo>
                  <a:close/>
                </a:path>
              </a:pathLst>
            </a:custGeom>
            <a:solidFill>
              <a:srgbClr val="E86F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4"/>
            <p:cNvSpPr/>
            <p:nvPr/>
          </p:nvSpPr>
          <p:spPr>
            <a:xfrm>
              <a:off x="1956500" y="1673950"/>
              <a:ext cx="88225" cy="113800"/>
            </a:xfrm>
            <a:custGeom>
              <a:avLst/>
              <a:gdLst/>
              <a:ahLst/>
              <a:cxnLst/>
              <a:rect l="l" t="t" r="r" b="b"/>
              <a:pathLst>
                <a:path w="3529" h="4552" extrusionOk="0">
                  <a:moveTo>
                    <a:pt x="404" y="1"/>
                  </a:moveTo>
                  <a:cubicBezTo>
                    <a:pt x="303" y="1"/>
                    <a:pt x="213" y="80"/>
                    <a:pt x="203" y="184"/>
                  </a:cubicBezTo>
                  <a:cubicBezTo>
                    <a:pt x="195" y="270"/>
                    <a:pt x="0" y="2382"/>
                    <a:pt x="1138" y="3646"/>
                  </a:cubicBezTo>
                  <a:cubicBezTo>
                    <a:pt x="1670" y="4240"/>
                    <a:pt x="2406" y="4544"/>
                    <a:pt x="3326" y="4552"/>
                  </a:cubicBezTo>
                  <a:cubicBezTo>
                    <a:pt x="3436" y="4552"/>
                    <a:pt x="3524" y="4462"/>
                    <a:pt x="3524" y="4353"/>
                  </a:cubicBezTo>
                  <a:cubicBezTo>
                    <a:pt x="3528" y="4238"/>
                    <a:pt x="3438" y="4148"/>
                    <a:pt x="3326" y="4148"/>
                  </a:cubicBezTo>
                  <a:cubicBezTo>
                    <a:pt x="2527" y="4140"/>
                    <a:pt x="1891" y="3880"/>
                    <a:pt x="1437" y="3376"/>
                  </a:cubicBezTo>
                  <a:cubicBezTo>
                    <a:pt x="420" y="2247"/>
                    <a:pt x="603" y="241"/>
                    <a:pt x="605" y="221"/>
                  </a:cubicBezTo>
                  <a:cubicBezTo>
                    <a:pt x="615" y="112"/>
                    <a:pt x="533" y="12"/>
                    <a:pt x="423" y="2"/>
                  </a:cubicBezTo>
                  <a:cubicBezTo>
                    <a:pt x="416" y="1"/>
                    <a:pt x="410" y="1"/>
                    <a:pt x="404" y="1"/>
                  </a:cubicBezTo>
                  <a:close/>
                </a:path>
              </a:pathLst>
            </a:custGeom>
            <a:solidFill>
              <a:srgbClr val="E86F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4"/>
            <p:cNvSpPr/>
            <p:nvPr/>
          </p:nvSpPr>
          <p:spPr>
            <a:xfrm>
              <a:off x="1780000" y="1600700"/>
              <a:ext cx="200900" cy="147200"/>
            </a:xfrm>
            <a:custGeom>
              <a:avLst/>
              <a:gdLst/>
              <a:ahLst/>
              <a:cxnLst/>
              <a:rect l="l" t="t" r="r" b="b"/>
              <a:pathLst>
                <a:path w="8036" h="5888" extrusionOk="0">
                  <a:moveTo>
                    <a:pt x="2154" y="1"/>
                  </a:moveTo>
                  <a:cubicBezTo>
                    <a:pt x="1645" y="1"/>
                    <a:pt x="1142" y="235"/>
                    <a:pt x="820" y="680"/>
                  </a:cubicBezTo>
                  <a:lnTo>
                    <a:pt x="599" y="983"/>
                  </a:lnTo>
                  <a:cubicBezTo>
                    <a:pt x="0" y="1809"/>
                    <a:pt x="289" y="2977"/>
                    <a:pt x="1209" y="3427"/>
                  </a:cubicBezTo>
                  <a:lnTo>
                    <a:pt x="5952" y="5751"/>
                  </a:lnTo>
                  <a:cubicBezTo>
                    <a:pt x="6139" y="5843"/>
                    <a:pt x="6339" y="5887"/>
                    <a:pt x="6536" y="5887"/>
                  </a:cubicBezTo>
                  <a:cubicBezTo>
                    <a:pt x="6965" y="5887"/>
                    <a:pt x="7383" y="5678"/>
                    <a:pt x="7640" y="5302"/>
                  </a:cubicBezTo>
                  <a:cubicBezTo>
                    <a:pt x="8036" y="4714"/>
                    <a:pt x="7907" y="3917"/>
                    <a:pt x="7337" y="3489"/>
                  </a:cubicBezTo>
                  <a:lnTo>
                    <a:pt x="3143" y="332"/>
                  </a:lnTo>
                  <a:cubicBezTo>
                    <a:pt x="2846" y="108"/>
                    <a:pt x="2498" y="1"/>
                    <a:pt x="2154" y="1"/>
                  </a:cubicBezTo>
                  <a:close/>
                </a:path>
              </a:pathLst>
            </a:custGeom>
            <a:solidFill>
              <a:srgbClr val="FFD6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4"/>
            <p:cNvSpPr/>
            <p:nvPr/>
          </p:nvSpPr>
          <p:spPr>
            <a:xfrm>
              <a:off x="1787425" y="1654400"/>
              <a:ext cx="190500" cy="93475"/>
            </a:xfrm>
            <a:custGeom>
              <a:avLst/>
              <a:gdLst/>
              <a:ahLst/>
              <a:cxnLst/>
              <a:rect l="l" t="t" r="r" b="b"/>
              <a:pathLst>
                <a:path w="7620" h="3739" extrusionOk="0">
                  <a:moveTo>
                    <a:pt x="1" y="1"/>
                  </a:moveTo>
                  <a:lnTo>
                    <a:pt x="1" y="1"/>
                  </a:lnTo>
                  <a:cubicBezTo>
                    <a:pt x="66" y="532"/>
                    <a:pt x="384" y="1023"/>
                    <a:pt x="910" y="1279"/>
                  </a:cubicBezTo>
                  <a:lnTo>
                    <a:pt x="5653" y="3603"/>
                  </a:lnTo>
                  <a:cubicBezTo>
                    <a:pt x="5841" y="3694"/>
                    <a:pt x="6041" y="3738"/>
                    <a:pt x="6238" y="3738"/>
                  </a:cubicBezTo>
                  <a:cubicBezTo>
                    <a:pt x="6667" y="3738"/>
                    <a:pt x="7085" y="3530"/>
                    <a:pt x="7339" y="3154"/>
                  </a:cubicBezTo>
                  <a:cubicBezTo>
                    <a:pt x="7558" y="2834"/>
                    <a:pt x="7620" y="2451"/>
                    <a:pt x="7536" y="2099"/>
                  </a:cubicBezTo>
                  <a:cubicBezTo>
                    <a:pt x="7531" y="2082"/>
                    <a:pt x="7516" y="2073"/>
                    <a:pt x="7501" y="2073"/>
                  </a:cubicBezTo>
                  <a:cubicBezTo>
                    <a:pt x="7484" y="2073"/>
                    <a:pt x="7467" y="2084"/>
                    <a:pt x="7466" y="2105"/>
                  </a:cubicBezTo>
                  <a:cubicBezTo>
                    <a:pt x="7450" y="2330"/>
                    <a:pt x="7376" y="2556"/>
                    <a:pt x="7241" y="2754"/>
                  </a:cubicBezTo>
                  <a:cubicBezTo>
                    <a:pt x="6984" y="3131"/>
                    <a:pt x="6566" y="3340"/>
                    <a:pt x="6136" y="3340"/>
                  </a:cubicBezTo>
                  <a:cubicBezTo>
                    <a:pt x="5939" y="3340"/>
                    <a:pt x="5740" y="3295"/>
                    <a:pt x="5553" y="3203"/>
                  </a:cubicBezTo>
                  <a:lnTo>
                    <a:pt x="810" y="880"/>
                  </a:lnTo>
                  <a:cubicBezTo>
                    <a:pt x="421" y="691"/>
                    <a:pt x="144" y="372"/>
                    <a:pt x="1" y="1"/>
                  </a:cubicBezTo>
                  <a:close/>
                </a:path>
              </a:pathLst>
            </a:custGeom>
            <a:solidFill>
              <a:srgbClr val="E86F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4"/>
            <p:cNvSpPr/>
            <p:nvPr/>
          </p:nvSpPr>
          <p:spPr>
            <a:xfrm>
              <a:off x="1791925" y="1656375"/>
              <a:ext cx="146625" cy="90975"/>
            </a:xfrm>
            <a:custGeom>
              <a:avLst/>
              <a:gdLst/>
              <a:ahLst/>
              <a:cxnLst/>
              <a:rect l="l" t="t" r="r" b="b"/>
              <a:pathLst>
                <a:path w="5865" h="3639" extrusionOk="0">
                  <a:moveTo>
                    <a:pt x="1178" y="0"/>
                  </a:moveTo>
                  <a:cubicBezTo>
                    <a:pt x="749" y="0"/>
                    <a:pt x="322" y="166"/>
                    <a:pt x="1" y="494"/>
                  </a:cubicBezTo>
                  <a:cubicBezTo>
                    <a:pt x="157" y="789"/>
                    <a:pt x="402" y="1043"/>
                    <a:pt x="730" y="1200"/>
                  </a:cubicBezTo>
                  <a:lnTo>
                    <a:pt x="5473" y="3524"/>
                  </a:lnTo>
                  <a:cubicBezTo>
                    <a:pt x="5586" y="3579"/>
                    <a:pt x="5703" y="3616"/>
                    <a:pt x="5821" y="3638"/>
                  </a:cubicBezTo>
                  <a:cubicBezTo>
                    <a:pt x="5864" y="3241"/>
                    <a:pt x="5729" y="2829"/>
                    <a:pt x="5418" y="2532"/>
                  </a:cubicBezTo>
                  <a:lnTo>
                    <a:pt x="2318" y="459"/>
                  </a:lnTo>
                  <a:cubicBezTo>
                    <a:pt x="1998" y="152"/>
                    <a:pt x="1588" y="0"/>
                    <a:pt x="1178" y="0"/>
                  </a:cubicBezTo>
                  <a:close/>
                </a:path>
              </a:pathLst>
            </a:custGeom>
            <a:solidFill>
              <a:srgbClr val="E86F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4"/>
            <p:cNvSpPr/>
            <p:nvPr/>
          </p:nvSpPr>
          <p:spPr>
            <a:xfrm>
              <a:off x="1764850" y="1664300"/>
              <a:ext cx="171900" cy="118375"/>
            </a:xfrm>
            <a:custGeom>
              <a:avLst/>
              <a:gdLst/>
              <a:ahLst/>
              <a:cxnLst/>
              <a:rect l="l" t="t" r="r" b="b"/>
              <a:pathLst>
                <a:path w="6876" h="4735" extrusionOk="0">
                  <a:moveTo>
                    <a:pt x="2086" y="0"/>
                  </a:moveTo>
                  <a:cubicBezTo>
                    <a:pt x="1645" y="0"/>
                    <a:pt x="1205" y="177"/>
                    <a:pt x="881" y="525"/>
                  </a:cubicBezTo>
                  <a:lnTo>
                    <a:pt x="627" y="799"/>
                  </a:lnTo>
                  <a:cubicBezTo>
                    <a:pt x="455" y="988"/>
                    <a:pt x="332" y="1203"/>
                    <a:pt x="262" y="1428"/>
                  </a:cubicBezTo>
                  <a:cubicBezTo>
                    <a:pt x="0" y="2272"/>
                    <a:pt x="502" y="3166"/>
                    <a:pt x="1344" y="3426"/>
                  </a:cubicBezTo>
                  <a:lnTo>
                    <a:pt x="4683" y="4612"/>
                  </a:lnTo>
                  <a:cubicBezTo>
                    <a:pt x="4956" y="4693"/>
                    <a:pt x="5200" y="4734"/>
                    <a:pt x="5424" y="4734"/>
                  </a:cubicBezTo>
                  <a:cubicBezTo>
                    <a:pt x="5798" y="4734"/>
                    <a:pt x="6115" y="4617"/>
                    <a:pt x="6413" y="4368"/>
                  </a:cubicBezTo>
                  <a:cubicBezTo>
                    <a:pt x="6876" y="3832"/>
                    <a:pt x="6841" y="3024"/>
                    <a:pt x="6329" y="2533"/>
                  </a:cubicBezTo>
                  <a:lnTo>
                    <a:pt x="3227" y="459"/>
                  </a:lnTo>
                  <a:cubicBezTo>
                    <a:pt x="2907" y="152"/>
                    <a:pt x="2496" y="0"/>
                    <a:pt x="2086" y="0"/>
                  </a:cubicBezTo>
                  <a:close/>
                </a:path>
              </a:pathLst>
            </a:custGeom>
            <a:solidFill>
              <a:srgbClr val="FFD6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4"/>
            <p:cNvSpPr/>
            <p:nvPr/>
          </p:nvSpPr>
          <p:spPr>
            <a:xfrm>
              <a:off x="1769650" y="1712075"/>
              <a:ext cx="164800" cy="70525"/>
            </a:xfrm>
            <a:custGeom>
              <a:avLst/>
              <a:gdLst/>
              <a:ahLst/>
              <a:cxnLst/>
              <a:rect l="l" t="t" r="r" b="b"/>
              <a:pathLst>
                <a:path w="6592" h="2821" extrusionOk="0">
                  <a:moveTo>
                    <a:pt x="1" y="1"/>
                  </a:moveTo>
                  <a:lnTo>
                    <a:pt x="1" y="1"/>
                  </a:lnTo>
                  <a:cubicBezTo>
                    <a:pt x="9" y="679"/>
                    <a:pt x="468" y="1302"/>
                    <a:pt x="1152" y="1513"/>
                  </a:cubicBezTo>
                  <a:lnTo>
                    <a:pt x="4491" y="2699"/>
                  </a:lnTo>
                  <a:cubicBezTo>
                    <a:pt x="4764" y="2779"/>
                    <a:pt x="5008" y="2821"/>
                    <a:pt x="5231" y="2821"/>
                  </a:cubicBezTo>
                  <a:cubicBezTo>
                    <a:pt x="5606" y="2821"/>
                    <a:pt x="5923" y="2703"/>
                    <a:pt x="6221" y="2455"/>
                  </a:cubicBezTo>
                  <a:cubicBezTo>
                    <a:pt x="6491" y="2146"/>
                    <a:pt x="6591" y="1744"/>
                    <a:pt x="6528" y="1363"/>
                  </a:cubicBezTo>
                  <a:cubicBezTo>
                    <a:pt x="6525" y="1349"/>
                    <a:pt x="6513" y="1342"/>
                    <a:pt x="6502" y="1342"/>
                  </a:cubicBezTo>
                  <a:cubicBezTo>
                    <a:pt x="6490" y="1342"/>
                    <a:pt x="6479" y="1349"/>
                    <a:pt x="6477" y="1363"/>
                  </a:cubicBezTo>
                  <a:cubicBezTo>
                    <a:pt x="6444" y="1613"/>
                    <a:pt x="6337" y="1857"/>
                    <a:pt x="6161" y="2062"/>
                  </a:cubicBezTo>
                  <a:cubicBezTo>
                    <a:pt x="5865" y="2311"/>
                    <a:pt x="5549" y="2428"/>
                    <a:pt x="5174" y="2428"/>
                  </a:cubicBezTo>
                  <a:cubicBezTo>
                    <a:pt x="4950" y="2428"/>
                    <a:pt x="4706" y="2386"/>
                    <a:pt x="4432" y="2306"/>
                  </a:cubicBezTo>
                  <a:lnTo>
                    <a:pt x="1093" y="1119"/>
                  </a:lnTo>
                  <a:cubicBezTo>
                    <a:pt x="546" y="949"/>
                    <a:pt x="144" y="515"/>
                    <a:pt x="1" y="1"/>
                  </a:cubicBezTo>
                  <a:close/>
                </a:path>
              </a:pathLst>
            </a:custGeom>
            <a:solidFill>
              <a:srgbClr val="E86F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4"/>
            <p:cNvSpPr/>
            <p:nvPr/>
          </p:nvSpPr>
          <p:spPr>
            <a:xfrm>
              <a:off x="1779750" y="1723500"/>
              <a:ext cx="131300" cy="59150"/>
            </a:xfrm>
            <a:custGeom>
              <a:avLst/>
              <a:gdLst/>
              <a:ahLst/>
              <a:cxnLst/>
              <a:rect l="l" t="t" r="r" b="b"/>
              <a:pathLst>
                <a:path w="5252" h="2366" extrusionOk="0">
                  <a:moveTo>
                    <a:pt x="1128" y="1"/>
                  </a:moveTo>
                  <a:cubicBezTo>
                    <a:pt x="691" y="1"/>
                    <a:pt x="265" y="208"/>
                    <a:pt x="0" y="578"/>
                  </a:cubicBezTo>
                  <a:cubicBezTo>
                    <a:pt x="195" y="798"/>
                    <a:pt x="449" y="966"/>
                    <a:pt x="746" y="1060"/>
                  </a:cubicBezTo>
                  <a:lnTo>
                    <a:pt x="4085" y="2244"/>
                  </a:lnTo>
                  <a:cubicBezTo>
                    <a:pt x="4361" y="2324"/>
                    <a:pt x="4606" y="2366"/>
                    <a:pt x="4830" y="2366"/>
                  </a:cubicBezTo>
                  <a:cubicBezTo>
                    <a:pt x="4978" y="2366"/>
                    <a:pt x="5118" y="2347"/>
                    <a:pt x="5251" y="2310"/>
                  </a:cubicBezTo>
                  <a:cubicBezTo>
                    <a:pt x="5153" y="2099"/>
                    <a:pt x="4989" y="1916"/>
                    <a:pt x="4772" y="1797"/>
                  </a:cubicBezTo>
                  <a:lnTo>
                    <a:pt x="1793" y="171"/>
                  </a:lnTo>
                  <a:cubicBezTo>
                    <a:pt x="1581" y="55"/>
                    <a:pt x="1353" y="1"/>
                    <a:pt x="1128" y="1"/>
                  </a:cubicBezTo>
                  <a:close/>
                </a:path>
              </a:pathLst>
            </a:custGeom>
            <a:solidFill>
              <a:srgbClr val="E86F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4"/>
            <p:cNvSpPr/>
            <p:nvPr/>
          </p:nvSpPr>
          <p:spPr>
            <a:xfrm>
              <a:off x="1758650" y="1733825"/>
              <a:ext cx="153825" cy="97675"/>
            </a:xfrm>
            <a:custGeom>
              <a:avLst/>
              <a:gdLst/>
              <a:ahLst/>
              <a:cxnLst/>
              <a:rect l="l" t="t" r="r" b="b"/>
              <a:pathLst>
                <a:path w="6153" h="3907" extrusionOk="0">
                  <a:moveTo>
                    <a:pt x="1776" y="1"/>
                  </a:moveTo>
                  <a:cubicBezTo>
                    <a:pt x="1278" y="1"/>
                    <a:pt x="794" y="271"/>
                    <a:pt x="545" y="745"/>
                  </a:cubicBezTo>
                  <a:lnTo>
                    <a:pt x="400" y="1026"/>
                  </a:lnTo>
                  <a:cubicBezTo>
                    <a:pt x="0" y="1788"/>
                    <a:pt x="385" y="2726"/>
                    <a:pt x="1205" y="2989"/>
                  </a:cubicBezTo>
                  <a:lnTo>
                    <a:pt x="4540" y="3853"/>
                  </a:lnTo>
                  <a:cubicBezTo>
                    <a:pt x="4653" y="3889"/>
                    <a:pt x="4768" y="3907"/>
                    <a:pt x="4882" y="3907"/>
                  </a:cubicBezTo>
                  <a:cubicBezTo>
                    <a:pt x="5302" y="3907"/>
                    <a:pt x="5700" y="3669"/>
                    <a:pt x="5892" y="3273"/>
                  </a:cubicBezTo>
                  <a:cubicBezTo>
                    <a:pt x="6153" y="2733"/>
                    <a:pt x="5946" y="2085"/>
                    <a:pt x="5421" y="1798"/>
                  </a:cubicBezTo>
                  <a:lnTo>
                    <a:pt x="2440" y="172"/>
                  </a:lnTo>
                  <a:cubicBezTo>
                    <a:pt x="2229" y="56"/>
                    <a:pt x="2001" y="1"/>
                    <a:pt x="1776" y="1"/>
                  </a:cubicBezTo>
                  <a:close/>
                </a:path>
              </a:pathLst>
            </a:custGeom>
            <a:solidFill>
              <a:srgbClr val="FFD6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4"/>
            <p:cNvSpPr/>
            <p:nvPr/>
          </p:nvSpPr>
          <p:spPr>
            <a:xfrm>
              <a:off x="1811525" y="1778675"/>
              <a:ext cx="100950" cy="52825"/>
            </a:xfrm>
            <a:custGeom>
              <a:avLst/>
              <a:gdLst/>
              <a:ahLst/>
              <a:cxnLst/>
              <a:rect l="l" t="t" r="r" b="b"/>
              <a:pathLst>
                <a:path w="4038" h="2113" extrusionOk="0">
                  <a:moveTo>
                    <a:pt x="3298" y="0"/>
                  </a:moveTo>
                  <a:cubicBezTo>
                    <a:pt x="3583" y="314"/>
                    <a:pt x="3673" y="775"/>
                    <a:pt x="3499" y="1191"/>
                  </a:cubicBezTo>
                  <a:cubicBezTo>
                    <a:pt x="3329" y="1588"/>
                    <a:pt x="2884" y="1780"/>
                    <a:pt x="2440" y="1780"/>
                  </a:cubicBezTo>
                  <a:cubicBezTo>
                    <a:pt x="2310" y="1780"/>
                    <a:pt x="2181" y="1764"/>
                    <a:pt x="2058" y="1731"/>
                  </a:cubicBezTo>
                  <a:lnTo>
                    <a:pt x="90" y="1334"/>
                  </a:lnTo>
                  <a:cubicBezTo>
                    <a:pt x="87" y="1334"/>
                    <a:pt x="84" y="1334"/>
                    <a:pt x="82" y="1334"/>
                  </a:cubicBezTo>
                  <a:cubicBezTo>
                    <a:pt x="16" y="1334"/>
                    <a:pt x="0" y="1429"/>
                    <a:pt x="69" y="1447"/>
                  </a:cubicBezTo>
                  <a:lnTo>
                    <a:pt x="2427" y="2059"/>
                  </a:lnTo>
                  <a:cubicBezTo>
                    <a:pt x="2540" y="2095"/>
                    <a:pt x="2655" y="2113"/>
                    <a:pt x="2769" y="2113"/>
                  </a:cubicBezTo>
                  <a:cubicBezTo>
                    <a:pt x="3189" y="2113"/>
                    <a:pt x="3587" y="1875"/>
                    <a:pt x="3779" y="1479"/>
                  </a:cubicBezTo>
                  <a:cubicBezTo>
                    <a:pt x="4038" y="939"/>
                    <a:pt x="3831" y="291"/>
                    <a:pt x="3306" y="4"/>
                  </a:cubicBezTo>
                  <a:lnTo>
                    <a:pt x="3298" y="0"/>
                  </a:lnTo>
                  <a:close/>
                </a:path>
              </a:pathLst>
            </a:custGeom>
            <a:solidFill>
              <a:srgbClr val="E86F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4"/>
            <p:cNvSpPr/>
            <p:nvPr/>
          </p:nvSpPr>
          <p:spPr>
            <a:xfrm>
              <a:off x="2237700" y="1287150"/>
              <a:ext cx="23700" cy="43800"/>
            </a:xfrm>
            <a:custGeom>
              <a:avLst/>
              <a:gdLst/>
              <a:ahLst/>
              <a:cxnLst/>
              <a:rect l="l" t="t" r="r" b="b"/>
              <a:pathLst>
                <a:path w="948" h="1752" extrusionOk="0">
                  <a:moveTo>
                    <a:pt x="139" y="0"/>
                  </a:moveTo>
                  <a:cubicBezTo>
                    <a:pt x="57" y="0"/>
                    <a:pt x="0" y="17"/>
                    <a:pt x="0" y="18"/>
                  </a:cubicBezTo>
                  <a:lnTo>
                    <a:pt x="684" y="1751"/>
                  </a:lnTo>
                  <a:cubicBezTo>
                    <a:pt x="948" y="185"/>
                    <a:pt x="407" y="0"/>
                    <a:pt x="139" y="0"/>
                  </a:cubicBezTo>
                  <a:close/>
                </a:path>
              </a:pathLst>
            </a:custGeom>
            <a:solidFill>
              <a:srgbClr val="C14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4"/>
            <p:cNvSpPr/>
            <p:nvPr/>
          </p:nvSpPr>
          <p:spPr>
            <a:xfrm>
              <a:off x="1935400" y="1009625"/>
              <a:ext cx="534275" cy="339950"/>
            </a:xfrm>
            <a:custGeom>
              <a:avLst/>
              <a:gdLst/>
              <a:ahLst/>
              <a:cxnLst/>
              <a:rect l="l" t="t" r="r" b="b"/>
              <a:pathLst>
                <a:path w="21371" h="13598" extrusionOk="0">
                  <a:moveTo>
                    <a:pt x="21371" y="0"/>
                  </a:moveTo>
                  <a:cubicBezTo>
                    <a:pt x="21371" y="4"/>
                    <a:pt x="16810" y="1772"/>
                    <a:pt x="14571" y="2125"/>
                  </a:cubicBezTo>
                  <a:cubicBezTo>
                    <a:pt x="14441" y="2145"/>
                    <a:pt x="14332" y="2155"/>
                    <a:pt x="14242" y="2155"/>
                  </a:cubicBezTo>
                  <a:cubicBezTo>
                    <a:pt x="13072" y="2155"/>
                    <a:pt x="14952" y="555"/>
                    <a:pt x="12370" y="555"/>
                  </a:cubicBezTo>
                  <a:cubicBezTo>
                    <a:pt x="11722" y="555"/>
                    <a:pt x="10793" y="655"/>
                    <a:pt x="9464" y="908"/>
                  </a:cubicBezTo>
                  <a:cubicBezTo>
                    <a:pt x="6011" y="1568"/>
                    <a:pt x="0" y="2703"/>
                    <a:pt x="209" y="2871"/>
                  </a:cubicBezTo>
                  <a:lnTo>
                    <a:pt x="832" y="13598"/>
                  </a:lnTo>
                  <a:cubicBezTo>
                    <a:pt x="832" y="13598"/>
                    <a:pt x="9699" y="11510"/>
                    <a:pt x="11768" y="11039"/>
                  </a:cubicBezTo>
                  <a:cubicBezTo>
                    <a:pt x="11914" y="11006"/>
                    <a:pt x="12038" y="10990"/>
                    <a:pt x="12143" y="10990"/>
                  </a:cubicBezTo>
                  <a:cubicBezTo>
                    <a:pt x="13458" y="10990"/>
                    <a:pt x="11865" y="13393"/>
                    <a:pt x="14060" y="13393"/>
                  </a:cubicBezTo>
                  <a:cubicBezTo>
                    <a:pt x="14180" y="13393"/>
                    <a:pt x="14312" y="13386"/>
                    <a:pt x="14456" y="13370"/>
                  </a:cubicBezTo>
                  <a:cubicBezTo>
                    <a:pt x="17441" y="13055"/>
                    <a:pt x="21371" y="11111"/>
                    <a:pt x="21371" y="11111"/>
                  </a:cubicBezTo>
                  <a:lnTo>
                    <a:pt x="21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4"/>
            <p:cNvSpPr/>
            <p:nvPr/>
          </p:nvSpPr>
          <p:spPr>
            <a:xfrm>
              <a:off x="1945750" y="1101350"/>
              <a:ext cx="523925" cy="248275"/>
            </a:xfrm>
            <a:custGeom>
              <a:avLst/>
              <a:gdLst/>
              <a:ahLst/>
              <a:cxnLst/>
              <a:rect l="l" t="t" r="r" b="b"/>
              <a:pathLst>
                <a:path w="20957" h="9931" extrusionOk="0">
                  <a:moveTo>
                    <a:pt x="20957" y="1"/>
                  </a:moveTo>
                  <a:cubicBezTo>
                    <a:pt x="20957" y="1"/>
                    <a:pt x="16396" y="1771"/>
                    <a:pt x="14157" y="2123"/>
                  </a:cubicBezTo>
                  <a:cubicBezTo>
                    <a:pt x="14026" y="2144"/>
                    <a:pt x="13917" y="2154"/>
                    <a:pt x="13826" y="2154"/>
                  </a:cubicBezTo>
                  <a:cubicBezTo>
                    <a:pt x="12660" y="2154"/>
                    <a:pt x="14535" y="555"/>
                    <a:pt x="11960" y="555"/>
                  </a:cubicBezTo>
                  <a:cubicBezTo>
                    <a:pt x="11312" y="555"/>
                    <a:pt x="10382" y="656"/>
                    <a:pt x="9050" y="910"/>
                  </a:cubicBezTo>
                  <a:cubicBezTo>
                    <a:pt x="6095" y="1470"/>
                    <a:pt x="945" y="2029"/>
                    <a:pt x="0" y="2387"/>
                  </a:cubicBezTo>
                  <a:lnTo>
                    <a:pt x="418" y="9931"/>
                  </a:lnTo>
                  <a:cubicBezTo>
                    <a:pt x="418" y="9931"/>
                    <a:pt x="9285" y="7907"/>
                    <a:pt x="11354" y="7435"/>
                  </a:cubicBezTo>
                  <a:cubicBezTo>
                    <a:pt x="11501" y="7402"/>
                    <a:pt x="11625" y="7386"/>
                    <a:pt x="11731" y="7386"/>
                  </a:cubicBezTo>
                  <a:cubicBezTo>
                    <a:pt x="13043" y="7386"/>
                    <a:pt x="11452" y="9787"/>
                    <a:pt x="13646" y="9787"/>
                  </a:cubicBezTo>
                  <a:cubicBezTo>
                    <a:pt x="13766" y="9787"/>
                    <a:pt x="13898" y="9780"/>
                    <a:pt x="14042" y="9765"/>
                  </a:cubicBezTo>
                  <a:cubicBezTo>
                    <a:pt x="17027" y="9449"/>
                    <a:pt x="20957" y="7446"/>
                    <a:pt x="20957" y="7446"/>
                  </a:cubicBezTo>
                  <a:lnTo>
                    <a:pt x="209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1144" name="Google Shape;1144;p44"/>
            <p:cNvSpPr/>
            <p:nvPr/>
          </p:nvSpPr>
          <p:spPr>
            <a:xfrm>
              <a:off x="2276525" y="11226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1735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4"/>
            <p:cNvSpPr/>
            <p:nvPr/>
          </p:nvSpPr>
          <p:spPr>
            <a:xfrm>
              <a:off x="1950550" y="1185500"/>
              <a:ext cx="519175" cy="164175"/>
            </a:xfrm>
            <a:custGeom>
              <a:avLst/>
              <a:gdLst/>
              <a:ahLst/>
              <a:cxnLst/>
              <a:rect l="l" t="t" r="r" b="b"/>
              <a:pathLst>
                <a:path w="20767" h="6567" extrusionOk="0">
                  <a:moveTo>
                    <a:pt x="20767" y="1"/>
                  </a:moveTo>
                  <a:cubicBezTo>
                    <a:pt x="20767" y="1"/>
                    <a:pt x="16206" y="1771"/>
                    <a:pt x="13967" y="2125"/>
                  </a:cubicBezTo>
                  <a:cubicBezTo>
                    <a:pt x="13838" y="2145"/>
                    <a:pt x="13730" y="2155"/>
                    <a:pt x="13640" y="2155"/>
                  </a:cubicBezTo>
                  <a:cubicBezTo>
                    <a:pt x="12464" y="2155"/>
                    <a:pt x="14346" y="551"/>
                    <a:pt x="11768" y="551"/>
                  </a:cubicBezTo>
                  <a:cubicBezTo>
                    <a:pt x="11120" y="551"/>
                    <a:pt x="10189" y="653"/>
                    <a:pt x="8858" y="906"/>
                  </a:cubicBezTo>
                  <a:cubicBezTo>
                    <a:pt x="6073" y="1437"/>
                    <a:pt x="1201" y="2279"/>
                    <a:pt x="1" y="2672"/>
                  </a:cubicBezTo>
                  <a:lnTo>
                    <a:pt x="226" y="6567"/>
                  </a:lnTo>
                  <a:cubicBezTo>
                    <a:pt x="226" y="6567"/>
                    <a:pt x="9093" y="4604"/>
                    <a:pt x="11162" y="4133"/>
                  </a:cubicBezTo>
                  <a:cubicBezTo>
                    <a:pt x="11308" y="4100"/>
                    <a:pt x="11432" y="4084"/>
                    <a:pt x="11536" y="4084"/>
                  </a:cubicBezTo>
                  <a:cubicBezTo>
                    <a:pt x="12836" y="4084"/>
                    <a:pt x="11146" y="6485"/>
                    <a:pt x="13333" y="6485"/>
                  </a:cubicBezTo>
                  <a:cubicBezTo>
                    <a:pt x="13453" y="6485"/>
                    <a:pt x="13585" y="6478"/>
                    <a:pt x="13729" y="6462"/>
                  </a:cubicBezTo>
                  <a:cubicBezTo>
                    <a:pt x="16717" y="6149"/>
                    <a:pt x="20767" y="4084"/>
                    <a:pt x="20767" y="4084"/>
                  </a:cubicBezTo>
                  <a:lnTo>
                    <a:pt x="207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4"/>
            <p:cNvSpPr/>
            <p:nvPr/>
          </p:nvSpPr>
          <p:spPr>
            <a:xfrm>
              <a:off x="2254650" y="1053250"/>
              <a:ext cx="92975" cy="294350"/>
            </a:xfrm>
            <a:custGeom>
              <a:avLst/>
              <a:gdLst/>
              <a:ahLst/>
              <a:cxnLst/>
              <a:rect l="l" t="t" r="r" b="b"/>
              <a:pathLst>
                <a:path w="3719" h="11774" extrusionOk="0">
                  <a:moveTo>
                    <a:pt x="3606" y="1"/>
                  </a:moveTo>
                  <a:lnTo>
                    <a:pt x="3606" y="1"/>
                  </a:lnTo>
                  <a:cubicBezTo>
                    <a:pt x="2905" y="173"/>
                    <a:pt x="2272" y="310"/>
                    <a:pt x="1801" y="386"/>
                  </a:cubicBezTo>
                  <a:cubicBezTo>
                    <a:pt x="1672" y="406"/>
                    <a:pt x="1564" y="415"/>
                    <a:pt x="1474" y="415"/>
                  </a:cubicBezTo>
                  <a:cubicBezTo>
                    <a:pt x="1305" y="415"/>
                    <a:pt x="1199" y="383"/>
                    <a:pt x="1135" y="327"/>
                  </a:cubicBezTo>
                  <a:lnTo>
                    <a:pt x="316" y="8079"/>
                  </a:lnTo>
                  <a:cubicBezTo>
                    <a:pt x="215" y="8940"/>
                    <a:pt x="129" y="9734"/>
                    <a:pt x="80" y="10314"/>
                  </a:cubicBezTo>
                  <a:lnTo>
                    <a:pt x="0" y="11074"/>
                  </a:lnTo>
                  <a:cubicBezTo>
                    <a:pt x="15" y="11121"/>
                    <a:pt x="29" y="11166"/>
                    <a:pt x="47" y="11210"/>
                  </a:cubicBezTo>
                  <a:lnTo>
                    <a:pt x="47" y="11214"/>
                  </a:lnTo>
                  <a:cubicBezTo>
                    <a:pt x="49" y="11218"/>
                    <a:pt x="51" y="11226"/>
                    <a:pt x="56" y="11230"/>
                  </a:cubicBezTo>
                  <a:cubicBezTo>
                    <a:pt x="58" y="11236"/>
                    <a:pt x="60" y="11240"/>
                    <a:pt x="60" y="11244"/>
                  </a:cubicBezTo>
                  <a:lnTo>
                    <a:pt x="60" y="11246"/>
                  </a:lnTo>
                  <a:cubicBezTo>
                    <a:pt x="62" y="11250"/>
                    <a:pt x="66" y="11259"/>
                    <a:pt x="68" y="11265"/>
                  </a:cubicBezTo>
                  <a:cubicBezTo>
                    <a:pt x="70" y="11269"/>
                    <a:pt x="72" y="11271"/>
                    <a:pt x="72" y="11277"/>
                  </a:cubicBezTo>
                  <a:cubicBezTo>
                    <a:pt x="72" y="11279"/>
                    <a:pt x="76" y="11279"/>
                    <a:pt x="76" y="11281"/>
                  </a:cubicBezTo>
                  <a:cubicBezTo>
                    <a:pt x="80" y="11291"/>
                    <a:pt x="86" y="11302"/>
                    <a:pt x="92" y="11312"/>
                  </a:cubicBezTo>
                  <a:cubicBezTo>
                    <a:pt x="92" y="11316"/>
                    <a:pt x="97" y="11318"/>
                    <a:pt x="97" y="11318"/>
                  </a:cubicBezTo>
                  <a:cubicBezTo>
                    <a:pt x="101" y="11328"/>
                    <a:pt x="109" y="11339"/>
                    <a:pt x="113" y="11349"/>
                  </a:cubicBezTo>
                  <a:cubicBezTo>
                    <a:pt x="113" y="11351"/>
                    <a:pt x="117" y="11351"/>
                    <a:pt x="117" y="11353"/>
                  </a:cubicBezTo>
                  <a:cubicBezTo>
                    <a:pt x="140" y="11390"/>
                    <a:pt x="164" y="11423"/>
                    <a:pt x="193" y="11453"/>
                  </a:cubicBezTo>
                  <a:cubicBezTo>
                    <a:pt x="195" y="11455"/>
                    <a:pt x="199" y="11459"/>
                    <a:pt x="199" y="11462"/>
                  </a:cubicBezTo>
                  <a:lnTo>
                    <a:pt x="221" y="11484"/>
                  </a:lnTo>
                  <a:lnTo>
                    <a:pt x="230" y="11492"/>
                  </a:lnTo>
                  <a:cubicBezTo>
                    <a:pt x="236" y="11500"/>
                    <a:pt x="244" y="11507"/>
                    <a:pt x="252" y="11513"/>
                  </a:cubicBezTo>
                  <a:cubicBezTo>
                    <a:pt x="254" y="11515"/>
                    <a:pt x="256" y="11517"/>
                    <a:pt x="262" y="11521"/>
                  </a:cubicBezTo>
                  <a:cubicBezTo>
                    <a:pt x="271" y="11527"/>
                    <a:pt x="281" y="11535"/>
                    <a:pt x="287" y="11541"/>
                  </a:cubicBezTo>
                  <a:cubicBezTo>
                    <a:pt x="291" y="11543"/>
                    <a:pt x="293" y="11546"/>
                    <a:pt x="295" y="11546"/>
                  </a:cubicBezTo>
                  <a:cubicBezTo>
                    <a:pt x="308" y="11556"/>
                    <a:pt x="318" y="11564"/>
                    <a:pt x="332" y="11572"/>
                  </a:cubicBezTo>
                  <a:cubicBezTo>
                    <a:pt x="344" y="11578"/>
                    <a:pt x="357" y="11589"/>
                    <a:pt x="373" y="11597"/>
                  </a:cubicBezTo>
                  <a:cubicBezTo>
                    <a:pt x="375" y="11599"/>
                    <a:pt x="377" y="11599"/>
                    <a:pt x="379" y="11603"/>
                  </a:cubicBezTo>
                  <a:cubicBezTo>
                    <a:pt x="389" y="11609"/>
                    <a:pt x="404" y="11615"/>
                    <a:pt x="414" y="11623"/>
                  </a:cubicBezTo>
                  <a:cubicBezTo>
                    <a:pt x="418" y="11625"/>
                    <a:pt x="420" y="11627"/>
                    <a:pt x="426" y="11630"/>
                  </a:cubicBezTo>
                  <a:lnTo>
                    <a:pt x="457" y="11646"/>
                  </a:lnTo>
                  <a:cubicBezTo>
                    <a:pt x="461" y="11648"/>
                    <a:pt x="465" y="11648"/>
                    <a:pt x="469" y="11650"/>
                  </a:cubicBezTo>
                  <a:cubicBezTo>
                    <a:pt x="663" y="11741"/>
                    <a:pt x="890" y="11773"/>
                    <a:pt x="1122" y="11773"/>
                  </a:cubicBezTo>
                  <a:cubicBezTo>
                    <a:pt x="1136" y="11773"/>
                    <a:pt x="1150" y="11773"/>
                    <a:pt x="1164" y="11773"/>
                  </a:cubicBezTo>
                  <a:lnTo>
                    <a:pt x="1264" y="11773"/>
                  </a:lnTo>
                  <a:cubicBezTo>
                    <a:pt x="1275" y="11771"/>
                    <a:pt x="1285" y="11771"/>
                    <a:pt x="1295" y="11771"/>
                  </a:cubicBezTo>
                  <a:cubicBezTo>
                    <a:pt x="1313" y="11771"/>
                    <a:pt x="1330" y="11769"/>
                    <a:pt x="1348" y="11769"/>
                  </a:cubicBezTo>
                  <a:cubicBezTo>
                    <a:pt x="1359" y="11769"/>
                    <a:pt x="1369" y="11769"/>
                    <a:pt x="1381" y="11767"/>
                  </a:cubicBezTo>
                  <a:cubicBezTo>
                    <a:pt x="1402" y="11767"/>
                    <a:pt x="1422" y="11763"/>
                    <a:pt x="1443" y="11761"/>
                  </a:cubicBezTo>
                  <a:cubicBezTo>
                    <a:pt x="1453" y="11761"/>
                    <a:pt x="1463" y="11759"/>
                    <a:pt x="1471" y="11759"/>
                  </a:cubicBezTo>
                  <a:lnTo>
                    <a:pt x="1563" y="11750"/>
                  </a:lnTo>
                  <a:cubicBezTo>
                    <a:pt x="1858" y="11720"/>
                    <a:pt x="2176" y="11670"/>
                    <a:pt x="2508" y="11609"/>
                  </a:cubicBezTo>
                  <a:lnTo>
                    <a:pt x="2555" y="11603"/>
                  </a:lnTo>
                  <a:cubicBezTo>
                    <a:pt x="2616" y="11589"/>
                    <a:pt x="2680" y="11578"/>
                    <a:pt x="2744" y="11566"/>
                  </a:cubicBezTo>
                  <a:cubicBezTo>
                    <a:pt x="2768" y="11562"/>
                    <a:pt x="2789" y="11558"/>
                    <a:pt x="2811" y="11554"/>
                  </a:cubicBezTo>
                  <a:lnTo>
                    <a:pt x="2995" y="11515"/>
                  </a:lnTo>
                  <a:cubicBezTo>
                    <a:pt x="3006" y="11513"/>
                    <a:pt x="3016" y="11511"/>
                    <a:pt x="3022" y="11511"/>
                  </a:cubicBezTo>
                  <a:cubicBezTo>
                    <a:pt x="3094" y="11494"/>
                    <a:pt x="3170" y="11480"/>
                    <a:pt x="3241" y="11462"/>
                  </a:cubicBezTo>
                  <a:lnTo>
                    <a:pt x="3245" y="11462"/>
                  </a:lnTo>
                  <a:cubicBezTo>
                    <a:pt x="3401" y="11425"/>
                    <a:pt x="3561" y="11390"/>
                    <a:pt x="3719" y="11349"/>
                  </a:cubicBezTo>
                  <a:cubicBezTo>
                    <a:pt x="3715" y="11326"/>
                    <a:pt x="3708" y="11302"/>
                    <a:pt x="3706" y="11279"/>
                  </a:cubicBezTo>
                  <a:cubicBezTo>
                    <a:pt x="3704" y="11271"/>
                    <a:pt x="3704" y="11265"/>
                    <a:pt x="3702" y="11259"/>
                  </a:cubicBezTo>
                  <a:cubicBezTo>
                    <a:pt x="3698" y="11240"/>
                    <a:pt x="3694" y="11224"/>
                    <a:pt x="3692" y="11205"/>
                  </a:cubicBezTo>
                  <a:cubicBezTo>
                    <a:pt x="3688" y="11197"/>
                    <a:pt x="3688" y="11189"/>
                    <a:pt x="3686" y="11185"/>
                  </a:cubicBezTo>
                  <a:cubicBezTo>
                    <a:pt x="3682" y="11164"/>
                    <a:pt x="3678" y="11142"/>
                    <a:pt x="3674" y="11117"/>
                  </a:cubicBezTo>
                  <a:cubicBezTo>
                    <a:pt x="3674" y="11115"/>
                    <a:pt x="3672" y="11111"/>
                    <a:pt x="3672" y="11107"/>
                  </a:cubicBezTo>
                  <a:cubicBezTo>
                    <a:pt x="3661" y="11052"/>
                    <a:pt x="3647" y="10992"/>
                    <a:pt x="3635" y="10929"/>
                  </a:cubicBezTo>
                  <a:cubicBezTo>
                    <a:pt x="3469" y="10070"/>
                    <a:pt x="3235" y="8700"/>
                    <a:pt x="3092" y="7153"/>
                  </a:cubicBezTo>
                  <a:cubicBezTo>
                    <a:pt x="2991" y="6088"/>
                    <a:pt x="2934" y="4940"/>
                    <a:pt x="2967" y="3820"/>
                  </a:cubicBezTo>
                  <a:cubicBezTo>
                    <a:pt x="3008" y="2439"/>
                    <a:pt x="3190" y="1097"/>
                    <a:pt x="3606" y="1"/>
                  </a:cubicBezTo>
                  <a:close/>
                </a:path>
              </a:pathLst>
            </a:custGeom>
            <a:solidFill>
              <a:srgbClr val="000000">
                <a:alpha val="325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4"/>
            <p:cNvSpPr/>
            <p:nvPr/>
          </p:nvSpPr>
          <p:spPr>
            <a:xfrm>
              <a:off x="1935650" y="1741425"/>
              <a:ext cx="27425" cy="188375"/>
            </a:xfrm>
            <a:custGeom>
              <a:avLst/>
              <a:gdLst/>
              <a:ahLst/>
              <a:cxnLst/>
              <a:rect l="l" t="t" r="r" b="b"/>
              <a:pathLst>
                <a:path w="1097" h="7535" extrusionOk="0">
                  <a:moveTo>
                    <a:pt x="1097" y="1"/>
                  </a:moveTo>
                  <a:lnTo>
                    <a:pt x="1" y="222"/>
                  </a:lnTo>
                  <a:lnTo>
                    <a:pt x="1" y="6987"/>
                  </a:lnTo>
                  <a:cubicBezTo>
                    <a:pt x="1" y="7290"/>
                    <a:pt x="246" y="7534"/>
                    <a:pt x="548" y="7534"/>
                  </a:cubicBezTo>
                  <a:cubicBezTo>
                    <a:pt x="851" y="7534"/>
                    <a:pt x="1097" y="7288"/>
                    <a:pt x="1097" y="6987"/>
                  </a:cubicBezTo>
                  <a:lnTo>
                    <a:pt x="1097" y="1"/>
                  </a:lnTo>
                  <a:close/>
                </a:path>
              </a:pathLst>
            </a:custGeom>
            <a:solidFill>
              <a:srgbClr val="8F4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4"/>
            <p:cNvSpPr/>
            <p:nvPr/>
          </p:nvSpPr>
          <p:spPr>
            <a:xfrm>
              <a:off x="1935700" y="1071600"/>
              <a:ext cx="27425" cy="548375"/>
            </a:xfrm>
            <a:custGeom>
              <a:avLst/>
              <a:gdLst/>
              <a:ahLst/>
              <a:cxnLst/>
              <a:rect l="l" t="t" r="r" b="b"/>
              <a:pathLst>
                <a:path w="1097" h="21935" extrusionOk="0">
                  <a:moveTo>
                    <a:pt x="550" y="0"/>
                  </a:moveTo>
                  <a:cubicBezTo>
                    <a:pt x="247" y="0"/>
                    <a:pt x="1" y="242"/>
                    <a:pt x="1" y="545"/>
                  </a:cubicBezTo>
                  <a:lnTo>
                    <a:pt x="19" y="20852"/>
                  </a:lnTo>
                  <a:lnTo>
                    <a:pt x="1097" y="21934"/>
                  </a:lnTo>
                  <a:lnTo>
                    <a:pt x="1097" y="545"/>
                  </a:lnTo>
                  <a:cubicBezTo>
                    <a:pt x="1097" y="242"/>
                    <a:pt x="851" y="0"/>
                    <a:pt x="550" y="0"/>
                  </a:cubicBezTo>
                  <a:close/>
                </a:path>
              </a:pathLst>
            </a:custGeom>
            <a:solidFill>
              <a:srgbClr val="8F4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4"/>
            <p:cNvSpPr/>
            <p:nvPr/>
          </p:nvSpPr>
          <p:spPr>
            <a:xfrm>
              <a:off x="2546900" y="1496200"/>
              <a:ext cx="338375" cy="435275"/>
            </a:xfrm>
            <a:custGeom>
              <a:avLst/>
              <a:gdLst/>
              <a:ahLst/>
              <a:cxnLst/>
              <a:rect l="l" t="t" r="r" b="b"/>
              <a:pathLst>
                <a:path w="13535" h="17411" extrusionOk="0">
                  <a:moveTo>
                    <a:pt x="7831" y="0"/>
                  </a:moveTo>
                  <a:cubicBezTo>
                    <a:pt x="7577" y="0"/>
                    <a:pt x="7322" y="109"/>
                    <a:pt x="7146" y="332"/>
                  </a:cubicBezTo>
                  <a:cubicBezTo>
                    <a:pt x="6468" y="1193"/>
                    <a:pt x="5903" y="2887"/>
                    <a:pt x="7362" y="5970"/>
                  </a:cubicBezTo>
                  <a:lnTo>
                    <a:pt x="0" y="11621"/>
                  </a:lnTo>
                  <a:cubicBezTo>
                    <a:pt x="103" y="13694"/>
                    <a:pt x="4235" y="17411"/>
                    <a:pt x="4235" y="17411"/>
                  </a:cubicBezTo>
                  <a:lnTo>
                    <a:pt x="11004" y="17411"/>
                  </a:lnTo>
                  <a:lnTo>
                    <a:pt x="13114" y="11820"/>
                  </a:lnTo>
                  <a:cubicBezTo>
                    <a:pt x="13534" y="10248"/>
                    <a:pt x="13311" y="8578"/>
                    <a:pt x="12496" y="7175"/>
                  </a:cubicBezTo>
                  <a:lnTo>
                    <a:pt x="8587" y="435"/>
                  </a:lnTo>
                  <a:cubicBezTo>
                    <a:pt x="8420" y="148"/>
                    <a:pt x="8126" y="0"/>
                    <a:pt x="7831" y="0"/>
                  </a:cubicBezTo>
                  <a:close/>
                </a:path>
              </a:pathLst>
            </a:custGeom>
            <a:solidFill>
              <a:srgbClr val="5C35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4"/>
            <p:cNvSpPr/>
            <p:nvPr/>
          </p:nvSpPr>
          <p:spPr>
            <a:xfrm>
              <a:off x="2631157" y="1928047"/>
              <a:ext cx="220625" cy="435319"/>
            </a:xfrm>
            <a:custGeom>
              <a:avLst/>
              <a:gdLst/>
              <a:ahLst/>
              <a:cxnLst/>
              <a:rect l="l" t="t" r="r" b="b"/>
              <a:pathLst>
                <a:path w="8825" h="17278" extrusionOk="0">
                  <a:moveTo>
                    <a:pt x="865" y="1"/>
                  </a:moveTo>
                  <a:lnTo>
                    <a:pt x="1" y="17278"/>
                  </a:lnTo>
                  <a:lnTo>
                    <a:pt x="8825" y="17278"/>
                  </a:lnTo>
                  <a:lnTo>
                    <a:pt x="7634" y="1"/>
                  </a:lnTo>
                  <a:close/>
                </a:path>
              </a:pathLst>
            </a:custGeom>
            <a:solidFill>
              <a:srgbClr val="5C35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4"/>
            <p:cNvSpPr/>
            <p:nvPr/>
          </p:nvSpPr>
          <p:spPr>
            <a:xfrm>
              <a:off x="2720725" y="1931450"/>
              <a:ext cx="131000" cy="431950"/>
            </a:xfrm>
            <a:custGeom>
              <a:avLst/>
              <a:gdLst/>
              <a:ahLst/>
              <a:cxnLst/>
              <a:rect l="l" t="t" r="r" b="b"/>
              <a:pathLst>
                <a:path w="5240" h="17278" extrusionOk="0">
                  <a:moveTo>
                    <a:pt x="4047" y="1"/>
                  </a:moveTo>
                  <a:cubicBezTo>
                    <a:pt x="4047" y="1"/>
                    <a:pt x="4047" y="1"/>
                    <a:pt x="4047" y="1"/>
                  </a:cubicBezTo>
                  <a:lnTo>
                    <a:pt x="4047" y="2"/>
                  </a:lnTo>
                  <a:lnTo>
                    <a:pt x="4047" y="2"/>
                  </a:lnTo>
                  <a:cubicBezTo>
                    <a:pt x="4047" y="1"/>
                    <a:pt x="4047" y="1"/>
                    <a:pt x="4047" y="1"/>
                  </a:cubicBezTo>
                  <a:close/>
                  <a:moveTo>
                    <a:pt x="4047" y="2"/>
                  </a:moveTo>
                  <a:cubicBezTo>
                    <a:pt x="4051" y="124"/>
                    <a:pt x="4071" y="12089"/>
                    <a:pt x="3533" y="14637"/>
                  </a:cubicBezTo>
                  <a:cubicBezTo>
                    <a:pt x="3256" y="15950"/>
                    <a:pt x="1863" y="16774"/>
                    <a:pt x="1" y="17278"/>
                  </a:cubicBezTo>
                  <a:lnTo>
                    <a:pt x="5239" y="17278"/>
                  </a:lnTo>
                  <a:lnTo>
                    <a:pt x="4047" y="2"/>
                  </a:lnTo>
                  <a:close/>
                </a:path>
              </a:pathLst>
            </a:custGeom>
            <a:solidFill>
              <a:srgbClr val="3D21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4"/>
            <p:cNvSpPr/>
            <p:nvPr/>
          </p:nvSpPr>
          <p:spPr>
            <a:xfrm>
              <a:off x="2689175" y="1499450"/>
              <a:ext cx="47675" cy="151050"/>
            </a:xfrm>
            <a:custGeom>
              <a:avLst/>
              <a:gdLst/>
              <a:ahLst/>
              <a:cxnLst/>
              <a:rect l="l" t="t" r="r" b="b"/>
              <a:pathLst>
                <a:path w="1907" h="6042" extrusionOk="0">
                  <a:moveTo>
                    <a:pt x="1458" y="0"/>
                  </a:moveTo>
                  <a:cubicBezTo>
                    <a:pt x="1399" y="0"/>
                    <a:pt x="1340" y="27"/>
                    <a:pt x="1300" y="77"/>
                  </a:cubicBezTo>
                  <a:cubicBezTo>
                    <a:pt x="564" y="1009"/>
                    <a:pt x="1" y="2782"/>
                    <a:pt x="1492" y="5926"/>
                  </a:cubicBezTo>
                  <a:cubicBezTo>
                    <a:pt x="1525" y="5998"/>
                    <a:pt x="1597" y="6041"/>
                    <a:pt x="1675" y="6041"/>
                  </a:cubicBezTo>
                  <a:cubicBezTo>
                    <a:pt x="1701" y="6041"/>
                    <a:pt x="1730" y="6033"/>
                    <a:pt x="1761" y="6023"/>
                  </a:cubicBezTo>
                  <a:cubicBezTo>
                    <a:pt x="1863" y="5978"/>
                    <a:pt x="1906" y="5855"/>
                    <a:pt x="1859" y="5754"/>
                  </a:cubicBezTo>
                  <a:cubicBezTo>
                    <a:pt x="456" y="2796"/>
                    <a:pt x="951" y="1171"/>
                    <a:pt x="1617" y="327"/>
                  </a:cubicBezTo>
                  <a:cubicBezTo>
                    <a:pt x="1687" y="241"/>
                    <a:pt x="1671" y="112"/>
                    <a:pt x="1584" y="45"/>
                  </a:cubicBezTo>
                  <a:cubicBezTo>
                    <a:pt x="1547" y="15"/>
                    <a:pt x="1502" y="0"/>
                    <a:pt x="1458" y="0"/>
                  </a:cubicBezTo>
                  <a:close/>
                </a:path>
              </a:pathLst>
            </a:custGeom>
            <a:solidFill>
              <a:srgbClr val="3D21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4"/>
            <p:cNvSpPr/>
            <p:nvPr/>
          </p:nvSpPr>
          <p:spPr>
            <a:xfrm>
              <a:off x="2596425" y="1540200"/>
              <a:ext cx="159375" cy="132200"/>
            </a:xfrm>
            <a:custGeom>
              <a:avLst/>
              <a:gdLst/>
              <a:ahLst/>
              <a:cxnLst/>
              <a:rect l="l" t="t" r="r" b="b"/>
              <a:pathLst>
                <a:path w="6375" h="5288" extrusionOk="0">
                  <a:moveTo>
                    <a:pt x="2157" y="1"/>
                  </a:moveTo>
                  <a:cubicBezTo>
                    <a:pt x="1715" y="1"/>
                    <a:pt x="1274" y="178"/>
                    <a:pt x="951" y="529"/>
                  </a:cubicBezTo>
                  <a:lnTo>
                    <a:pt x="697" y="803"/>
                  </a:lnTo>
                  <a:cubicBezTo>
                    <a:pt x="1" y="1553"/>
                    <a:pt x="152" y="2750"/>
                    <a:pt x="1011" y="3305"/>
                  </a:cubicBezTo>
                  <a:lnTo>
                    <a:pt x="4182" y="5071"/>
                  </a:lnTo>
                  <a:cubicBezTo>
                    <a:pt x="4406" y="5216"/>
                    <a:pt x="4658" y="5287"/>
                    <a:pt x="4909" y="5287"/>
                  </a:cubicBezTo>
                  <a:cubicBezTo>
                    <a:pt x="5282" y="5287"/>
                    <a:pt x="5651" y="5130"/>
                    <a:pt x="5911" y="4829"/>
                  </a:cubicBezTo>
                  <a:cubicBezTo>
                    <a:pt x="6374" y="4290"/>
                    <a:pt x="6339" y="3483"/>
                    <a:pt x="5827" y="2993"/>
                  </a:cubicBezTo>
                  <a:lnTo>
                    <a:pt x="3297" y="459"/>
                  </a:lnTo>
                  <a:cubicBezTo>
                    <a:pt x="2978" y="153"/>
                    <a:pt x="2567" y="1"/>
                    <a:pt x="2157" y="1"/>
                  </a:cubicBezTo>
                  <a:close/>
                </a:path>
              </a:pathLst>
            </a:custGeom>
            <a:solidFill>
              <a:srgbClr val="5C35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4"/>
            <p:cNvSpPr/>
            <p:nvPr/>
          </p:nvSpPr>
          <p:spPr>
            <a:xfrm>
              <a:off x="2603500" y="1595150"/>
              <a:ext cx="150650" cy="77200"/>
            </a:xfrm>
            <a:custGeom>
              <a:avLst/>
              <a:gdLst/>
              <a:ahLst/>
              <a:cxnLst/>
              <a:rect l="l" t="t" r="r" b="b"/>
              <a:pathLst>
                <a:path w="6026" h="3088" extrusionOk="0">
                  <a:moveTo>
                    <a:pt x="0" y="1"/>
                  </a:moveTo>
                  <a:lnTo>
                    <a:pt x="0" y="1"/>
                  </a:lnTo>
                  <a:cubicBezTo>
                    <a:pt x="74" y="437"/>
                    <a:pt x="320" y="843"/>
                    <a:pt x="728" y="1107"/>
                  </a:cubicBezTo>
                  <a:lnTo>
                    <a:pt x="3899" y="2873"/>
                  </a:lnTo>
                  <a:cubicBezTo>
                    <a:pt x="4122" y="3018"/>
                    <a:pt x="4373" y="3088"/>
                    <a:pt x="4623" y="3088"/>
                  </a:cubicBezTo>
                  <a:cubicBezTo>
                    <a:pt x="4997" y="3088"/>
                    <a:pt x="5367" y="2930"/>
                    <a:pt x="5628" y="2631"/>
                  </a:cubicBezTo>
                  <a:cubicBezTo>
                    <a:pt x="5938" y="2273"/>
                    <a:pt x="6026" y="1795"/>
                    <a:pt x="5897" y="1371"/>
                  </a:cubicBezTo>
                  <a:cubicBezTo>
                    <a:pt x="5891" y="1353"/>
                    <a:pt x="5875" y="1344"/>
                    <a:pt x="5860" y="1344"/>
                  </a:cubicBezTo>
                  <a:cubicBezTo>
                    <a:pt x="5841" y="1344"/>
                    <a:pt x="5823" y="1357"/>
                    <a:pt x="5823" y="1381"/>
                  </a:cubicBezTo>
                  <a:cubicBezTo>
                    <a:pt x="5813" y="1676"/>
                    <a:pt x="5706" y="1969"/>
                    <a:pt x="5497" y="2211"/>
                  </a:cubicBezTo>
                  <a:cubicBezTo>
                    <a:pt x="5237" y="2512"/>
                    <a:pt x="4867" y="2669"/>
                    <a:pt x="4493" y="2669"/>
                  </a:cubicBezTo>
                  <a:cubicBezTo>
                    <a:pt x="4244" y="2669"/>
                    <a:pt x="3992" y="2599"/>
                    <a:pt x="3770" y="2455"/>
                  </a:cubicBezTo>
                  <a:lnTo>
                    <a:pt x="596" y="687"/>
                  </a:lnTo>
                  <a:cubicBezTo>
                    <a:pt x="324" y="511"/>
                    <a:pt x="123" y="269"/>
                    <a:pt x="0" y="1"/>
                  </a:cubicBezTo>
                  <a:close/>
                </a:path>
              </a:pathLst>
            </a:custGeom>
            <a:solidFill>
              <a:srgbClr val="3D21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4"/>
            <p:cNvSpPr/>
            <p:nvPr/>
          </p:nvSpPr>
          <p:spPr>
            <a:xfrm>
              <a:off x="2600775" y="1580000"/>
              <a:ext cx="139300" cy="92350"/>
            </a:xfrm>
            <a:custGeom>
              <a:avLst/>
              <a:gdLst/>
              <a:ahLst/>
              <a:cxnLst/>
              <a:rect l="l" t="t" r="r" b="b"/>
              <a:pathLst>
                <a:path w="5572" h="3694" extrusionOk="0">
                  <a:moveTo>
                    <a:pt x="511" y="1"/>
                  </a:moveTo>
                  <a:cubicBezTo>
                    <a:pt x="374" y="1"/>
                    <a:pt x="238" y="18"/>
                    <a:pt x="105" y="51"/>
                  </a:cubicBezTo>
                  <a:cubicBezTo>
                    <a:pt x="1" y="674"/>
                    <a:pt x="257" y="1336"/>
                    <a:pt x="832" y="1713"/>
                  </a:cubicBezTo>
                  <a:lnTo>
                    <a:pt x="4006" y="3481"/>
                  </a:lnTo>
                  <a:cubicBezTo>
                    <a:pt x="4229" y="3624"/>
                    <a:pt x="4481" y="3693"/>
                    <a:pt x="4730" y="3693"/>
                  </a:cubicBezTo>
                  <a:cubicBezTo>
                    <a:pt x="5031" y="3693"/>
                    <a:pt x="5329" y="3593"/>
                    <a:pt x="5571" y="3399"/>
                  </a:cubicBezTo>
                  <a:lnTo>
                    <a:pt x="1502" y="332"/>
                  </a:lnTo>
                  <a:cubicBezTo>
                    <a:pt x="1205" y="109"/>
                    <a:pt x="856" y="1"/>
                    <a:pt x="511" y="1"/>
                  </a:cubicBezTo>
                  <a:close/>
                </a:path>
              </a:pathLst>
            </a:custGeom>
            <a:solidFill>
              <a:srgbClr val="3D21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4"/>
            <p:cNvSpPr/>
            <p:nvPr/>
          </p:nvSpPr>
          <p:spPr>
            <a:xfrm>
              <a:off x="2733800" y="1667300"/>
              <a:ext cx="88225" cy="113800"/>
            </a:xfrm>
            <a:custGeom>
              <a:avLst/>
              <a:gdLst/>
              <a:ahLst/>
              <a:cxnLst/>
              <a:rect l="l" t="t" r="r" b="b"/>
              <a:pathLst>
                <a:path w="3529" h="4552" extrusionOk="0">
                  <a:moveTo>
                    <a:pt x="406" y="0"/>
                  </a:moveTo>
                  <a:cubicBezTo>
                    <a:pt x="303" y="0"/>
                    <a:pt x="213" y="79"/>
                    <a:pt x="203" y="184"/>
                  </a:cubicBezTo>
                  <a:cubicBezTo>
                    <a:pt x="195" y="270"/>
                    <a:pt x="0" y="2382"/>
                    <a:pt x="1139" y="3646"/>
                  </a:cubicBezTo>
                  <a:cubicBezTo>
                    <a:pt x="1672" y="4240"/>
                    <a:pt x="2405" y="4543"/>
                    <a:pt x="3325" y="4552"/>
                  </a:cubicBezTo>
                  <a:cubicBezTo>
                    <a:pt x="3436" y="4552"/>
                    <a:pt x="3528" y="4461"/>
                    <a:pt x="3524" y="4351"/>
                  </a:cubicBezTo>
                  <a:cubicBezTo>
                    <a:pt x="3528" y="4238"/>
                    <a:pt x="3438" y="4146"/>
                    <a:pt x="3325" y="4146"/>
                  </a:cubicBezTo>
                  <a:cubicBezTo>
                    <a:pt x="2526" y="4140"/>
                    <a:pt x="1891" y="3880"/>
                    <a:pt x="1438" y="3376"/>
                  </a:cubicBezTo>
                  <a:cubicBezTo>
                    <a:pt x="422" y="2247"/>
                    <a:pt x="603" y="241"/>
                    <a:pt x="605" y="220"/>
                  </a:cubicBezTo>
                  <a:cubicBezTo>
                    <a:pt x="615" y="112"/>
                    <a:pt x="535" y="12"/>
                    <a:pt x="424" y="1"/>
                  </a:cubicBezTo>
                  <a:cubicBezTo>
                    <a:pt x="418" y="1"/>
                    <a:pt x="412" y="0"/>
                    <a:pt x="406" y="0"/>
                  </a:cubicBezTo>
                  <a:close/>
                </a:path>
              </a:pathLst>
            </a:custGeom>
            <a:solidFill>
              <a:srgbClr val="3D21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4"/>
            <p:cNvSpPr/>
            <p:nvPr/>
          </p:nvSpPr>
          <p:spPr>
            <a:xfrm>
              <a:off x="2557300" y="1594050"/>
              <a:ext cx="200950" cy="147175"/>
            </a:xfrm>
            <a:custGeom>
              <a:avLst/>
              <a:gdLst/>
              <a:ahLst/>
              <a:cxnLst/>
              <a:rect l="l" t="t" r="r" b="b"/>
              <a:pathLst>
                <a:path w="8038" h="5887" extrusionOk="0">
                  <a:moveTo>
                    <a:pt x="2153" y="0"/>
                  </a:moveTo>
                  <a:cubicBezTo>
                    <a:pt x="1645" y="0"/>
                    <a:pt x="1142" y="235"/>
                    <a:pt x="820" y="680"/>
                  </a:cubicBezTo>
                  <a:lnTo>
                    <a:pt x="601" y="983"/>
                  </a:lnTo>
                  <a:cubicBezTo>
                    <a:pt x="0" y="1809"/>
                    <a:pt x="291" y="2976"/>
                    <a:pt x="1209" y="3427"/>
                  </a:cubicBezTo>
                  <a:lnTo>
                    <a:pt x="5952" y="5750"/>
                  </a:lnTo>
                  <a:cubicBezTo>
                    <a:pt x="6139" y="5843"/>
                    <a:pt x="6339" y="5887"/>
                    <a:pt x="6536" y="5887"/>
                  </a:cubicBezTo>
                  <a:cubicBezTo>
                    <a:pt x="6966" y="5887"/>
                    <a:pt x="7385" y="5678"/>
                    <a:pt x="7640" y="5302"/>
                  </a:cubicBezTo>
                  <a:cubicBezTo>
                    <a:pt x="8038" y="4714"/>
                    <a:pt x="7906" y="3917"/>
                    <a:pt x="7339" y="3489"/>
                  </a:cubicBezTo>
                  <a:lnTo>
                    <a:pt x="3143" y="331"/>
                  </a:lnTo>
                  <a:cubicBezTo>
                    <a:pt x="2846" y="108"/>
                    <a:pt x="2498" y="0"/>
                    <a:pt x="2153" y="0"/>
                  </a:cubicBezTo>
                  <a:close/>
                </a:path>
              </a:pathLst>
            </a:custGeom>
            <a:solidFill>
              <a:srgbClr val="5C35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4"/>
            <p:cNvSpPr/>
            <p:nvPr/>
          </p:nvSpPr>
          <p:spPr>
            <a:xfrm>
              <a:off x="2564725" y="1647750"/>
              <a:ext cx="190500" cy="93450"/>
            </a:xfrm>
            <a:custGeom>
              <a:avLst/>
              <a:gdLst/>
              <a:ahLst/>
              <a:cxnLst/>
              <a:rect l="l" t="t" r="r" b="b"/>
              <a:pathLst>
                <a:path w="7620" h="3738" extrusionOk="0">
                  <a:moveTo>
                    <a:pt x="0" y="1"/>
                  </a:moveTo>
                  <a:cubicBezTo>
                    <a:pt x="68" y="531"/>
                    <a:pt x="386" y="1023"/>
                    <a:pt x="910" y="1279"/>
                  </a:cubicBezTo>
                  <a:lnTo>
                    <a:pt x="5653" y="3602"/>
                  </a:lnTo>
                  <a:cubicBezTo>
                    <a:pt x="5841" y="3694"/>
                    <a:pt x="6041" y="3738"/>
                    <a:pt x="6238" y="3738"/>
                  </a:cubicBezTo>
                  <a:cubicBezTo>
                    <a:pt x="6668" y="3738"/>
                    <a:pt x="7087" y="3530"/>
                    <a:pt x="7341" y="3154"/>
                  </a:cubicBezTo>
                  <a:cubicBezTo>
                    <a:pt x="7560" y="2834"/>
                    <a:pt x="7620" y="2451"/>
                    <a:pt x="7536" y="2099"/>
                  </a:cubicBezTo>
                  <a:cubicBezTo>
                    <a:pt x="7531" y="2081"/>
                    <a:pt x="7516" y="2072"/>
                    <a:pt x="7501" y="2072"/>
                  </a:cubicBezTo>
                  <a:cubicBezTo>
                    <a:pt x="7484" y="2072"/>
                    <a:pt x="7467" y="2084"/>
                    <a:pt x="7466" y="2105"/>
                  </a:cubicBezTo>
                  <a:cubicBezTo>
                    <a:pt x="7452" y="2330"/>
                    <a:pt x="7376" y="2555"/>
                    <a:pt x="7241" y="2754"/>
                  </a:cubicBezTo>
                  <a:cubicBezTo>
                    <a:pt x="6985" y="3130"/>
                    <a:pt x="6566" y="3338"/>
                    <a:pt x="6136" y="3338"/>
                  </a:cubicBezTo>
                  <a:cubicBezTo>
                    <a:pt x="5939" y="3338"/>
                    <a:pt x="5739" y="3294"/>
                    <a:pt x="5552" y="3203"/>
                  </a:cubicBezTo>
                  <a:lnTo>
                    <a:pt x="810" y="880"/>
                  </a:lnTo>
                  <a:cubicBezTo>
                    <a:pt x="420" y="691"/>
                    <a:pt x="144" y="369"/>
                    <a:pt x="0" y="1"/>
                  </a:cubicBezTo>
                  <a:close/>
                </a:path>
              </a:pathLst>
            </a:custGeom>
            <a:solidFill>
              <a:srgbClr val="3D21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4"/>
            <p:cNvSpPr/>
            <p:nvPr/>
          </p:nvSpPr>
          <p:spPr>
            <a:xfrm>
              <a:off x="2569225" y="1649700"/>
              <a:ext cx="146625" cy="91000"/>
            </a:xfrm>
            <a:custGeom>
              <a:avLst/>
              <a:gdLst/>
              <a:ahLst/>
              <a:cxnLst/>
              <a:rect l="l" t="t" r="r" b="b"/>
              <a:pathLst>
                <a:path w="5865" h="3640" extrusionOk="0">
                  <a:moveTo>
                    <a:pt x="1178" y="0"/>
                  </a:moveTo>
                  <a:cubicBezTo>
                    <a:pt x="750" y="0"/>
                    <a:pt x="322" y="166"/>
                    <a:pt x="1" y="494"/>
                  </a:cubicBezTo>
                  <a:cubicBezTo>
                    <a:pt x="156" y="789"/>
                    <a:pt x="402" y="1043"/>
                    <a:pt x="730" y="1201"/>
                  </a:cubicBezTo>
                  <a:lnTo>
                    <a:pt x="5473" y="3524"/>
                  </a:lnTo>
                  <a:cubicBezTo>
                    <a:pt x="5586" y="3580"/>
                    <a:pt x="5702" y="3617"/>
                    <a:pt x="5821" y="3639"/>
                  </a:cubicBezTo>
                  <a:cubicBezTo>
                    <a:pt x="5864" y="3242"/>
                    <a:pt x="5729" y="2830"/>
                    <a:pt x="5420" y="2533"/>
                  </a:cubicBezTo>
                  <a:lnTo>
                    <a:pt x="2318" y="459"/>
                  </a:lnTo>
                  <a:cubicBezTo>
                    <a:pt x="1998" y="152"/>
                    <a:pt x="1588" y="0"/>
                    <a:pt x="1178" y="0"/>
                  </a:cubicBezTo>
                  <a:close/>
                </a:path>
              </a:pathLst>
            </a:custGeom>
            <a:solidFill>
              <a:srgbClr val="3D21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4"/>
            <p:cNvSpPr/>
            <p:nvPr/>
          </p:nvSpPr>
          <p:spPr>
            <a:xfrm>
              <a:off x="2542125" y="1657625"/>
              <a:ext cx="171925" cy="118375"/>
            </a:xfrm>
            <a:custGeom>
              <a:avLst/>
              <a:gdLst/>
              <a:ahLst/>
              <a:cxnLst/>
              <a:rect l="l" t="t" r="r" b="b"/>
              <a:pathLst>
                <a:path w="6877" h="4735" extrusionOk="0">
                  <a:moveTo>
                    <a:pt x="2088" y="0"/>
                  </a:moveTo>
                  <a:cubicBezTo>
                    <a:pt x="1646" y="0"/>
                    <a:pt x="1206" y="177"/>
                    <a:pt x="882" y="526"/>
                  </a:cubicBezTo>
                  <a:lnTo>
                    <a:pt x="628" y="800"/>
                  </a:lnTo>
                  <a:cubicBezTo>
                    <a:pt x="458" y="989"/>
                    <a:pt x="335" y="1204"/>
                    <a:pt x="265" y="1429"/>
                  </a:cubicBezTo>
                  <a:cubicBezTo>
                    <a:pt x="1" y="2273"/>
                    <a:pt x="503" y="3166"/>
                    <a:pt x="1345" y="3427"/>
                  </a:cubicBezTo>
                  <a:lnTo>
                    <a:pt x="4684" y="4613"/>
                  </a:lnTo>
                  <a:cubicBezTo>
                    <a:pt x="4958" y="4693"/>
                    <a:pt x="5202" y="4735"/>
                    <a:pt x="5426" y="4735"/>
                  </a:cubicBezTo>
                  <a:cubicBezTo>
                    <a:pt x="5801" y="4735"/>
                    <a:pt x="6117" y="4618"/>
                    <a:pt x="6413" y="4369"/>
                  </a:cubicBezTo>
                  <a:cubicBezTo>
                    <a:pt x="6876" y="3832"/>
                    <a:pt x="6842" y="3025"/>
                    <a:pt x="6329" y="2533"/>
                  </a:cubicBezTo>
                  <a:lnTo>
                    <a:pt x="3228" y="460"/>
                  </a:lnTo>
                  <a:cubicBezTo>
                    <a:pt x="2908" y="152"/>
                    <a:pt x="2498" y="0"/>
                    <a:pt x="2088" y="0"/>
                  </a:cubicBezTo>
                  <a:close/>
                </a:path>
              </a:pathLst>
            </a:custGeom>
            <a:solidFill>
              <a:srgbClr val="5C35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4"/>
            <p:cNvSpPr/>
            <p:nvPr/>
          </p:nvSpPr>
          <p:spPr>
            <a:xfrm>
              <a:off x="2547000" y="1705425"/>
              <a:ext cx="164750" cy="70525"/>
            </a:xfrm>
            <a:custGeom>
              <a:avLst/>
              <a:gdLst/>
              <a:ahLst/>
              <a:cxnLst/>
              <a:rect l="l" t="t" r="r" b="b"/>
              <a:pathLst>
                <a:path w="6590" h="2821" extrusionOk="0">
                  <a:moveTo>
                    <a:pt x="0" y="1"/>
                  </a:moveTo>
                  <a:lnTo>
                    <a:pt x="0" y="1"/>
                  </a:lnTo>
                  <a:cubicBezTo>
                    <a:pt x="11" y="679"/>
                    <a:pt x="470" y="1301"/>
                    <a:pt x="1154" y="1513"/>
                  </a:cubicBezTo>
                  <a:lnTo>
                    <a:pt x="4493" y="2699"/>
                  </a:lnTo>
                  <a:cubicBezTo>
                    <a:pt x="4766" y="2779"/>
                    <a:pt x="5010" y="2820"/>
                    <a:pt x="5232" y="2820"/>
                  </a:cubicBezTo>
                  <a:cubicBezTo>
                    <a:pt x="5607" y="2820"/>
                    <a:pt x="5924" y="2703"/>
                    <a:pt x="6220" y="2455"/>
                  </a:cubicBezTo>
                  <a:cubicBezTo>
                    <a:pt x="6491" y="2146"/>
                    <a:pt x="6589" y="1744"/>
                    <a:pt x="6528" y="1363"/>
                  </a:cubicBezTo>
                  <a:cubicBezTo>
                    <a:pt x="6526" y="1349"/>
                    <a:pt x="6514" y="1341"/>
                    <a:pt x="6503" y="1341"/>
                  </a:cubicBezTo>
                  <a:cubicBezTo>
                    <a:pt x="6491" y="1341"/>
                    <a:pt x="6480" y="1349"/>
                    <a:pt x="6477" y="1363"/>
                  </a:cubicBezTo>
                  <a:cubicBezTo>
                    <a:pt x="6444" y="1613"/>
                    <a:pt x="6339" y="1857"/>
                    <a:pt x="6163" y="2062"/>
                  </a:cubicBezTo>
                  <a:cubicBezTo>
                    <a:pt x="5866" y="2310"/>
                    <a:pt x="5549" y="2428"/>
                    <a:pt x="5174" y="2428"/>
                  </a:cubicBezTo>
                  <a:cubicBezTo>
                    <a:pt x="4951" y="2428"/>
                    <a:pt x="4707" y="2386"/>
                    <a:pt x="4434" y="2305"/>
                  </a:cubicBezTo>
                  <a:lnTo>
                    <a:pt x="1095" y="1119"/>
                  </a:lnTo>
                  <a:cubicBezTo>
                    <a:pt x="545" y="949"/>
                    <a:pt x="144" y="515"/>
                    <a:pt x="0" y="1"/>
                  </a:cubicBezTo>
                  <a:close/>
                </a:path>
              </a:pathLst>
            </a:custGeom>
            <a:solidFill>
              <a:srgbClr val="3D21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4"/>
            <p:cNvSpPr/>
            <p:nvPr/>
          </p:nvSpPr>
          <p:spPr>
            <a:xfrm>
              <a:off x="2557050" y="1716850"/>
              <a:ext cx="131275" cy="59150"/>
            </a:xfrm>
            <a:custGeom>
              <a:avLst/>
              <a:gdLst/>
              <a:ahLst/>
              <a:cxnLst/>
              <a:rect l="l" t="t" r="r" b="b"/>
              <a:pathLst>
                <a:path w="5251" h="2366" extrusionOk="0">
                  <a:moveTo>
                    <a:pt x="1128" y="0"/>
                  </a:moveTo>
                  <a:cubicBezTo>
                    <a:pt x="692" y="0"/>
                    <a:pt x="266" y="207"/>
                    <a:pt x="0" y="576"/>
                  </a:cubicBezTo>
                  <a:cubicBezTo>
                    <a:pt x="195" y="797"/>
                    <a:pt x="449" y="965"/>
                    <a:pt x="746" y="1060"/>
                  </a:cubicBezTo>
                  <a:lnTo>
                    <a:pt x="4085" y="2244"/>
                  </a:lnTo>
                  <a:cubicBezTo>
                    <a:pt x="4361" y="2324"/>
                    <a:pt x="4606" y="2365"/>
                    <a:pt x="4829" y="2365"/>
                  </a:cubicBezTo>
                  <a:cubicBezTo>
                    <a:pt x="4978" y="2365"/>
                    <a:pt x="5118" y="2347"/>
                    <a:pt x="5251" y="2309"/>
                  </a:cubicBezTo>
                  <a:cubicBezTo>
                    <a:pt x="5153" y="2098"/>
                    <a:pt x="4989" y="1916"/>
                    <a:pt x="4772" y="1797"/>
                  </a:cubicBezTo>
                  <a:lnTo>
                    <a:pt x="1791" y="170"/>
                  </a:lnTo>
                  <a:cubicBezTo>
                    <a:pt x="1580" y="55"/>
                    <a:pt x="1353" y="0"/>
                    <a:pt x="1128" y="0"/>
                  </a:cubicBezTo>
                  <a:close/>
                </a:path>
              </a:pathLst>
            </a:custGeom>
            <a:solidFill>
              <a:srgbClr val="3D21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4"/>
            <p:cNvSpPr/>
            <p:nvPr/>
          </p:nvSpPr>
          <p:spPr>
            <a:xfrm>
              <a:off x="2535925" y="1727175"/>
              <a:ext cx="153900" cy="97650"/>
            </a:xfrm>
            <a:custGeom>
              <a:avLst/>
              <a:gdLst/>
              <a:ahLst/>
              <a:cxnLst/>
              <a:rect l="l" t="t" r="r" b="b"/>
              <a:pathLst>
                <a:path w="6156" h="3906" extrusionOk="0">
                  <a:moveTo>
                    <a:pt x="1777" y="0"/>
                  </a:moveTo>
                  <a:cubicBezTo>
                    <a:pt x="1278" y="0"/>
                    <a:pt x="794" y="271"/>
                    <a:pt x="546" y="745"/>
                  </a:cubicBezTo>
                  <a:lnTo>
                    <a:pt x="400" y="1026"/>
                  </a:lnTo>
                  <a:cubicBezTo>
                    <a:pt x="1" y="1788"/>
                    <a:pt x="388" y="2724"/>
                    <a:pt x="1208" y="2988"/>
                  </a:cubicBezTo>
                  <a:lnTo>
                    <a:pt x="4541" y="3851"/>
                  </a:lnTo>
                  <a:cubicBezTo>
                    <a:pt x="4655" y="3888"/>
                    <a:pt x="4771" y="3905"/>
                    <a:pt x="4885" y="3905"/>
                  </a:cubicBezTo>
                  <a:cubicBezTo>
                    <a:pt x="5305" y="3905"/>
                    <a:pt x="5701" y="3668"/>
                    <a:pt x="5893" y="3273"/>
                  </a:cubicBezTo>
                  <a:cubicBezTo>
                    <a:pt x="6155" y="2732"/>
                    <a:pt x="5946" y="2085"/>
                    <a:pt x="5422" y="1798"/>
                  </a:cubicBezTo>
                  <a:lnTo>
                    <a:pt x="2441" y="171"/>
                  </a:lnTo>
                  <a:cubicBezTo>
                    <a:pt x="2230" y="55"/>
                    <a:pt x="2002" y="0"/>
                    <a:pt x="1777" y="0"/>
                  </a:cubicBezTo>
                  <a:close/>
                </a:path>
              </a:pathLst>
            </a:custGeom>
            <a:solidFill>
              <a:srgbClr val="5C35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4"/>
            <p:cNvSpPr/>
            <p:nvPr/>
          </p:nvSpPr>
          <p:spPr>
            <a:xfrm>
              <a:off x="2588800" y="1772000"/>
              <a:ext cx="101025" cy="52850"/>
            </a:xfrm>
            <a:custGeom>
              <a:avLst/>
              <a:gdLst/>
              <a:ahLst/>
              <a:cxnLst/>
              <a:rect l="l" t="t" r="r" b="b"/>
              <a:pathLst>
                <a:path w="4041" h="2114" extrusionOk="0">
                  <a:moveTo>
                    <a:pt x="3299" y="1"/>
                  </a:moveTo>
                  <a:cubicBezTo>
                    <a:pt x="3584" y="314"/>
                    <a:pt x="3674" y="775"/>
                    <a:pt x="3500" y="1191"/>
                  </a:cubicBezTo>
                  <a:cubicBezTo>
                    <a:pt x="3331" y="1589"/>
                    <a:pt x="2885" y="1781"/>
                    <a:pt x="2441" y="1781"/>
                  </a:cubicBezTo>
                  <a:cubicBezTo>
                    <a:pt x="2311" y="1781"/>
                    <a:pt x="2182" y="1765"/>
                    <a:pt x="2059" y="1732"/>
                  </a:cubicBezTo>
                  <a:lnTo>
                    <a:pt x="90" y="1335"/>
                  </a:lnTo>
                  <a:cubicBezTo>
                    <a:pt x="88" y="1334"/>
                    <a:pt x="85" y="1334"/>
                    <a:pt x="82" y="1334"/>
                  </a:cubicBezTo>
                  <a:cubicBezTo>
                    <a:pt x="17" y="1334"/>
                    <a:pt x="1" y="1430"/>
                    <a:pt x="70" y="1447"/>
                  </a:cubicBezTo>
                  <a:lnTo>
                    <a:pt x="2428" y="2060"/>
                  </a:lnTo>
                  <a:cubicBezTo>
                    <a:pt x="2541" y="2096"/>
                    <a:pt x="2656" y="2113"/>
                    <a:pt x="2770" y="2113"/>
                  </a:cubicBezTo>
                  <a:cubicBezTo>
                    <a:pt x="3191" y="2113"/>
                    <a:pt x="3590" y="1875"/>
                    <a:pt x="3780" y="1480"/>
                  </a:cubicBezTo>
                  <a:cubicBezTo>
                    <a:pt x="4040" y="939"/>
                    <a:pt x="3831" y="292"/>
                    <a:pt x="3307" y="5"/>
                  </a:cubicBezTo>
                  <a:lnTo>
                    <a:pt x="3299" y="1"/>
                  </a:lnTo>
                  <a:close/>
                </a:path>
              </a:pathLst>
            </a:custGeom>
            <a:solidFill>
              <a:srgbClr val="3D21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4"/>
            <p:cNvSpPr/>
            <p:nvPr/>
          </p:nvSpPr>
          <p:spPr>
            <a:xfrm>
              <a:off x="3015075" y="1280475"/>
              <a:ext cx="23650" cy="43800"/>
            </a:xfrm>
            <a:custGeom>
              <a:avLst/>
              <a:gdLst/>
              <a:ahLst/>
              <a:cxnLst/>
              <a:rect l="l" t="t" r="r" b="b"/>
              <a:pathLst>
                <a:path w="946" h="1752" extrusionOk="0">
                  <a:moveTo>
                    <a:pt x="138" y="1"/>
                  </a:moveTo>
                  <a:cubicBezTo>
                    <a:pt x="56" y="1"/>
                    <a:pt x="0" y="18"/>
                    <a:pt x="1" y="19"/>
                  </a:cubicBezTo>
                  <a:lnTo>
                    <a:pt x="685" y="1752"/>
                  </a:lnTo>
                  <a:cubicBezTo>
                    <a:pt x="946" y="186"/>
                    <a:pt x="405" y="1"/>
                    <a:pt x="138" y="1"/>
                  </a:cubicBezTo>
                  <a:close/>
                </a:path>
              </a:pathLst>
            </a:custGeom>
            <a:solidFill>
              <a:srgbClr val="C14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4"/>
            <p:cNvSpPr/>
            <p:nvPr/>
          </p:nvSpPr>
          <p:spPr>
            <a:xfrm>
              <a:off x="2712700" y="1003000"/>
              <a:ext cx="534275" cy="339975"/>
            </a:xfrm>
            <a:custGeom>
              <a:avLst/>
              <a:gdLst/>
              <a:ahLst/>
              <a:cxnLst/>
              <a:rect l="l" t="t" r="r" b="b"/>
              <a:pathLst>
                <a:path w="21371" h="13599" extrusionOk="0">
                  <a:moveTo>
                    <a:pt x="21371" y="1"/>
                  </a:moveTo>
                  <a:cubicBezTo>
                    <a:pt x="21371" y="3"/>
                    <a:pt x="16810" y="1771"/>
                    <a:pt x="14573" y="2126"/>
                  </a:cubicBezTo>
                  <a:cubicBezTo>
                    <a:pt x="14442" y="2146"/>
                    <a:pt x="14334" y="2156"/>
                    <a:pt x="14243" y="2156"/>
                  </a:cubicBezTo>
                  <a:cubicBezTo>
                    <a:pt x="13073" y="2156"/>
                    <a:pt x="14950" y="556"/>
                    <a:pt x="12373" y="556"/>
                  </a:cubicBezTo>
                  <a:cubicBezTo>
                    <a:pt x="11724" y="556"/>
                    <a:pt x="10794" y="657"/>
                    <a:pt x="9463" y="911"/>
                  </a:cubicBezTo>
                  <a:cubicBezTo>
                    <a:pt x="6011" y="1568"/>
                    <a:pt x="0" y="2705"/>
                    <a:pt x="209" y="2871"/>
                  </a:cubicBezTo>
                  <a:lnTo>
                    <a:pt x="832" y="13599"/>
                  </a:lnTo>
                  <a:cubicBezTo>
                    <a:pt x="832" y="13599"/>
                    <a:pt x="9699" y="11511"/>
                    <a:pt x="11768" y="11040"/>
                  </a:cubicBezTo>
                  <a:cubicBezTo>
                    <a:pt x="11914" y="11006"/>
                    <a:pt x="12038" y="10991"/>
                    <a:pt x="12143" y="10991"/>
                  </a:cubicBezTo>
                  <a:cubicBezTo>
                    <a:pt x="13458" y="10991"/>
                    <a:pt x="11865" y="13394"/>
                    <a:pt x="14060" y="13394"/>
                  </a:cubicBezTo>
                  <a:cubicBezTo>
                    <a:pt x="14180" y="13394"/>
                    <a:pt x="14312" y="13386"/>
                    <a:pt x="14456" y="13371"/>
                  </a:cubicBezTo>
                  <a:cubicBezTo>
                    <a:pt x="17443" y="13056"/>
                    <a:pt x="21371" y="11111"/>
                    <a:pt x="21371" y="11111"/>
                  </a:cubicBezTo>
                  <a:lnTo>
                    <a:pt x="21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4"/>
            <p:cNvSpPr/>
            <p:nvPr/>
          </p:nvSpPr>
          <p:spPr>
            <a:xfrm>
              <a:off x="2723050" y="1094750"/>
              <a:ext cx="523925" cy="248225"/>
            </a:xfrm>
            <a:custGeom>
              <a:avLst/>
              <a:gdLst/>
              <a:ahLst/>
              <a:cxnLst/>
              <a:rect l="l" t="t" r="r" b="b"/>
              <a:pathLst>
                <a:path w="20957" h="9929" extrusionOk="0">
                  <a:moveTo>
                    <a:pt x="20957" y="0"/>
                  </a:moveTo>
                  <a:cubicBezTo>
                    <a:pt x="20957" y="0"/>
                    <a:pt x="16396" y="1770"/>
                    <a:pt x="14159" y="2123"/>
                  </a:cubicBezTo>
                  <a:cubicBezTo>
                    <a:pt x="14028" y="2143"/>
                    <a:pt x="13920" y="2153"/>
                    <a:pt x="13829" y="2153"/>
                  </a:cubicBezTo>
                  <a:cubicBezTo>
                    <a:pt x="12659" y="2153"/>
                    <a:pt x="14537" y="553"/>
                    <a:pt x="11961" y="553"/>
                  </a:cubicBezTo>
                  <a:cubicBezTo>
                    <a:pt x="11312" y="553"/>
                    <a:pt x="10382" y="654"/>
                    <a:pt x="9049" y="908"/>
                  </a:cubicBezTo>
                  <a:cubicBezTo>
                    <a:pt x="6095" y="1467"/>
                    <a:pt x="947" y="2027"/>
                    <a:pt x="0" y="2385"/>
                  </a:cubicBezTo>
                  <a:lnTo>
                    <a:pt x="418" y="9929"/>
                  </a:lnTo>
                  <a:cubicBezTo>
                    <a:pt x="418" y="9929"/>
                    <a:pt x="9285" y="7904"/>
                    <a:pt x="11354" y="7433"/>
                  </a:cubicBezTo>
                  <a:cubicBezTo>
                    <a:pt x="11500" y="7400"/>
                    <a:pt x="11624" y="7385"/>
                    <a:pt x="11729" y="7385"/>
                  </a:cubicBezTo>
                  <a:cubicBezTo>
                    <a:pt x="13044" y="7385"/>
                    <a:pt x="11451" y="9785"/>
                    <a:pt x="13645" y="9785"/>
                  </a:cubicBezTo>
                  <a:cubicBezTo>
                    <a:pt x="13766" y="9785"/>
                    <a:pt x="13898" y="9778"/>
                    <a:pt x="14042" y="9763"/>
                  </a:cubicBezTo>
                  <a:cubicBezTo>
                    <a:pt x="17029" y="9447"/>
                    <a:pt x="20957" y="7443"/>
                    <a:pt x="20957" y="7443"/>
                  </a:cubicBezTo>
                  <a:lnTo>
                    <a:pt x="209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1168" name="Google Shape;1168;p44"/>
            <p:cNvSpPr/>
            <p:nvPr/>
          </p:nvSpPr>
          <p:spPr>
            <a:xfrm>
              <a:off x="3053800" y="11160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1735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4"/>
            <p:cNvSpPr/>
            <p:nvPr/>
          </p:nvSpPr>
          <p:spPr>
            <a:xfrm>
              <a:off x="2727850" y="1178900"/>
              <a:ext cx="519225" cy="164175"/>
            </a:xfrm>
            <a:custGeom>
              <a:avLst/>
              <a:gdLst/>
              <a:ahLst/>
              <a:cxnLst/>
              <a:rect l="l" t="t" r="r" b="b"/>
              <a:pathLst>
                <a:path w="20769" h="6567" extrusionOk="0">
                  <a:moveTo>
                    <a:pt x="20769" y="0"/>
                  </a:moveTo>
                  <a:cubicBezTo>
                    <a:pt x="20769" y="0"/>
                    <a:pt x="16206" y="1768"/>
                    <a:pt x="13969" y="2123"/>
                  </a:cubicBezTo>
                  <a:cubicBezTo>
                    <a:pt x="13840" y="2143"/>
                    <a:pt x="13732" y="2152"/>
                    <a:pt x="13642" y="2152"/>
                  </a:cubicBezTo>
                  <a:cubicBezTo>
                    <a:pt x="12464" y="2152"/>
                    <a:pt x="14347" y="549"/>
                    <a:pt x="11768" y="549"/>
                  </a:cubicBezTo>
                  <a:cubicBezTo>
                    <a:pt x="11120" y="549"/>
                    <a:pt x="10189" y="650"/>
                    <a:pt x="8857" y="904"/>
                  </a:cubicBezTo>
                  <a:cubicBezTo>
                    <a:pt x="6073" y="1435"/>
                    <a:pt x="1201" y="2277"/>
                    <a:pt x="1" y="2670"/>
                  </a:cubicBezTo>
                  <a:lnTo>
                    <a:pt x="226" y="6567"/>
                  </a:lnTo>
                  <a:cubicBezTo>
                    <a:pt x="226" y="6567"/>
                    <a:pt x="9093" y="4602"/>
                    <a:pt x="11162" y="4131"/>
                  </a:cubicBezTo>
                  <a:cubicBezTo>
                    <a:pt x="11308" y="4097"/>
                    <a:pt x="11431" y="4082"/>
                    <a:pt x="11536" y="4082"/>
                  </a:cubicBezTo>
                  <a:cubicBezTo>
                    <a:pt x="12836" y="4082"/>
                    <a:pt x="11147" y="6483"/>
                    <a:pt x="13335" y="6483"/>
                  </a:cubicBezTo>
                  <a:cubicBezTo>
                    <a:pt x="13455" y="6483"/>
                    <a:pt x="13587" y="6475"/>
                    <a:pt x="13731" y="6460"/>
                  </a:cubicBezTo>
                  <a:cubicBezTo>
                    <a:pt x="16716" y="6147"/>
                    <a:pt x="20769" y="4082"/>
                    <a:pt x="20769" y="4082"/>
                  </a:cubicBezTo>
                  <a:lnTo>
                    <a:pt x="2076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4"/>
            <p:cNvSpPr/>
            <p:nvPr/>
          </p:nvSpPr>
          <p:spPr>
            <a:xfrm>
              <a:off x="3032000" y="1046600"/>
              <a:ext cx="92975" cy="294425"/>
            </a:xfrm>
            <a:custGeom>
              <a:avLst/>
              <a:gdLst/>
              <a:ahLst/>
              <a:cxnLst/>
              <a:rect l="l" t="t" r="r" b="b"/>
              <a:pathLst>
                <a:path w="3719" h="11777" extrusionOk="0">
                  <a:moveTo>
                    <a:pt x="3606" y="0"/>
                  </a:moveTo>
                  <a:lnTo>
                    <a:pt x="3606" y="0"/>
                  </a:lnTo>
                  <a:cubicBezTo>
                    <a:pt x="2903" y="173"/>
                    <a:pt x="2272" y="310"/>
                    <a:pt x="1801" y="386"/>
                  </a:cubicBezTo>
                  <a:cubicBezTo>
                    <a:pt x="1671" y="406"/>
                    <a:pt x="1563" y="415"/>
                    <a:pt x="1472" y="415"/>
                  </a:cubicBezTo>
                  <a:cubicBezTo>
                    <a:pt x="1303" y="415"/>
                    <a:pt x="1198" y="382"/>
                    <a:pt x="1135" y="326"/>
                  </a:cubicBezTo>
                  <a:lnTo>
                    <a:pt x="316" y="8079"/>
                  </a:lnTo>
                  <a:cubicBezTo>
                    <a:pt x="215" y="8939"/>
                    <a:pt x="127" y="9734"/>
                    <a:pt x="80" y="10314"/>
                  </a:cubicBezTo>
                  <a:lnTo>
                    <a:pt x="0" y="11074"/>
                  </a:lnTo>
                  <a:cubicBezTo>
                    <a:pt x="12" y="11121"/>
                    <a:pt x="29" y="11166"/>
                    <a:pt x="45" y="11209"/>
                  </a:cubicBezTo>
                  <a:lnTo>
                    <a:pt x="45" y="11213"/>
                  </a:lnTo>
                  <a:cubicBezTo>
                    <a:pt x="49" y="11217"/>
                    <a:pt x="51" y="11226"/>
                    <a:pt x="53" y="11230"/>
                  </a:cubicBezTo>
                  <a:cubicBezTo>
                    <a:pt x="55" y="11236"/>
                    <a:pt x="59" y="11240"/>
                    <a:pt x="59" y="11244"/>
                  </a:cubicBezTo>
                  <a:lnTo>
                    <a:pt x="59" y="11246"/>
                  </a:lnTo>
                  <a:cubicBezTo>
                    <a:pt x="62" y="11250"/>
                    <a:pt x="64" y="11258"/>
                    <a:pt x="66" y="11264"/>
                  </a:cubicBezTo>
                  <a:cubicBezTo>
                    <a:pt x="70" y="11269"/>
                    <a:pt x="72" y="11271"/>
                    <a:pt x="72" y="11277"/>
                  </a:cubicBezTo>
                  <a:cubicBezTo>
                    <a:pt x="72" y="11279"/>
                    <a:pt x="74" y="11279"/>
                    <a:pt x="74" y="11281"/>
                  </a:cubicBezTo>
                  <a:cubicBezTo>
                    <a:pt x="80" y="11291"/>
                    <a:pt x="84" y="11301"/>
                    <a:pt x="92" y="11312"/>
                  </a:cubicBezTo>
                  <a:cubicBezTo>
                    <a:pt x="92" y="11316"/>
                    <a:pt x="94" y="11318"/>
                    <a:pt x="94" y="11318"/>
                  </a:cubicBezTo>
                  <a:cubicBezTo>
                    <a:pt x="100" y="11328"/>
                    <a:pt x="107" y="11338"/>
                    <a:pt x="113" y="11348"/>
                  </a:cubicBezTo>
                  <a:cubicBezTo>
                    <a:pt x="113" y="11351"/>
                    <a:pt x="115" y="11351"/>
                    <a:pt x="115" y="11353"/>
                  </a:cubicBezTo>
                  <a:cubicBezTo>
                    <a:pt x="137" y="11389"/>
                    <a:pt x="164" y="11422"/>
                    <a:pt x="193" y="11453"/>
                  </a:cubicBezTo>
                  <a:cubicBezTo>
                    <a:pt x="195" y="11455"/>
                    <a:pt x="197" y="11459"/>
                    <a:pt x="197" y="11461"/>
                  </a:cubicBezTo>
                  <a:lnTo>
                    <a:pt x="219" y="11484"/>
                  </a:lnTo>
                  <a:lnTo>
                    <a:pt x="227" y="11492"/>
                  </a:lnTo>
                  <a:cubicBezTo>
                    <a:pt x="236" y="11500"/>
                    <a:pt x="244" y="11506"/>
                    <a:pt x="250" y="11512"/>
                  </a:cubicBezTo>
                  <a:cubicBezTo>
                    <a:pt x="254" y="11514"/>
                    <a:pt x="256" y="11516"/>
                    <a:pt x="260" y="11521"/>
                  </a:cubicBezTo>
                  <a:cubicBezTo>
                    <a:pt x="268" y="11527"/>
                    <a:pt x="279" y="11535"/>
                    <a:pt x="287" y="11541"/>
                  </a:cubicBezTo>
                  <a:lnTo>
                    <a:pt x="295" y="11547"/>
                  </a:lnTo>
                  <a:cubicBezTo>
                    <a:pt x="307" y="11557"/>
                    <a:pt x="318" y="11566"/>
                    <a:pt x="330" y="11574"/>
                  </a:cubicBezTo>
                  <a:cubicBezTo>
                    <a:pt x="342" y="11582"/>
                    <a:pt x="357" y="11592"/>
                    <a:pt x="371" y="11598"/>
                  </a:cubicBezTo>
                  <a:cubicBezTo>
                    <a:pt x="373" y="11603"/>
                    <a:pt x="377" y="11603"/>
                    <a:pt x="379" y="11605"/>
                  </a:cubicBezTo>
                  <a:cubicBezTo>
                    <a:pt x="389" y="11613"/>
                    <a:pt x="402" y="11617"/>
                    <a:pt x="412" y="11625"/>
                  </a:cubicBezTo>
                  <a:cubicBezTo>
                    <a:pt x="418" y="11627"/>
                    <a:pt x="420" y="11629"/>
                    <a:pt x="424" y="11633"/>
                  </a:cubicBezTo>
                  <a:lnTo>
                    <a:pt x="455" y="11648"/>
                  </a:lnTo>
                  <a:cubicBezTo>
                    <a:pt x="461" y="11650"/>
                    <a:pt x="463" y="11650"/>
                    <a:pt x="469" y="11654"/>
                  </a:cubicBezTo>
                  <a:cubicBezTo>
                    <a:pt x="668" y="11745"/>
                    <a:pt x="901" y="11777"/>
                    <a:pt x="1139" y="11777"/>
                  </a:cubicBezTo>
                  <a:cubicBezTo>
                    <a:pt x="1147" y="11777"/>
                    <a:pt x="1154" y="11777"/>
                    <a:pt x="1162" y="11777"/>
                  </a:cubicBezTo>
                  <a:lnTo>
                    <a:pt x="1262" y="11777"/>
                  </a:lnTo>
                  <a:cubicBezTo>
                    <a:pt x="1272" y="11771"/>
                    <a:pt x="1283" y="11771"/>
                    <a:pt x="1293" y="11771"/>
                  </a:cubicBezTo>
                  <a:cubicBezTo>
                    <a:pt x="1311" y="11771"/>
                    <a:pt x="1330" y="11768"/>
                    <a:pt x="1346" y="11768"/>
                  </a:cubicBezTo>
                  <a:cubicBezTo>
                    <a:pt x="1356" y="11768"/>
                    <a:pt x="1367" y="11768"/>
                    <a:pt x="1381" y="11766"/>
                  </a:cubicBezTo>
                  <a:cubicBezTo>
                    <a:pt x="1401" y="11766"/>
                    <a:pt x="1422" y="11762"/>
                    <a:pt x="1442" y="11760"/>
                  </a:cubicBezTo>
                  <a:cubicBezTo>
                    <a:pt x="1453" y="11760"/>
                    <a:pt x="1463" y="11758"/>
                    <a:pt x="1469" y="11758"/>
                  </a:cubicBezTo>
                  <a:lnTo>
                    <a:pt x="1561" y="11750"/>
                  </a:lnTo>
                  <a:cubicBezTo>
                    <a:pt x="1856" y="11719"/>
                    <a:pt x="2174" y="11670"/>
                    <a:pt x="2508" y="11609"/>
                  </a:cubicBezTo>
                  <a:lnTo>
                    <a:pt x="2553" y="11603"/>
                  </a:lnTo>
                  <a:cubicBezTo>
                    <a:pt x="2614" y="11588"/>
                    <a:pt x="2678" y="11578"/>
                    <a:pt x="2743" y="11566"/>
                  </a:cubicBezTo>
                  <a:cubicBezTo>
                    <a:pt x="2766" y="11562"/>
                    <a:pt x="2786" y="11557"/>
                    <a:pt x="2809" y="11553"/>
                  </a:cubicBezTo>
                  <a:lnTo>
                    <a:pt x="2993" y="11514"/>
                  </a:lnTo>
                  <a:cubicBezTo>
                    <a:pt x="3004" y="11512"/>
                    <a:pt x="3014" y="11510"/>
                    <a:pt x="3022" y="11510"/>
                  </a:cubicBezTo>
                  <a:cubicBezTo>
                    <a:pt x="3094" y="11494"/>
                    <a:pt x="3167" y="11480"/>
                    <a:pt x="3239" y="11461"/>
                  </a:cubicBezTo>
                  <a:lnTo>
                    <a:pt x="3245" y="11461"/>
                  </a:lnTo>
                  <a:cubicBezTo>
                    <a:pt x="3401" y="11424"/>
                    <a:pt x="3559" y="11389"/>
                    <a:pt x="3719" y="11348"/>
                  </a:cubicBezTo>
                  <a:lnTo>
                    <a:pt x="3702" y="11279"/>
                  </a:lnTo>
                  <a:cubicBezTo>
                    <a:pt x="3702" y="11275"/>
                    <a:pt x="3700" y="11267"/>
                    <a:pt x="3700" y="11260"/>
                  </a:cubicBezTo>
                  <a:cubicBezTo>
                    <a:pt x="3698" y="11244"/>
                    <a:pt x="3692" y="11226"/>
                    <a:pt x="3690" y="11205"/>
                  </a:cubicBezTo>
                  <a:cubicBezTo>
                    <a:pt x="3688" y="11197"/>
                    <a:pt x="3688" y="11193"/>
                    <a:pt x="3686" y="11185"/>
                  </a:cubicBezTo>
                  <a:cubicBezTo>
                    <a:pt x="3680" y="11162"/>
                    <a:pt x="3676" y="11137"/>
                    <a:pt x="3671" y="11115"/>
                  </a:cubicBezTo>
                  <a:cubicBezTo>
                    <a:pt x="3671" y="11113"/>
                    <a:pt x="3671" y="11111"/>
                    <a:pt x="3669" y="11107"/>
                  </a:cubicBezTo>
                  <a:cubicBezTo>
                    <a:pt x="3659" y="11051"/>
                    <a:pt x="3647" y="10992"/>
                    <a:pt x="3635" y="10929"/>
                  </a:cubicBezTo>
                  <a:lnTo>
                    <a:pt x="3635" y="10926"/>
                  </a:lnTo>
                  <a:cubicBezTo>
                    <a:pt x="3467" y="10068"/>
                    <a:pt x="3235" y="8697"/>
                    <a:pt x="3092" y="7153"/>
                  </a:cubicBezTo>
                  <a:cubicBezTo>
                    <a:pt x="2991" y="6087"/>
                    <a:pt x="2932" y="4940"/>
                    <a:pt x="2965" y="3819"/>
                  </a:cubicBezTo>
                  <a:cubicBezTo>
                    <a:pt x="3006" y="2438"/>
                    <a:pt x="3188" y="1097"/>
                    <a:pt x="3606" y="0"/>
                  </a:cubicBezTo>
                  <a:close/>
                </a:path>
              </a:pathLst>
            </a:custGeom>
            <a:solidFill>
              <a:srgbClr val="000000">
                <a:alpha val="325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4"/>
            <p:cNvSpPr/>
            <p:nvPr/>
          </p:nvSpPr>
          <p:spPr>
            <a:xfrm>
              <a:off x="2712950" y="1734775"/>
              <a:ext cx="27425" cy="188350"/>
            </a:xfrm>
            <a:custGeom>
              <a:avLst/>
              <a:gdLst/>
              <a:ahLst/>
              <a:cxnLst/>
              <a:rect l="l" t="t" r="r" b="b"/>
              <a:pathLst>
                <a:path w="1097" h="7534" extrusionOk="0">
                  <a:moveTo>
                    <a:pt x="1096" y="0"/>
                  </a:moveTo>
                  <a:lnTo>
                    <a:pt x="0" y="222"/>
                  </a:lnTo>
                  <a:lnTo>
                    <a:pt x="0" y="6987"/>
                  </a:lnTo>
                  <a:cubicBezTo>
                    <a:pt x="0" y="7290"/>
                    <a:pt x="246" y="7534"/>
                    <a:pt x="549" y="7534"/>
                  </a:cubicBezTo>
                  <a:cubicBezTo>
                    <a:pt x="851" y="7534"/>
                    <a:pt x="1096" y="7288"/>
                    <a:pt x="1096" y="6987"/>
                  </a:cubicBezTo>
                  <a:lnTo>
                    <a:pt x="1096" y="0"/>
                  </a:lnTo>
                  <a:close/>
                </a:path>
              </a:pathLst>
            </a:custGeom>
            <a:solidFill>
              <a:srgbClr val="8F4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4"/>
            <p:cNvSpPr/>
            <p:nvPr/>
          </p:nvSpPr>
          <p:spPr>
            <a:xfrm>
              <a:off x="2713000" y="1064925"/>
              <a:ext cx="27425" cy="548375"/>
            </a:xfrm>
            <a:custGeom>
              <a:avLst/>
              <a:gdLst/>
              <a:ahLst/>
              <a:cxnLst/>
              <a:rect l="l" t="t" r="r" b="b"/>
              <a:pathLst>
                <a:path w="1097" h="21935" extrusionOk="0">
                  <a:moveTo>
                    <a:pt x="550" y="1"/>
                  </a:moveTo>
                  <a:cubicBezTo>
                    <a:pt x="246" y="1"/>
                    <a:pt x="0" y="243"/>
                    <a:pt x="0" y="546"/>
                  </a:cubicBezTo>
                  <a:lnTo>
                    <a:pt x="19" y="20853"/>
                  </a:lnTo>
                  <a:lnTo>
                    <a:pt x="1097" y="21935"/>
                  </a:lnTo>
                  <a:lnTo>
                    <a:pt x="1097" y="546"/>
                  </a:lnTo>
                  <a:cubicBezTo>
                    <a:pt x="1097" y="243"/>
                    <a:pt x="851" y="1"/>
                    <a:pt x="550" y="1"/>
                  </a:cubicBezTo>
                  <a:close/>
                </a:path>
              </a:pathLst>
            </a:custGeom>
            <a:solidFill>
              <a:srgbClr val="8F4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4"/>
            <p:cNvSpPr/>
            <p:nvPr/>
          </p:nvSpPr>
          <p:spPr>
            <a:xfrm>
              <a:off x="2117575" y="1160000"/>
              <a:ext cx="468025" cy="601950"/>
            </a:xfrm>
            <a:custGeom>
              <a:avLst/>
              <a:gdLst/>
              <a:ahLst/>
              <a:cxnLst/>
              <a:rect l="l" t="t" r="r" b="b"/>
              <a:pathLst>
                <a:path w="18721" h="24078" extrusionOk="0">
                  <a:moveTo>
                    <a:pt x="10830" y="0"/>
                  </a:moveTo>
                  <a:cubicBezTo>
                    <a:pt x="10479" y="0"/>
                    <a:pt x="10127" y="151"/>
                    <a:pt x="9884" y="461"/>
                  </a:cubicBezTo>
                  <a:cubicBezTo>
                    <a:pt x="8948" y="1652"/>
                    <a:pt x="8161" y="3998"/>
                    <a:pt x="10183" y="8259"/>
                  </a:cubicBezTo>
                  <a:lnTo>
                    <a:pt x="1" y="16071"/>
                  </a:lnTo>
                  <a:cubicBezTo>
                    <a:pt x="144" y="18941"/>
                    <a:pt x="5858" y="24077"/>
                    <a:pt x="5858" y="24077"/>
                  </a:cubicBezTo>
                  <a:lnTo>
                    <a:pt x="15221" y="24077"/>
                  </a:lnTo>
                  <a:lnTo>
                    <a:pt x="18138" y="16343"/>
                  </a:lnTo>
                  <a:cubicBezTo>
                    <a:pt x="18720" y="14178"/>
                    <a:pt x="18413" y="11867"/>
                    <a:pt x="17286" y="9927"/>
                  </a:cubicBezTo>
                  <a:lnTo>
                    <a:pt x="11877" y="603"/>
                  </a:lnTo>
                  <a:cubicBezTo>
                    <a:pt x="11647" y="206"/>
                    <a:pt x="11239" y="0"/>
                    <a:pt x="10830" y="0"/>
                  </a:cubicBezTo>
                  <a:close/>
                </a:path>
              </a:pathLst>
            </a:custGeom>
            <a:solidFill>
              <a:srgbClr val="E888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4"/>
            <p:cNvSpPr/>
            <p:nvPr/>
          </p:nvSpPr>
          <p:spPr>
            <a:xfrm>
              <a:off x="2234098" y="1757346"/>
              <a:ext cx="305200" cy="601975"/>
            </a:xfrm>
            <a:custGeom>
              <a:avLst/>
              <a:gdLst/>
              <a:ahLst/>
              <a:cxnLst/>
              <a:rect l="l" t="t" r="r" b="b"/>
              <a:pathLst>
                <a:path w="12208" h="23895" extrusionOk="0">
                  <a:moveTo>
                    <a:pt x="1199" y="0"/>
                  </a:moveTo>
                  <a:lnTo>
                    <a:pt x="1" y="23895"/>
                  </a:lnTo>
                  <a:lnTo>
                    <a:pt x="12207" y="23895"/>
                  </a:lnTo>
                  <a:lnTo>
                    <a:pt x="10560" y="0"/>
                  </a:lnTo>
                  <a:close/>
                </a:path>
              </a:pathLst>
            </a:custGeom>
            <a:solidFill>
              <a:srgbClr val="E888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4"/>
            <p:cNvSpPr/>
            <p:nvPr/>
          </p:nvSpPr>
          <p:spPr>
            <a:xfrm>
              <a:off x="2358150" y="1761925"/>
              <a:ext cx="181050" cy="597375"/>
            </a:xfrm>
            <a:custGeom>
              <a:avLst/>
              <a:gdLst/>
              <a:ahLst/>
              <a:cxnLst/>
              <a:rect l="l" t="t" r="r" b="b"/>
              <a:pathLst>
                <a:path w="7242" h="23895" extrusionOk="0">
                  <a:moveTo>
                    <a:pt x="5596" y="0"/>
                  </a:moveTo>
                  <a:lnTo>
                    <a:pt x="5596" y="0"/>
                  </a:lnTo>
                  <a:lnTo>
                    <a:pt x="5596" y="0"/>
                  </a:lnTo>
                  <a:cubicBezTo>
                    <a:pt x="5596" y="0"/>
                    <a:pt x="5596" y="0"/>
                    <a:pt x="5596" y="0"/>
                  </a:cubicBezTo>
                  <a:close/>
                  <a:moveTo>
                    <a:pt x="5596" y="0"/>
                  </a:moveTo>
                  <a:cubicBezTo>
                    <a:pt x="5598" y="61"/>
                    <a:pt x="5627" y="16710"/>
                    <a:pt x="4883" y="20246"/>
                  </a:cubicBezTo>
                  <a:cubicBezTo>
                    <a:pt x="4502" y="22061"/>
                    <a:pt x="2576" y="23198"/>
                    <a:pt x="1" y="23895"/>
                  </a:cubicBezTo>
                  <a:lnTo>
                    <a:pt x="7241" y="23895"/>
                  </a:lnTo>
                  <a:lnTo>
                    <a:pt x="5596" y="0"/>
                  </a:lnTo>
                  <a:close/>
                </a:path>
              </a:pathLst>
            </a:custGeom>
            <a:solidFill>
              <a:srgbClr val="E86F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4"/>
            <p:cNvSpPr/>
            <p:nvPr/>
          </p:nvSpPr>
          <p:spPr>
            <a:xfrm>
              <a:off x="2314375" y="1164550"/>
              <a:ext cx="65875" cy="208900"/>
            </a:xfrm>
            <a:custGeom>
              <a:avLst/>
              <a:gdLst/>
              <a:ahLst/>
              <a:cxnLst/>
              <a:rect l="l" t="t" r="r" b="b"/>
              <a:pathLst>
                <a:path w="2635" h="8356" extrusionOk="0">
                  <a:moveTo>
                    <a:pt x="2014" y="1"/>
                  </a:moveTo>
                  <a:cubicBezTo>
                    <a:pt x="1931" y="1"/>
                    <a:pt x="1849" y="38"/>
                    <a:pt x="1795" y="107"/>
                  </a:cubicBezTo>
                  <a:cubicBezTo>
                    <a:pt x="779" y="1398"/>
                    <a:pt x="0" y="3848"/>
                    <a:pt x="2061" y="8198"/>
                  </a:cubicBezTo>
                  <a:cubicBezTo>
                    <a:pt x="2110" y="8298"/>
                    <a:pt x="2209" y="8356"/>
                    <a:pt x="2315" y="8356"/>
                  </a:cubicBezTo>
                  <a:cubicBezTo>
                    <a:pt x="2356" y="8356"/>
                    <a:pt x="2397" y="8349"/>
                    <a:pt x="2434" y="8333"/>
                  </a:cubicBezTo>
                  <a:cubicBezTo>
                    <a:pt x="2575" y="8267"/>
                    <a:pt x="2635" y="8099"/>
                    <a:pt x="2567" y="7960"/>
                  </a:cubicBezTo>
                  <a:cubicBezTo>
                    <a:pt x="627" y="3873"/>
                    <a:pt x="1315" y="1621"/>
                    <a:pt x="2235" y="456"/>
                  </a:cubicBezTo>
                  <a:cubicBezTo>
                    <a:pt x="2332" y="333"/>
                    <a:pt x="2309" y="156"/>
                    <a:pt x="2188" y="62"/>
                  </a:cubicBezTo>
                  <a:cubicBezTo>
                    <a:pt x="2136" y="21"/>
                    <a:pt x="2074" y="1"/>
                    <a:pt x="2014" y="1"/>
                  </a:cubicBezTo>
                  <a:close/>
                </a:path>
              </a:pathLst>
            </a:custGeom>
            <a:solidFill>
              <a:srgbClr val="E86F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4"/>
            <p:cNvSpPr/>
            <p:nvPr/>
          </p:nvSpPr>
          <p:spPr>
            <a:xfrm>
              <a:off x="2186175" y="1220975"/>
              <a:ext cx="220500" cy="182675"/>
            </a:xfrm>
            <a:custGeom>
              <a:avLst/>
              <a:gdLst/>
              <a:ahLst/>
              <a:cxnLst/>
              <a:rect l="l" t="t" r="r" b="b"/>
              <a:pathLst>
                <a:path w="8820" h="7307" extrusionOk="0">
                  <a:moveTo>
                    <a:pt x="2980" y="1"/>
                  </a:moveTo>
                  <a:cubicBezTo>
                    <a:pt x="2369" y="1"/>
                    <a:pt x="1759" y="245"/>
                    <a:pt x="1311" y="729"/>
                  </a:cubicBezTo>
                  <a:lnTo>
                    <a:pt x="961" y="1108"/>
                  </a:lnTo>
                  <a:cubicBezTo>
                    <a:pt x="0" y="2144"/>
                    <a:pt x="207" y="3800"/>
                    <a:pt x="1393" y="4568"/>
                  </a:cubicBezTo>
                  <a:lnTo>
                    <a:pt x="5784" y="7010"/>
                  </a:lnTo>
                  <a:cubicBezTo>
                    <a:pt x="6091" y="7210"/>
                    <a:pt x="6439" y="7307"/>
                    <a:pt x="6783" y="7307"/>
                  </a:cubicBezTo>
                  <a:cubicBezTo>
                    <a:pt x="7301" y="7307"/>
                    <a:pt x="7813" y="7088"/>
                    <a:pt x="8175" y="6672"/>
                  </a:cubicBezTo>
                  <a:cubicBezTo>
                    <a:pt x="8820" y="5933"/>
                    <a:pt x="8769" y="4816"/>
                    <a:pt x="8060" y="4136"/>
                  </a:cubicBezTo>
                  <a:lnTo>
                    <a:pt x="4559" y="635"/>
                  </a:lnTo>
                  <a:cubicBezTo>
                    <a:pt x="4116" y="211"/>
                    <a:pt x="3547" y="1"/>
                    <a:pt x="2980" y="1"/>
                  </a:cubicBezTo>
                  <a:close/>
                </a:path>
              </a:pathLst>
            </a:custGeom>
            <a:solidFill>
              <a:srgbClr val="E888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4"/>
            <p:cNvSpPr/>
            <p:nvPr/>
          </p:nvSpPr>
          <p:spPr>
            <a:xfrm>
              <a:off x="2195800" y="1296850"/>
              <a:ext cx="208475" cy="106775"/>
            </a:xfrm>
            <a:custGeom>
              <a:avLst/>
              <a:gdLst/>
              <a:ahLst/>
              <a:cxnLst/>
              <a:rect l="l" t="t" r="r" b="b"/>
              <a:pathLst>
                <a:path w="8339" h="4271" extrusionOk="0">
                  <a:moveTo>
                    <a:pt x="0" y="1"/>
                  </a:moveTo>
                  <a:lnTo>
                    <a:pt x="0" y="1"/>
                  </a:lnTo>
                  <a:cubicBezTo>
                    <a:pt x="103" y="603"/>
                    <a:pt x="443" y="1166"/>
                    <a:pt x="1006" y="1531"/>
                  </a:cubicBezTo>
                  <a:lnTo>
                    <a:pt x="5395" y="3973"/>
                  </a:lnTo>
                  <a:cubicBezTo>
                    <a:pt x="5704" y="4173"/>
                    <a:pt x="6052" y="4270"/>
                    <a:pt x="6397" y="4270"/>
                  </a:cubicBezTo>
                  <a:cubicBezTo>
                    <a:pt x="6915" y="4270"/>
                    <a:pt x="7426" y="4052"/>
                    <a:pt x="7788" y="3635"/>
                  </a:cubicBezTo>
                  <a:cubicBezTo>
                    <a:pt x="8218" y="3145"/>
                    <a:pt x="8339" y="2488"/>
                    <a:pt x="8160" y="1900"/>
                  </a:cubicBezTo>
                  <a:cubicBezTo>
                    <a:pt x="8153" y="1874"/>
                    <a:pt x="8132" y="1862"/>
                    <a:pt x="8111" y="1862"/>
                  </a:cubicBezTo>
                  <a:cubicBezTo>
                    <a:pt x="8086" y="1862"/>
                    <a:pt x="8060" y="1880"/>
                    <a:pt x="8058" y="1912"/>
                  </a:cubicBezTo>
                  <a:cubicBezTo>
                    <a:pt x="8046" y="2322"/>
                    <a:pt x="7894" y="2725"/>
                    <a:pt x="7607" y="3057"/>
                  </a:cubicBezTo>
                  <a:cubicBezTo>
                    <a:pt x="7247" y="3472"/>
                    <a:pt x="6734" y="3690"/>
                    <a:pt x="6216" y="3690"/>
                  </a:cubicBezTo>
                  <a:cubicBezTo>
                    <a:pt x="5871" y="3690"/>
                    <a:pt x="5524" y="3594"/>
                    <a:pt x="5216" y="3395"/>
                  </a:cubicBezTo>
                  <a:lnTo>
                    <a:pt x="826" y="951"/>
                  </a:lnTo>
                  <a:cubicBezTo>
                    <a:pt x="451" y="707"/>
                    <a:pt x="174" y="376"/>
                    <a:pt x="0" y="1"/>
                  </a:cubicBezTo>
                  <a:close/>
                </a:path>
              </a:pathLst>
            </a:custGeom>
            <a:solidFill>
              <a:srgbClr val="E86F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4"/>
            <p:cNvSpPr/>
            <p:nvPr/>
          </p:nvSpPr>
          <p:spPr>
            <a:xfrm>
              <a:off x="2192200" y="1276000"/>
              <a:ext cx="192500" cy="127675"/>
            </a:xfrm>
            <a:custGeom>
              <a:avLst/>
              <a:gdLst/>
              <a:ahLst/>
              <a:cxnLst/>
              <a:rect l="l" t="t" r="r" b="b"/>
              <a:pathLst>
                <a:path w="7700" h="5107" extrusionOk="0">
                  <a:moveTo>
                    <a:pt x="708" y="1"/>
                  </a:moveTo>
                  <a:cubicBezTo>
                    <a:pt x="519" y="1"/>
                    <a:pt x="330" y="24"/>
                    <a:pt x="146" y="70"/>
                  </a:cubicBezTo>
                  <a:cubicBezTo>
                    <a:pt x="1" y="931"/>
                    <a:pt x="353" y="1849"/>
                    <a:pt x="1152" y="2367"/>
                  </a:cubicBezTo>
                  <a:lnTo>
                    <a:pt x="5543" y="4809"/>
                  </a:lnTo>
                  <a:cubicBezTo>
                    <a:pt x="5850" y="5010"/>
                    <a:pt x="6198" y="5107"/>
                    <a:pt x="6544" y="5107"/>
                  </a:cubicBezTo>
                  <a:cubicBezTo>
                    <a:pt x="6958" y="5107"/>
                    <a:pt x="7368" y="4967"/>
                    <a:pt x="7700" y="4697"/>
                  </a:cubicBezTo>
                  <a:lnTo>
                    <a:pt x="2074" y="460"/>
                  </a:lnTo>
                  <a:cubicBezTo>
                    <a:pt x="1664" y="149"/>
                    <a:pt x="1184" y="1"/>
                    <a:pt x="708" y="1"/>
                  </a:cubicBezTo>
                  <a:close/>
                </a:path>
              </a:pathLst>
            </a:custGeom>
            <a:solidFill>
              <a:srgbClr val="E86F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4"/>
            <p:cNvSpPr/>
            <p:nvPr/>
          </p:nvSpPr>
          <p:spPr>
            <a:xfrm>
              <a:off x="2376125" y="1396700"/>
              <a:ext cx="121925" cy="157400"/>
            </a:xfrm>
            <a:custGeom>
              <a:avLst/>
              <a:gdLst/>
              <a:ahLst/>
              <a:cxnLst/>
              <a:rect l="l" t="t" r="r" b="b"/>
              <a:pathLst>
                <a:path w="4877" h="6296" extrusionOk="0">
                  <a:moveTo>
                    <a:pt x="557" y="0"/>
                  </a:moveTo>
                  <a:cubicBezTo>
                    <a:pt x="415" y="0"/>
                    <a:pt x="291" y="109"/>
                    <a:pt x="277" y="254"/>
                  </a:cubicBezTo>
                  <a:cubicBezTo>
                    <a:pt x="267" y="377"/>
                    <a:pt x="1" y="3296"/>
                    <a:pt x="1570" y="5042"/>
                  </a:cubicBezTo>
                  <a:cubicBezTo>
                    <a:pt x="2308" y="5865"/>
                    <a:pt x="3328" y="6285"/>
                    <a:pt x="4598" y="6295"/>
                  </a:cubicBezTo>
                  <a:cubicBezTo>
                    <a:pt x="4752" y="6295"/>
                    <a:pt x="4877" y="6173"/>
                    <a:pt x="4871" y="6015"/>
                  </a:cubicBezTo>
                  <a:cubicBezTo>
                    <a:pt x="4875" y="5861"/>
                    <a:pt x="4748" y="5734"/>
                    <a:pt x="4594" y="5734"/>
                  </a:cubicBezTo>
                  <a:cubicBezTo>
                    <a:pt x="3492" y="5724"/>
                    <a:pt x="2613" y="5365"/>
                    <a:pt x="1986" y="4669"/>
                  </a:cubicBezTo>
                  <a:cubicBezTo>
                    <a:pt x="579" y="3110"/>
                    <a:pt x="831" y="336"/>
                    <a:pt x="833" y="307"/>
                  </a:cubicBezTo>
                  <a:cubicBezTo>
                    <a:pt x="849" y="153"/>
                    <a:pt x="736" y="18"/>
                    <a:pt x="583" y="2"/>
                  </a:cubicBezTo>
                  <a:cubicBezTo>
                    <a:pt x="574" y="1"/>
                    <a:pt x="565" y="0"/>
                    <a:pt x="557" y="0"/>
                  </a:cubicBezTo>
                  <a:close/>
                </a:path>
              </a:pathLst>
            </a:custGeom>
            <a:solidFill>
              <a:srgbClr val="E86F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4"/>
            <p:cNvSpPr/>
            <p:nvPr/>
          </p:nvSpPr>
          <p:spPr>
            <a:xfrm>
              <a:off x="2132025" y="1295425"/>
              <a:ext cx="277950" cy="203575"/>
            </a:xfrm>
            <a:custGeom>
              <a:avLst/>
              <a:gdLst/>
              <a:ahLst/>
              <a:cxnLst/>
              <a:rect l="l" t="t" r="r" b="b"/>
              <a:pathLst>
                <a:path w="11118" h="8143" extrusionOk="0">
                  <a:moveTo>
                    <a:pt x="2981" y="1"/>
                  </a:moveTo>
                  <a:cubicBezTo>
                    <a:pt x="2276" y="1"/>
                    <a:pt x="1580" y="326"/>
                    <a:pt x="1133" y="943"/>
                  </a:cubicBezTo>
                  <a:lnTo>
                    <a:pt x="832" y="1359"/>
                  </a:lnTo>
                  <a:cubicBezTo>
                    <a:pt x="1" y="2504"/>
                    <a:pt x="402" y="4120"/>
                    <a:pt x="1672" y="4743"/>
                  </a:cubicBezTo>
                  <a:lnTo>
                    <a:pt x="8230" y="7954"/>
                  </a:lnTo>
                  <a:cubicBezTo>
                    <a:pt x="8491" y="8082"/>
                    <a:pt x="8769" y="8143"/>
                    <a:pt x="9043" y="8143"/>
                  </a:cubicBezTo>
                  <a:cubicBezTo>
                    <a:pt x="9637" y="8143"/>
                    <a:pt x="10214" y="7855"/>
                    <a:pt x="10566" y="7335"/>
                  </a:cubicBezTo>
                  <a:cubicBezTo>
                    <a:pt x="11117" y="6519"/>
                    <a:pt x="10933" y="5417"/>
                    <a:pt x="10148" y="4827"/>
                  </a:cubicBezTo>
                  <a:lnTo>
                    <a:pt x="4348" y="457"/>
                  </a:lnTo>
                  <a:cubicBezTo>
                    <a:pt x="3938" y="149"/>
                    <a:pt x="3457" y="1"/>
                    <a:pt x="2981" y="1"/>
                  </a:cubicBezTo>
                  <a:close/>
                </a:path>
              </a:pathLst>
            </a:custGeom>
            <a:solidFill>
              <a:srgbClr val="E888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4"/>
            <p:cNvSpPr/>
            <p:nvPr/>
          </p:nvSpPr>
          <p:spPr>
            <a:xfrm>
              <a:off x="2142325" y="1369750"/>
              <a:ext cx="263375" cy="129175"/>
            </a:xfrm>
            <a:custGeom>
              <a:avLst/>
              <a:gdLst/>
              <a:ahLst/>
              <a:cxnLst/>
              <a:rect l="l" t="t" r="r" b="b"/>
              <a:pathLst>
                <a:path w="10535" h="5167" extrusionOk="0">
                  <a:moveTo>
                    <a:pt x="0" y="0"/>
                  </a:moveTo>
                  <a:lnTo>
                    <a:pt x="0" y="0"/>
                  </a:lnTo>
                  <a:cubicBezTo>
                    <a:pt x="90" y="731"/>
                    <a:pt x="533" y="1414"/>
                    <a:pt x="1258" y="1766"/>
                  </a:cubicBezTo>
                  <a:lnTo>
                    <a:pt x="7816" y="4978"/>
                  </a:lnTo>
                  <a:cubicBezTo>
                    <a:pt x="8075" y="5105"/>
                    <a:pt x="8351" y="5166"/>
                    <a:pt x="8624" y="5166"/>
                  </a:cubicBezTo>
                  <a:cubicBezTo>
                    <a:pt x="9219" y="5166"/>
                    <a:pt x="9799" y="4877"/>
                    <a:pt x="10152" y="4358"/>
                  </a:cubicBezTo>
                  <a:cubicBezTo>
                    <a:pt x="10453" y="3917"/>
                    <a:pt x="10535" y="3389"/>
                    <a:pt x="10420" y="2901"/>
                  </a:cubicBezTo>
                  <a:cubicBezTo>
                    <a:pt x="10414" y="2876"/>
                    <a:pt x="10394" y="2864"/>
                    <a:pt x="10373" y="2864"/>
                  </a:cubicBezTo>
                  <a:cubicBezTo>
                    <a:pt x="10350" y="2864"/>
                    <a:pt x="10327" y="2879"/>
                    <a:pt x="10326" y="2909"/>
                  </a:cubicBezTo>
                  <a:cubicBezTo>
                    <a:pt x="10303" y="3221"/>
                    <a:pt x="10201" y="3532"/>
                    <a:pt x="10013" y="3807"/>
                  </a:cubicBezTo>
                  <a:cubicBezTo>
                    <a:pt x="9661" y="4328"/>
                    <a:pt x="9083" y="4616"/>
                    <a:pt x="8489" y="4616"/>
                  </a:cubicBezTo>
                  <a:cubicBezTo>
                    <a:pt x="8215" y="4616"/>
                    <a:pt x="7937" y="4555"/>
                    <a:pt x="7677" y="4427"/>
                  </a:cubicBezTo>
                  <a:lnTo>
                    <a:pt x="1119" y="1213"/>
                  </a:lnTo>
                  <a:cubicBezTo>
                    <a:pt x="582" y="951"/>
                    <a:pt x="199" y="506"/>
                    <a:pt x="0" y="0"/>
                  </a:cubicBezTo>
                  <a:close/>
                </a:path>
              </a:pathLst>
            </a:custGeom>
            <a:solidFill>
              <a:srgbClr val="E86F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4"/>
            <p:cNvSpPr/>
            <p:nvPr/>
          </p:nvSpPr>
          <p:spPr>
            <a:xfrm>
              <a:off x="2148575" y="1372300"/>
              <a:ext cx="202750" cy="125875"/>
            </a:xfrm>
            <a:custGeom>
              <a:avLst/>
              <a:gdLst/>
              <a:ahLst/>
              <a:cxnLst/>
              <a:rect l="l" t="t" r="r" b="b"/>
              <a:pathLst>
                <a:path w="8110" h="5035" extrusionOk="0">
                  <a:moveTo>
                    <a:pt x="1630" y="1"/>
                  </a:moveTo>
                  <a:cubicBezTo>
                    <a:pt x="1037" y="1"/>
                    <a:pt x="446" y="231"/>
                    <a:pt x="0" y="687"/>
                  </a:cubicBezTo>
                  <a:cubicBezTo>
                    <a:pt x="215" y="1094"/>
                    <a:pt x="560" y="1443"/>
                    <a:pt x="1010" y="1664"/>
                  </a:cubicBezTo>
                  <a:lnTo>
                    <a:pt x="7568" y="4876"/>
                  </a:lnTo>
                  <a:cubicBezTo>
                    <a:pt x="7724" y="4952"/>
                    <a:pt x="7886" y="5004"/>
                    <a:pt x="8050" y="5034"/>
                  </a:cubicBezTo>
                  <a:cubicBezTo>
                    <a:pt x="8109" y="4485"/>
                    <a:pt x="7923" y="3916"/>
                    <a:pt x="7495" y="3506"/>
                  </a:cubicBezTo>
                  <a:lnTo>
                    <a:pt x="3205" y="636"/>
                  </a:lnTo>
                  <a:cubicBezTo>
                    <a:pt x="2763" y="211"/>
                    <a:pt x="2196" y="1"/>
                    <a:pt x="1630" y="1"/>
                  </a:cubicBezTo>
                  <a:close/>
                </a:path>
              </a:pathLst>
            </a:custGeom>
            <a:solidFill>
              <a:srgbClr val="E86F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4"/>
            <p:cNvSpPr/>
            <p:nvPr/>
          </p:nvSpPr>
          <p:spPr>
            <a:xfrm>
              <a:off x="2111025" y="1383350"/>
              <a:ext cx="237925" cy="163725"/>
            </a:xfrm>
            <a:custGeom>
              <a:avLst/>
              <a:gdLst/>
              <a:ahLst/>
              <a:cxnLst/>
              <a:rect l="l" t="t" r="r" b="b"/>
              <a:pathLst>
                <a:path w="9517" h="6549" extrusionOk="0">
                  <a:moveTo>
                    <a:pt x="2889" y="0"/>
                  </a:moveTo>
                  <a:cubicBezTo>
                    <a:pt x="2277" y="0"/>
                    <a:pt x="1667" y="245"/>
                    <a:pt x="1218" y="728"/>
                  </a:cubicBezTo>
                  <a:lnTo>
                    <a:pt x="867" y="1107"/>
                  </a:lnTo>
                  <a:cubicBezTo>
                    <a:pt x="627" y="1368"/>
                    <a:pt x="459" y="1665"/>
                    <a:pt x="363" y="1978"/>
                  </a:cubicBezTo>
                  <a:cubicBezTo>
                    <a:pt x="1" y="3146"/>
                    <a:pt x="693" y="4381"/>
                    <a:pt x="1859" y="4742"/>
                  </a:cubicBezTo>
                  <a:lnTo>
                    <a:pt x="6479" y="6381"/>
                  </a:lnTo>
                  <a:cubicBezTo>
                    <a:pt x="6856" y="6491"/>
                    <a:pt x="7193" y="6549"/>
                    <a:pt x="7501" y="6549"/>
                  </a:cubicBezTo>
                  <a:cubicBezTo>
                    <a:pt x="8021" y="6549"/>
                    <a:pt x="8460" y="6386"/>
                    <a:pt x="8872" y="6043"/>
                  </a:cubicBezTo>
                  <a:cubicBezTo>
                    <a:pt x="9517" y="5303"/>
                    <a:pt x="9466" y="4185"/>
                    <a:pt x="8755" y="3504"/>
                  </a:cubicBezTo>
                  <a:lnTo>
                    <a:pt x="4467" y="634"/>
                  </a:lnTo>
                  <a:cubicBezTo>
                    <a:pt x="4024" y="210"/>
                    <a:pt x="3456" y="0"/>
                    <a:pt x="2889" y="0"/>
                  </a:cubicBezTo>
                  <a:close/>
                </a:path>
              </a:pathLst>
            </a:custGeom>
            <a:solidFill>
              <a:srgbClr val="E888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4"/>
            <p:cNvSpPr/>
            <p:nvPr/>
          </p:nvSpPr>
          <p:spPr>
            <a:xfrm>
              <a:off x="2117775" y="1449525"/>
              <a:ext cx="227900" cy="97600"/>
            </a:xfrm>
            <a:custGeom>
              <a:avLst/>
              <a:gdLst/>
              <a:ahLst/>
              <a:cxnLst/>
              <a:rect l="l" t="t" r="r" b="b"/>
              <a:pathLst>
                <a:path w="9116" h="3904" extrusionOk="0">
                  <a:moveTo>
                    <a:pt x="1" y="1"/>
                  </a:moveTo>
                  <a:lnTo>
                    <a:pt x="1" y="1"/>
                  </a:lnTo>
                  <a:cubicBezTo>
                    <a:pt x="15" y="939"/>
                    <a:pt x="648" y="1802"/>
                    <a:pt x="1593" y="2097"/>
                  </a:cubicBezTo>
                  <a:lnTo>
                    <a:pt x="6215" y="3736"/>
                  </a:lnTo>
                  <a:cubicBezTo>
                    <a:pt x="6591" y="3846"/>
                    <a:pt x="6928" y="3904"/>
                    <a:pt x="7236" y="3904"/>
                  </a:cubicBezTo>
                  <a:cubicBezTo>
                    <a:pt x="7755" y="3904"/>
                    <a:pt x="8194" y="3741"/>
                    <a:pt x="8606" y="3398"/>
                  </a:cubicBezTo>
                  <a:cubicBezTo>
                    <a:pt x="8977" y="2966"/>
                    <a:pt x="9116" y="2406"/>
                    <a:pt x="9028" y="1882"/>
                  </a:cubicBezTo>
                  <a:cubicBezTo>
                    <a:pt x="9025" y="1862"/>
                    <a:pt x="9010" y="1852"/>
                    <a:pt x="8994" y="1852"/>
                  </a:cubicBezTo>
                  <a:cubicBezTo>
                    <a:pt x="8978" y="1852"/>
                    <a:pt x="8962" y="1863"/>
                    <a:pt x="8960" y="1884"/>
                  </a:cubicBezTo>
                  <a:cubicBezTo>
                    <a:pt x="8913" y="2232"/>
                    <a:pt x="8770" y="2570"/>
                    <a:pt x="8524" y="2853"/>
                  </a:cubicBezTo>
                  <a:cubicBezTo>
                    <a:pt x="8112" y="3196"/>
                    <a:pt x="7673" y="3359"/>
                    <a:pt x="7154" y="3359"/>
                  </a:cubicBezTo>
                  <a:cubicBezTo>
                    <a:pt x="6846" y="3359"/>
                    <a:pt x="6509" y="3301"/>
                    <a:pt x="6133" y="3191"/>
                  </a:cubicBezTo>
                  <a:lnTo>
                    <a:pt x="1511" y="1552"/>
                  </a:lnTo>
                  <a:cubicBezTo>
                    <a:pt x="757" y="1316"/>
                    <a:pt x="198" y="714"/>
                    <a:pt x="1" y="1"/>
                  </a:cubicBezTo>
                  <a:close/>
                </a:path>
              </a:pathLst>
            </a:custGeom>
            <a:solidFill>
              <a:srgbClr val="E86F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4"/>
            <p:cNvSpPr/>
            <p:nvPr/>
          </p:nvSpPr>
          <p:spPr>
            <a:xfrm>
              <a:off x="2131775" y="1465175"/>
              <a:ext cx="181600" cy="81875"/>
            </a:xfrm>
            <a:custGeom>
              <a:avLst/>
              <a:gdLst/>
              <a:ahLst/>
              <a:cxnLst/>
              <a:rect l="l" t="t" r="r" b="b"/>
              <a:pathLst>
                <a:path w="7264" h="3275" extrusionOk="0">
                  <a:moveTo>
                    <a:pt x="1564" y="1"/>
                  </a:moveTo>
                  <a:cubicBezTo>
                    <a:pt x="957" y="1"/>
                    <a:pt x="368" y="289"/>
                    <a:pt x="0" y="803"/>
                  </a:cubicBezTo>
                  <a:cubicBezTo>
                    <a:pt x="269" y="1104"/>
                    <a:pt x="619" y="1340"/>
                    <a:pt x="1029" y="1469"/>
                  </a:cubicBezTo>
                  <a:lnTo>
                    <a:pt x="5649" y="3108"/>
                  </a:lnTo>
                  <a:cubicBezTo>
                    <a:pt x="6025" y="3217"/>
                    <a:pt x="6362" y="3274"/>
                    <a:pt x="6670" y="3274"/>
                  </a:cubicBezTo>
                  <a:cubicBezTo>
                    <a:pt x="6880" y="3274"/>
                    <a:pt x="7076" y="3248"/>
                    <a:pt x="7263" y="3194"/>
                  </a:cubicBezTo>
                  <a:cubicBezTo>
                    <a:pt x="7126" y="2903"/>
                    <a:pt x="6900" y="2651"/>
                    <a:pt x="6599" y="2485"/>
                  </a:cubicBezTo>
                  <a:lnTo>
                    <a:pt x="2479" y="233"/>
                  </a:lnTo>
                  <a:cubicBezTo>
                    <a:pt x="2187" y="76"/>
                    <a:pt x="1873" y="1"/>
                    <a:pt x="1564" y="1"/>
                  </a:cubicBezTo>
                  <a:close/>
                </a:path>
              </a:pathLst>
            </a:custGeom>
            <a:solidFill>
              <a:srgbClr val="E86F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4"/>
            <p:cNvSpPr/>
            <p:nvPr/>
          </p:nvSpPr>
          <p:spPr>
            <a:xfrm>
              <a:off x="2102575" y="1479525"/>
              <a:ext cx="212675" cy="135075"/>
            </a:xfrm>
            <a:custGeom>
              <a:avLst/>
              <a:gdLst/>
              <a:ahLst/>
              <a:cxnLst/>
              <a:rect l="l" t="t" r="r" b="b"/>
              <a:pathLst>
                <a:path w="8507" h="5403" extrusionOk="0">
                  <a:moveTo>
                    <a:pt x="2455" y="1"/>
                  </a:moveTo>
                  <a:cubicBezTo>
                    <a:pt x="1765" y="1"/>
                    <a:pt x="1098" y="375"/>
                    <a:pt x="754" y="1030"/>
                  </a:cubicBezTo>
                  <a:lnTo>
                    <a:pt x="554" y="1417"/>
                  </a:lnTo>
                  <a:cubicBezTo>
                    <a:pt x="1" y="2472"/>
                    <a:pt x="533" y="3771"/>
                    <a:pt x="1666" y="4134"/>
                  </a:cubicBezTo>
                  <a:lnTo>
                    <a:pt x="6276" y="5328"/>
                  </a:lnTo>
                  <a:cubicBezTo>
                    <a:pt x="6432" y="5378"/>
                    <a:pt x="6591" y="5402"/>
                    <a:pt x="6748" y="5402"/>
                  </a:cubicBezTo>
                  <a:cubicBezTo>
                    <a:pt x="7329" y="5402"/>
                    <a:pt x="7880" y="5074"/>
                    <a:pt x="8146" y="4525"/>
                  </a:cubicBezTo>
                  <a:cubicBezTo>
                    <a:pt x="8507" y="3781"/>
                    <a:pt x="8220" y="2884"/>
                    <a:pt x="7493" y="2487"/>
                  </a:cubicBezTo>
                  <a:lnTo>
                    <a:pt x="3373" y="237"/>
                  </a:lnTo>
                  <a:cubicBezTo>
                    <a:pt x="3081" y="77"/>
                    <a:pt x="2765" y="1"/>
                    <a:pt x="2455" y="1"/>
                  </a:cubicBezTo>
                  <a:close/>
                </a:path>
              </a:pathLst>
            </a:custGeom>
            <a:solidFill>
              <a:srgbClr val="E888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4"/>
            <p:cNvSpPr/>
            <p:nvPr/>
          </p:nvSpPr>
          <p:spPr>
            <a:xfrm>
              <a:off x="2175500" y="1541575"/>
              <a:ext cx="139750" cy="73075"/>
            </a:xfrm>
            <a:custGeom>
              <a:avLst/>
              <a:gdLst/>
              <a:ahLst/>
              <a:cxnLst/>
              <a:rect l="l" t="t" r="r" b="b"/>
              <a:pathLst>
                <a:path w="5590" h="2923" extrusionOk="0">
                  <a:moveTo>
                    <a:pt x="4566" y="1"/>
                  </a:moveTo>
                  <a:lnTo>
                    <a:pt x="4566" y="1"/>
                  </a:lnTo>
                  <a:cubicBezTo>
                    <a:pt x="4957" y="435"/>
                    <a:pt x="5084" y="1072"/>
                    <a:pt x="4842" y="1646"/>
                  </a:cubicBezTo>
                  <a:cubicBezTo>
                    <a:pt x="4609" y="2197"/>
                    <a:pt x="3993" y="2461"/>
                    <a:pt x="3380" y="2461"/>
                  </a:cubicBezTo>
                  <a:cubicBezTo>
                    <a:pt x="3200" y="2461"/>
                    <a:pt x="3021" y="2439"/>
                    <a:pt x="2851" y="2394"/>
                  </a:cubicBezTo>
                  <a:lnTo>
                    <a:pt x="126" y="1847"/>
                  </a:lnTo>
                  <a:cubicBezTo>
                    <a:pt x="122" y="1846"/>
                    <a:pt x="118" y="1846"/>
                    <a:pt x="114" y="1846"/>
                  </a:cubicBezTo>
                  <a:cubicBezTo>
                    <a:pt x="23" y="1846"/>
                    <a:pt x="1" y="1981"/>
                    <a:pt x="95" y="2002"/>
                  </a:cubicBezTo>
                  <a:lnTo>
                    <a:pt x="3357" y="2848"/>
                  </a:lnTo>
                  <a:cubicBezTo>
                    <a:pt x="3513" y="2898"/>
                    <a:pt x="3672" y="2922"/>
                    <a:pt x="3830" y="2922"/>
                  </a:cubicBezTo>
                  <a:cubicBezTo>
                    <a:pt x="4411" y="2922"/>
                    <a:pt x="4963" y="2594"/>
                    <a:pt x="5227" y="2045"/>
                  </a:cubicBezTo>
                  <a:cubicBezTo>
                    <a:pt x="5590" y="1299"/>
                    <a:pt x="5303" y="402"/>
                    <a:pt x="4578" y="5"/>
                  </a:cubicBezTo>
                  <a:lnTo>
                    <a:pt x="4566" y="1"/>
                  </a:lnTo>
                  <a:close/>
                </a:path>
              </a:pathLst>
            </a:custGeom>
            <a:solidFill>
              <a:srgbClr val="E86F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4"/>
            <p:cNvSpPr/>
            <p:nvPr/>
          </p:nvSpPr>
          <p:spPr>
            <a:xfrm>
              <a:off x="2764975" y="861775"/>
              <a:ext cx="32825" cy="60600"/>
            </a:xfrm>
            <a:custGeom>
              <a:avLst/>
              <a:gdLst/>
              <a:ahLst/>
              <a:cxnLst/>
              <a:rect l="l" t="t" r="r" b="b"/>
              <a:pathLst>
                <a:path w="1313" h="2424" extrusionOk="0">
                  <a:moveTo>
                    <a:pt x="191" y="1"/>
                  </a:moveTo>
                  <a:cubicBezTo>
                    <a:pt x="78" y="1"/>
                    <a:pt x="1" y="24"/>
                    <a:pt x="1" y="24"/>
                  </a:cubicBezTo>
                  <a:lnTo>
                    <a:pt x="950" y="2423"/>
                  </a:lnTo>
                  <a:cubicBezTo>
                    <a:pt x="1312" y="254"/>
                    <a:pt x="561" y="1"/>
                    <a:pt x="191" y="1"/>
                  </a:cubicBezTo>
                  <a:close/>
                </a:path>
              </a:pathLst>
            </a:custGeom>
            <a:solidFill>
              <a:srgbClr val="C14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4"/>
            <p:cNvSpPr/>
            <p:nvPr/>
          </p:nvSpPr>
          <p:spPr>
            <a:xfrm>
              <a:off x="2347000" y="478175"/>
              <a:ext cx="738850" cy="470100"/>
            </a:xfrm>
            <a:custGeom>
              <a:avLst/>
              <a:gdLst/>
              <a:ahLst/>
              <a:cxnLst/>
              <a:rect l="l" t="t" r="r" b="b"/>
              <a:pathLst>
                <a:path w="29554" h="18804" extrusionOk="0">
                  <a:moveTo>
                    <a:pt x="29553" y="0"/>
                  </a:moveTo>
                  <a:cubicBezTo>
                    <a:pt x="29548" y="0"/>
                    <a:pt x="23244" y="2445"/>
                    <a:pt x="20150" y="2934"/>
                  </a:cubicBezTo>
                  <a:cubicBezTo>
                    <a:pt x="19969" y="2963"/>
                    <a:pt x="19819" y="2976"/>
                    <a:pt x="19694" y="2976"/>
                  </a:cubicBezTo>
                  <a:cubicBezTo>
                    <a:pt x="18077" y="2976"/>
                    <a:pt x="20673" y="764"/>
                    <a:pt x="17109" y="764"/>
                  </a:cubicBezTo>
                  <a:cubicBezTo>
                    <a:pt x="16213" y="764"/>
                    <a:pt x="14926" y="904"/>
                    <a:pt x="13083" y="1254"/>
                  </a:cubicBezTo>
                  <a:cubicBezTo>
                    <a:pt x="8308" y="2164"/>
                    <a:pt x="0" y="3735"/>
                    <a:pt x="289" y="3969"/>
                  </a:cubicBezTo>
                  <a:lnTo>
                    <a:pt x="1149" y="18804"/>
                  </a:lnTo>
                  <a:cubicBezTo>
                    <a:pt x="1149" y="18804"/>
                    <a:pt x="13411" y="15917"/>
                    <a:pt x="16273" y="15264"/>
                  </a:cubicBezTo>
                  <a:cubicBezTo>
                    <a:pt x="16475" y="15218"/>
                    <a:pt x="16646" y="15196"/>
                    <a:pt x="16792" y="15196"/>
                  </a:cubicBezTo>
                  <a:cubicBezTo>
                    <a:pt x="18611" y="15196"/>
                    <a:pt x="16408" y="18519"/>
                    <a:pt x="19444" y="18519"/>
                  </a:cubicBezTo>
                  <a:cubicBezTo>
                    <a:pt x="19610" y="18519"/>
                    <a:pt x="19792" y="18509"/>
                    <a:pt x="19992" y="18488"/>
                  </a:cubicBezTo>
                  <a:cubicBezTo>
                    <a:pt x="24122" y="18054"/>
                    <a:pt x="29553" y="15366"/>
                    <a:pt x="29553" y="15366"/>
                  </a:cubicBezTo>
                  <a:lnTo>
                    <a:pt x="29553" y="0"/>
                  </a:lnTo>
                  <a:cubicBezTo>
                    <a:pt x="29553" y="0"/>
                    <a:pt x="29553" y="0"/>
                    <a:pt x="295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4"/>
            <p:cNvSpPr/>
            <p:nvPr/>
          </p:nvSpPr>
          <p:spPr>
            <a:xfrm>
              <a:off x="2361275" y="604900"/>
              <a:ext cx="724525" cy="343325"/>
            </a:xfrm>
            <a:custGeom>
              <a:avLst/>
              <a:gdLst/>
              <a:ahLst/>
              <a:cxnLst/>
              <a:rect l="l" t="t" r="r" b="b"/>
              <a:pathLst>
                <a:path w="28981" h="13733" extrusionOk="0">
                  <a:moveTo>
                    <a:pt x="28980" y="0"/>
                  </a:moveTo>
                  <a:cubicBezTo>
                    <a:pt x="28980" y="0"/>
                    <a:pt x="22672" y="2446"/>
                    <a:pt x="19576" y="2936"/>
                  </a:cubicBezTo>
                  <a:cubicBezTo>
                    <a:pt x="19396" y="2964"/>
                    <a:pt x="19246" y="2978"/>
                    <a:pt x="19121" y="2978"/>
                  </a:cubicBezTo>
                  <a:cubicBezTo>
                    <a:pt x="17505" y="2978"/>
                    <a:pt x="20102" y="765"/>
                    <a:pt x="16538" y="765"/>
                  </a:cubicBezTo>
                  <a:cubicBezTo>
                    <a:pt x="15642" y="765"/>
                    <a:pt x="14355" y="905"/>
                    <a:pt x="12512" y="1256"/>
                  </a:cubicBezTo>
                  <a:cubicBezTo>
                    <a:pt x="8431" y="2030"/>
                    <a:pt x="1310" y="2805"/>
                    <a:pt x="1" y="3299"/>
                  </a:cubicBezTo>
                  <a:lnTo>
                    <a:pt x="576" y="13733"/>
                  </a:lnTo>
                  <a:cubicBezTo>
                    <a:pt x="576" y="13733"/>
                    <a:pt x="12838" y="10930"/>
                    <a:pt x="15698" y="10279"/>
                  </a:cubicBezTo>
                  <a:cubicBezTo>
                    <a:pt x="15901" y="10232"/>
                    <a:pt x="16072" y="10211"/>
                    <a:pt x="16218" y="10211"/>
                  </a:cubicBezTo>
                  <a:cubicBezTo>
                    <a:pt x="18037" y="10211"/>
                    <a:pt x="15834" y="13532"/>
                    <a:pt x="18868" y="13532"/>
                  </a:cubicBezTo>
                  <a:cubicBezTo>
                    <a:pt x="19035" y="13532"/>
                    <a:pt x="19217" y="13522"/>
                    <a:pt x="19417" y="13501"/>
                  </a:cubicBezTo>
                  <a:cubicBezTo>
                    <a:pt x="23549" y="13067"/>
                    <a:pt x="28980" y="10295"/>
                    <a:pt x="28980" y="10295"/>
                  </a:cubicBezTo>
                  <a:lnTo>
                    <a:pt x="289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1192" name="Google Shape;1192;p44"/>
            <p:cNvSpPr/>
            <p:nvPr/>
          </p:nvSpPr>
          <p:spPr>
            <a:xfrm>
              <a:off x="2818725" y="6343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1735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4"/>
            <p:cNvSpPr/>
            <p:nvPr/>
          </p:nvSpPr>
          <p:spPr>
            <a:xfrm>
              <a:off x="2367900" y="721150"/>
              <a:ext cx="717900" cy="227075"/>
            </a:xfrm>
            <a:custGeom>
              <a:avLst/>
              <a:gdLst/>
              <a:ahLst/>
              <a:cxnLst/>
              <a:rect l="l" t="t" r="r" b="b"/>
              <a:pathLst>
                <a:path w="28716" h="9083" extrusionOk="0">
                  <a:moveTo>
                    <a:pt x="28715" y="1"/>
                  </a:moveTo>
                  <a:cubicBezTo>
                    <a:pt x="28715" y="1"/>
                    <a:pt x="22407" y="2447"/>
                    <a:pt x="19311" y="2937"/>
                  </a:cubicBezTo>
                  <a:cubicBezTo>
                    <a:pt x="19132" y="2965"/>
                    <a:pt x="18982" y="2978"/>
                    <a:pt x="18857" y="2978"/>
                  </a:cubicBezTo>
                  <a:cubicBezTo>
                    <a:pt x="17240" y="2978"/>
                    <a:pt x="19838" y="764"/>
                    <a:pt x="16272" y="764"/>
                  </a:cubicBezTo>
                  <a:cubicBezTo>
                    <a:pt x="15376" y="764"/>
                    <a:pt x="14089" y="904"/>
                    <a:pt x="12247" y="1255"/>
                  </a:cubicBezTo>
                  <a:cubicBezTo>
                    <a:pt x="8400" y="1986"/>
                    <a:pt x="1662" y="3152"/>
                    <a:pt x="0" y="3697"/>
                  </a:cubicBezTo>
                  <a:lnTo>
                    <a:pt x="311" y="9083"/>
                  </a:lnTo>
                  <a:cubicBezTo>
                    <a:pt x="311" y="9083"/>
                    <a:pt x="12573" y="6364"/>
                    <a:pt x="15433" y="5713"/>
                  </a:cubicBezTo>
                  <a:cubicBezTo>
                    <a:pt x="15636" y="5666"/>
                    <a:pt x="15807" y="5645"/>
                    <a:pt x="15951" y="5645"/>
                  </a:cubicBezTo>
                  <a:cubicBezTo>
                    <a:pt x="17750" y="5645"/>
                    <a:pt x="15416" y="8966"/>
                    <a:pt x="18437" y="8966"/>
                  </a:cubicBezTo>
                  <a:cubicBezTo>
                    <a:pt x="18602" y="8966"/>
                    <a:pt x="18784" y="8956"/>
                    <a:pt x="18984" y="8935"/>
                  </a:cubicBezTo>
                  <a:cubicBezTo>
                    <a:pt x="23114" y="8501"/>
                    <a:pt x="28715" y="5645"/>
                    <a:pt x="28715" y="5645"/>
                  </a:cubicBezTo>
                  <a:lnTo>
                    <a:pt x="2871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4"/>
            <p:cNvSpPr/>
            <p:nvPr/>
          </p:nvSpPr>
          <p:spPr>
            <a:xfrm>
              <a:off x="2788250" y="538250"/>
              <a:ext cx="128825" cy="406975"/>
            </a:xfrm>
            <a:custGeom>
              <a:avLst/>
              <a:gdLst/>
              <a:ahLst/>
              <a:cxnLst/>
              <a:rect l="l" t="t" r="r" b="b"/>
              <a:pathLst>
                <a:path w="5153" h="16279" extrusionOk="0">
                  <a:moveTo>
                    <a:pt x="4995" y="1"/>
                  </a:moveTo>
                  <a:lnTo>
                    <a:pt x="4995" y="1"/>
                  </a:lnTo>
                  <a:cubicBezTo>
                    <a:pt x="4024" y="236"/>
                    <a:pt x="3151" y="429"/>
                    <a:pt x="2495" y="531"/>
                  </a:cubicBezTo>
                  <a:cubicBezTo>
                    <a:pt x="2316" y="560"/>
                    <a:pt x="2166" y="573"/>
                    <a:pt x="2042" y="573"/>
                  </a:cubicBezTo>
                  <a:cubicBezTo>
                    <a:pt x="1808" y="573"/>
                    <a:pt x="1663" y="527"/>
                    <a:pt x="1574" y="449"/>
                  </a:cubicBezTo>
                  <a:lnTo>
                    <a:pt x="439" y="11168"/>
                  </a:lnTo>
                  <a:cubicBezTo>
                    <a:pt x="299" y="12357"/>
                    <a:pt x="180" y="13461"/>
                    <a:pt x="111" y="14260"/>
                  </a:cubicBezTo>
                  <a:lnTo>
                    <a:pt x="0" y="15309"/>
                  </a:lnTo>
                  <a:cubicBezTo>
                    <a:pt x="19" y="15374"/>
                    <a:pt x="39" y="15438"/>
                    <a:pt x="62" y="15497"/>
                  </a:cubicBezTo>
                  <a:cubicBezTo>
                    <a:pt x="62" y="15499"/>
                    <a:pt x="64" y="15501"/>
                    <a:pt x="64" y="15504"/>
                  </a:cubicBezTo>
                  <a:cubicBezTo>
                    <a:pt x="72" y="15524"/>
                    <a:pt x="82" y="15542"/>
                    <a:pt x="90" y="15563"/>
                  </a:cubicBezTo>
                  <a:cubicBezTo>
                    <a:pt x="90" y="15565"/>
                    <a:pt x="92" y="15569"/>
                    <a:pt x="92" y="15571"/>
                  </a:cubicBezTo>
                  <a:cubicBezTo>
                    <a:pt x="94" y="15575"/>
                    <a:pt x="96" y="15579"/>
                    <a:pt x="100" y="15583"/>
                  </a:cubicBezTo>
                  <a:lnTo>
                    <a:pt x="109" y="15600"/>
                  </a:lnTo>
                  <a:lnTo>
                    <a:pt x="123" y="15631"/>
                  </a:lnTo>
                  <a:cubicBezTo>
                    <a:pt x="125" y="15635"/>
                    <a:pt x="131" y="15643"/>
                    <a:pt x="133" y="15647"/>
                  </a:cubicBezTo>
                  <a:cubicBezTo>
                    <a:pt x="135" y="15653"/>
                    <a:pt x="141" y="15661"/>
                    <a:pt x="143" y="15665"/>
                  </a:cubicBezTo>
                  <a:cubicBezTo>
                    <a:pt x="150" y="15676"/>
                    <a:pt x="156" y="15684"/>
                    <a:pt x="162" y="15694"/>
                  </a:cubicBezTo>
                  <a:cubicBezTo>
                    <a:pt x="164" y="15698"/>
                    <a:pt x="170" y="15704"/>
                    <a:pt x="172" y="15713"/>
                  </a:cubicBezTo>
                  <a:lnTo>
                    <a:pt x="187" y="15735"/>
                  </a:lnTo>
                  <a:cubicBezTo>
                    <a:pt x="193" y="15743"/>
                    <a:pt x="197" y="15747"/>
                    <a:pt x="201" y="15756"/>
                  </a:cubicBezTo>
                  <a:cubicBezTo>
                    <a:pt x="205" y="15764"/>
                    <a:pt x="211" y="15770"/>
                    <a:pt x="215" y="15776"/>
                  </a:cubicBezTo>
                  <a:cubicBezTo>
                    <a:pt x="217" y="15780"/>
                    <a:pt x="223" y="15786"/>
                    <a:pt x="225" y="15788"/>
                  </a:cubicBezTo>
                  <a:cubicBezTo>
                    <a:pt x="234" y="15799"/>
                    <a:pt x="242" y="15807"/>
                    <a:pt x="248" y="15817"/>
                  </a:cubicBezTo>
                  <a:lnTo>
                    <a:pt x="262" y="15829"/>
                  </a:lnTo>
                  <a:cubicBezTo>
                    <a:pt x="268" y="15840"/>
                    <a:pt x="279" y="15848"/>
                    <a:pt x="287" y="15858"/>
                  </a:cubicBezTo>
                  <a:lnTo>
                    <a:pt x="297" y="15868"/>
                  </a:lnTo>
                  <a:lnTo>
                    <a:pt x="320" y="15891"/>
                  </a:lnTo>
                  <a:cubicBezTo>
                    <a:pt x="326" y="15893"/>
                    <a:pt x="328" y="15899"/>
                    <a:pt x="334" y="15901"/>
                  </a:cubicBezTo>
                  <a:cubicBezTo>
                    <a:pt x="344" y="15909"/>
                    <a:pt x="350" y="15919"/>
                    <a:pt x="361" y="15928"/>
                  </a:cubicBezTo>
                  <a:cubicBezTo>
                    <a:pt x="367" y="15930"/>
                    <a:pt x="369" y="15934"/>
                    <a:pt x="375" y="15938"/>
                  </a:cubicBezTo>
                  <a:cubicBezTo>
                    <a:pt x="385" y="15948"/>
                    <a:pt x="398" y="15954"/>
                    <a:pt x="408" y="15962"/>
                  </a:cubicBezTo>
                  <a:cubicBezTo>
                    <a:pt x="412" y="15965"/>
                    <a:pt x="416" y="15969"/>
                    <a:pt x="420" y="15973"/>
                  </a:cubicBezTo>
                  <a:cubicBezTo>
                    <a:pt x="432" y="15981"/>
                    <a:pt x="443" y="15991"/>
                    <a:pt x="457" y="15999"/>
                  </a:cubicBezTo>
                  <a:cubicBezTo>
                    <a:pt x="459" y="16001"/>
                    <a:pt x="461" y="16003"/>
                    <a:pt x="467" y="16003"/>
                  </a:cubicBezTo>
                  <a:cubicBezTo>
                    <a:pt x="477" y="16012"/>
                    <a:pt x="490" y="16020"/>
                    <a:pt x="500" y="16026"/>
                  </a:cubicBezTo>
                  <a:cubicBezTo>
                    <a:pt x="502" y="16030"/>
                    <a:pt x="508" y="16032"/>
                    <a:pt x="510" y="16034"/>
                  </a:cubicBezTo>
                  <a:cubicBezTo>
                    <a:pt x="523" y="16042"/>
                    <a:pt x="539" y="16051"/>
                    <a:pt x="551" y="16057"/>
                  </a:cubicBezTo>
                  <a:cubicBezTo>
                    <a:pt x="555" y="16061"/>
                    <a:pt x="559" y="16063"/>
                    <a:pt x="563" y="16065"/>
                  </a:cubicBezTo>
                  <a:cubicBezTo>
                    <a:pt x="580" y="16073"/>
                    <a:pt x="592" y="16081"/>
                    <a:pt x="607" y="16087"/>
                  </a:cubicBezTo>
                  <a:cubicBezTo>
                    <a:pt x="611" y="16092"/>
                    <a:pt x="615" y="16092"/>
                    <a:pt x="617" y="16094"/>
                  </a:cubicBezTo>
                  <a:lnTo>
                    <a:pt x="621" y="16094"/>
                  </a:lnTo>
                  <a:cubicBezTo>
                    <a:pt x="627" y="16096"/>
                    <a:pt x="633" y="16098"/>
                    <a:pt x="641" y="16104"/>
                  </a:cubicBezTo>
                  <a:cubicBezTo>
                    <a:pt x="925" y="16240"/>
                    <a:pt x="1263" y="16278"/>
                    <a:pt x="1602" y="16278"/>
                  </a:cubicBezTo>
                  <a:cubicBezTo>
                    <a:pt x="1611" y="16278"/>
                    <a:pt x="1620" y="16278"/>
                    <a:pt x="1629" y="16278"/>
                  </a:cubicBezTo>
                  <a:lnTo>
                    <a:pt x="1719" y="16278"/>
                  </a:lnTo>
                  <a:cubicBezTo>
                    <a:pt x="1748" y="16278"/>
                    <a:pt x="1778" y="16276"/>
                    <a:pt x="1809" y="16276"/>
                  </a:cubicBezTo>
                  <a:lnTo>
                    <a:pt x="1819" y="16276"/>
                  </a:lnTo>
                  <a:cubicBezTo>
                    <a:pt x="1850" y="16274"/>
                    <a:pt x="1883" y="16274"/>
                    <a:pt x="1916" y="16270"/>
                  </a:cubicBezTo>
                  <a:lnTo>
                    <a:pt x="1936" y="16270"/>
                  </a:lnTo>
                  <a:cubicBezTo>
                    <a:pt x="1969" y="16268"/>
                    <a:pt x="2000" y="16266"/>
                    <a:pt x="2034" y="16264"/>
                  </a:cubicBezTo>
                  <a:cubicBezTo>
                    <a:pt x="2039" y="16264"/>
                    <a:pt x="2047" y="16264"/>
                    <a:pt x="2051" y="16260"/>
                  </a:cubicBezTo>
                  <a:cubicBezTo>
                    <a:pt x="2088" y="16257"/>
                    <a:pt x="2123" y="16253"/>
                    <a:pt x="2159" y="16249"/>
                  </a:cubicBezTo>
                  <a:cubicBezTo>
                    <a:pt x="2516" y="16212"/>
                    <a:pt x="2897" y="16157"/>
                    <a:pt x="3294" y="16085"/>
                  </a:cubicBezTo>
                  <a:cubicBezTo>
                    <a:pt x="3317" y="16081"/>
                    <a:pt x="3337" y="16077"/>
                    <a:pt x="3360" y="16073"/>
                  </a:cubicBezTo>
                  <a:cubicBezTo>
                    <a:pt x="3399" y="16073"/>
                    <a:pt x="3424" y="16069"/>
                    <a:pt x="3448" y="16065"/>
                  </a:cubicBezTo>
                  <a:cubicBezTo>
                    <a:pt x="3491" y="16059"/>
                    <a:pt x="3534" y="16051"/>
                    <a:pt x="3577" y="16040"/>
                  </a:cubicBezTo>
                  <a:cubicBezTo>
                    <a:pt x="3587" y="16038"/>
                    <a:pt x="3596" y="16038"/>
                    <a:pt x="3606" y="16034"/>
                  </a:cubicBezTo>
                  <a:cubicBezTo>
                    <a:pt x="3852" y="15989"/>
                    <a:pt x="4098" y="15938"/>
                    <a:pt x="4341" y="15883"/>
                  </a:cubicBezTo>
                  <a:lnTo>
                    <a:pt x="4479" y="15852"/>
                  </a:lnTo>
                  <a:cubicBezTo>
                    <a:pt x="4487" y="15850"/>
                    <a:pt x="4493" y="15850"/>
                    <a:pt x="4499" y="15848"/>
                  </a:cubicBezTo>
                  <a:cubicBezTo>
                    <a:pt x="4585" y="15829"/>
                    <a:pt x="4669" y="15809"/>
                    <a:pt x="4753" y="15788"/>
                  </a:cubicBezTo>
                  <a:cubicBezTo>
                    <a:pt x="4886" y="15758"/>
                    <a:pt x="5020" y="15725"/>
                    <a:pt x="5153" y="15694"/>
                  </a:cubicBezTo>
                  <a:cubicBezTo>
                    <a:pt x="5149" y="15672"/>
                    <a:pt x="5142" y="15645"/>
                    <a:pt x="5138" y="15622"/>
                  </a:cubicBezTo>
                  <a:cubicBezTo>
                    <a:pt x="5134" y="15614"/>
                    <a:pt x="5134" y="15606"/>
                    <a:pt x="5132" y="15602"/>
                  </a:cubicBezTo>
                  <a:cubicBezTo>
                    <a:pt x="5128" y="15581"/>
                    <a:pt x="5124" y="15561"/>
                    <a:pt x="5120" y="15540"/>
                  </a:cubicBezTo>
                  <a:cubicBezTo>
                    <a:pt x="5120" y="15534"/>
                    <a:pt x="5118" y="15532"/>
                    <a:pt x="5118" y="15528"/>
                  </a:cubicBezTo>
                  <a:cubicBezTo>
                    <a:pt x="5118" y="15524"/>
                    <a:pt x="5114" y="15520"/>
                    <a:pt x="5114" y="15518"/>
                  </a:cubicBezTo>
                  <a:cubicBezTo>
                    <a:pt x="5110" y="15497"/>
                    <a:pt x="5108" y="15477"/>
                    <a:pt x="5101" y="15456"/>
                  </a:cubicBezTo>
                  <a:cubicBezTo>
                    <a:pt x="5099" y="15448"/>
                    <a:pt x="5099" y="15440"/>
                    <a:pt x="5097" y="15432"/>
                  </a:cubicBezTo>
                  <a:lnTo>
                    <a:pt x="5097" y="15428"/>
                  </a:lnTo>
                  <a:cubicBezTo>
                    <a:pt x="5091" y="15405"/>
                    <a:pt x="5087" y="15381"/>
                    <a:pt x="5083" y="15358"/>
                  </a:cubicBezTo>
                  <a:cubicBezTo>
                    <a:pt x="5081" y="15348"/>
                    <a:pt x="5079" y="15336"/>
                    <a:pt x="5077" y="15323"/>
                  </a:cubicBezTo>
                  <a:cubicBezTo>
                    <a:pt x="5073" y="15307"/>
                    <a:pt x="5071" y="15293"/>
                    <a:pt x="5067" y="15276"/>
                  </a:cubicBezTo>
                  <a:cubicBezTo>
                    <a:pt x="5060" y="15256"/>
                    <a:pt x="5058" y="15235"/>
                    <a:pt x="5052" y="15213"/>
                  </a:cubicBezTo>
                  <a:cubicBezTo>
                    <a:pt x="5050" y="15200"/>
                    <a:pt x="5048" y="15184"/>
                    <a:pt x="5046" y="15172"/>
                  </a:cubicBezTo>
                  <a:cubicBezTo>
                    <a:pt x="5042" y="15153"/>
                    <a:pt x="5038" y="15135"/>
                    <a:pt x="5036" y="15118"/>
                  </a:cubicBezTo>
                  <a:cubicBezTo>
                    <a:pt x="5036" y="15112"/>
                    <a:pt x="5032" y="15104"/>
                    <a:pt x="5032" y="15100"/>
                  </a:cubicBezTo>
                  <a:cubicBezTo>
                    <a:pt x="4804" y="13914"/>
                    <a:pt x="4483" y="12025"/>
                    <a:pt x="4282" y="9890"/>
                  </a:cubicBezTo>
                  <a:cubicBezTo>
                    <a:pt x="4145" y="8419"/>
                    <a:pt x="4063" y="6833"/>
                    <a:pt x="4110" y="5280"/>
                  </a:cubicBezTo>
                  <a:cubicBezTo>
                    <a:pt x="4169" y="3371"/>
                    <a:pt x="4421" y="1517"/>
                    <a:pt x="4995" y="1"/>
                  </a:cubicBezTo>
                  <a:close/>
                </a:path>
              </a:pathLst>
            </a:custGeom>
            <a:solidFill>
              <a:srgbClr val="000000">
                <a:alpha val="325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4"/>
            <p:cNvSpPr/>
            <p:nvPr/>
          </p:nvSpPr>
          <p:spPr>
            <a:xfrm>
              <a:off x="2347300" y="1490100"/>
              <a:ext cx="37925" cy="260475"/>
            </a:xfrm>
            <a:custGeom>
              <a:avLst/>
              <a:gdLst/>
              <a:ahLst/>
              <a:cxnLst/>
              <a:rect l="l" t="t" r="r" b="b"/>
              <a:pathLst>
                <a:path w="1517" h="10419" extrusionOk="0">
                  <a:moveTo>
                    <a:pt x="1516" y="1"/>
                  </a:moveTo>
                  <a:lnTo>
                    <a:pt x="0" y="306"/>
                  </a:lnTo>
                  <a:lnTo>
                    <a:pt x="0" y="9662"/>
                  </a:lnTo>
                  <a:cubicBezTo>
                    <a:pt x="0" y="10080"/>
                    <a:pt x="343" y="10418"/>
                    <a:pt x="758" y="10418"/>
                  </a:cubicBezTo>
                  <a:cubicBezTo>
                    <a:pt x="1178" y="10418"/>
                    <a:pt x="1516" y="10080"/>
                    <a:pt x="1516" y="9662"/>
                  </a:cubicBezTo>
                  <a:lnTo>
                    <a:pt x="1516" y="1"/>
                  </a:lnTo>
                  <a:close/>
                </a:path>
              </a:pathLst>
            </a:custGeom>
            <a:solidFill>
              <a:srgbClr val="8F4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4"/>
            <p:cNvSpPr/>
            <p:nvPr/>
          </p:nvSpPr>
          <p:spPr>
            <a:xfrm>
              <a:off x="2347300" y="563650"/>
              <a:ext cx="37925" cy="758425"/>
            </a:xfrm>
            <a:custGeom>
              <a:avLst/>
              <a:gdLst/>
              <a:ahLst/>
              <a:cxnLst/>
              <a:rect l="l" t="t" r="r" b="b"/>
              <a:pathLst>
                <a:path w="1517" h="30337" extrusionOk="0">
                  <a:moveTo>
                    <a:pt x="758" y="1"/>
                  </a:moveTo>
                  <a:cubicBezTo>
                    <a:pt x="338" y="1"/>
                    <a:pt x="0" y="339"/>
                    <a:pt x="0" y="757"/>
                  </a:cubicBezTo>
                  <a:lnTo>
                    <a:pt x="27" y="28843"/>
                  </a:lnTo>
                  <a:lnTo>
                    <a:pt x="1516" y="30337"/>
                  </a:lnTo>
                  <a:lnTo>
                    <a:pt x="1516" y="757"/>
                  </a:lnTo>
                  <a:cubicBezTo>
                    <a:pt x="1516" y="339"/>
                    <a:pt x="1176" y="1"/>
                    <a:pt x="758" y="1"/>
                  </a:cubicBezTo>
                  <a:close/>
                </a:path>
              </a:pathLst>
            </a:custGeom>
            <a:solidFill>
              <a:srgbClr val="8F4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4"/>
            <p:cNvSpPr/>
            <p:nvPr/>
          </p:nvSpPr>
          <p:spPr>
            <a:xfrm>
              <a:off x="1521800" y="2106725"/>
              <a:ext cx="623050" cy="492850"/>
            </a:xfrm>
            <a:custGeom>
              <a:avLst/>
              <a:gdLst/>
              <a:ahLst/>
              <a:cxnLst/>
              <a:rect l="l" t="t" r="r" b="b"/>
              <a:pathLst>
                <a:path w="24922" h="19714" extrusionOk="0">
                  <a:moveTo>
                    <a:pt x="3893" y="0"/>
                  </a:moveTo>
                  <a:cubicBezTo>
                    <a:pt x="2594" y="4682"/>
                    <a:pt x="1300" y="9359"/>
                    <a:pt x="1" y="14041"/>
                  </a:cubicBezTo>
                  <a:cubicBezTo>
                    <a:pt x="7780" y="17005"/>
                    <a:pt x="15776" y="18894"/>
                    <a:pt x="23832" y="19714"/>
                  </a:cubicBezTo>
                  <a:cubicBezTo>
                    <a:pt x="24196" y="14813"/>
                    <a:pt x="24559" y="9910"/>
                    <a:pt x="24922" y="5004"/>
                  </a:cubicBezTo>
                  <a:cubicBezTo>
                    <a:pt x="17815" y="4282"/>
                    <a:pt x="10757" y="2615"/>
                    <a:pt x="38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4"/>
            <p:cNvSpPr/>
            <p:nvPr/>
          </p:nvSpPr>
          <p:spPr>
            <a:xfrm>
              <a:off x="1521800" y="2341400"/>
              <a:ext cx="604875" cy="258175"/>
            </a:xfrm>
            <a:custGeom>
              <a:avLst/>
              <a:gdLst/>
              <a:ahLst/>
              <a:cxnLst/>
              <a:rect l="l" t="t" r="r" b="b"/>
              <a:pathLst>
                <a:path w="24195" h="10327" extrusionOk="0">
                  <a:moveTo>
                    <a:pt x="1291" y="1"/>
                  </a:moveTo>
                  <a:cubicBezTo>
                    <a:pt x="861" y="1550"/>
                    <a:pt x="431" y="3103"/>
                    <a:pt x="1" y="4654"/>
                  </a:cubicBezTo>
                  <a:cubicBezTo>
                    <a:pt x="7780" y="7618"/>
                    <a:pt x="15776" y="9507"/>
                    <a:pt x="23832" y="10327"/>
                  </a:cubicBezTo>
                  <a:cubicBezTo>
                    <a:pt x="23953" y="8704"/>
                    <a:pt x="24074" y="7077"/>
                    <a:pt x="24194" y="5453"/>
                  </a:cubicBezTo>
                  <a:cubicBezTo>
                    <a:pt x="16452" y="4664"/>
                    <a:pt x="8767" y="2849"/>
                    <a:pt x="12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4"/>
            <p:cNvSpPr/>
            <p:nvPr/>
          </p:nvSpPr>
          <p:spPr>
            <a:xfrm>
              <a:off x="1554075" y="2223100"/>
              <a:ext cx="581725" cy="254625"/>
            </a:xfrm>
            <a:custGeom>
              <a:avLst/>
              <a:gdLst/>
              <a:ahLst/>
              <a:cxnLst/>
              <a:rect l="l" t="t" r="r" b="b"/>
              <a:pathLst>
                <a:path w="23269" h="10185" extrusionOk="0">
                  <a:moveTo>
                    <a:pt x="1312" y="0"/>
                  </a:moveTo>
                  <a:cubicBezTo>
                    <a:pt x="875" y="1578"/>
                    <a:pt x="439" y="3155"/>
                    <a:pt x="0" y="4733"/>
                  </a:cubicBezTo>
                  <a:cubicBezTo>
                    <a:pt x="7476" y="7581"/>
                    <a:pt x="15161" y="9396"/>
                    <a:pt x="22903" y="10185"/>
                  </a:cubicBezTo>
                  <a:cubicBezTo>
                    <a:pt x="23026" y="8531"/>
                    <a:pt x="23149" y="6880"/>
                    <a:pt x="23268" y="5227"/>
                  </a:cubicBezTo>
                  <a:cubicBezTo>
                    <a:pt x="15848" y="4471"/>
                    <a:pt x="8480" y="2729"/>
                    <a:pt x="13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1200" name="Google Shape;1200;p44"/>
            <p:cNvSpPr/>
            <p:nvPr/>
          </p:nvSpPr>
          <p:spPr>
            <a:xfrm>
              <a:off x="1749525" y="2171925"/>
              <a:ext cx="395375" cy="427650"/>
            </a:xfrm>
            <a:custGeom>
              <a:avLst/>
              <a:gdLst/>
              <a:ahLst/>
              <a:cxnLst/>
              <a:rect l="l" t="t" r="r" b="b"/>
              <a:pathLst>
                <a:path w="15815" h="17106" extrusionOk="0">
                  <a:moveTo>
                    <a:pt x="2824" y="1"/>
                  </a:moveTo>
                  <a:cubicBezTo>
                    <a:pt x="1883" y="4795"/>
                    <a:pt x="941" y="9593"/>
                    <a:pt x="0" y="14389"/>
                  </a:cubicBezTo>
                  <a:cubicBezTo>
                    <a:pt x="4860" y="15698"/>
                    <a:pt x="9781" y="16604"/>
                    <a:pt x="14723" y="17106"/>
                  </a:cubicBezTo>
                  <a:cubicBezTo>
                    <a:pt x="15087" y="12205"/>
                    <a:pt x="15450" y="7302"/>
                    <a:pt x="15815" y="2398"/>
                  </a:cubicBezTo>
                  <a:cubicBezTo>
                    <a:pt x="11453" y="1955"/>
                    <a:pt x="7112" y="1156"/>
                    <a:pt x="2824" y="1"/>
                  </a:cubicBezTo>
                  <a:close/>
                </a:path>
              </a:pathLst>
            </a:custGeom>
            <a:solidFill>
              <a:srgbClr val="000000">
                <a:alpha val="325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4"/>
            <p:cNvSpPr/>
            <p:nvPr/>
          </p:nvSpPr>
          <p:spPr>
            <a:xfrm>
              <a:off x="2553600" y="2106725"/>
              <a:ext cx="623050" cy="492850"/>
            </a:xfrm>
            <a:custGeom>
              <a:avLst/>
              <a:gdLst/>
              <a:ahLst/>
              <a:cxnLst/>
              <a:rect l="l" t="t" r="r" b="b"/>
              <a:pathLst>
                <a:path w="24922" h="19714" extrusionOk="0">
                  <a:moveTo>
                    <a:pt x="21029" y="0"/>
                  </a:moveTo>
                  <a:cubicBezTo>
                    <a:pt x="14166" y="2615"/>
                    <a:pt x="7106" y="4282"/>
                    <a:pt x="1" y="5004"/>
                  </a:cubicBezTo>
                  <a:cubicBezTo>
                    <a:pt x="361" y="9910"/>
                    <a:pt x="726" y="14813"/>
                    <a:pt x="1089" y="19714"/>
                  </a:cubicBezTo>
                  <a:cubicBezTo>
                    <a:pt x="9144" y="18894"/>
                    <a:pt x="17141" y="17005"/>
                    <a:pt x="24922" y="14041"/>
                  </a:cubicBezTo>
                  <a:cubicBezTo>
                    <a:pt x="23623" y="9359"/>
                    <a:pt x="22326" y="4682"/>
                    <a:pt x="210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4"/>
            <p:cNvSpPr/>
            <p:nvPr/>
          </p:nvSpPr>
          <p:spPr>
            <a:xfrm>
              <a:off x="2571800" y="2341400"/>
              <a:ext cx="604850" cy="258175"/>
            </a:xfrm>
            <a:custGeom>
              <a:avLst/>
              <a:gdLst/>
              <a:ahLst/>
              <a:cxnLst/>
              <a:rect l="l" t="t" r="r" b="b"/>
              <a:pathLst>
                <a:path w="24194" h="10327" extrusionOk="0">
                  <a:moveTo>
                    <a:pt x="22901" y="1"/>
                  </a:moveTo>
                  <a:cubicBezTo>
                    <a:pt x="15427" y="2849"/>
                    <a:pt x="7740" y="4664"/>
                    <a:pt x="0" y="5453"/>
                  </a:cubicBezTo>
                  <a:cubicBezTo>
                    <a:pt x="117" y="7077"/>
                    <a:pt x="238" y="8704"/>
                    <a:pt x="361" y="10327"/>
                  </a:cubicBezTo>
                  <a:cubicBezTo>
                    <a:pt x="8416" y="9507"/>
                    <a:pt x="16413" y="7618"/>
                    <a:pt x="24194" y="4654"/>
                  </a:cubicBezTo>
                  <a:cubicBezTo>
                    <a:pt x="23761" y="3103"/>
                    <a:pt x="23333" y="1550"/>
                    <a:pt x="229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4"/>
            <p:cNvSpPr/>
            <p:nvPr/>
          </p:nvSpPr>
          <p:spPr>
            <a:xfrm>
              <a:off x="2562575" y="2223100"/>
              <a:ext cx="581700" cy="254625"/>
            </a:xfrm>
            <a:custGeom>
              <a:avLst/>
              <a:gdLst/>
              <a:ahLst/>
              <a:cxnLst/>
              <a:rect l="l" t="t" r="r" b="b"/>
              <a:pathLst>
                <a:path w="23268" h="10185" extrusionOk="0">
                  <a:moveTo>
                    <a:pt x="21957" y="0"/>
                  </a:moveTo>
                  <a:cubicBezTo>
                    <a:pt x="14790" y="2729"/>
                    <a:pt x="7421" y="4471"/>
                    <a:pt x="0" y="5227"/>
                  </a:cubicBezTo>
                  <a:cubicBezTo>
                    <a:pt x="123" y="6880"/>
                    <a:pt x="246" y="8531"/>
                    <a:pt x="367" y="10185"/>
                  </a:cubicBezTo>
                  <a:cubicBezTo>
                    <a:pt x="8107" y="9396"/>
                    <a:pt x="15794" y="7581"/>
                    <a:pt x="23268" y="4733"/>
                  </a:cubicBezTo>
                  <a:cubicBezTo>
                    <a:pt x="22832" y="3155"/>
                    <a:pt x="22393" y="1578"/>
                    <a:pt x="219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1204" name="Google Shape;1204;p44"/>
            <p:cNvSpPr/>
            <p:nvPr/>
          </p:nvSpPr>
          <p:spPr>
            <a:xfrm>
              <a:off x="2553550" y="2171925"/>
              <a:ext cx="395325" cy="427650"/>
            </a:xfrm>
            <a:custGeom>
              <a:avLst/>
              <a:gdLst/>
              <a:ahLst/>
              <a:cxnLst/>
              <a:rect l="l" t="t" r="r" b="b"/>
              <a:pathLst>
                <a:path w="15813" h="17106" extrusionOk="0">
                  <a:moveTo>
                    <a:pt x="12992" y="1"/>
                  </a:moveTo>
                  <a:cubicBezTo>
                    <a:pt x="8702" y="1156"/>
                    <a:pt x="4360" y="1955"/>
                    <a:pt x="1" y="2398"/>
                  </a:cubicBezTo>
                  <a:cubicBezTo>
                    <a:pt x="363" y="7302"/>
                    <a:pt x="728" y="12205"/>
                    <a:pt x="1091" y="17106"/>
                  </a:cubicBezTo>
                  <a:cubicBezTo>
                    <a:pt x="6032" y="16604"/>
                    <a:pt x="10953" y="15698"/>
                    <a:pt x="15813" y="14389"/>
                  </a:cubicBezTo>
                  <a:cubicBezTo>
                    <a:pt x="14875" y="9593"/>
                    <a:pt x="13932" y="4795"/>
                    <a:pt x="12992" y="1"/>
                  </a:cubicBezTo>
                  <a:close/>
                </a:path>
              </a:pathLst>
            </a:custGeom>
            <a:solidFill>
              <a:srgbClr val="000000">
                <a:alpha val="325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4"/>
            <p:cNvSpPr/>
            <p:nvPr/>
          </p:nvSpPr>
          <p:spPr>
            <a:xfrm>
              <a:off x="1791925" y="2108295"/>
              <a:ext cx="1109594" cy="426200"/>
            </a:xfrm>
            <a:custGeom>
              <a:avLst/>
              <a:gdLst/>
              <a:ahLst/>
              <a:cxnLst/>
              <a:rect l="l" t="t" r="r" b="b"/>
              <a:pathLst>
                <a:path w="42689" h="17048" extrusionOk="0">
                  <a:moveTo>
                    <a:pt x="40109" y="1"/>
                  </a:moveTo>
                  <a:cubicBezTo>
                    <a:pt x="33905" y="1523"/>
                    <a:pt x="27600" y="2283"/>
                    <a:pt x="21295" y="2283"/>
                  </a:cubicBezTo>
                  <a:cubicBezTo>
                    <a:pt x="15019" y="2283"/>
                    <a:pt x="8744" y="1530"/>
                    <a:pt x="2570" y="24"/>
                  </a:cubicBezTo>
                  <a:cubicBezTo>
                    <a:pt x="1711" y="4840"/>
                    <a:pt x="857" y="9661"/>
                    <a:pt x="1" y="14477"/>
                  </a:cubicBezTo>
                  <a:cubicBezTo>
                    <a:pt x="7023" y="16190"/>
                    <a:pt x="14160" y="17047"/>
                    <a:pt x="21297" y="17047"/>
                  </a:cubicBezTo>
                  <a:cubicBezTo>
                    <a:pt x="28466" y="17047"/>
                    <a:pt x="35635" y="16183"/>
                    <a:pt x="42688" y="14453"/>
                  </a:cubicBezTo>
                  <a:cubicBezTo>
                    <a:pt x="41828" y="9634"/>
                    <a:pt x="40967" y="4818"/>
                    <a:pt x="401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4"/>
            <p:cNvSpPr/>
            <p:nvPr/>
          </p:nvSpPr>
          <p:spPr>
            <a:xfrm>
              <a:off x="1779750" y="2386475"/>
              <a:ext cx="1133500" cy="157575"/>
            </a:xfrm>
            <a:custGeom>
              <a:avLst/>
              <a:gdLst/>
              <a:ahLst/>
              <a:cxnLst/>
              <a:rect l="l" t="t" r="r" b="b"/>
              <a:pathLst>
                <a:path w="45340" h="6303" extrusionOk="0">
                  <a:moveTo>
                    <a:pt x="44433" y="1"/>
                  </a:moveTo>
                  <a:cubicBezTo>
                    <a:pt x="37237" y="1418"/>
                    <a:pt x="29925" y="2127"/>
                    <a:pt x="22613" y="2127"/>
                  </a:cubicBezTo>
                  <a:cubicBezTo>
                    <a:pt x="15338" y="2127"/>
                    <a:pt x="8063" y="1425"/>
                    <a:pt x="904" y="21"/>
                  </a:cubicBezTo>
                  <a:cubicBezTo>
                    <a:pt x="603" y="1384"/>
                    <a:pt x="303" y="2746"/>
                    <a:pt x="0" y="4108"/>
                  </a:cubicBezTo>
                  <a:cubicBezTo>
                    <a:pt x="7459" y="5571"/>
                    <a:pt x="15039" y="6302"/>
                    <a:pt x="22619" y="6302"/>
                  </a:cubicBezTo>
                  <a:cubicBezTo>
                    <a:pt x="30233" y="6302"/>
                    <a:pt x="37847" y="5564"/>
                    <a:pt x="45339" y="4088"/>
                  </a:cubicBezTo>
                  <a:cubicBezTo>
                    <a:pt x="45038" y="2726"/>
                    <a:pt x="44733" y="1363"/>
                    <a:pt x="444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4"/>
            <p:cNvSpPr/>
            <p:nvPr/>
          </p:nvSpPr>
          <p:spPr>
            <a:xfrm>
              <a:off x="1802275" y="2282550"/>
              <a:ext cx="1088225" cy="157100"/>
            </a:xfrm>
            <a:custGeom>
              <a:avLst/>
              <a:gdLst/>
              <a:ahLst/>
              <a:cxnLst/>
              <a:rect l="l" t="t" r="r" b="b"/>
              <a:pathLst>
                <a:path w="43529" h="6284" extrusionOk="0">
                  <a:moveTo>
                    <a:pt x="42604" y="1"/>
                  </a:moveTo>
                  <a:cubicBezTo>
                    <a:pt x="35716" y="1359"/>
                    <a:pt x="28716" y="2038"/>
                    <a:pt x="21716" y="2038"/>
                  </a:cubicBezTo>
                  <a:cubicBezTo>
                    <a:pt x="14747" y="2038"/>
                    <a:pt x="7778" y="1365"/>
                    <a:pt x="921" y="21"/>
                  </a:cubicBezTo>
                  <a:cubicBezTo>
                    <a:pt x="613" y="1408"/>
                    <a:pt x="308" y="2793"/>
                    <a:pt x="1" y="4178"/>
                  </a:cubicBezTo>
                  <a:cubicBezTo>
                    <a:pt x="7161" y="5582"/>
                    <a:pt x="14436" y="6284"/>
                    <a:pt x="21711" y="6284"/>
                  </a:cubicBezTo>
                  <a:cubicBezTo>
                    <a:pt x="29023" y="6284"/>
                    <a:pt x="36334" y="5575"/>
                    <a:pt x="43528" y="4158"/>
                  </a:cubicBezTo>
                  <a:cubicBezTo>
                    <a:pt x="43221" y="2773"/>
                    <a:pt x="42914" y="1388"/>
                    <a:pt x="426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</p:grpSp>
      <p:grpSp>
        <p:nvGrpSpPr>
          <p:cNvPr id="1208" name="Google Shape;1208;p44"/>
          <p:cNvGrpSpPr/>
          <p:nvPr/>
        </p:nvGrpSpPr>
        <p:grpSpPr>
          <a:xfrm>
            <a:off x="4005788" y="891450"/>
            <a:ext cx="2010366" cy="920981"/>
            <a:chOff x="4005788" y="891450"/>
            <a:chExt cx="2010366" cy="920981"/>
          </a:xfrm>
        </p:grpSpPr>
        <p:sp>
          <p:nvSpPr>
            <p:cNvPr id="1209" name="Google Shape;1209;p44"/>
            <p:cNvSpPr/>
            <p:nvPr/>
          </p:nvSpPr>
          <p:spPr>
            <a:xfrm>
              <a:off x="4631100" y="891450"/>
              <a:ext cx="889200" cy="889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4"/>
            <p:cNvSpPr/>
            <p:nvPr/>
          </p:nvSpPr>
          <p:spPr>
            <a:xfrm>
              <a:off x="4005788" y="1331075"/>
              <a:ext cx="1132380" cy="481356"/>
            </a:xfrm>
            <a:prstGeom prst="clou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4"/>
            <p:cNvSpPr/>
            <p:nvPr/>
          </p:nvSpPr>
          <p:spPr>
            <a:xfrm>
              <a:off x="5412325" y="1207750"/>
              <a:ext cx="603828" cy="256608"/>
            </a:xfrm>
            <a:prstGeom prst="clou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12" name="Google Shape;1212;p44"/>
          <p:cNvSpPr/>
          <p:nvPr/>
        </p:nvSpPr>
        <p:spPr>
          <a:xfrm>
            <a:off x="7298388" y="2666775"/>
            <a:ext cx="1132380" cy="481356"/>
          </a:xfrm>
          <a:prstGeom prst="clou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3" name="Google Shape;1213;p44"/>
          <p:cNvSpPr/>
          <p:nvPr/>
        </p:nvSpPr>
        <p:spPr>
          <a:xfrm>
            <a:off x="3574850" y="3783175"/>
            <a:ext cx="603828" cy="256608"/>
          </a:xfrm>
          <a:prstGeom prst="clou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4" name="Google Shape;1214;p44"/>
          <p:cNvSpPr/>
          <p:nvPr/>
        </p:nvSpPr>
        <p:spPr>
          <a:xfrm>
            <a:off x="4962175" y="2462250"/>
            <a:ext cx="450144" cy="191268"/>
          </a:xfrm>
          <a:prstGeom prst="clou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878;p54">
            <a:extLst>
              <a:ext uri="{FF2B5EF4-FFF2-40B4-BE49-F238E27FC236}">
                <a16:creationId xmlns:a16="http://schemas.microsoft.com/office/drawing/2014/main" id="{3E3975D9-2BA6-38EE-47C7-77B4E71C5F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76974" y="319025"/>
            <a:ext cx="2639975" cy="14616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 dirty="0"/>
              <a:t>Vista principal </a:t>
            </a:r>
            <a:endParaRPr sz="4800" dirty="0"/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A17FAEA0-44B4-D79E-020D-D40B9A12E296}"/>
              </a:ext>
            </a:extLst>
          </p:cNvPr>
          <p:cNvSpPr txBox="1">
            <a:spLocks/>
          </p:cNvSpPr>
          <p:nvPr/>
        </p:nvSpPr>
        <p:spPr>
          <a:xfrm>
            <a:off x="914083" y="1717258"/>
            <a:ext cx="6267600" cy="4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unito"/>
              <a:buChar char="●"/>
              <a:defRPr sz="1400" b="0" i="0" u="none" strike="noStrike" cap="none">
                <a:solidFill>
                  <a:schemeClr val="accent4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unito"/>
              <a:buChar char="○"/>
              <a:defRPr sz="1400" b="0" i="0" u="none" strike="noStrike" cap="none">
                <a:solidFill>
                  <a:schemeClr val="accent4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unito"/>
              <a:buChar char="■"/>
              <a:defRPr sz="1400" b="0" i="0" u="none" strike="noStrike" cap="none">
                <a:solidFill>
                  <a:schemeClr val="accent4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unito"/>
              <a:buChar char="●"/>
              <a:defRPr sz="1400" b="0" i="0" u="none" strike="noStrike" cap="none">
                <a:solidFill>
                  <a:schemeClr val="accent4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unito"/>
              <a:buChar char="○"/>
              <a:defRPr sz="1400" b="0" i="0" u="none" strike="noStrike" cap="none">
                <a:solidFill>
                  <a:schemeClr val="accent4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unito"/>
              <a:buChar char="■"/>
              <a:defRPr sz="1400" b="0" i="0" u="none" strike="noStrike" cap="none">
                <a:solidFill>
                  <a:schemeClr val="accent4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unito"/>
              <a:buChar char="●"/>
              <a:defRPr sz="1400" b="0" i="0" u="none" strike="noStrike" cap="none">
                <a:solidFill>
                  <a:schemeClr val="accent4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unito"/>
              <a:buChar char="○"/>
              <a:defRPr sz="1400" b="0" i="0" u="none" strike="noStrike" cap="none">
                <a:solidFill>
                  <a:schemeClr val="accent4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unito"/>
              <a:buChar char="■"/>
              <a:defRPr sz="1400" b="0" i="0" u="none" strike="noStrike" cap="none">
                <a:solidFill>
                  <a:schemeClr val="accent4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139700" indent="0">
              <a:buNone/>
            </a:pPr>
            <a:r>
              <a:rPr lang="es-MX" b="1" dirty="0"/>
              <a:t>Segunda opción 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F538047A-9955-ABB9-411F-32539356D3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1972" y="376360"/>
            <a:ext cx="2688391" cy="4363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295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" name="Google Shape;1310;p47"/>
          <p:cNvSpPr/>
          <p:nvPr/>
        </p:nvSpPr>
        <p:spPr>
          <a:xfrm>
            <a:off x="7138750" y="2328800"/>
            <a:ext cx="1132380" cy="481356"/>
          </a:xfrm>
          <a:prstGeom prst="clou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1" name="Google Shape;1311;p47"/>
          <p:cNvSpPr/>
          <p:nvPr/>
        </p:nvSpPr>
        <p:spPr>
          <a:xfrm>
            <a:off x="713225" y="4127225"/>
            <a:ext cx="1132380" cy="481356"/>
          </a:xfrm>
          <a:prstGeom prst="clou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2" name="Google Shape;1312;p47"/>
          <p:cNvSpPr/>
          <p:nvPr/>
        </p:nvSpPr>
        <p:spPr>
          <a:xfrm>
            <a:off x="7826900" y="4239600"/>
            <a:ext cx="603828" cy="256608"/>
          </a:xfrm>
          <a:prstGeom prst="clou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3" name="Google Shape;1313;p47"/>
          <p:cNvSpPr/>
          <p:nvPr/>
        </p:nvSpPr>
        <p:spPr>
          <a:xfrm>
            <a:off x="533850" y="894525"/>
            <a:ext cx="603828" cy="256608"/>
          </a:xfrm>
          <a:prstGeom prst="clou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0" name="Google Shape;1330;p47"/>
          <p:cNvSpPr/>
          <p:nvPr/>
        </p:nvSpPr>
        <p:spPr>
          <a:xfrm>
            <a:off x="6815125" y="334675"/>
            <a:ext cx="1132380" cy="481356"/>
          </a:xfrm>
          <a:prstGeom prst="clou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2" name="Google Shape;1332;p47"/>
          <p:cNvSpPr/>
          <p:nvPr/>
        </p:nvSpPr>
        <p:spPr>
          <a:xfrm>
            <a:off x="2673353" y="823393"/>
            <a:ext cx="603828" cy="256608"/>
          </a:xfrm>
          <a:prstGeom prst="clou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896;p55">
            <a:extLst>
              <a:ext uri="{FF2B5EF4-FFF2-40B4-BE49-F238E27FC236}">
                <a16:creationId xmlns:a16="http://schemas.microsoft.com/office/drawing/2014/main" id="{0261F7F9-C142-C3BB-26BF-D44B48250A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3941" y="274649"/>
            <a:ext cx="8096118" cy="73012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800" dirty="0"/>
              <a:t>Menú de juegos tradicionales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31C2E591-E2D6-6D5E-0059-D6C2C75C31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86"/>
          <a:stretch/>
        </p:blipFill>
        <p:spPr>
          <a:xfrm>
            <a:off x="495643" y="949022"/>
            <a:ext cx="3610999" cy="3886649"/>
          </a:xfrm>
          <a:prstGeom prst="rect">
            <a:avLst/>
          </a:prstGeom>
        </p:spPr>
      </p:pic>
      <p:grpSp>
        <p:nvGrpSpPr>
          <p:cNvPr id="18" name="Google Shape;2930;p72">
            <a:extLst>
              <a:ext uri="{FF2B5EF4-FFF2-40B4-BE49-F238E27FC236}">
                <a16:creationId xmlns:a16="http://schemas.microsoft.com/office/drawing/2014/main" id="{8912E684-9C4F-E023-652A-C2CB31D83962}"/>
              </a:ext>
            </a:extLst>
          </p:cNvPr>
          <p:cNvGrpSpPr/>
          <p:nvPr/>
        </p:nvGrpSpPr>
        <p:grpSpPr>
          <a:xfrm>
            <a:off x="3616430" y="1370393"/>
            <a:ext cx="5031926" cy="3513326"/>
            <a:chOff x="3500498" y="1128700"/>
            <a:chExt cx="5031926" cy="3513326"/>
          </a:xfrm>
        </p:grpSpPr>
        <p:grpSp>
          <p:nvGrpSpPr>
            <p:cNvPr id="19" name="Google Shape;2931;p72">
              <a:extLst>
                <a:ext uri="{FF2B5EF4-FFF2-40B4-BE49-F238E27FC236}">
                  <a16:creationId xmlns:a16="http://schemas.microsoft.com/office/drawing/2014/main" id="{58326C90-117D-8D65-B52B-57DF1AF31D15}"/>
                </a:ext>
              </a:extLst>
            </p:cNvPr>
            <p:cNvGrpSpPr/>
            <p:nvPr/>
          </p:nvGrpSpPr>
          <p:grpSpPr>
            <a:xfrm>
              <a:off x="5919884" y="2986025"/>
              <a:ext cx="794925" cy="481375"/>
              <a:chOff x="3716175" y="1436400"/>
              <a:chExt cx="794925" cy="481375"/>
            </a:xfrm>
          </p:grpSpPr>
          <p:sp>
            <p:nvSpPr>
              <p:cNvPr id="1595" name="Google Shape;2932;p72">
                <a:extLst>
                  <a:ext uri="{FF2B5EF4-FFF2-40B4-BE49-F238E27FC236}">
                    <a16:creationId xmlns:a16="http://schemas.microsoft.com/office/drawing/2014/main" id="{6F5F0823-03E9-C480-5F11-6087D1077BB6}"/>
                  </a:ext>
                </a:extLst>
              </p:cNvPr>
              <p:cNvSpPr/>
              <p:nvPr/>
            </p:nvSpPr>
            <p:spPr>
              <a:xfrm>
                <a:off x="4177775" y="1436400"/>
                <a:ext cx="333325" cy="345525"/>
              </a:xfrm>
              <a:custGeom>
                <a:avLst/>
                <a:gdLst/>
                <a:ahLst/>
                <a:cxnLst/>
                <a:rect l="l" t="t" r="r" b="b"/>
                <a:pathLst>
                  <a:path w="13333" h="13821" extrusionOk="0">
                    <a:moveTo>
                      <a:pt x="2301" y="1"/>
                    </a:moveTo>
                    <a:cubicBezTo>
                      <a:pt x="2114" y="1"/>
                      <a:pt x="1927" y="19"/>
                      <a:pt x="1743" y="58"/>
                    </a:cubicBezTo>
                    <a:lnTo>
                      <a:pt x="1364" y="1039"/>
                    </a:lnTo>
                    <a:lnTo>
                      <a:pt x="1356" y="1058"/>
                    </a:lnTo>
                    <a:cubicBezTo>
                      <a:pt x="1381" y="1053"/>
                      <a:pt x="1407" y="1048"/>
                      <a:pt x="1431" y="1044"/>
                    </a:cubicBezTo>
                    <a:lnTo>
                      <a:pt x="1431" y="1044"/>
                    </a:lnTo>
                    <a:lnTo>
                      <a:pt x="1150" y="1973"/>
                    </a:lnTo>
                    <a:lnTo>
                      <a:pt x="1137" y="2015"/>
                    </a:lnTo>
                    <a:lnTo>
                      <a:pt x="858" y="2936"/>
                    </a:lnTo>
                    <a:lnTo>
                      <a:pt x="850" y="2967"/>
                    </a:lnTo>
                    <a:lnTo>
                      <a:pt x="569" y="3892"/>
                    </a:lnTo>
                    <a:lnTo>
                      <a:pt x="556" y="3937"/>
                    </a:lnTo>
                    <a:lnTo>
                      <a:pt x="305" y="4768"/>
                    </a:lnTo>
                    <a:lnTo>
                      <a:pt x="265" y="4898"/>
                    </a:lnTo>
                    <a:lnTo>
                      <a:pt x="154" y="5271"/>
                    </a:lnTo>
                    <a:lnTo>
                      <a:pt x="0" y="5778"/>
                    </a:lnTo>
                    <a:cubicBezTo>
                      <a:pt x="771" y="5804"/>
                      <a:pt x="1533" y="6144"/>
                      <a:pt x="2052" y="6717"/>
                    </a:cubicBezTo>
                    <a:cubicBezTo>
                      <a:pt x="2636" y="7363"/>
                      <a:pt x="2890" y="8228"/>
                      <a:pt x="3248" y="9022"/>
                    </a:cubicBezTo>
                    <a:cubicBezTo>
                      <a:pt x="3605" y="9815"/>
                      <a:pt x="4157" y="10616"/>
                      <a:pt x="4999" y="10838"/>
                    </a:cubicBezTo>
                    <a:cubicBezTo>
                      <a:pt x="5246" y="10904"/>
                      <a:pt x="5504" y="10914"/>
                      <a:pt x="5762" y="10914"/>
                    </a:cubicBezTo>
                    <a:cubicBezTo>
                      <a:pt x="5884" y="10914"/>
                      <a:pt x="6005" y="10912"/>
                      <a:pt x="6126" y="10912"/>
                    </a:cubicBezTo>
                    <a:cubicBezTo>
                      <a:pt x="6434" y="10912"/>
                      <a:pt x="6739" y="10927"/>
                      <a:pt x="7026" y="11032"/>
                    </a:cubicBezTo>
                    <a:cubicBezTo>
                      <a:pt x="7778" y="11308"/>
                      <a:pt x="8177" y="12103"/>
                      <a:pt x="8727" y="12686"/>
                    </a:cubicBezTo>
                    <a:cubicBezTo>
                      <a:pt x="9336" y="13334"/>
                      <a:pt x="10192" y="13743"/>
                      <a:pt x="11080" y="13820"/>
                    </a:cubicBezTo>
                    <a:lnTo>
                      <a:pt x="11295" y="13261"/>
                    </a:lnTo>
                    <a:lnTo>
                      <a:pt x="11419" y="12941"/>
                    </a:lnTo>
                    <a:lnTo>
                      <a:pt x="11486" y="12768"/>
                    </a:lnTo>
                    <a:lnTo>
                      <a:pt x="12183" y="10965"/>
                    </a:lnTo>
                    <a:lnTo>
                      <a:pt x="12472" y="10217"/>
                    </a:lnTo>
                    <a:lnTo>
                      <a:pt x="12731" y="9548"/>
                    </a:lnTo>
                    <a:lnTo>
                      <a:pt x="12945" y="8997"/>
                    </a:lnTo>
                    <a:lnTo>
                      <a:pt x="12946" y="8996"/>
                    </a:lnTo>
                    <a:lnTo>
                      <a:pt x="13332" y="7995"/>
                    </a:lnTo>
                    <a:cubicBezTo>
                      <a:pt x="12476" y="7905"/>
                      <a:pt x="11655" y="7502"/>
                      <a:pt x="11065" y="6875"/>
                    </a:cubicBezTo>
                    <a:cubicBezTo>
                      <a:pt x="10520" y="6294"/>
                      <a:pt x="10124" y="5504"/>
                      <a:pt x="9376" y="5230"/>
                    </a:cubicBezTo>
                    <a:cubicBezTo>
                      <a:pt x="9093" y="5125"/>
                      <a:pt x="8792" y="5110"/>
                      <a:pt x="8488" y="5110"/>
                    </a:cubicBezTo>
                    <a:cubicBezTo>
                      <a:pt x="8366" y="5110"/>
                      <a:pt x="8243" y="5113"/>
                      <a:pt x="8121" y="5113"/>
                    </a:cubicBezTo>
                    <a:cubicBezTo>
                      <a:pt x="7864" y="5113"/>
                      <a:pt x="7610" y="5102"/>
                      <a:pt x="7364" y="5037"/>
                    </a:cubicBezTo>
                    <a:cubicBezTo>
                      <a:pt x="6526" y="4817"/>
                      <a:pt x="5980" y="4019"/>
                      <a:pt x="5626" y="3230"/>
                    </a:cubicBezTo>
                    <a:cubicBezTo>
                      <a:pt x="5271" y="2441"/>
                      <a:pt x="5017" y="1579"/>
                      <a:pt x="4438" y="937"/>
                    </a:cubicBezTo>
                    <a:cubicBezTo>
                      <a:pt x="3901" y="341"/>
                      <a:pt x="3100" y="1"/>
                      <a:pt x="230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2933;p72">
                <a:extLst>
                  <a:ext uri="{FF2B5EF4-FFF2-40B4-BE49-F238E27FC236}">
                    <a16:creationId xmlns:a16="http://schemas.microsoft.com/office/drawing/2014/main" id="{EAC21F50-FEB7-12E2-F726-FDBCD849ECD0}"/>
                  </a:ext>
                </a:extLst>
              </p:cNvPr>
              <p:cNvSpPr/>
              <p:nvPr/>
            </p:nvSpPr>
            <p:spPr>
              <a:xfrm>
                <a:off x="4174025" y="1495500"/>
                <a:ext cx="315325" cy="297775"/>
              </a:xfrm>
              <a:custGeom>
                <a:avLst/>
                <a:gdLst/>
                <a:ahLst/>
                <a:cxnLst/>
                <a:rect l="l" t="t" r="r" b="b"/>
                <a:pathLst>
                  <a:path w="12613" h="11911" extrusionOk="0">
                    <a:moveTo>
                      <a:pt x="1733" y="0"/>
                    </a:moveTo>
                    <a:cubicBezTo>
                      <a:pt x="1540" y="0"/>
                      <a:pt x="1345" y="20"/>
                      <a:pt x="1150" y="58"/>
                    </a:cubicBezTo>
                    <a:cubicBezTo>
                      <a:pt x="975" y="543"/>
                      <a:pt x="859" y="1026"/>
                      <a:pt x="859" y="1026"/>
                    </a:cubicBezTo>
                    <a:lnTo>
                      <a:pt x="850" y="1057"/>
                    </a:lnTo>
                    <a:lnTo>
                      <a:pt x="570" y="1982"/>
                    </a:lnTo>
                    <a:lnTo>
                      <a:pt x="556" y="2027"/>
                    </a:lnTo>
                    <a:lnTo>
                      <a:pt x="306" y="2858"/>
                    </a:lnTo>
                    <a:lnTo>
                      <a:pt x="266" y="2988"/>
                    </a:lnTo>
                    <a:lnTo>
                      <a:pt x="154" y="3361"/>
                    </a:lnTo>
                    <a:lnTo>
                      <a:pt x="0" y="3867"/>
                    </a:lnTo>
                    <a:cubicBezTo>
                      <a:pt x="771" y="3894"/>
                      <a:pt x="1533" y="4234"/>
                      <a:pt x="2052" y="4807"/>
                    </a:cubicBezTo>
                    <a:cubicBezTo>
                      <a:pt x="2636" y="5453"/>
                      <a:pt x="2891" y="6318"/>
                      <a:pt x="3249" y="7112"/>
                    </a:cubicBezTo>
                    <a:cubicBezTo>
                      <a:pt x="3606" y="7905"/>
                      <a:pt x="4157" y="8706"/>
                      <a:pt x="4999" y="8928"/>
                    </a:cubicBezTo>
                    <a:cubicBezTo>
                      <a:pt x="5247" y="8994"/>
                      <a:pt x="5504" y="9004"/>
                      <a:pt x="5763" y="9004"/>
                    </a:cubicBezTo>
                    <a:cubicBezTo>
                      <a:pt x="5884" y="9004"/>
                      <a:pt x="6006" y="9002"/>
                      <a:pt x="6127" y="9002"/>
                    </a:cubicBezTo>
                    <a:cubicBezTo>
                      <a:pt x="6435" y="9002"/>
                      <a:pt x="6739" y="9017"/>
                      <a:pt x="7026" y="9122"/>
                    </a:cubicBezTo>
                    <a:cubicBezTo>
                      <a:pt x="7778" y="9397"/>
                      <a:pt x="8177" y="10193"/>
                      <a:pt x="8727" y="10775"/>
                    </a:cubicBezTo>
                    <a:cubicBezTo>
                      <a:pt x="9337" y="11424"/>
                      <a:pt x="10193" y="11833"/>
                      <a:pt x="11080" y="11910"/>
                    </a:cubicBezTo>
                    <a:lnTo>
                      <a:pt x="11295" y="11351"/>
                    </a:lnTo>
                    <a:lnTo>
                      <a:pt x="11418" y="11031"/>
                    </a:lnTo>
                    <a:lnTo>
                      <a:pt x="11485" y="10858"/>
                    </a:lnTo>
                    <a:lnTo>
                      <a:pt x="12183" y="9055"/>
                    </a:lnTo>
                    <a:lnTo>
                      <a:pt x="12183" y="9055"/>
                    </a:lnTo>
                    <a:lnTo>
                      <a:pt x="11755" y="10151"/>
                    </a:lnTo>
                    <a:lnTo>
                      <a:pt x="12013" y="9483"/>
                    </a:lnTo>
                    <a:lnTo>
                      <a:pt x="12613" y="7931"/>
                    </a:lnTo>
                    <a:cubicBezTo>
                      <a:pt x="11757" y="7840"/>
                      <a:pt x="10936" y="7437"/>
                      <a:pt x="10347" y="6809"/>
                    </a:cubicBezTo>
                    <a:cubicBezTo>
                      <a:pt x="9801" y="6230"/>
                      <a:pt x="9405" y="5439"/>
                      <a:pt x="8657" y="5164"/>
                    </a:cubicBezTo>
                    <a:cubicBezTo>
                      <a:pt x="8376" y="5061"/>
                      <a:pt x="8077" y="5046"/>
                      <a:pt x="7776" y="5046"/>
                    </a:cubicBezTo>
                    <a:cubicBezTo>
                      <a:pt x="7649" y="5046"/>
                      <a:pt x="7521" y="5048"/>
                      <a:pt x="7394" y="5048"/>
                    </a:cubicBezTo>
                    <a:cubicBezTo>
                      <a:pt x="7140" y="5048"/>
                      <a:pt x="6888" y="5038"/>
                      <a:pt x="6644" y="4973"/>
                    </a:cubicBezTo>
                    <a:cubicBezTo>
                      <a:pt x="5808" y="4753"/>
                      <a:pt x="5261" y="3955"/>
                      <a:pt x="4906" y="3166"/>
                    </a:cubicBezTo>
                    <a:cubicBezTo>
                      <a:pt x="4551" y="2377"/>
                      <a:pt x="4298" y="1516"/>
                      <a:pt x="3719" y="873"/>
                    </a:cubicBezTo>
                    <a:cubicBezTo>
                      <a:pt x="3197" y="294"/>
                      <a:pt x="2486" y="0"/>
                      <a:pt x="173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" name="Google Shape;2934;p72">
                <a:extLst>
                  <a:ext uri="{FF2B5EF4-FFF2-40B4-BE49-F238E27FC236}">
                    <a16:creationId xmlns:a16="http://schemas.microsoft.com/office/drawing/2014/main" id="{9A2B0893-2C05-97E3-B16E-81FC29F3C890}"/>
                  </a:ext>
                </a:extLst>
              </p:cNvPr>
              <p:cNvSpPr/>
              <p:nvPr/>
            </p:nvSpPr>
            <p:spPr>
              <a:xfrm>
                <a:off x="4174025" y="1538900"/>
                <a:ext cx="298700" cy="254350"/>
              </a:xfrm>
              <a:custGeom>
                <a:avLst/>
                <a:gdLst/>
                <a:ahLst/>
                <a:cxnLst/>
                <a:rect l="l" t="t" r="r" b="b"/>
                <a:pathLst>
                  <a:path w="11948" h="10174" extrusionOk="0">
                    <a:moveTo>
                      <a:pt x="1128" y="1"/>
                    </a:moveTo>
                    <a:cubicBezTo>
                      <a:pt x="951" y="1"/>
                      <a:pt x="770" y="19"/>
                      <a:pt x="584" y="55"/>
                    </a:cubicBezTo>
                    <a:cubicBezTo>
                      <a:pt x="434" y="558"/>
                      <a:pt x="306" y="1121"/>
                      <a:pt x="306" y="1121"/>
                    </a:cubicBezTo>
                    <a:lnTo>
                      <a:pt x="266" y="1250"/>
                    </a:lnTo>
                    <a:lnTo>
                      <a:pt x="154" y="1623"/>
                    </a:lnTo>
                    <a:lnTo>
                      <a:pt x="0" y="2130"/>
                    </a:lnTo>
                    <a:cubicBezTo>
                      <a:pt x="771" y="2157"/>
                      <a:pt x="1533" y="2497"/>
                      <a:pt x="2052" y="3070"/>
                    </a:cubicBezTo>
                    <a:cubicBezTo>
                      <a:pt x="2636" y="3716"/>
                      <a:pt x="2891" y="4581"/>
                      <a:pt x="3249" y="5374"/>
                    </a:cubicBezTo>
                    <a:cubicBezTo>
                      <a:pt x="3606" y="6167"/>
                      <a:pt x="4157" y="6969"/>
                      <a:pt x="4999" y="7191"/>
                    </a:cubicBezTo>
                    <a:cubicBezTo>
                      <a:pt x="5246" y="7256"/>
                      <a:pt x="5503" y="7267"/>
                      <a:pt x="5761" y="7267"/>
                    </a:cubicBezTo>
                    <a:cubicBezTo>
                      <a:pt x="5884" y="7267"/>
                      <a:pt x="6008" y="7264"/>
                      <a:pt x="6131" y="7264"/>
                    </a:cubicBezTo>
                    <a:cubicBezTo>
                      <a:pt x="6437" y="7264"/>
                      <a:pt x="6740" y="7279"/>
                      <a:pt x="7026" y="7384"/>
                    </a:cubicBezTo>
                    <a:cubicBezTo>
                      <a:pt x="7778" y="7660"/>
                      <a:pt x="8177" y="8456"/>
                      <a:pt x="8727" y="9038"/>
                    </a:cubicBezTo>
                    <a:cubicBezTo>
                      <a:pt x="9337" y="9687"/>
                      <a:pt x="10193" y="10096"/>
                      <a:pt x="11080" y="10173"/>
                    </a:cubicBezTo>
                    <a:lnTo>
                      <a:pt x="11295" y="9615"/>
                    </a:lnTo>
                    <a:lnTo>
                      <a:pt x="11418" y="9295"/>
                    </a:lnTo>
                    <a:lnTo>
                      <a:pt x="11485" y="9122"/>
                    </a:lnTo>
                    <a:lnTo>
                      <a:pt x="11498" y="9107"/>
                    </a:lnTo>
                    <a:lnTo>
                      <a:pt x="11348" y="9511"/>
                    </a:lnTo>
                    <a:lnTo>
                      <a:pt x="11509" y="9093"/>
                    </a:lnTo>
                    <a:lnTo>
                      <a:pt x="11509" y="9093"/>
                    </a:lnTo>
                    <a:lnTo>
                      <a:pt x="11517" y="9084"/>
                    </a:lnTo>
                    <a:lnTo>
                      <a:pt x="11566" y="8948"/>
                    </a:lnTo>
                    <a:lnTo>
                      <a:pt x="11947" y="7958"/>
                    </a:lnTo>
                    <a:cubicBezTo>
                      <a:pt x="11091" y="7868"/>
                      <a:pt x="10270" y="7465"/>
                      <a:pt x="9681" y="6837"/>
                    </a:cubicBezTo>
                    <a:cubicBezTo>
                      <a:pt x="9136" y="6257"/>
                      <a:pt x="8739" y="5467"/>
                      <a:pt x="7992" y="5192"/>
                    </a:cubicBezTo>
                    <a:cubicBezTo>
                      <a:pt x="7710" y="5089"/>
                      <a:pt x="7412" y="5073"/>
                      <a:pt x="7110" y="5073"/>
                    </a:cubicBezTo>
                    <a:cubicBezTo>
                      <a:pt x="6983" y="5073"/>
                      <a:pt x="6856" y="5076"/>
                      <a:pt x="6728" y="5076"/>
                    </a:cubicBezTo>
                    <a:cubicBezTo>
                      <a:pt x="6475" y="5076"/>
                      <a:pt x="6222" y="5065"/>
                      <a:pt x="5979" y="5001"/>
                    </a:cubicBezTo>
                    <a:cubicBezTo>
                      <a:pt x="5143" y="4781"/>
                      <a:pt x="4596" y="3983"/>
                      <a:pt x="4241" y="3194"/>
                    </a:cubicBezTo>
                    <a:cubicBezTo>
                      <a:pt x="3886" y="2405"/>
                      <a:pt x="3632" y="1543"/>
                      <a:pt x="3054" y="901"/>
                    </a:cubicBezTo>
                    <a:cubicBezTo>
                      <a:pt x="2524" y="314"/>
                      <a:pt x="1867" y="1"/>
                      <a:pt x="11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2935;p72">
                <a:extLst>
                  <a:ext uri="{FF2B5EF4-FFF2-40B4-BE49-F238E27FC236}">
                    <a16:creationId xmlns:a16="http://schemas.microsoft.com/office/drawing/2014/main" id="{5CA5F342-5AE8-DF4A-FFB2-DEE49480C145}"/>
                  </a:ext>
                </a:extLst>
              </p:cNvPr>
              <p:cNvSpPr/>
              <p:nvPr/>
            </p:nvSpPr>
            <p:spPr>
              <a:xfrm>
                <a:off x="4073900" y="1437825"/>
                <a:ext cx="147450" cy="479925"/>
              </a:xfrm>
              <a:custGeom>
                <a:avLst/>
                <a:gdLst/>
                <a:ahLst/>
                <a:cxnLst/>
                <a:rect l="l" t="t" r="r" b="b"/>
                <a:pathLst>
                  <a:path w="5898" h="19197" extrusionOk="0">
                    <a:moveTo>
                      <a:pt x="5753" y="1"/>
                    </a:moveTo>
                    <a:lnTo>
                      <a:pt x="0" y="19153"/>
                    </a:lnTo>
                    <a:lnTo>
                      <a:pt x="144" y="19196"/>
                    </a:lnTo>
                    <a:lnTo>
                      <a:pt x="5897" y="44"/>
                    </a:lnTo>
                    <a:lnTo>
                      <a:pt x="5753" y="1"/>
                    </a:lnTo>
                    <a:close/>
                  </a:path>
                </a:pathLst>
              </a:custGeom>
              <a:solidFill>
                <a:srgbClr val="8F4C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9" name="Google Shape;2936;p72">
                <a:extLst>
                  <a:ext uri="{FF2B5EF4-FFF2-40B4-BE49-F238E27FC236}">
                    <a16:creationId xmlns:a16="http://schemas.microsoft.com/office/drawing/2014/main" id="{D86FD176-D0BF-BA89-79AD-77417D39B850}"/>
                  </a:ext>
                </a:extLst>
              </p:cNvPr>
              <p:cNvSpPr/>
              <p:nvPr/>
            </p:nvSpPr>
            <p:spPr>
              <a:xfrm>
                <a:off x="3716175" y="1436400"/>
                <a:ext cx="333350" cy="345525"/>
              </a:xfrm>
              <a:custGeom>
                <a:avLst/>
                <a:gdLst/>
                <a:ahLst/>
                <a:cxnLst/>
                <a:rect l="l" t="t" r="r" b="b"/>
                <a:pathLst>
                  <a:path w="13334" h="13821" extrusionOk="0">
                    <a:moveTo>
                      <a:pt x="11033" y="1"/>
                    </a:moveTo>
                    <a:cubicBezTo>
                      <a:pt x="10233" y="1"/>
                      <a:pt x="9432" y="341"/>
                      <a:pt x="8895" y="937"/>
                    </a:cubicBezTo>
                    <a:cubicBezTo>
                      <a:pt x="8316" y="1579"/>
                      <a:pt x="8062" y="2441"/>
                      <a:pt x="7707" y="3230"/>
                    </a:cubicBezTo>
                    <a:cubicBezTo>
                      <a:pt x="7353" y="4019"/>
                      <a:pt x="6806" y="4817"/>
                      <a:pt x="5969" y="5037"/>
                    </a:cubicBezTo>
                    <a:cubicBezTo>
                      <a:pt x="5724" y="5102"/>
                      <a:pt x="5469" y="5113"/>
                      <a:pt x="5213" y="5113"/>
                    </a:cubicBezTo>
                    <a:cubicBezTo>
                      <a:pt x="5090" y="5113"/>
                      <a:pt x="4967" y="5110"/>
                      <a:pt x="4845" y="5110"/>
                    </a:cubicBezTo>
                    <a:cubicBezTo>
                      <a:pt x="4541" y="5110"/>
                      <a:pt x="4240" y="5125"/>
                      <a:pt x="3957" y="5230"/>
                    </a:cubicBezTo>
                    <a:cubicBezTo>
                      <a:pt x="3209" y="5504"/>
                      <a:pt x="2813" y="6294"/>
                      <a:pt x="2267" y="6875"/>
                    </a:cubicBezTo>
                    <a:cubicBezTo>
                      <a:pt x="1678" y="7502"/>
                      <a:pt x="857" y="7905"/>
                      <a:pt x="1" y="7995"/>
                    </a:cubicBezTo>
                    <a:lnTo>
                      <a:pt x="388" y="8996"/>
                    </a:lnTo>
                    <a:lnTo>
                      <a:pt x="389" y="8997"/>
                    </a:lnTo>
                    <a:lnTo>
                      <a:pt x="601" y="9548"/>
                    </a:lnTo>
                    <a:lnTo>
                      <a:pt x="861" y="10217"/>
                    </a:lnTo>
                    <a:lnTo>
                      <a:pt x="1150" y="10965"/>
                    </a:lnTo>
                    <a:lnTo>
                      <a:pt x="1847" y="12768"/>
                    </a:lnTo>
                    <a:lnTo>
                      <a:pt x="1914" y="12941"/>
                    </a:lnTo>
                    <a:lnTo>
                      <a:pt x="2038" y="13261"/>
                    </a:lnTo>
                    <a:lnTo>
                      <a:pt x="2254" y="13820"/>
                    </a:lnTo>
                    <a:cubicBezTo>
                      <a:pt x="3141" y="13743"/>
                      <a:pt x="3997" y="13334"/>
                      <a:pt x="4607" y="12686"/>
                    </a:cubicBezTo>
                    <a:cubicBezTo>
                      <a:pt x="5156" y="12103"/>
                      <a:pt x="5556" y="11308"/>
                      <a:pt x="6308" y="11032"/>
                    </a:cubicBezTo>
                    <a:cubicBezTo>
                      <a:pt x="6595" y="10927"/>
                      <a:pt x="6899" y="10912"/>
                      <a:pt x="7207" y="10912"/>
                    </a:cubicBezTo>
                    <a:cubicBezTo>
                      <a:pt x="7328" y="10912"/>
                      <a:pt x="7450" y="10914"/>
                      <a:pt x="7571" y="10914"/>
                    </a:cubicBezTo>
                    <a:cubicBezTo>
                      <a:pt x="7830" y="10914"/>
                      <a:pt x="8087" y="10904"/>
                      <a:pt x="8335" y="10838"/>
                    </a:cubicBezTo>
                    <a:cubicBezTo>
                      <a:pt x="9176" y="10616"/>
                      <a:pt x="9728" y="9815"/>
                      <a:pt x="10085" y="9022"/>
                    </a:cubicBezTo>
                    <a:cubicBezTo>
                      <a:pt x="10443" y="8228"/>
                      <a:pt x="10698" y="7363"/>
                      <a:pt x="11282" y="6717"/>
                    </a:cubicBezTo>
                    <a:cubicBezTo>
                      <a:pt x="11800" y="6144"/>
                      <a:pt x="12563" y="5804"/>
                      <a:pt x="13333" y="5778"/>
                    </a:cubicBezTo>
                    <a:lnTo>
                      <a:pt x="13180" y="5271"/>
                    </a:lnTo>
                    <a:lnTo>
                      <a:pt x="13068" y="4898"/>
                    </a:lnTo>
                    <a:lnTo>
                      <a:pt x="13028" y="4768"/>
                    </a:lnTo>
                    <a:lnTo>
                      <a:pt x="12777" y="3937"/>
                    </a:lnTo>
                    <a:lnTo>
                      <a:pt x="12764" y="3892"/>
                    </a:lnTo>
                    <a:lnTo>
                      <a:pt x="12483" y="2967"/>
                    </a:lnTo>
                    <a:lnTo>
                      <a:pt x="12474" y="2936"/>
                    </a:lnTo>
                    <a:lnTo>
                      <a:pt x="12195" y="2015"/>
                    </a:lnTo>
                    <a:lnTo>
                      <a:pt x="12183" y="1973"/>
                    </a:lnTo>
                    <a:lnTo>
                      <a:pt x="11902" y="1044"/>
                    </a:lnTo>
                    <a:lnTo>
                      <a:pt x="11902" y="1044"/>
                    </a:lnTo>
                    <a:cubicBezTo>
                      <a:pt x="11926" y="1048"/>
                      <a:pt x="11952" y="1053"/>
                      <a:pt x="11977" y="1058"/>
                    </a:cubicBezTo>
                    <a:lnTo>
                      <a:pt x="11969" y="1039"/>
                    </a:lnTo>
                    <a:lnTo>
                      <a:pt x="11590" y="58"/>
                    </a:lnTo>
                    <a:cubicBezTo>
                      <a:pt x="11406" y="19"/>
                      <a:pt x="11220" y="1"/>
                      <a:pt x="1103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0" name="Google Shape;2937;p72">
                <a:extLst>
                  <a:ext uri="{FF2B5EF4-FFF2-40B4-BE49-F238E27FC236}">
                    <a16:creationId xmlns:a16="http://schemas.microsoft.com/office/drawing/2014/main" id="{51E3A137-2CCB-6E82-2423-6A3FEF00F73E}"/>
                  </a:ext>
                </a:extLst>
              </p:cNvPr>
              <p:cNvSpPr/>
              <p:nvPr/>
            </p:nvSpPr>
            <p:spPr>
              <a:xfrm>
                <a:off x="3737925" y="1495500"/>
                <a:ext cx="315325" cy="297775"/>
              </a:xfrm>
              <a:custGeom>
                <a:avLst/>
                <a:gdLst/>
                <a:ahLst/>
                <a:cxnLst/>
                <a:rect l="l" t="t" r="r" b="b"/>
                <a:pathLst>
                  <a:path w="12613" h="11911" extrusionOk="0">
                    <a:moveTo>
                      <a:pt x="10881" y="0"/>
                    </a:moveTo>
                    <a:cubicBezTo>
                      <a:pt x="10128" y="0"/>
                      <a:pt x="9417" y="294"/>
                      <a:pt x="8894" y="873"/>
                    </a:cubicBezTo>
                    <a:cubicBezTo>
                      <a:pt x="8316" y="1516"/>
                      <a:pt x="8061" y="2377"/>
                      <a:pt x="7707" y="3166"/>
                    </a:cubicBezTo>
                    <a:cubicBezTo>
                      <a:pt x="7352" y="3955"/>
                      <a:pt x="6805" y="4753"/>
                      <a:pt x="5969" y="4973"/>
                    </a:cubicBezTo>
                    <a:cubicBezTo>
                      <a:pt x="5726" y="5038"/>
                      <a:pt x="5473" y="5048"/>
                      <a:pt x="5220" y="5048"/>
                    </a:cubicBezTo>
                    <a:cubicBezTo>
                      <a:pt x="5092" y="5048"/>
                      <a:pt x="4965" y="5046"/>
                      <a:pt x="4838" y="5046"/>
                    </a:cubicBezTo>
                    <a:cubicBezTo>
                      <a:pt x="4536" y="5046"/>
                      <a:pt x="4238" y="5061"/>
                      <a:pt x="3956" y="5164"/>
                    </a:cubicBezTo>
                    <a:cubicBezTo>
                      <a:pt x="3209" y="5439"/>
                      <a:pt x="2812" y="6230"/>
                      <a:pt x="2267" y="6809"/>
                    </a:cubicBezTo>
                    <a:cubicBezTo>
                      <a:pt x="1678" y="7437"/>
                      <a:pt x="857" y="7840"/>
                      <a:pt x="0" y="7931"/>
                    </a:cubicBezTo>
                    <a:lnTo>
                      <a:pt x="600" y="9483"/>
                    </a:lnTo>
                    <a:lnTo>
                      <a:pt x="859" y="10151"/>
                    </a:lnTo>
                    <a:lnTo>
                      <a:pt x="431" y="9055"/>
                    </a:lnTo>
                    <a:lnTo>
                      <a:pt x="1128" y="10858"/>
                    </a:lnTo>
                    <a:lnTo>
                      <a:pt x="1195" y="11031"/>
                    </a:lnTo>
                    <a:lnTo>
                      <a:pt x="1319" y="11351"/>
                    </a:lnTo>
                    <a:lnTo>
                      <a:pt x="1533" y="11910"/>
                    </a:lnTo>
                    <a:cubicBezTo>
                      <a:pt x="2420" y="11833"/>
                      <a:pt x="3277" y="11424"/>
                      <a:pt x="3886" y="10775"/>
                    </a:cubicBezTo>
                    <a:cubicBezTo>
                      <a:pt x="4436" y="10193"/>
                      <a:pt x="4835" y="9397"/>
                      <a:pt x="5587" y="9122"/>
                    </a:cubicBezTo>
                    <a:cubicBezTo>
                      <a:pt x="5874" y="9017"/>
                      <a:pt x="6179" y="9002"/>
                      <a:pt x="6487" y="9002"/>
                    </a:cubicBezTo>
                    <a:cubicBezTo>
                      <a:pt x="6608" y="9002"/>
                      <a:pt x="6729" y="9004"/>
                      <a:pt x="6850" y="9004"/>
                    </a:cubicBezTo>
                    <a:cubicBezTo>
                      <a:pt x="7109" y="9004"/>
                      <a:pt x="7366" y="8994"/>
                      <a:pt x="7614" y="8928"/>
                    </a:cubicBezTo>
                    <a:cubicBezTo>
                      <a:pt x="8456" y="8706"/>
                      <a:pt x="9008" y="7905"/>
                      <a:pt x="9365" y="7112"/>
                    </a:cubicBezTo>
                    <a:cubicBezTo>
                      <a:pt x="9723" y="6318"/>
                      <a:pt x="9977" y="5453"/>
                      <a:pt x="10561" y="4807"/>
                    </a:cubicBezTo>
                    <a:cubicBezTo>
                      <a:pt x="11080" y="4234"/>
                      <a:pt x="11842" y="3894"/>
                      <a:pt x="12613" y="3867"/>
                    </a:cubicBezTo>
                    <a:lnTo>
                      <a:pt x="12459" y="3361"/>
                    </a:lnTo>
                    <a:lnTo>
                      <a:pt x="12348" y="2988"/>
                    </a:lnTo>
                    <a:lnTo>
                      <a:pt x="12308" y="2858"/>
                    </a:lnTo>
                    <a:lnTo>
                      <a:pt x="12057" y="2027"/>
                    </a:lnTo>
                    <a:lnTo>
                      <a:pt x="12043" y="1982"/>
                    </a:lnTo>
                    <a:lnTo>
                      <a:pt x="11763" y="1057"/>
                    </a:lnTo>
                    <a:lnTo>
                      <a:pt x="11754" y="1026"/>
                    </a:lnTo>
                    <a:cubicBezTo>
                      <a:pt x="11754" y="1026"/>
                      <a:pt x="11638" y="543"/>
                      <a:pt x="11464" y="58"/>
                    </a:cubicBezTo>
                    <a:cubicBezTo>
                      <a:pt x="11268" y="20"/>
                      <a:pt x="11073" y="0"/>
                      <a:pt x="1088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2938;p72">
                <a:extLst>
                  <a:ext uri="{FF2B5EF4-FFF2-40B4-BE49-F238E27FC236}">
                    <a16:creationId xmlns:a16="http://schemas.microsoft.com/office/drawing/2014/main" id="{86FBF6B3-C799-1FC9-C53D-0DB0B558A3AC}"/>
                  </a:ext>
                </a:extLst>
              </p:cNvPr>
              <p:cNvSpPr/>
              <p:nvPr/>
            </p:nvSpPr>
            <p:spPr>
              <a:xfrm>
                <a:off x="3754550" y="1538900"/>
                <a:ext cx="298700" cy="254350"/>
              </a:xfrm>
              <a:custGeom>
                <a:avLst/>
                <a:gdLst/>
                <a:ahLst/>
                <a:cxnLst/>
                <a:rect l="l" t="t" r="r" b="b"/>
                <a:pathLst>
                  <a:path w="11948" h="10174" extrusionOk="0">
                    <a:moveTo>
                      <a:pt x="10820" y="1"/>
                    </a:moveTo>
                    <a:cubicBezTo>
                      <a:pt x="10082" y="1"/>
                      <a:pt x="9424" y="314"/>
                      <a:pt x="8895" y="901"/>
                    </a:cubicBezTo>
                    <a:cubicBezTo>
                      <a:pt x="8316" y="1543"/>
                      <a:pt x="8062" y="2405"/>
                      <a:pt x="7707" y="3194"/>
                    </a:cubicBezTo>
                    <a:cubicBezTo>
                      <a:pt x="7352" y="3983"/>
                      <a:pt x="6806" y="4781"/>
                      <a:pt x="5969" y="5001"/>
                    </a:cubicBezTo>
                    <a:cubicBezTo>
                      <a:pt x="5726" y="5065"/>
                      <a:pt x="5474" y="5076"/>
                      <a:pt x="5220" y="5076"/>
                    </a:cubicBezTo>
                    <a:cubicBezTo>
                      <a:pt x="5093" y="5076"/>
                      <a:pt x="4965" y="5073"/>
                      <a:pt x="4838" y="5073"/>
                    </a:cubicBezTo>
                    <a:cubicBezTo>
                      <a:pt x="4536" y="5073"/>
                      <a:pt x="4238" y="5089"/>
                      <a:pt x="3957" y="5192"/>
                    </a:cubicBezTo>
                    <a:cubicBezTo>
                      <a:pt x="3209" y="5467"/>
                      <a:pt x="2813" y="6257"/>
                      <a:pt x="2267" y="6837"/>
                    </a:cubicBezTo>
                    <a:cubicBezTo>
                      <a:pt x="1678" y="7465"/>
                      <a:pt x="857" y="7868"/>
                      <a:pt x="1" y="7958"/>
                    </a:cubicBezTo>
                    <a:lnTo>
                      <a:pt x="383" y="8948"/>
                    </a:lnTo>
                    <a:lnTo>
                      <a:pt x="431" y="9084"/>
                    </a:lnTo>
                    <a:lnTo>
                      <a:pt x="439" y="9093"/>
                    </a:lnTo>
                    <a:lnTo>
                      <a:pt x="600" y="9511"/>
                    </a:lnTo>
                    <a:lnTo>
                      <a:pt x="450" y="9107"/>
                    </a:lnTo>
                    <a:lnTo>
                      <a:pt x="463" y="9122"/>
                    </a:lnTo>
                    <a:lnTo>
                      <a:pt x="530" y="9295"/>
                    </a:lnTo>
                    <a:lnTo>
                      <a:pt x="654" y="9615"/>
                    </a:lnTo>
                    <a:lnTo>
                      <a:pt x="868" y="10173"/>
                    </a:lnTo>
                    <a:cubicBezTo>
                      <a:pt x="1755" y="10096"/>
                      <a:pt x="2612" y="9687"/>
                      <a:pt x="3221" y="9038"/>
                    </a:cubicBezTo>
                    <a:cubicBezTo>
                      <a:pt x="3771" y="8456"/>
                      <a:pt x="4170" y="7660"/>
                      <a:pt x="4922" y="7384"/>
                    </a:cubicBezTo>
                    <a:cubicBezTo>
                      <a:pt x="5208" y="7279"/>
                      <a:pt x="5511" y="7264"/>
                      <a:pt x="5817" y="7264"/>
                    </a:cubicBezTo>
                    <a:cubicBezTo>
                      <a:pt x="5940" y="7264"/>
                      <a:pt x="6064" y="7267"/>
                      <a:pt x="6187" y="7267"/>
                    </a:cubicBezTo>
                    <a:cubicBezTo>
                      <a:pt x="6445" y="7267"/>
                      <a:pt x="6702" y="7256"/>
                      <a:pt x="6949" y="7191"/>
                    </a:cubicBezTo>
                    <a:cubicBezTo>
                      <a:pt x="7791" y="6969"/>
                      <a:pt x="8343" y="6167"/>
                      <a:pt x="8700" y="5374"/>
                    </a:cubicBezTo>
                    <a:cubicBezTo>
                      <a:pt x="9058" y="4581"/>
                      <a:pt x="9312" y="3716"/>
                      <a:pt x="9896" y="3070"/>
                    </a:cubicBezTo>
                    <a:cubicBezTo>
                      <a:pt x="10415" y="2497"/>
                      <a:pt x="11177" y="2157"/>
                      <a:pt x="11948" y="2130"/>
                    </a:cubicBezTo>
                    <a:lnTo>
                      <a:pt x="11794" y="1623"/>
                    </a:lnTo>
                    <a:lnTo>
                      <a:pt x="11683" y="1250"/>
                    </a:lnTo>
                    <a:lnTo>
                      <a:pt x="11643" y="1121"/>
                    </a:lnTo>
                    <a:cubicBezTo>
                      <a:pt x="11643" y="1121"/>
                      <a:pt x="11515" y="558"/>
                      <a:pt x="11364" y="55"/>
                    </a:cubicBezTo>
                    <a:cubicBezTo>
                      <a:pt x="11179" y="19"/>
                      <a:pt x="10997" y="1"/>
                      <a:pt x="108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2939;p72">
                <a:extLst>
                  <a:ext uri="{FF2B5EF4-FFF2-40B4-BE49-F238E27FC236}">
                    <a16:creationId xmlns:a16="http://schemas.microsoft.com/office/drawing/2014/main" id="{B7D55CD8-40C9-1666-D055-A6E5A0A13714}"/>
                  </a:ext>
                </a:extLst>
              </p:cNvPr>
              <p:cNvSpPr/>
              <p:nvPr/>
            </p:nvSpPr>
            <p:spPr>
              <a:xfrm>
                <a:off x="4005725" y="1437850"/>
                <a:ext cx="147475" cy="479925"/>
              </a:xfrm>
              <a:custGeom>
                <a:avLst/>
                <a:gdLst/>
                <a:ahLst/>
                <a:cxnLst/>
                <a:rect l="l" t="t" r="r" b="b"/>
                <a:pathLst>
                  <a:path w="5899" h="19197" extrusionOk="0">
                    <a:moveTo>
                      <a:pt x="145" y="1"/>
                    </a:moveTo>
                    <a:lnTo>
                      <a:pt x="1" y="44"/>
                    </a:lnTo>
                    <a:lnTo>
                      <a:pt x="5755" y="19196"/>
                    </a:lnTo>
                    <a:lnTo>
                      <a:pt x="5899" y="19153"/>
                    </a:lnTo>
                    <a:lnTo>
                      <a:pt x="145" y="1"/>
                    </a:lnTo>
                    <a:close/>
                  </a:path>
                </a:pathLst>
              </a:custGeom>
              <a:solidFill>
                <a:srgbClr val="8F4C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" name="Google Shape;2940;p72">
              <a:extLst>
                <a:ext uri="{FF2B5EF4-FFF2-40B4-BE49-F238E27FC236}">
                  <a16:creationId xmlns:a16="http://schemas.microsoft.com/office/drawing/2014/main" id="{2D885033-A236-C726-1EB8-0D6330EB6F8C}"/>
                </a:ext>
              </a:extLst>
            </p:cNvPr>
            <p:cNvSpPr/>
            <p:nvPr/>
          </p:nvSpPr>
          <p:spPr>
            <a:xfrm>
              <a:off x="6412675" y="2597225"/>
              <a:ext cx="603828" cy="256716"/>
            </a:xfrm>
            <a:prstGeom prst="clou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" name="Google Shape;2941;p72">
              <a:extLst>
                <a:ext uri="{FF2B5EF4-FFF2-40B4-BE49-F238E27FC236}">
                  <a16:creationId xmlns:a16="http://schemas.microsoft.com/office/drawing/2014/main" id="{D7171AD8-E096-E7B5-6D72-A9053DA768E6}"/>
                </a:ext>
              </a:extLst>
            </p:cNvPr>
            <p:cNvGrpSpPr/>
            <p:nvPr/>
          </p:nvGrpSpPr>
          <p:grpSpPr>
            <a:xfrm>
              <a:off x="3500498" y="1128700"/>
              <a:ext cx="5031926" cy="3513326"/>
              <a:chOff x="3500498" y="1128700"/>
              <a:chExt cx="5031926" cy="3513326"/>
            </a:xfrm>
          </p:grpSpPr>
          <p:grpSp>
            <p:nvGrpSpPr>
              <p:cNvPr id="22" name="Google Shape;2942;p72">
                <a:extLst>
                  <a:ext uri="{FF2B5EF4-FFF2-40B4-BE49-F238E27FC236}">
                    <a16:creationId xmlns:a16="http://schemas.microsoft.com/office/drawing/2014/main" id="{A231A029-1C05-5EF1-95B7-DF5EADA6D733}"/>
                  </a:ext>
                </a:extLst>
              </p:cNvPr>
              <p:cNvGrpSpPr/>
              <p:nvPr/>
            </p:nvGrpSpPr>
            <p:grpSpPr>
              <a:xfrm>
                <a:off x="4540075" y="1708025"/>
                <a:ext cx="1983628" cy="966231"/>
                <a:chOff x="4540075" y="1708025"/>
                <a:chExt cx="1983628" cy="966231"/>
              </a:xfrm>
            </p:grpSpPr>
            <p:sp>
              <p:nvSpPr>
                <p:cNvPr id="1592" name="Google Shape;2943;p72">
                  <a:extLst>
                    <a:ext uri="{FF2B5EF4-FFF2-40B4-BE49-F238E27FC236}">
                      <a16:creationId xmlns:a16="http://schemas.microsoft.com/office/drawing/2014/main" id="{7DA8E0A4-85C0-8D69-0709-9D450335E5F6}"/>
                    </a:ext>
                  </a:extLst>
                </p:cNvPr>
                <p:cNvSpPr/>
                <p:nvPr/>
              </p:nvSpPr>
              <p:spPr>
                <a:xfrm>
                  <a:off x="5234575" y="1708025"/>
                  <a:ext cx="889200" cy="8892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3" name="Google Shape;2944;p72">
                  <a:extLst>
                    <a:ext uri="{FF2B5EF4-FFF2-40B4-BE49-F238E27FC236}">
                      <a16:creationId xmlns:a16="http://schemas.microsoft.com/office/drawing/2014/main" id="{909A534B-F817-503B-1026-FC12BA9DFA4C}"/>
                    </a:ext>
                  </a:extLst>
                </p:cNvPr>
                <p:cNvSpPr/>
                <p:nvPr/>
              </p:nvSpPr>
              <p:spPr>
                <a:xfrm>
                  <a:off x="4540075" y="2192900"/>
                  <a:ext cx="1132380" cy="481356"/>
                </a:xfrm>
                <a:prstGeom prst="cloud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4" name="Google Shape;2945;p72">
                  <a:extLst>
                    <a:ext uri="{FF2B5EF4-FFF2-40B4-BE49-F238E27FC236}">
                      <a16:creationId xmlns:a16="http://schemas.microsoft.com/office/drawing/2014/main" id="{69473289-71D5-7859-9C9D-FC7986AB74BB}"/>
                    </a:ext>
                  </a:extLst>
                </p:cNvPr>
                <p:cNvSpPr/>
                <p:nvPr/>
              </p:nvSpPr>
              <p:spPr>
                <a:xfrm>
                  <a:off x="5919875" y="1891050"/>
                  <a:ext cx="603828" cy="256608"/>
                </a:xfrm>
                <a:prstGeom prst="cloud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3" name="Google Shape;2946;p72">
                <a:extLst>
                  <a:ext uri="{FF2B5EF4-FFF2-40B4-BE49-F238E27FC236}">
                    <a16:creationId xmlns:a16="http://schemas.microsoft.com/office/drawing/2014/main" id="{104122E3-976C-CC39-03B2-1EB274E9DD27}"/>
                  </a:ext>
                </a:extLst>
              </p:cNvPr>
              <p:cNvGrpSpPr/>
              <p:nvPr/>
            </p:nvGrpSpPr>
            <p:grpSpPr>
              <a:xfrm>
                <a:off x="4182531" y="2147749"/>
                <a:ext cx="4349894" cy="2494276"/>
                <a:chOff x="4182531" y="2147749"/>
                <a:chExt cx="4349894" cy="2494276"/>
              </a:xfrm>
            </p:grpSpPr>
            <p:grpSp>
              <p:nvGrpSpPr>
                <p:cNvPr id="27" name="Google Shape;2947;p72">
                  <a:extLst>
                    <a:ext uri="{FF2B5EF4-FFF2-40B4-BE49-F238E27FC236}">
                      <a16:creationId xmlns:a16="http://schemas.microsoft.com/office/drawing/2014/main" id="{59D17A4C-ABB1-8594-55DB-D59592F2829E}"/>
                    </a:ext>
                  </a:extLst>
                </p:cNvPr>
                <p:cNvGrpSpPr/>
                <p:nvPr/>
              </p:nvGrpSpPr>
              <p:grpSpPr>
                <a:xfrm>
                  <a:off x="4182531" y="3303529"/>
                  <a:ext cx="4349894" cy="1338496"/>
                  <a:chOff x="4182531" y="3303529"/>
                  <a:chExt cx="4349894" cy="1338496"/>
                </a:xfrm>
              </p:grpSpPr>
              <p:sp>
                <p:nvSpPr>
                  <p:cNvPr id="1339" name="Google Shape;2948;p72">
                    <a:extLst>
                      <a:ext uri="{FF2B5EF4-FFF2-40B4-BE49-F238E27FC236}">
                        <a16:creationId xmlns:a16="http://schemas.microsoft.com/office/drawing/2014/main" id="{32CFCD4A-5092-AFA6-D6FA-7B500B910BDA}"/>
                      </a:ext>
                    </a:extLst>
                  </p:cNvPr>
                  <p:cNvSpPr/>
                  <p:nvPr/>
                </p:nvSpPr>
                <p:spPr>
                  <a:xfrm>
                    <a:off x="5792300" y="4360944"/>
                    <a:ext cx="1090200" cy="2409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cxnSp>
                <p:nvCxnSpPr>
                  <p:cNvPr id="1340" name="Google Shape;2949;p72">
                    <a:extLst>
                      <a:ext uri="{FF2B5EF4-FFF2-40B4-BE49-F238E27FC236}">
                        <a16:creationId xmlns:a16="http://schemas.microsoft.com/office/drawing/2014/main" id="{BB6D3F1B-3EEF-0E14-F54E-8912D24E5E70}"/>
                      </a:ext>
                    </a:extLst>
                  </p:cNvPr>
                  <p:cNvCxnSpPr/>
                  <p:nvPr/>
                </p:nvCxnSpPr>
                <p:spPr>
                  <a:xfrm>
                    <a:off x="5792300" y="4421194"/>
                    <a:ext cx="7023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341" name="Google Shape;2950;p72">
                    <a:extLst>
                      <a:ext uri="{FF2B5EF4-FFF2-40B4-BE49-F238E27FC236}">
                        <a16:creationId xmlns:a16="http://schemas.microsoft.com/office/drawing/2014/main" id="{D9E6EA4D-397D-FE57-14AC-205A1B4E60F7}"/>
                      </a:ext>
                    </a:extLst>
                  </p:cNvPr>
                  <p:cNvCxnSpPr/>
                  <p:nvPr/>
                </p:nvCxnSpPr>
                <p:spPr>
                  <a:xfrm>
                    <a:off x="6247125" y="4481394"/>
                    <a:ext cx="7023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342" name="Google Shape;2951;p72">
                    <a:extLst>
                      <a:ext uri="{FF2B5EF4-FFF2-40B4-BE49-F238E27FC236}">
                        <a16:creationId xmlns:a16="http://schemas.microsoft.com/office/drawing/2014/main" id="{79ABCD01-6870-95D2-1C7B-AB25F3FD4963}"/>
                      </a:ext>
                    </a:extLst>
                  </p:cNvPr>
                  <p:cNvCxnSpPr/>
                  <p:nvPr/>
                </p:nvCxnSpPr>
                <p:spPr>
                  <a:xfrm>
                    <a:off x="5966188" y="4528219"/>
                    <a:ext cx="7023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grpSp>
                <p:nvGrpSpPr>
                  <p:cNvPr id="1343" name="Google Shape;2952;p72">
                    <a:extLst>
                      <a:ext uri="{FF2B5EF4-FFF2-40B4-BE49-F238E27FC236}">
                        <a16:creationId xmlns:a16="http://schemas.microsoft.com/office/drawing/2014/main" id="{72B467A8-0886-224C-EF01-E2DACF5B861A}"/>
                      </a:ext>
                    </a:extLst>
                  </p:cNvPr>
                  <p:cNvGrpSpPr/>
                  <p:nvPr/>
                </p:nvGrpSpPr>
                <p:grpSpPr>
                  <a:xfrm>
                    <a:off x="4182531" y="3303529"/>
                    <a:ext cx="4349894" cy="1338496"/>
                    <a:chOff x="3054995" y="3103777"/>
                    <a:chExt cx="5130802" cy="1578974"/>
                  </a:xfrm>
                </p:grpSpPr>
                <p:grpSp>
                  <p:nvGrpSpPr>
                    <p:cNvPr id="1344" name="Google Shape;2953;p72">
                      <a:extLst>
                        <a:ext uri="{FF2B5EF4-FFF2-40B4-BE49-F238E27FC236}">
                          <a16:creationId xmlns:a16="http://schemas.microsoft.com/office/drawing/2014/main" id="{22C65ACC-2666-7208-3B55-99E4BDF3ADC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55594" y="3103777"/>
                      <a:ext cx="3446678" cy="1578974"/>
                      <a:chOff x="475275" y="275975"/>
                      <a:chExt cx="1859250" cy="851750"/>
                    </a:xfrm>
                  </p:grpSpPr>
                  <p:sp>
                    <p:nvSpPr>
                      <p:cNvPr id="1477" name="Google Shape;2954;p72">
                        <a:extLst>
                          <a:ext uri="{FF2B5EF4-FFF2-40B4-BE49-F238E27FC236}">
                            <a16:creationId xmlns:a16="http://schemas.microsoft.com/office/drawing/2014/main" id="{B0271F81-5115-2AEA-DB42-9D694615CF9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57350" y="1127700"/>
                        <a:ext cx="25" cy="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" h="1" fill="none" extrusionOk="0">
                            <a:moveTo>
                              <a:pt x="1" y="1"/>
                            </a:moveTo>
                            <a:close/>
                          </a:path>
                        </a:pathLst>
                      </a:custGeom>
                      <a:noFill/>
                      <a:ln w="4275" cap="flat" cmpd="sng">
                        <a:solidFill>
                          <a:srgbClr val="222221"/>
                        </a:solidFill>
                        <a:prstDash val="solid"/>
                        <a:miter lim="1031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478" name="Google Shape;2955;p72">
                        <a:extLst>
                          <a:ext uri="{FF2B5EF4-FFF2-40B4-BE49-F238E27FC236}">
                            <a16:creationId xmlns:a16="http://schemas.microsoft.com/office/drawing/2014/main" id="{0070350E-F954-F315-B738-53AD644FC03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12925" y="338750"/>
                        <a:ext cx="1784000" cy="75225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71360" h="30090" extrusionOk="0">
                            <a:moveTo>
                              <a:pt x="35679" y="0"/>
                            </a:moveTo>
                            <a:lnTo>
                              <a:pt x="0" y="9397"/>
                            </a:lnTo>
                            <a:lnTo>
                              <a:pt x="0" y="30090"/>
                            </a:lnTo>
                            <a:lnTo>
                              <a:pt x="21684" y="30090"/>
                            </a:lnTo>
                            <a:lnTo>
                              <a:pt x="21684" y="26883"/>
                            </a:lnTo>
                            <a:cubicBezTo>
                              <a:pt x="21684" y="18915"/>
                              <a:pt x="27836" y="11828"/>
                              <a:pt x="35679" y="11828"/>
                            </a:cubicBezTo>
                            <a:cubicBezTo>
                              <a:pt x="43522" y="11828"/>
                              <a:pt x="49675" y="18915"/>
                              <a:pt x="49675" y="26883"/>
                            </a:cubicBezTo>
                            <a:lnTo>
                              <a:pt x="49675" y="30090"/>
                            </a:lnTo>
                            <a:lnTo>
                              <a:pt x="71359" y="30090"/>
                            </a:lnTo>
                            <a:lnTo>
                              <a:pt x="71359" y="9397"/>
                            </a:lnTo>
                            <a:lnTo>
                              <a:pt x="35679" y="0"/>
                            </a:lnTo>
                            <a:close/>
                          </a:path>
                        </a:pathLst>
                      </a:custGeom>
                      <a:solidFill>
                        <a:srgbClr val="FFF9F5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479" name="Google Shape;2956;p72">
                        <a:extLst>
                          <a:ext uri="{FF2B5EF4-FFF2-40B4-BE49-F238E27FC236}">
                            <a16:creationId xmlns:a16="http://schemas.microsoft.com/office/drawing/2014/main" id="{C90695BE-E9AA-434A-1633-CDB03EA8F1A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85125" y="558700"/>
                        <a:ext cx="839575" cy="53230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3583" h="21292" extrusionOk="0">
                            <a:moveTo>
                              <a:pt x="16791" y="0"/>
                            </a:moveTo>
                            <a:cubicBezTo>
                              <a:pt x="12239" y="0"/>
                              <a:pt x="7970" y="1974"/>
                              <a:pt x="4770" y="5557"/>
                            </a:cubicBezTo>
                            <a:cubicBezTo>
                              <a:pt x="1738" y="8950"/>
                              <a:pt x="0" y="13537"/>
                              <a:pt x="0" y="18143"/>
                            </a:cubicBezTo>
                            <a:lnTo>
                              <a:pt x="0" y="21292"/>
                            </a:lnTo>
                            <a:lnTo>
                              <a:pt x="3294" y="21292"/>
                            </a:lnTo>
                            <a:lnTo>
                              <a:pt x="3294" y="18143"/>
                            </a:lnTo>
                            <a:cubicBezTo>
                              <a:pt x="3294" y="10317"/>
                              <a:pt x="9226" y="3355"/>
                              <a:pt x="16791" y="3355"/>
                            </a:cubicBezTo>
                            <a:cubicBezTo>
                              <a:pt x="24355" y="3355"/>
                              <a:pt x="30290" y="10317"/>
                              <a:pt x="30290" y="18143"/>
                            </a:cubicBezTo>
                            <a:lnTo>
                              <a:pt x="30290" y="21292"/>
                            </a:lnTo>
                            <a:lnTo>
                              <a:pt x="33582" y="21292"/>
                            </a:lnTo>
                            <a:lnTo>
                              <a:pt x="33582" y="18143"/>
                            </a:lnTo>
                            <a:cubicBezTo>
                              <a:pt x="33582" y="13539"/>
                              <a:pt x="31843" y="8951"/>
                              <a:pt x="28814" y="5557"/>
                            </a:cubicBezTo>
                            <a:cubicBezTo>
                              <a:pt x="25611" y="1974"/>
                              <a:pt x="21342" y="0"/>
                              <a:pt x="16791" y="0"/>
                            </a:cubicBezTo>
                            <a:close/>
                          </a:path>
                        </a:pathLst>
                      </a:custGeom>
                      <a:solidFill>
                        <a:srgbClr val="8F4C39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480" name="Google Shape;2957;p72">
                        <a:extLst>
                          <a:ext uri="{FF2B5EF4-FFF2-40B4-BE49-F238E27FC236}">
                            <a16:creationId xmlns:a16="http://schemas.microsoft.com/office/drawing/2014/main" id="{8AFEC903-0CA4-4D9C-361A-E222540E0A8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89425" y="315275"/>
                        <a:ext cx="1830975" cy="28187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73239" h="11275" extrusionOk="0">
                            <a:moveTo>
                              <a:pt x="36070" y="1"/>
                            </a:moveTo>
                            <a:lnTo>
                              <a:pt x="35990" y="311"/>
                            </a:lnTo>
                            <a:lnTo>
                              <a:pt x="0" y="9789"/>
                            </a:lnTo>
                            <a:lnTo>
                              <a:pt x="392" y="11274"/>
                            </a:lnTo>
                            <a:lnTo>
                              <a:pt x="36619" y="1735"/>
                            </a:lnTo>
                            <a:lnTo>
                              <a:pt x="72847" y="11274"/>
                            </a:lnTo>
                            <a:lnTo>
                              <a:pt x="73238" y="9789"/>
                            </a:lnTo>
                            <a:lnTo>
                              <a:pt x="37248" y="311"/>
                            </a:lnTo>
                            <a:lnTo>
                              <a:pt x="37167" y="1"/>
                            </a:lnTo>
                            <a:lnTo>
                              <a:pt x="36619" y="145"/>
                            </a:lnTo>
                            <a:lnTo>
                              <a:pt x="36070" y="1"/>
                            </a:lnTo>
                            <a:close/>
                          </a:path>
                        </a:pathLst>
                      </a:custGeom>
                      <a:solidFill>
                        <a:srgbClr val="E5926A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481" name="Google Shape;2958;p72">
                        <a:extLst>
                          <a:ext uri="{FF2B5EF4-FFF2-40B4-BE49-F238E27FC236}">
                            <a16:creationId xmlns:a16="http://schemas.microsoft.com/office/drawing/2014/main" id="{3A5B2B69-8A41-7B18-543F-0F0B5C32BEB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8000" y="554525"/>
                        <a:ext cx="11875" cy="377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75" h="1509" extrusionOk="0">
                            <a:moveTo>
                              <a:pt x="83" y="0"/>
                            </a:moveTo>
                            <a:lnTo>
                              <a:pt x="0" y="23"/>
                            </a:lnTo>
                            <a:lnTo>
                              <a:pt x="392" y="1508"/>
                            </a:lnTo>
                            <a:lnTo>
                              <a:pt x="475" y="1486"/>
                            </a:lnTo>
                            <a:lnTo>
                              <a:pt x="83" y="0"/>
                            </a:lnTo>
                            <a:close/>
                          </a:path>
                        </a:pathLst>
                      </a:custGeom>
                      <a:solidFill>
                        <a:srgbClr val="744939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482" name="Google Shape;2959;p72">
                        <a:extLst>
                          <a:ext uri="{FF2B5EF4-FFF2-40B4-BE49-F238E27FC236}">
                            <a16:creationId xmlns:a16="http://schemas.microsoft.com/office/drawing/2014/main" id="{3DE946AD-E490-4843-DA59-26037CDF7C7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96575" y="425375"/>
                        <a:ext cx="13850" cy="3820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54" h="1528" extrusionOk="0">
                            <a:moveTo>
                              <a:pt x="161" y="0"/>
                            </a:moveTo>
                            <a:lnTo>
                              <a:pt x="0" y="43"/>
                            </a:lnTo>
                            <a:lnTo>
                              <a:pt x="392" y="1528"/>
                            </a:lnTo>
                            <a:lnTo>
                              <a:pt x="553" y="1486"/>
                            </a:lnTo>
                            <a:lnTo>
                              <a:pt x="161" y="0"/>
                            </a:lnTo>
                            <a:close/>
                          </a:path>
                        </a:pathLst>
                      </a:custGeom>
                      <a:solidFill>
                        <a:srgbClr val="744939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483" name="Google Shape;2960;p72">
                        <a:extLst>
                          <a:ext uri="{FF2B5EF4-FFF2-40B4-BE49-F238E27FC236}">
                            <a16:creationId xmlns:a16="http://schemas.microsoft.com/office/drawing/2014/main" id="{551F57C3-7EB5-F113-68FB-BBC84ECBDB5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85775" y="401850"/>
                        <a:ext cx="13850" cy="3827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54" h="1531" extrusionOk="0">
                            <a:moveTo>
                              <a:pt x="162" y="1"/>
                            </a:moveTo>
                            <a:lnTo>
                              <a:pt x="0" y="44"/>
                            </a:lnTo>
                            <a:lnTo>
                              <a:pt x="392" y="1530"/>
                            </a:lnTo>
                            <a:lnTo>
                              <a:pt x="553" y="1488"/>
                            </a:lnTo>
                            <a:lnTo>
                              <a:pt x="162" y="1"/>
                            </a:lnTo>
                            <a:close/>
                          </a:path>
                        </a:pathLst>
                      </a:custGeom>
                      <a:solidFill>
                        <a:srgbClr val="744939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484" name="Google Shape;2961;p72">
                        <a:extLst>
                          <a:ext uri="{FF2B5EF4-FFF2-40B4-BE49-F238E27FC236}">
                            <a16:creationId xmlns:a16="http://schemas.microsoft.com/office/drawing/2014/main" id="{F70C86CC-74D3-6B8F-250A-2A018F883A8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19525" y="366625"/>
                        <a:ext cx="13900" cy="382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56" h="1529" extrusionOk="0">
                            <a:moveTo>
                              <a:pt x="164" y="0"/>
                            </a:moveTo>
                            <a:lnTo>
                              <a:pt x="1" y="43"/>
                            </a:lnTo>
                            <a:lnTo>
                              <a:pt x="393" y="1528"/>
                            </a:lnTo>
                            <a:lnTo>
                              <a:pt x="556" y="1486"/>
                            </a:lnTo>
                            <a:lnTo>
                              <a:pt x="164" y="0"/>
                            </a:lnTo>
                            <a:close/>
                          </a:path>
                        </a:pathLst>
                      </a:custGeom>
                      <a:solidFill>
                        <a:srgbClr val="744939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485" name="Google Shape;2962;p72">
                        <a:extLst>
                          <a:ext uri="{FF2B5EF4-FFF2-40B4-BE49-F238E27FC236}">
                            <a16:creationId xmlns:a16="http://schemas.microsoft.com/office/drawing/2014/main" id="{4D00FD0B-4842-3623-39DD-4927A47E946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30375" y="390125"/>
                        <a:ext cx="13850" cy="382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54" h="1529" extrusionOk="0">
                            <a:moveTo>
                              <a:pt x="162" y="0"/>
                            </a:moveTo>
                            <a:lnTo>
                              <a:pt x="1" y="44"/>
                            </a:lnTo>
                            <a:lnTo>
                              <a:pt x="391" y="1529"/>
                            </a:lnTo>
                            <a:lnTo>
                              <a:pt x="554" y="1486"/>
                            </a:lnTo>
                            <a:lnTo>
                              <a:pt x="162" y="0"/>
                            </a:lnTo>
                            <a:close/>
                          </a:path>
                        </a:pathLst>
                      </a:custGeom>
                      <a:solidFill>
                        <a:srgbClr val="744939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486" name="Google Shape;2963;p72">
                        <a:extLst>
                          <a:ext uri="{FF2B5EF4-FFF2-40B4-BE49-F238E27FC236}">
                            <a16:creationId xmlns:a16="http://schemas.microsoft.com/office/drawing/2014/main" id="{CF9E0EA1-B843-7661-3E7B-63F11463F90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4950" y="378375"/>
                        <a:ext cx="13875" cy="3825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55" h="1530" extrusionOk="0">
                            <a:moveTo>
                              <a:pt x="162" y="1"/>
                            </a:moveTo>
                            <a:lnTo>
                              <a:pt x="0" y="42"/>
                            </a:lnTo>
                            <a:lnTo>
                              <a:pt x="391" y="1530"/>
                            </a:lnTo>
                            <a:lnTo>
                              <a:pt x="554" y="1486"/>
                            </a:lnTo>
                            <a:lnTo>
                              <a:pt x="162" y="1"/>
                            </a:lnTo>
                            <a:close/>
                          </a:path>
                        </a:pathLst>
                      </a:custGeom>
                      <a:solidFill>
                        <a:srgbClr val="744939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487" name="Google Shape;2964;p72">
                        <a:extLst>
                          <a:ext uri="{FF2B5EF4-FFF2-40B4-BE49-F238E27FC236}">
                            <a16:creationId xmlns:a16="http://schemas.microsoft.com/office/drawing/2014/main" id="{CACEF435-EF74-0013-8BA2-74862263818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64150" y="354875"/>
                        <a:ext cx="13850" cy="382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54" h="1529" extrusionOk="0">
                            <a:moveTo>
                              <a:pt x="163" y="0"/>
                            </a:moveTo>
                            <a:lnTo>
                              <a:pt x="0" y="42"/>
                            </a:lnTo>
                            <a:lnTo>
                              <a:pt x="391" y="1529"/>
                            </a:lnTo>
                            <a:lnTo>
                              <a:pt x="553" y="1487"/>
                            </a:lnTo>
                            <a:lnTo>
                              <a:pt x="163" y="0"/>
                            </a:lnTo>
                            <a:close/>
                          </a:path>
                        </a:pathLst>
                      </a:custGeom>
                      <a:solidFill>
                        <a:srgbClr val="744939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488" name="Google Shape;2965;p72">
                        <a:extLst>
                          <a:ext uri="{FF2B5EF4-FFF2-40B4-BE49-F238E27FC236}">
                            <a16:creationId xmlns:a16="http://schemas.microsoft.com/office/drawing/2014/main" id="{57C2695E-3CE7-2D94-EE0C-81202C41213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41150" y="413575"/>
                        <a:ext cx="13875" cy="3827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55" h="1531" extrusionOk="0">
                            <a:moveTo>
                              <a:pt x="163" y="1"/>
                            </a:moveTo>
                            <a:lnTo>
                              <a:pt x="1" y="44"/>
                            </a:lnTo>
                            <a:lnTo>
                              <a:pt x="393" y="1531"/>
                            </a:lnTo>
                            <a:lnTo>
                              <a:pt x="555" y="1488"/>
                            </a:lnTo>
                            <a:lnTo>
                              <a:pt x="163" y="1"/>
                            </a:lnTo>
                            <a:close/>
                          </a:path>
                        </a:pathLst>
                      </a:custGeom>
                      <a:solidFill>
                        <a:srgbClr val="744939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489" name="Google Shape;2966;p72">
                        <a:extLst>
                          <a:ext uri="{FF2B5EF4-FFF2-40B4-BE49-F238E27FC236}">
                            <a16:creationId xmlns:a16="http://schemas.microsoft.com/office/drawing/2014/main" id="{75D3DEB8-7BA3-54A5-17F7-06E23C5B97E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95200" y="531025"/>
                        <a:ext cx="13850" cy="3827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54" h="1531" extrusionOk="0">
                            <a:moveTo>
                              <a:pt x="164" y="0"/>
                            </a:moveTo>
                            <a:lnTo>
                              <a:pt x="1" y="43"/>
                            </a:lnTo>
                            <a:lnTo>
                              <a:pt x="393" y="1530"/>
                            </a:lnTo>
                            <a:lnTo>
                              <a:pt x="554" y="1487"/>
                            </a:lnTo>
                            <a:lnTo>
                              <a:pt x="164" y="0"/>
                            </a:lnTo>
                            <a:close/>
                          </a:path>
                        </a:pathLst>
                      </a:custGeom>
                      <a:solidFill>
                        <a:srgbClr val="744939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490" name="Google Shape;2967;p72">
                        <a:extLst>
                          <a:ext uri="{FF2B5EF4-FFF2-40B4-BE49-F238E27FC236}">
                            <a16:creationId xmlns:a16="http://schemas.microsoft.com/office/drawing/2014/main" id="{659A04EB-D9EC-565A-93EE-7317B58696E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53325" y="331400"/>
                        <a:ext cx="13875" cy="3825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55" h="1530" extrusionOk="0">
                            <a:moveTo>
                              <a:pt x="162" y="0"/>
                            </a:moveTo>
                            <a:lnTo>
                              <a:pt x="0" y="43"/>
                            </a:lnTo>
                            <a:lnTo>
                              <a:pt x="392" y="1529"/>
                            </a:lnTo>
                            <a:lnTo>
                              <a:pt x="554" y="1486"/>
                            </a:lnTo>
                            <a:lnTo>
                              <a:pt x="162" y="0"/>
                            </a:lnTo>
                            <a:close/>
                          </a:path>
                        </a:pathLst>
                      </a:custGeom>
                      <a:solidFill>
                        <a:srgbClr val="744939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491" name="Google Shape;2968;p72">
                        <a:extLst>
                          <a:ext uri="{FF2B5EF4-FFF2-40B4-BE49-F238E27FC236}">
                            <a16:creationId xmlns:a16="http://schemas.microsoft.com/office/drawing/2014/main" id="{47887A6A-E41E-3462-8E23-7F9B62D7DC0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39800" y="519300"/>
                        <a:ext cx="13875" cy="3825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55" h="1530" extrusionOk="0">
                            <a:moveTo>
                              <a:pt x="162" y="0"/>
                            </a:moveTo>
                            <a:lnTo>
                              <a:pt x="0" y="42"/>
                            </a:lnTo>
                            <a:lnTo>
                              <a:pt x="392" y="1530"/>
                            </a:lnTo>
                            <a:lnTo>
                              <a:pt x="554" y="1486"/>
                            </a:lnTo>
                            <a:lnTo>
                              <a:pt x="162" y="0"/>
                            </a:lnTo>
                            <a:close/>
                          </a:path>
                        </a:pathLst>
                      </a:custGeom>
                      <a:solidFill>
                        <a:srgbClr val="744939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492" name="Google Shape;2969;p72">
                        <a:extLst>
                          <a:ext uri="{FF2B5EF4-FFF2-40B4-BE49-F238E27FC236}">
                            <a16:creationId xmlns:a16="http://schemas.microsoft.com/office/drawing/2014/main" id="{305D8301-8799-7F63-9F8E-37B793B5DA8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73600" y="484075"/>
                        <a:ext cx="13850" cy="382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54" h="1529" extrusionOk="0">
                            <a:moveTo>
                              <a:pt x="163" y="0"/>
                            </a:moveTo>
                            <a:lnTo>
                              <a:pt x="1" y="42"/>
                            </a:lnTo>
                            <a:lnTo>
                              <a:pt x="391" y="1529"/>
                            </a:lnTo>
                            <a:lnTo>
                              <a:pt x="554" y="1486"/>
                            </a:lnTo>
                            <a:lnTo>
                              <a:pt x="163" y="0"/>
                            </a:lnTo>
                            <a:close/>
                          </a:path>
                        </a:pathLst>
                      </a:custGeom>
                      <a:solidFill>
                        <a:srgbClr val="744939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493" name="Google Shape;2970;p72">
                        <a:extLst>
                          <a:ext uri="{FF2B5EF4-FFF2-40B4-BE49-F238E27FC236}">
                            <a16:creationId xmlns:a16="http://schemas.microsoft.com/office/drawing/2014/main" id="{04CA7973-F408-8863-1C50-58CC045A334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51975" y="437050"/>
                        <a:ext cx="13850" cy="3827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54" h="1531" extrusionOk="0">
                            <a:moveTo>
                              <a:pt x="164" y="1"/>
                            </a:moveTo>
                            <a:lnTo>
                              <a:pt x="1" y="45"/>
                            </a:lnTo>
                            <a:lnTo>
                              <a:pt x="392" y="1530"/>
                            </a:lnTo>
                            <a:lnTo>
                              <a:pt x="554" y="1488"/>
                            </a:lnTo>
                            <a:lnTo>
                              <a:pt x="164" y="1"/>
                            </a:lnTo>
                            <a:close/>
                          </a:path>
                        </a:pathLst>
                      </a:custGeom>
                      <a:solidFill>
                        <a:srgbClr val="744939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494" name="Google Shape;2971;p72">
                        <a:extLst>
                          <a:ext uri="{FF2B5EF4-FFF2-40B4-BE49-F238E27FC236}">
                            <a16:creationId xmlns:a16="http://schemas.microsoft.com/office/drawing/2014/main" id="{57C5E56F-5F3E-6E8F-0382-6BBA00338D2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84400" y="507550"/>
                        <a:ext cx="13850" cy="382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54" h="1529" extrusionOk="0">
                            <a:moveTo>
                              <a:pt x="163" y="1"/>
                            </a:moveTo>
                            <a:lnTo>
                              <a:pt x="1" y="43"/>
                            </a:lnTo>
                            <a:lnTo>
                              <a:pt x="392" y="1528"/>
                            </a:lnTo>
                            <a:lnTo>
                              <a:pt x="554" y="1486"/>
                            </a:lnTo>
                            <a:lnTo>
                              <a:pt x="163" y="1"/>
                            </a:lnTo>
                            <a:close/>
                          </a:path>
                        </a:pathLst>
                      </a:custGeom>
                      <a:solidFill>
                        <a:srgbClr val="744939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495" name="Google Shape;2972;p72">
                        <a:extLst>
                          <a:ext uri="{FF2B5EF4-FFF2-40B4-BE49-F238E27FC236}">
                            <a16:creationId xmlns:a16="http://schemas.microsoft.com/office/drawing/2014/main" id="{EF8F3C1D-635B-EC0C-4D28-BF5E8B93E4E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0600" y="542750"/>
                        <a:ext cx="13900" cy="3830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56" h="1532" extrusionOk="0">
                            <a:moveTo>
                              <a:pt x="163" y="1"/>
                            </a:moveTo>
                            <a:lnTo>
                              <a:pt x="0" y="43"/>
                            </a:lnTo>
                            <a:lnTo>
                              <a:pt x="392" y="1532"/>
                            </a:lnTo>
                            <a:lnTo>
                              <a:pt x="555" y="1487"/>
                            </a:lnTo>
                            <a:lnTo>
                              <a:pt x="163" y="1"/>
                            </a:lnTo>
                            <a:close/>
                          </a:path>
                        </a:pathLst>
                      </a:custGeom>
                      <a:solidFill>
                        <a:srgbClr val="744939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496" name="Google Shape;2973;p72">
                        <a:extLst>
                          <a:ext uri="{FF2B5EF4-FFF2-40B4-BE49-F238E27FC236}">
                            <a16:creationId xmlns:a16="http://schemas.microsoft.com/office/drawing/2014/main" id="{71F66C59-E701-214F-8654-F7B7AD6DEFA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28950" y="495800"/>
                        <a:ext cx="13875" cy="3825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55" h="1530" extrusionOk="0">
                            <a:moveTo>
                              <a:pt x="163" y="0"/>
                            </a:moveTo>
                            <a:lnTo>
                              <a:pt x="0" y="43"/>
                            </a:lnTo>
                            <a:lnTo>
                              <a:pt x="392" y="1529"/>
                            </a:lnTo>
                            <a:lnTo>
                              <a:pt x="554" y="1487"/>
                            </a:lnTo>
                            <a:lnTo>
                              <a:pt x="163" y="0"/>
                            </a:lnTo>
                            <a:close/>
                          </a:path>
                        </a:pathLst>
                      </a:custGeom>
                      <a:solidFill>
                        <a:srgbClr val="744939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497" name="Google Shape;2974;p72">
                        <a:extLst>
                          <a:ext uri="{FF2B5EF4-FFF2-40B4-BE49-F238E27FC236}">
                            <a16:creationId xmlns:a16="http://schemas.microsoft.com/office/drawing/2014/main" id="{0E8ADFC9-4CED-9CDF-892A-299CBB3562E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62775" y="460600"/>
                        <a:ext cx="13875" cy="382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55" h="1529" extrusionOk="0">
                            <a:moveTo>
                              <a:pt x="163" y="0"/>
                            </a:moveTo>
                            <a:lnTo>
                              <a:pt x="1" y="43"/>
                            </a:lnTo>
                            <a:lnTo>
                              <a:pt x="392" y="1528"/>
                            </a:lnTo>
                            <a:lnTo>
                              <a:pt x="555" y="1486"/>
                            </a:lnTo>
                            <a:lnTo>
                              <a:pt x="163" y="0"/>
                            </a:lnTo>
                            <a:close/>
                          </a:path>
                        </a:pathLst>
                      </a:custGeom>
                      <a:solidFill>
                        <a:srgbClr val="744939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498" name="Google Shape;2975;p72">
                        <a:extLst>
                          <a:ext uri="{FF2B5EF4-FFF2-40B4-BE49-F238E27FC236}">
                            <a16:creationId xmlns:a16="http://schemas.microsoft.com/office/drawing/2014/main" id="{BC141939-33C4-6B50-C2B1-6031A392067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8175" y="472325"/>
                        <a:ext cx="13875" cy="382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55" h="1529" extrusionOk="0">
                            <a:moveTo>
                              <a:pt x="163" y="1"/>
                            </a:moveTo>
                            <a:lnTo>
                              <a:pt x="0" y="43"/>
                            </a:lnTo>
                            <a:lnTo>
                              <a:pt x="392" y="1528"/>
                            </a:lnTo>
                            <a:lnTo>
                              <a:pt x="554" y="1486"/>
                            </a:lnTo>
                            <a:lnTo>
                              <a:pt x="163" y="1"/>
                            </a:lnTo>
                            <a:close/>
                          </a:path>
                        </a:pathLst>
                      </a:custGeom>
                      <a:solidFill>
                        <a:srgbClr val="744939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499" name="Google Shape;2976;p72">
                        <a:extLst>
                          <a:ext uri="{FF2B5EF4-FFF2-40B4-BE49-F238E27FC236}">
                            <a16:creationId xmlns:a16="http://schemas.microsoft.com/office/drawing/2014/main" id="{DBE82894-F281-B9E7-C3B7-9E0BBAB076F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08725" y="343125"/>
                        <a:ext cx="13875" cy="3825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55" h="1530" extrusionOk="0">
                            <a:moveTo>
                              <a:pt x="163" y="1"/>
                            </a:moveTo>
                            <a:lnTo>
                              <a:pt x="1" y="43"/>
                            </a:lnTo>
                            <a:lnTo>
                              <a:pt x="393" y="1529"/>
                            </a:lnTo>
                            <a:lnTo>
                              <a:pt x="555" y="1487"/>
                            </a:lnTo>
                            <a:lnTo>
                              <a:pt x="163" y="1"/>
                            </a:lnTo>
                            <a:close/>
                          </a:path>
                        </a:pathLst>
                      </a:custGeom>
                      <a:solidFill>
                        <a:srgbClr val="744939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500" name="Google Shape;2977;p72">
                        <a:extLst>
                          <a:ext uri="{FF2B5EF4-FFF2-40B4-BE49-F238E27FC236}">
                            <a16:creationId xmlns:a16="http://schemas.microsoft.com/office/drawing/2014/main" id="{74BC90A0-FE7E-C879-806E-1406C7B3F5F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07375" y="448825"/>
                        <a:ext cx="13850" cy="382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54" h="1529" extrusionOk="0">
                            <a:moveTo>
                              <a:pt x="163" y="1"/>
                            </a:moveTo>
                            <a:lnTo>
                              <a:pt x="0" y="44"/>
                            </a:lnTo>
                            <a:lnTo>
                              <a:pt x="392" y="1529"/>
                            </a:lnTo>
                            <a:lnTo>
                              <a:pt x="553" y="1487"/>
                            </a:lnTo>
                            <a:lnTo>
                              <a:pt x="163" y="1"/>
                            </a:lnTo>
                            <a:close/>
                          </a:path>
                        </a:pathLst>
                      </a:custGeom>
                      <a:solidFill>
                        <a:srgbClr val="744939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501" name="Google Shape;2978;p72">
                        <a:extLst>
                          <a:ext uri="{FF2B5EF4-FFF2-40B4-BE49-F238E27FC236}">
                            <a16:creationId xmlns:a16="http://schemas.microsoft.com/office/drawing/2014/main" id="{11878AF9-D2F0-85F5-280B-74579EEB08C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289925" y="554525"/>
                        <a:ext cx="11900" cy="377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76" h="1509" extrusionOk="0">
                            <a:moveTo>
                              <a:pt x="393" y="0"/>
                            </a:moveTo>
                            <a:lnTo>
                              <a:pt x="1" y="1486"/>
                            </a:lnTo>
                            <a:lnTo>
                              <a:pt x="83" y="1508"/>
                            </a:lnTo>
                            <a:lnTo>
                              <a:pt x="475" y="23"/>
                            </a:lnTo>
                            <a:lnTo>
                              <a:pt x="393" y="0"/>
                            </a:lnTo>
                            <a:close/>
                          </a:path>
                        </a:pathLst>
                      </a:custGeom>
                      <a:solidFill>
                        <a:srgbClr val="744939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502" name="Google Shape;2979;p72">
                        <a:extLst>
                          <a:ext uri="{FF2B5EF4-FFF2-40B4-BE49-F238E27FC236}">
                            <a16:creationId xmlns:a16="http://schemas.microsoft.com/office/drawing/2014/main" id="{3D062D6D-32CD-AC60-DD27-12C844BE976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99375" y="425375"/>
                        <a:ext cx="13850" cy="3820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54" h="1528" extrusionOk="0">
                            <a:moveTo>
                              <a:pt x="391" y="0"/>
                            </a:moveTo>
                            <a:lnTo>
                              <a:pt x="0" y="1486"/>
                            </a:lnTo>
                            <a:lnTo>
                              <a:pt x="163" y="1528"/>
                            </a:lnTo>
                            <a:lnTo>
                              <a:pt x="553" y="43"/>
                            </a:lnTo>
                            <a:lnTo>
                              <a:pt x="391" y="0"/>
                            </a:lnTo>
                            <a:close/>
                          </a:path>
                        </a:pathLst>
                      </a:custGeom>
                      <a:solidFill>
                        <a:srgbClr val="744939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503" name="Google Shape;2980;p72">
                        <a:extLst>
                          <a:ext uri="{FF2B5EF4-FFF2-40B4-BE49-F238E27FC236}">
                            <a16:creationId xmlns:a16="http://schemas.microsoft.com/office/drawing/2014/main" id="{116380AE-B758-7C3D-7297-8C7EA4BDB66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0175" y="401850"/>
                        <a:ext cx="13875" cy="3827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55" h="1531" extrusionOk="0">
                            <a:moveTo>
                              <a:pt x="392" y="1"/>
                            </a:moveTo>
                            <a:lnTo>
                              <a:pt x="0" y="1488"/>
                            </a:lnTo>
                            <a:lnTo>
                              <a:pt x="163" y="1530"/>
                            </a:lnTo>
                            <a:lnTo>
                              <a:pt x="554" y="44"/>
                            </a:lnTo>
                            <a:lnTo>
                              <a:pt x="392" y="1"/>
                            </a:lnTo>
                            <a:close/>
                          </a:path>
                        </a:pathLst>
                      </a:custGeom>
                      <a:solidFill>
                        <a:srgbClr val="744939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504" name="Google Shape;2981;p72">
                        <a:extLst>
                          <a:ext uri="{FF2B5EF4-FFF2-40B4-BE49-F238E27FC236}">
                            <a16:creationId xmlns:a16="http://schemas.microsoft.com/office/drawing/2014/main" id="{563D06B7-D172-01F4-921B-841237F17A1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76400" y="366625"/>
                        <a:ext cx="13825" cy="382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53" h="1529" extrusionOk="0">
                            <a:moveTo>
                              <a:pt x="393" y="0"/>
                            </a:moveTo>
                            <a:lnTo>
                              <a:pt x="1" y="1486"/>
                            </a:lnTo>
                            <a:lnTo>
                              <a:pt x="162" y="1528"/>
                            </a:lnTo>
                            <a:lnTo>
                              <a:pt x="553" y="43"/>
                            </a:lnTo>
                            <a:lnTo>
                              <a:pt x="393" y="0"/>
                            </a:lnTo>
                            <a:close/>
                          </a:path>
                        </a:pathLst>
                      </a:custGeom>
                      <a:solidFill>
                        <a:srgbClr val="744939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505" name="Google Shape;2982;p72">
                        <a:extLst>
                          <a:ext uri="{FF2B5EF4-FFF2-40B4-BE49-F238E27FC236}">
                            <a16:creationId xmlns:a16="http://schemas.microsoft.com/office/drawing/2014/main" id="{A4449FFA-9B4D-0AFE-9DB5-757130724E0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65550" y="390125"/>
                        <a:ext cx="13900" cy="382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56" h="1529" extrusionOk="0">
                            <a:moveTo>
                              <a:pt x="393" y="0"/>
                            </a:moveTo>
                            <a:lnTo>
                              <a:pt x="1" y="1486"/>
                            </a:lnTo>
                            <a:lnTo>
                              <a:pt x="165" y="1529"/>
                            </a:lnTo>
                            <a:lnTo>
                              <a:pt x="556" y="44"/>
                            </a:lnTo>
                            <a:lnTo>
                              <a:pt x="393" y="0"/>
                            </a:lnTo>
                            <a:close/>
                          </a:path>
                        </a:pathLst>
                      </a:custGeom>
                      <a:solidFill>
                        <a:srgbClr val="744939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506" name="Google Shape;2983;p72">
                        <a:extLst>
                          <a:ext uri="{FF2B5EF4-FFF2-40B4-BE49-F238E27FC236}">
                            <a16:creationId xmlns:a16="http://schemas.microsoft.com/office/drawing/2014/main" id="{B8542D8E-F865-65D3-8B78-2EA02DBE4AF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21000" y="378375"/>
                        <a:ext cx="13850" cy="3825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54" h="1530" extrusionOk="0">
                            <a:moveTo>
                              <a:pt x="392" y="1"/>
                            </a:moveTo>
                            <a:lnTo>
                              <a:pt x="0" y="1486"/>
                            </a:lnTo>
                            <a:lnTo>
                              <a:pt x="162" y="1530"/>
                            </a:lnTo>
                            <a:lnTo>
                              <a:pt x="553" y="42"/>
                            </a:lnTo>
                            <a:lnTo>
                              <a:pt x="392" y="1"/>
                            </a:lnTo>
                            <a:close/>
                          </a:path>
                        </a:pathLst>
                      </a:custGeom>
                      <a:solidFill>
                        <a:srgbClr val="744939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507" name="Google Shape;2984;p72">
                        <a:extLst>
                          <a:ext uri="{FF2B5EF4-FFF2-40B4-BE49-F238E27FC236}">
                            <a16:creationId xmlns:a16="http://schemas.microsoft.com/office/drawing/2014/main" id="{0E69223B-2903-8698-F773-E1CFBF9EA6A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31800" y="354875"/>
                        <a:ext cx="13850" cy="382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54" h="1529" extrusionOk="0">
                            <a:moveTo>
                              <a:pt x="391" y="0"/>
                            </a:moveTo>
                            <a:lnTo>
                              <a:pt x="0" y="1487"/>
                            </a:lnTo>
                            <a:lnTo>
                              <a:pt x="162" y="1529"/>
                            </a:lnTo>
                            <a:lnTo>
                              <a:pt x="553" y="42"/>
                            </a:lnTo>
                            <a:lnTo>
                              <a:pt x="391" y="0"/>
                            </a:lnTo>
                            <a:close/>
                          </a:path>
                        </a:pathLst>
                      </a:custGeom>
                      <a:solidFill>
                        <a:srgbClr val="744939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508" name="Google Shape;2985;p72">
                        <a:extLst>
                          <a:ext uri="{FF2B5EF4-FFF2-40B4-BE49-F238E27FC236}">
                            <a16:creationId xmlns:a16="http://schemas.microsoft.com/office/drawing/2014/main" id="{9AA9452C-F83D-784E-AB69-60E6E3251D3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54775" y="413575"/>
                        <a:ext cx="13875" cy="3827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55" h="1531" extrusionOk="0">
                            <a:moveTo>
                              <a:pt x="392" y="1"/>
                            </a:moveTo>
                            <a:lnTo>
                              <a:pt x="1" y="1488"/>
                            </a:lnTo>
                            <a:lnTo>
                              <a:pt x="164" y="1531"/>
                            </a:lnTo>
                            <a:lnTo>
                              <a:pt x="555" y="44"/>
                            </a:lnTo>
                            <a:lnTo>
                              <a:pt x="392" y="1"/>
                            </a:lnTo>
                            <a:close/>
                          </a:path>
                        </a:pathLst>
                      </a:custGeom>
                      <a:solidFill>
                        <a:srgbClr val="744939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509" name="Google Shape;2986;p72">
                        <a:extLst>
                          <a:ext uri="{FF2B5EF4-FFF2-40B4-BE49-F238E27FC236}">
                            <a16:creationId xmlns:a16="http://schemas.microsoft.com/office/drawing/2014/main" id="{2640F2A6-6A8D-A7F3-E3E7-722B9F1D7DA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200725" y="531025"/>
                        <a:ext cx="13850" cy="3827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54" h="1531" extrusionOk="0">
                            <a:moveTo>
                              <a:pt x="393" y="0"/>
                            </a:moveTo>
                            <a:lnTo>
                              <a:pt x="1" y="1487"/>
                            </a:lnTo>
                            <a:lnTo>
                              <a:pt x="163" y="1530"/>
                            </a:lnTo>
                            <a:lnTo>
                              <a:pt x="554" y="43"/>
                            </a:lnTo>
                            <a:lnTo>
                              <a:pt x="393" y="0"/>
                            </a:lnTo>
                            <a:close/>
                          </a:path>
                        </a:pathLst>
                      </a:custGeom>
                      <a:solidFill>
                        <a:srgbClr val="744939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510" name="Google Shape;2987;p72">
                        <a:extLst>
                          <a:ext uri="{FF2B5EF4-FFF2-40B4-BE49-F238E27FC236}">
                            <a16:creationId xmlns:a16="http://schemas.microsoft.com/office/drawing/2014/main" id="{12A5ECBB-8496-32FB-1084-78680834907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42600" y="331400"/>
                        <a:ext cx="13900" cy="3825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56" h="1530" extrusionOk="0">
                            <a:moveTo>
                              <a:pt x="391" y="0"/>
                            </a:moveTo>
                            <a:lnTo>
                              <a:pt x="0" y="1486"/>
                            </a:lnTo>
                            <a:lnTo>
                              <a:pt x="162" y="1529"/>
                            </a:lnTo>
                            <a:lnTo>
                              <a:pt x="555" y="43"/>
                            </a:lnTo>
                            <a:lnTo>
                              <a:pt x="391" y="0"/>
                            </a:lnTo>
                            <a:close/>
                          </a:path>
                        </a:pathLst>
                      </a:custGeom>
                      <a:solidFill>
                        <a:srgbClr val="744939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511" name="Google Shape;2988;p72">
                        <a:extLst>
                          <a:ext uri="{FF2B5EF4-FFF2-40B4-BE49-F238E27FC236}">
                            <a16:creationId xmlns:a16="http://schemas.microsoft.com/office/drawing/2014/main" id="{39FE372F-E2EA-31F7-A523-F4F83C6BA80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56150" y="519300"/>
                        <a:ext cx="13850" cy="3825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54" h="1530" extrusionOk="0">
                            <a:moveTo>
                              <a:pt x="391" y="0"/>
                            </a:moveTo>
                            <a:lnTo>
                              <a:pt x="0" y="1486"/>
                            </a:lnTo>
                            <a:lnTo>
                              <a:pt x="160" y="1530"/>
                            </a:lnTo>
                            <a:lnTo>
                              <a:pt x="553" y="42"/>
                            </a:lnTo>
                            <a:lnTo>
                              <a:pt x="391" y="0"/>
                            </a:lnTo>
                            <a:close/>
                          </a:path>
                        </a:pathLst>
                      </a:custGeom>
                      <a:solidFill>
                        <a:srgbClr val="744939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512" name="Google Shape;2989;p72">
                        <a:extLst>
                          <a:ext uri="{FF2B5EF4-FFF2-40B4-BE49-F238E27FC236}">
                            <a16:creationId xmlns:a16="http://schemas.microsoft.com/office/drawing/2014/main" id="{E762A647-A8D0-0B42-E6C7-F3349DD463B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022325" y="484075"/>
                        <a:ext cx="13900" cy="382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56" h="1529" extrusionOk="0">
                            <a:moveTo>
                              <a:pt x="393" y="0"/>
                            </a:moveTo>
                            <a:lnTo>
                              <a:pt x="1" y="1486"/>
                            </a:lnTo>
                            <a:lnTo>
                              <a:pt x="164" y="1529"/>
                            </a:lnTo>
                            <a:lnTo>
                              <a:pt x="556" y="42"/>
                            </a:lnTo>
                            <a:lnTo>
                              <a:pt x="393" y="0"/>
                            </a:lnTo>
                            <a:close/>
                          </a:path>
                        </a:pathLst>
                      </a:custGeom>
                      <a:solidFill>
                        <a:srgbClr val="744939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513" name="Google Shape;2990;p72">
                        <a:extLst>
                          <a:ext uri="{FF2B5EF4-FFF2-40B4-BE49-F238E27FC236}">
                            <a16:creationId xmlns:a16="http://schemas.microsoft.com/office/drawing/2014/main" id="{1C4E3C47-E505-87DF-8427-6A1331168E7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43975" y="437050"/>
                        <a:ext cx="13850" cy="3827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54" h="1531" extrusionOk="0">
                            <a:moveTo>
                              <a:pt x="391" y="1"/>
                            </a:moveTo>
                            <a:lnTo>
                              <a:pt x="1" y="1488"/>
                            </a:lnTo>
                            <a:lnTo>
                              <a:pt x="162" y="1530"/>
                            </a:lnTo>
                            <a:lnTo>
                              <a:pt x="554" y="45"/>
                            </a:lnTo>
                            <a:lnTo>
                              <a:pt x="391" y="1"/>
                            </a:lnTo>
                            <a:close/>
                          </a:path>
                        </a:pathLst>
                      </a:custGeom>
                      <a:solidFill>
                        <a:srgbClr val="744939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514" name="Google Shape;2991;p72">
                        <a:extLst>
                          <a:ext uri="{FF2B5EF4-FFF2-40B4-BE49-F238E27FC236}">
                            <a16:creationId xmlns:a16="http://schemas.microsoft.com/office/drawing/2014/main" id="{5C2D9695-3CD3-E925-8C3D-A919FD30826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11550" y="507550"/>
                        <a:ext cx="13825" cy="382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53" h="1529" extrusionOk="0">
                            <a:moveTo>
                              <a:pt x="392" y="1"/>
                            </a:moveTo>
                            <a:lnTo>
                              <a:pt x="1" y="1486"/>
                            </a:lnTo>
                            <a:lnTo>
                              <a:pt x="163" y="1528"/>
                            </a:lnTo>
                            <a:lnTo>
                              <a:pt x="553" y="43"/>
                            </a:lnTo>
                            <a:lnTo>
                              <a:pt x="392" y="1"/>
                            </a:lnTo>
                            <a:close/>
                          </a:path>
                        </a:pathLst>
                      </a:custGeom>
                      <a:solidFill>
                        <a:srgbClr val="744939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515" name="Google Shape;2992;p72">
                        <a:extLst>
                          <a:ext uri="{FF2B5EF4-FFF2-40B4-BE49-F238E27FC236}">
                            <a16:creationId xmlns:a16="http://schemas.microsoft.com/office/drawing/2014/main" id="{B103504C-6CFF-0214-0CBA-F02A38F33E7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245325" y="542750"/>
                        <a:ext cx="13875" cy="3830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55" h="1532" extrusionOk="0">
                            <a:moveTo>
                              <a:pt x="392" y="1"/>
                            </a:moveTo>
                            <a:lnTo>
                              <a:pt x="0" y="1487"/>
                            </a:lnTo>
                            <a:lnTo>
                              <a:pt x="162" y="1532"/>
                            </a:lnTo>
                            <a:lnTo>
                              <a:pt x="554" y="43"/>
                            </a:lnTo>
                            <a:lnTo>
                              <a:pt x="392" y="1"/>
                            </a:lnTo>
                            <a:close/>
                          </a:path>
                        </a:pathLst>
                      </a:custGeom>
                      <a:solidFill>
                        <a:srgbClr val="744939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516" name="Google Shape;2993;p72">
                        <a:extLst>
                          <a:ext uri="{FF2B5EF4-FFF2-40B4-BE49-F238E27FC236}">
                            <a16:creationId xmlns:a16="http://schemas.microsoft.com/office/drawing/2014/main" id="{FAE5EEC1-53A2-C796-6AC9-3F6B84021FC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066950" y="495800"/>
                        <a:ext cx="13875" cy="3825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55" h="1530" extrusionOk="0">
                            <a:moveTo>
                              <a:pt x="391" y="0"/>
                            </a:moveTo>
                            <a:lnTo>
                              <a:pt x="0" y="1487"/>
                            </a:lnTo>
                            <a:lnTo>
                              <a:pt x="162" y="1529"/>
                            </a:lnTo>
                            <a:lnTo>
                              <a:pt x="554" y="43"/>
                            </a:lnTo>
                            <a:lnTo>
                              <a:pt x="391" y="0"/>
                            </a:lnTo>
                            <a:close/>
                          </a:path>
                        </a:pathLst>
                      </a:custGeom>
                      <a:solidFill>
                        <a:srgbClr val="744939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517" name="Google Shape;2994;p72">
                        <a:extLst>
                          <a:ext uri="{FF2B5EF4-FFF2-40B4-BE49-F238E27FC236}">
                            <a16:creationId xmlns:a16="http://schemas.microsoft.com/office/drawing/2014/main" id="{D5116257-1939-B0A3-B6F0-7625CC6EDE1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33150" y="460600"/>
                        <a:ext cx="13875" cy="382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55" h="1529" extrusionOk="0">
                            <a:moveTo>
                              <a:pt x="393" y="0"/>
                            </a:moveTo>
                            <a:lnTo>
                              <a:pt x="1" y="1486"/>
                            </a:lnTo>
                            <a:lnTo>
                              <a:pt x="163" y="1528"/>
                            </a:lnTo>
                            <a:lnTo>
                              <a:pt x="555" y="43"/>
                            </a:lnTo>
                            <a:lnTo>
                              <a:pt x="393" y="0"/>
                            </a:lnTo>
                            <a:close/>
                          </a:path>
                        </a:pathLst>
                      </a:custGeom>
                      <a:solidFill>
                        <a:srgbClr val="744939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518" name="Google Shape;2995;p72">
                        <a:extLst>
                          <a:ext uri="{FF2B5EF4-FFF2-40B4-BE49-F238E27FC236}">
                            <a16:creationId xmlns:a16="http://schemas.microsoft.com/office/drawing/2014/main" id="{FE160093-16F9-C847-DABF-C52013C9753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77725" y="472325"/>
                        <a:ext cx="13900" cy="382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56" h="1529" extrusionOk="0">
                            <a:moveTo>
                              <a:pt x="394" y="1"/>
                            </a:moveTo>
                            <a:lnTo>
                              <a:pt x="0" y="1486"/>
                            </a:lnTo>
                            <a:lnTo>
                              <a:pt x="163" y="1528"/>
                            </a:lnTo>
                            <a:lnTo>
                              <a:pt x="555" y="43"/>
                            </a:lnTo>
                            <a:lnTo>
                              <a:pt x="394" y="1"/>
                            </a:lnTo>
                            <a:close/>
                          </a:path>
                        </a:pathLst>
                      </a:custGeom>
                      <a:solidFill>
                        <a:srgbClr val="744939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519" name="Google Shape;2996;p72">
                        <a:extLst>
                          <a:ext uri="{FF2B5EF4-FFF2-40B4-BE49-F238E27FC236}">
                            <a16:creationId xmlns:a16="http://schemas.microsoft.com/office/drawing/2014/main" id="{278ECB20-CB0B-0263-0B15-2602C2738C7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87175" y="343125"/>
                        <a:ext cx="13875" cy="3825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55" h="1530" extrusionOk="0">
                            <a:moveTo>
                              <a:pt x="394" y="1"/>
                            </a:moveTo>
                            <a:lnTo>
                              <a:pt x="1" y="1487"/>
                            </a:lnTo>
                            <a:lnTo>
                              <a:pt x="165" y="1529"/>
                            </a:lnTo>
                            <a:lnTo>
                              <a:pt x="555" y="43"/>
                            </a:lnTo>
                            <a:lnTo>
                              <a:pt x="394" y="1"/>
                            </a:lnTo>
                            <a:close/>
                          </a:path>
                        </a:pathLst>
                      </a:custGeom>
                      <a:solidFill>
                        <a:srgbClr val="744939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520" name="Google Shape;2997;p72">
                        <a:extLst>
                          <a:ext uri="{FF2B5EF4-FFF2-40B4-BE49-F238E27FC236}">
                            <a16:creationId xmlns:a16="http://schemas.microsoft.com/office/drawing/2014/main" id="{DCB102A8-2D62-A891-67DF-9C304FEFE8F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88575" y="448825"/>
                        <a:ext cx="13850" cy="382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54" h="1529" extrusionOk="0">
                            <a:moveTo>
                              <a:pt x="392" y="1"/>
                            </a:moveTo>
                            <a:lnTo>
                              <a:pt x="0" y="1487"/>
                            </a:lnTo>
                            <a:lnTo>
                              <a:pt x="161" y="1529"/>
                            </a:lnTo>
                            <a:lnTo>
                              <a:pt x="553" y="44"/>
                            </a:lnTo>
                            <a:lnTo>
                              <a:pt x="392" y="1"/>
                            </a:lnTo>
                            <a:close/>
                          </a:path>
                        </a:pathLst>
                      </a:custGeom>
                      <a:solidFill>
                        <a:srgbClr val="744939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521" name="Google Shape;2998;p72">
                        <a:extLst>
                          <a:ext uri="{FF2B5EF4-FFF2-40B4-BE49-F238E27FC236}">
                            <a16:creationId xmlns:a16="http://schemas.microsoft.com/office/drawing/2014/main" id="{C0D59076-1993-10D9-B98B-37A1B3F6EA8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97925" y="320175"/>
                        <a:ext cx="13925" cy="377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57" h="1509" extrusionOk="0">
                            <a:moveTo>
                              <a:pt x="83" y="1"/>
                            </a:moveTo>
                            <a:lnTo>
                              <a:pt x="1" y="22"/>
                            </a:lnTo>
                            <a:lnTo>
                              <a:pt x="235" y="911"/>
                            </a:lnTo>
                            <a:lnTo>
                              <a:pt x="83" y="1487"/>
                            </a:lnTo>
                            <a:lnTo>
                              <a:pt x="167" y="1509"/>
                            </a:lnTo>
                            <a:lnTo>
                              <a:pt x="279" y="1079"/>
                            </a:lnTo>
                            <a:lnTo>
                              <a:pt x="393" y="1509"/>
                            </a:lnTo>
                            <a:lnTo>
                              <a:pt x="475" y="1487"/>
                            </a:lnTo>
                            <a:lnTo>
                              <a:pt x="323" y="911"/>
                            </a:lnTo>
                            <a:lnTo>
                              <a:pt x="557" y="22"/>
                            </a:lnTo>
                            <a:lnTo>
                              <a:pt x="475" y="1"/>
                            </a:lnTo>
                            <a:lnTo>
                              <a:pt x="279" y="743"/>
                            </a:lnTo>
                            <a:lnTo>
                              <a:pt x="83" y="1"/>
                            </a:lnTo>
                            <a:close/>
                          </a:path>
                        </a:pathLst>
                      </a:custGeom>
                      <a:solidFill>
                        <a:srgbClr val="744939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522" name="Google Shape;2999;p72">
                        <a:extLst>
                          <a:ext uri="{FF2B5EF4-FFF2-40B4-BE49-F238E27FC236}">
                            <a16:creationId xmlns:a16="http://schemas.microsoft.com/office/drawing/2014/main" id="{5D7B5EAB-5698-1810-65A6-78B64CC6E2D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74275" y="309275"/>
                        <a:ext cx="61225" cy="1878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449" h="7513" extrusionOk="0">
                            <a:moveTo>
                              <a:pt x="1" y="0"/>
                            </a:moveTo>
                            <a:lnTo>
                              <a:pt x="1" y="7513"/>
                            </a:lnTo>
                            <a:lnTo>
                              <a:pt x="2449" y="7513"/>
                            </a:lnTo>
                            <a:lnTo>
                              <a:pt x="2449" y="0"/>
                            </a:lnTo>
                            <a:close/>
                          </a:path>
                        </a:pathLst>
                      </a:custGeom>
                      <a:solidFill>
                        <a:srgbClr val="F5AD85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523" name="Google Shape;3000;p72">
                        <a:extLst>
                          <a:ext uri="{FF2B5EF4-FFF2-40B4-BE49-F238E27FC236}">
                            <a16:creationId xmlns:a16="http://schemas.microsoft.com/office/drawing/2014/main" id="{D7351DB0-8CD4-8997-1023-74E9168026C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60225" y="275975"/>
                        <a:ext cx="89325" cy="333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573" h="1333" extrusionOk="0">
                            <a:moveTo>
                              <a:pt x="1787" y="1"/>
                            </a:moveTo>
                            <a:lnTo>
                              <a:pt x="1" y="765"/>
                            </a:lnTo>
                            <a:lnTo>
                              <a:pt x="1" y="1332"/>
                            </a:lnTo>
                            <a:lnTo>
                              <a:pt x="3573" y="1332"/>
                            </a:lnTo>
                            <a:lnTo>
                              <a:pt x="3573" y="765"/>
                            </a:lnTo>
                            <a:lnTo>
                              <a:pt x="1787" y="1"/>
                            </a:lnTo>
                            <a:close/>
                          </a:path>
                        </a:pathLst>
                      </a:custGeom>
                      <a:solidFill>
                        <a:srgbClr val="E5926A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524" name="Google Shape;3001;p72">
                        <a:extLst>
                          <a:ext uri="{FF2B5EF4-FFF2-40B4-BE49-F238E27FC236}">
                            <a16:creationId xmlns:a16="http://schemas.microsoft.com/office/drawing/2014/main" id="{31FDD38D-A3D7-11CA-6784-160AAEA3874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74275" y="342925"/>
                        <a:ext cx="61225" cy="427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449" h="171" extrusionOk="0">
                            <a:moveTo>
                              <a:pt x="1" y="1"/>
                            </a:moveTo>
                            <a:lnTo>
                              <a:pt x="1" y="171"/>
                            </a:lnTo>
                            <a:lnTo>
                              <a:pt x="2449" y="171"/>
                            </a:lnTo>
                            <a:lnTo>
                              <a:pt x="2449" y="1"/>
                            </a:lnTo>
                            <a:close/>
                          </a:path>
                        </a:pathLst>
                      </a:custGeom>
                      <a:solidFill>
                        <a:srgbClr val="E5926A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525" name="Google Shape;3002;p72">
                        <a:extLst>
                          <a:ext uri="{FF2B5EF4-FFF2-40B4-BE49-F238E27FC236}">
                            <a16:creationId xmlns:a16="http://schemas.microsoft.com/office/drawing/2014/main" id="{F608ECE4-23AA-A151-E1CC-513A09097DF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74275" y="384850"/>
                        <a:ext cx="61225" cy="435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449" h="174" extrusionOk="0">
                            <a:moveTo>
                              <a:pt x="1" y="1"/>
                            </a:moveTo>
                            <a:lnTo>
                              <a:pt x="1" y="173"/>
                            </a:lnTo>
                            <a:lnTo>
                              <a:pt x="2449" y="173"/>
                            </a:lnTo>
                            <a:lnTo>
                              <a:pt x="2449" y="1"/>
                            </a:lnTo>
                            <a:close/>
                          </a:path>
                        </a:pathLst>
                      </a:custGeom>
                      <a:solidFill>
                        <a:srgbClr val="E5926A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526" name="Google Shape;3003;p72">
                        <a:extLst>
                          <a:ext uri="{FF2B5EF4-FFF2-40B4-BE49-F238E27FC236}">
                            <a16:creationId xmlns:a16="http://schemas.microsoft.com/office/drawing/2014/main" id="{35309986-979E-2539-F0B8-8A3FBA1B81F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74275" y="426825"/>
                        <a:ext cx="61225" cy="430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449" h="172" extrusionOk="0">
                            <a:moveTo>
                              <a:pt x="1" y="0"/>
                            </a:moveTo>
                            <a:lnTo>
                              <a:pt x="1" y="171"/>
                            </a:lnTo>
                            <a:lnTo>
                              <a:pt x="2449" y="171"/>
                            </a:lnTo>
                            <a:lnTo>
                              <a:pt x="2449" y="0"/>
                            </a:lnTo>
                            <a:close/>
                          </a:path>
                        </a:pathLst>
                      </a:custGeom>
                      <a:solidFill>
                        <a:srgbClr val="E5926A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527" name="Google Shape;3004;p72">
                        <a:extLst>
                          <a:ext uri="{FF2B5EF4-FFF2-40B4-BE49-F238E27FC236}">
                            <a16:creationId xmlns:a16="http://schemas.microsoft.com/office/drawing/2014/main" id="{51B6DABA-47D9-6444-AE8A-D6D7550B027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74275" y="468775"/>
                        <a:ext cx="61225" cy="427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449" h="171" extrusionOk="0">
                            <a:moveTo>
                              <a:pt x="1" y="0"/>
                            </a:moveTo>
                            <a:lnTo>
                              <a:pt x="1" y="171"/>
                            </a:lnTo>
                            <a:lnTo>
                              <a:pt x="2449" y="171"/>
                            </a:lnTo>
                            <a:lnTo>
                              <a:pt x="2449" y="0"/>
                            </a:lnTo>
                            <a:close/>
                          </a:path>
                        </a:pathLst>
                      </a:custGeom>
                      <a:solidFill>
                        <a:srgbClr val="E5926A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528" name="Google Shape;3005;p72">
                        <a:extLst>
                          <a:ext uri="{FF2B5EF4-FFF2-40B4-BE49-F238E27FC236}">
                            <a16:creationId xmlns:a16="http://schemas.microsoft.com/office/drawing/2014/main" id="{1C020C30-39F7-4E93-BC47-09CF4CB4545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60225" y="295100"/>
                        <a:ext cx="89325" cy="1420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573" h="568" extrusionOk="0">
                            <a:moveTo>
                              <a:pt x="1" y="0"/>
                            </a:moveTo>
                            <a:lnTo>
                              <a:pt x="1" y="567"/>
                            </a:lnTo>
                            <a:lnTo>
                              <a:pt x="3573" y="567"/>
                            </a:lnTo>
                            <a:lnTo>
                              <a:pt x="3573" y="0"/>
                            </a:lnTo>
                            <a:close/>
                          </a:path>
                        </a:pathLst>
                      </a:custGeom>
                      <a:solidFill>
                        <a:srgbClr val="8F4C39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529" name="Google Shape;3006;p72">
                        <a:extLst>
                          <a:ext uri="{FF2B5EF4-FFF2-40B4-BE49-F238E27FC236}">
                            <a16:creationId xmlns:a16="http://schemas.microsoft.com/office/drawing/2014/main" id="{BA1C0E93-83B9-FCB8-6C03-4B6D44BF17A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54925" y="489350"/>
                        <a:ext cx="899950" cy="60167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5998" h="24067" extrusionOk="0">
                            <a:moveTo>
                              <a:pt x="17999" y="0"/>
                            </a:moveTo>
                            <a:cubicBezTo>
                              <a:pt x="8074" y="0"/>
                              <a:pt x="0" y="8074"/>
                              <a:pt x="0" y="17999"/>
                            </a:cubicBezTo>
                            <a:lnTo>
                              <a:pt x="0" y="24067"/>
                            </a:lnTo>
                            <a:lnTo>
                              <a:pt x="2903" y="24067"/>
                            </a:lnTo>
                            <a:lnTo>
                              <a:pt x="2903" y="17999"/>
                            </a:lnTo>
                            <a:cubicBezTo>
                              <a:pt x="2903" y="9662"/>
                              <a:pt x="9662" y="2903"/>
                              <a:pt x="17999" y="2903"/>
                            </a:cubicBezTo>
                            <a:cubicBezTo>
                              <a:pt x="26336" y="2903"/>
                              <a:pt x="33095" y="9662"/>
                              <a:pt x="33095" y="17999"/>
                            </a:cubicBezTo>
                            <a:lnTo>
                              <a:pt x="33095" y="24067"/>
                            </a:lnTo>
                            <a:lnTo>
                              <a:pt x="35997" y="24067"/>
                            </a:lnTo>
                            <a:lnTo>
                              <a:pt x="35997" y="17999"/>
                            </a:lnTo>
                            <a:cubicBezTo>
                              <a:pt x="35997" y="8073"/>
                              <a:pt x="27923" y="0"/>
                              <a:pt x="17999" y="0"/>
                            </a:cubicBezTo>
                            <a:close/>
                          </a:path>
                        </a:pathLst>
                      </a:custGeom>
                      <a:solidFill>
                        <a:srgbClr val="E5926A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530" name="Google Shape;3007;p72">
                        <a:extLst>
                          <a:ext uri="{FF2B5EF4-FFF2-40B4-BE49-F238E27FC236}">
                            <a16:creationId xmlns:a16="http://schemas.microsoft.com/office/drawing/2014/main" id="{6490F06B-8F57-5F75-780C-C59970683D0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68200" y="821650"/>
                        <a:ext cx="72350" cy="2657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894" h="1063" extrusionOk="0">
                            <a:moveTo>
                              <a:pt x="94" y="1"/>
                            </a:moveTo>
                            <a:cubicBezTo>
                              <a:pt x="62" y="120"/>
                              <a:pt x="30" y="241"/>
                              <a:pt x="1" y="362"/>
                            </a:cubicBezTo>
                            <a:lnTo>
                              <a:pt x="2816" y="1062"/>
                            </a:lnTo>
                            <a:cubicBezTo>
                              <a:pt x="2839" y="959"/>
                              <a:pt x="2867" y="858"/>
                              <a:pt x="2894" y="758"/>
                            </a:cubicBezTo>
                            <a:lnTo>
                              <a:pt x="94" y="1"/>
                            </a:lnTo>
                            <a:close/>
                          </a:path>
                        </a:pathLst>
                      </a:custGeom>
                      <a:solidFill>
                        <a:srgbClr val="744939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531" name="Google Shape;3008;p72">
                        <a:extLst>
                          <a:ext uri="{FF2B5EF4-FFF2-40B4-BE49-F238E27FC236}">
                            <a16:creationId xmlns:a16="http://schemas.microsoft.com/office/drawing/2014/main" id="{C4D0D55A-D1D8-07D9-012D-F16833EF143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54925" y="984050"/>
                        <a:ext cx="72550" cy="857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902" h="343" extrusionOk="0">
                            <a:moveTo>
                              <a:pt x="0" y="0"/>
                            </a:moveTo>
                            <a:lnTo>
                              <a:pt x="0" y="343"/>
                            </a:lnTo>
                            <a:lnTo>
                              <a:pt x="2902" y="343"/>
                            </a:lnTo>
                            <a:lnTo>
                              <a:pt x="2902" y="0"/>
                            </a:lnTo>
                            <a:close/>
                          </a:path>
                        </a:pathLst>
                      </a:custGeom>
                      <a:solidFill>
                        <a:srgbClr val="744939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532" name="Google Shape;3009;p72">
                        <a:extLst>
                          <a:ext uri="{FF2B5EF4-FFF2-40B4-BE49-F238E27FC236}">
                            <a16:creationId xmlns:a16="http://schemas.microsoft.com/office/drawing/2014/main" id="{B1FB66D5-B171-7AC2-3403-54258C6FD3E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58125" y="876450"/>
                        <a:ext cx="73050" cy="1790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922" h="716" extrusionOk="0">
                            <a:moveTo>
                              <a:pt x="48" y="1"/>
                            </a:moveTo>
                            <a:cubicBezTo>
                              <a:pt x="32" y="124"/>
                              <a:pt x="16" y="248"/>
                              <a:pt x="0" y="372"/>
                            </a:cubicBezTo>
                            <a:lnTo>
                              <a:pt x="2881" y="715"/>
                            </a:lnTo>
                            <a:cubicBezTo>
                              <a:pt x="2894" y="612"/>
                              <a:pt x="2907" y="509"/>
                              <a:pt x="2921" y="406"/>
                            </a:cubicBezTo>
                            <a:lnTo>
                              <a:pt x="48" y="1"/>
                            </a:lnTo>
                            <a:close/>
                          </a:path>
                        </a:pathLst>
                      </a:custGeom>
                      <a:solidFill>
                        <a:srgbClr val="744939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533" name="Google Shape;3010;p72">
                        <a:extLst>
                          <a:ext uri="{FF2B5EF4-FFF2-40B4-BE49-F238E27FC236}">
                            <a16:creationId xmlns:a16="http://schemas.microsoft.com/office/drawing/2014/main" id="{A25D33A6-AE5F-1D0A-60D0-71B8111000B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08550" y="718275"/>
                        <a:ext cx="67575" cy="4257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03" h="1703" extrusionOk="0">
                            <a:moveTo>
                              <a:pt x="180" y="0"/>
                            </a:moveTo>
                            <a:cubicBezTo>
                              <a:pt x="120" y="109"/>
                              <a:pt x="59" y="217"/>
                              <a:pt x="1" y="326"/>
                            </a:cubicBezTo>
                            <a:lnTo>
                              <a:pt x="2550" y="1702"/>
                            </a:lnTo>
                            <a:cubicBezTo>
                              <a:pt x="2600" y="1609"/>
                              <a:pt x="2651" y="1518"/>
                              <a:pt x="2702" y="1425"/>
                            </a:cubicBezTo>
                            <a:lnTo>
                              <a:pt x="180" y="0"/>
                            </a:lnTo>
                            <a:close/>
                          </a:path>
                        </a:pathLst>
                      </a:custGeom>
                      <a:solidFill>
                        <a:srgbClr val="744939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534" name="Google Shape;3011;p72">
                        <a:extLst>
                          <a:ext uri="{FF2B5EF4-FFF2-40B4-BE49-F238E27FC236}">
                            <a16:creationId xmlns:a16="http://schemas.microsoft.com/office/drawing/2014/main" id="{02B92C61-956A-9F4B-C564-815E9FE2384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54925" y="932225"/>
                        <a:ext cx="72650" cy="917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906" h="367" extrusionOk="0">
                            <a:moveTo>
                              <a:pt x="4" y="1"/>
                            </a:moveTo>
                            <a:cubicBezTo>
                              <a:pt x="2" y="95"/>
                              <a:pt x="0" y="189"/>
                              <a:pt x="0" y="282"/>
                            </a:cubicBezTo>
                            <a:lnTo>
                              <a:pt x="0" y="367"/>
                            </a:lnTo>
                            <a:lnTo>
                              <a:pt x="2903" y="367"/>
                            </a:lnTo>
                            <a:lnTo>
                              <a:pt x="2903" y="282"/>
                            </a:lnTo>
                            <a:cubicBezTo>
                              <a:pt x="2903" y="203"/>
                              <a:pt x="2905" y="125"/>
                              <a:pt x="2905" y="45"/>
                            </a:cubicBezTo>
                            <a:lnTo>
                              <a:pt x="4" y="1"/>
                            </a:lnTo>
                            <a:close/>
                          </a:path>
                        </a:pathLst>
                      </a:custGeom>
                      <a:solidFill>
                        <a:srgbClr val="744939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535" name="Google Shape;3012;p72">
                        <a:extLst>
                          <a:ext uri="{FF2B5EF4-FFF2-40B4-BE49-F238E27FC236}">
                            <a16:creationId xmlns:a16="http://schemas.microsoft.com/office/drawing/2014/main" id="{433FEFE9-FA1D-83BC-2993-BE8DC0134AC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58275" y="558075"/>
                        <a:ext cx="46400" cy="655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856" h="2621" extrusionOk="0">
                            <a:moveTo>
                              <a:pt x="313" y="0"/>
                            </a:moveTo>
                            <a:cubicBezTo>
                              <a:pt x="208" y="68"/>
                              <a:pt x="104" y="134"/>
                              <a:pt x="1" y="202"/>
                            </a:cubicBezTo>
                            <a:lnTo>
                              <a:pt x="1590" y="2621"/>
                            </a:lnTo>
                            <a:cubicBezTo>
                              <a:pt x="1678" y="2563"/>
                              <a:pt x="1766" y="2507"/>
                              <a:pt x="1856" y="2450"/>
                            </a:cubicBezTo>
                            <a:lnTo>
                              <a:pt x="313" y="0"/>
                            </a:lnTo>
                            <a:close/>
                          </a:path>
                        </a:pathLst>
                      </a:custGeom>
                      <a:solidFill>
                        <a:srgbClr val="744939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536" name="Google Shape;3013;p72">
                        <a:extLst>
                          <a:ext uri="{FF2B5EF4-FFF2-40B4-BE49-F238E27FC236}">
                            <a16:creationId xmlns:a16="http://schemas.microsoft.com/office/drawing/2014/main" id="{16640BE3-EDC8-CA8A-5866-6099D75325A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54925" y="1035275"/>
                        <a:ext cx="72550" cy="857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902" h="343" extrusionOk="0">
                            <a:moveTo>
                              <a:pt x="0" y="1"/>
                            </a:moveTo>
                            <a:lnTo>
                              <a:pt x="0" y="342"/>
                            </a:lnTo>
                            <a:lnTo>
                              <a:pt x="2902" y="342"/>
                            </a:lnTo>
                            <a:lnTo>
                              <a:pt x="2902" y="1"/>
                            </a:lnTo>
                            <a:close/>
                          </a:path>
                        </a:pathLst>
                      </a:custGeom>
                      <a:solidFill>
                        <a:srgbClr val="744939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537" name="Google Shape;3014;p72">
                        <a:extLst>
                          <a:ext uri="{FF2B5EF4-FFF2-40B4-BE49-F238E27FC236}">
                            <a16:creationId xmlns:a16="http://schemas.microsoft.com/office/drawing/2014/main" id="{26D6BE5A-3F2F-53D5-A9DC-827149C032C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06800" y="531300"/>
                        <a:ext cx="39050" cy="6907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562" h="2763" extrusionOk="0">
                            <a:moveTo>
                              <a:pt x="335" y="1"/>
                            </a:moveTo>
                            <a:cubicBezTo>
                              <a:pt x="224" y="54"/>
                              <a:pt x="112" y="108"/>
                              <a:pt x="0" y="163"/>
                            </a:cubicBezTo>
                            <a:lnTo>
                              <a:pt x="1281" y="2762"/>
                            </a:lnTo>
                            <a:cubicBezTo>
                              <a:pt x="1374" y="2716"/>
                              <a:pt x="1468" y="2670"/>
                              <a:pt x="1562" y="2628"/>
                            </a:cubicBezTo>
                            <a:lnTo>
                              <a:pt x="335" y="1"/>
                            </a:lnTo>
                            <a:close/>
                          </a:path>
                        </a:pathLst>
                      </a:custGeom>
                      <a:solidFill>
                        <a:srgbClr val="744939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538" name="Google Shape;3015;p72">
                        <a:extLst>
                          <a:ext uri="{FF2B5EF4-FFF2-40B4-BE49-F238E27FC236}">
                            <a16:creationId xmlns:a16="http://schemas.microsoft.com/office/drawing/2014/main" id="{B6320C95-4AE3-2EC0-8E61-FF886AE8E89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67800" y="490225"/>
                        <a:ext cx="13775" cy="7295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51" h="2918" extrusionOk="0">
                            <a:moveTo>
                              <a:pt x="372" y="1"/>
                            </a:moveTo>
                            <a:cubicBezTo>
                              <a:pt x="248" y="8"/>
                              <a:pt x="125" y="16"/>
                              <a:pt x="1" y="26"/>
                            </a:cubicBezTo>
                            <a:lnTo>
                              <a:pt x="237" y="2918"/>
                            </a:lnTo>
                            <a:cubicBezTo>
                              <a:pt x="341" y="2910"/>
                              <a:pt x="446" y="2902"/>
                              <a:pt x="551" y="2896"/>
                            </a:cubicBezTo>
                            <a:lnTo>
                              <a:pt x="372" y="1"/>
                            </a:lnTo>
                            <a:close/>
                          </a:path>
                        </a:pathLst>
                      </a:custGeom>
                      <a:solidFill>
                        <a:srgbClr val="744939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539" name="Google Shape;3016;p72">
                        <a:extLst>
                          <a:ext uri="{FF2B5EF4-FFF2-40B4-BE49-F238E27FC236}">
                            <a16:creationId xmlns:a16="http://schemas.microsoft.com/office/drawing/2014/main" id="{B5A773A2-93AE-DECD-B989-3088366941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85100" y="768600"/>
                        <a:ext cx="70525" cy="3485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821" h="1394" extrusionOk="0">
                            <a:moveTo>
                              <a:pt x="139" y="1"/>
                            </a:moveTo>
                            <a:cubicBezTo>
                              <a:pt x="92" y="116"/>
                              <a:pt x="46" y="233"/>
                              <a:pt x="0" y="348"/>
                            </a:cubicBezTo>
                            <a:lnTo>
                              <a:pt x="2704" y="1393"/>
                            </a:lnTo>
                            <a:cubicBezTo>
                              <a:pt x="2741" y="1296"/>
                              <a:pt x="2781" y="1199"/>
                              <a:pt x="2820" y="1102"/>
                            </a:cubicBezTo>
                            <a:lnTo>
                              <a:pt x="139" y="1"/>
                            </a:lnTo>
                            <a:close/>
                          </a:path>
                        </a:pathLst>
                      </a:custGeom>
                      <a:solidFill>
                        <a:srgbClr val="744939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540" name="Google Shape;3017;p72">
                        <a:extLst>
                          <a:ext uri="{FF2B5EF4-FFF2-40B4-BE49-F238E27FC236}">
                            <a16:creationId xmlns:a16="http://schemas.microsoft.com/office/drawing/2014/main" id="{3DF00FC2-8196-B5BD-C56C-85118674CF2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58475" y="510875"/>
                        <a:ext cx="31075" cy="7150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243" h="2860" extrusionOk="0">
                            <a:moveTo>
                              <a:pt x="354" y="1"/>
                            </a:moveTo>
                            <a:cubicBezTo>
                              <a:pt x="237" y="38"/>
                              <a:pt x="118" y="77"/>
                              <a:pt x="0" y="118"/>
                            </a:cubicBezTo>
                            <a:lnTo>
                              <a:pt x="945" y="2859"/>
                            </a:lnTo>
                            <a:cubicBezTo>
                              <a:pt x="1043" y="2826"/>
                              <a:pt x="1143" y="2792"/>
                              <a:pt x="1242" y="2761"/>
                            </a:cubicBezTo>
                            <a:lnTo>
                              <a:pt x="354" y="1"/>
                            </a:lnTo>
                            <a:close/>
                          </a:path>
                        </a:pathLst>
                      </a:custGeom>
                      <a:solidFill>
                        <a:srgbClr val="744939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541" name="Google Shape;3018;p72">
                        <a:extLst>
                          <a:ext uri="{FF2B5EF4-FFF2-40B4-BE49-F238E27FC236}">
                            <a16:creationId xmlns:a16="http://schemas.microsoft.com/office/drawing/2014/main" id="{631F70E9-3858-E9E2-D75C-02A52A1BA78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13550" y="590675"/>
                        <a:ext cx="52900" cy="6107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116" h="2443" extrusionOk="0">
                            <a:moveTo>
                              <a:pt x="288" y="0"/>
                            </a:moveTo>
                            <a:cubicBezTo>
                              <a:pt x="191" y="79"/>
                              <a:pt x="96" y="158"/>
                              <a:pt x="0" y="240"/>
                            </a:cubicBezTo>
                            <a:lnTo>
                              <a:pt x="1877" y="2443"/>
                            </a:lnTo>
                            <a:cubicBezTo>
                              <a:pt x="1955" y="2376"/>
                              <a:pt x="2035" y="2309"/>
                              <a:pt x="2116" y="2244"/>
                            </a:cubicBezTo>
                            <a:lnTo>
                              <a:pt x="288" y="0"/>
                            </a:lnTo>
                            <a:close/>
                          </a:path>
                        </a:pathLst>
                      </a:custGeom>
                      <a:solidFill>
                        <a:srgbClr val="744939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542" name="Google Shape;3019;p72">
                        <a:extLst>
                          <a:ext uri="{FF2B5EF4-FFF2-40B4-BE49-F238E27FC236}">
                            <a16:creationId xmlns:a16="http://schemas.microsoft.com/office/drawing/2014/main" id="{5CD77D92-D42D-16AE-F1C9-AE0455273C2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8075" y="671325"/>
                        <a:ext cx="63600" cy="4955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544" h="1982" extrusionOk="0">
                            <a:moveTo>
                              <a:pt x="222" y="1"/>
                            </a:moveTo>
                            <a:cubicBezTo>
                              <a:pt x="147" y="102"/>
                              <a:pt x="74" y="202"/>
                              <a:pt x="1" y="304"/>
                            </a:cubicBezTo>
                            <a:lnTo>
                              <a:pt x="2359" y="1981"/>
                            </a:lnTo>
                            <a:cubicBezTo>
                              <a:pt x="2420" y="1898"/>
                              <a:pt x="2482" y="1814"/>
                              <a:pt x="2544" y="1731"/>
                            </a:cubicBezTo>
                            <a:lnTo>
                              <a:pt x="222" y="1"/>
                            </a:lnTo>
                            <a:close/>
                          </a:path>
                        </a:pathLst>
                      </a:custGeom>
                      <a:solidFill>
                        <a:srgbClr val="744939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543" name="Google Shape;3020;p72">
                        <a:extLst>
                          <a:ext uri="{FF2B5EF4-FFF2-40B4-BE49-F238E27FC236}">
                            <a16:creationId xmlns:a16="http://schemas.microsoft.com/office/drawing/2014/main" id="{40DEE922-3A72-600F-70FB-6DE9596C362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2450" y="497050"/>
                        <a:ext cx="22575" cy="728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03" h="2913" extrusionOk="0">
                            <a:moveTo>
                              <a:pt x="367" y="1"/>
                            </a:moveTo>
                            <a:cubicBezTo>
                              <a:pt x="244" y="25"/>
                              <a:pt x="121" y="48"/>
                              <a:pt x="0" y="74"/>
                            </a:cubicBezTo>
                            <a:lnTo>
                              <a:pt x="595" y="2913"/>
                            </a:lnTo>
                            <a:cubicBezTo>
                              <a:pt x="698" y="2892"/>
                              <a:pt x="800" y="2872"/>
                              <a:pt x="903" y="2853"/>
                            </a:cubicBezTo>
                            <a:lnTo>
                              <a:pt x="367" y="1"/>
                            </a:lnTo>
                            <a:close/>
                          </a:path>
                        </a:pathLst>
                      </a:custGeom>
                      <a:solidFill>
                        <a:srgbClr val="744939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544" name="Google Shape;3021;p72">
                        <a:extLst>
                          <a:ext uri="{FF2B5EF4-FFF2-40B4-BE49-F238E27FC236}">
                            <a16:creationId xmlns:a16="http://schemas.microsoft.com/office/drawing/2014/main" id="{AB189E16-FC6B-9F0F-1300-9C6E8F2503C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73275" y="628625"/>
                        <a:ext cx="58725" cy="557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49" h="2229" extrusionOk="0">
                            <a:moveTo>
                              <a:pt x="255" y="1"/>
                            </a:moveTo>
                            <a:cubicBezTo>
                              <a:pt x="170" y="91"/>
                              <a:pt x="85" y="182"/>
                              <a:pt x="1" y="274"/>
                            </a:cubicBezTo>
                            <a:lnTo>
                              <a:pt x="2135" y="2229"/>
                            </a:lnTo>
                            <a:cubicBezTo>
                              <a:pt x="2205" y="2151"/>
                              <a:pt x="2277" y="2075"/>
                              <a:pt x="2349" y="1999"/>
                            </a:cubicBezTo>
                            <a:lnTo>
                              <a:pt x="255" y="1"/>
                            </a:lnTo>
                            <a:close/>
                          </a:path>
                        </a:pathLst>
                      </a:custGeom>
                      <a:solidFill>
                        <a:srgbClr val="744939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545" name="Google Shape;3022;p72">
                        <a:extLst>
                          <a:ext uri="{FF2B5EF4-FFF2-40B4-BE49-F238E27FC236}">
                            <a16:creationId xmlns:a16="http://schemas.microsoft.com/office/drawing/2014/main" id="{A2B1FD38-879A-A2A7-3635-62B9DF2F306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69200" y="821675"/>
                        <a:ext cx="72350" cy="2657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894" h="1063" extrusionOk="0">
                            <a:moveTo>
                              <a:pt x="2801" y="1"/>
                            </a:moveTo>
                            <a:lnTo>
                              <a:pt x="0" y="758"/>
                            </a:lnTo>
                            <a:cubicBezTo>
                              <a:pt x="27" y="859"/>
                              <a:pt x="55" y="959"/>
                              <a:pt x="79" y="1062"/>
                            </a:cubicBezTo>
                            <a:lnTo>
                              <a:pt x="2894" y="362"/>
                            </a:lnTo>
                            <a:cubicBezTo>
                              <a:pt x="2866" y="240"/>
                              <a:pt x="2833" y="119"/>
                              <a:pt x="2801" y="1"/>
                            </a:cubicBezTo>
                            <a:close/>
                          </a:path>
                        </a:pathLst>
                      </a:custGeom>
                      <a:solidFill>
                        <a:srgbClr val="744939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546" name="Google Shape;3023;p72">
                        <a:extLst>
                          <a:ext uri="{FF2B5EF4-FFF2-40B4-BE49-F238E27FC236}">
                            <a16:creationId xmlns:a16="http://schemas.microsoft.com/office/drawing/2014/main" id="{AE44BAE7-9721-A403-8C52-81C73C259AA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82300" y="984050"/>
                        <a:ext cx="72575" cy="857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903" h="343" extrusionOk="0">
                            <a:moveTo>
                              <a:pt x="0" y="0"/>
                            </a:moveTo>
                            <a:lnTo>
                              <a:pt x="0" y="343"/>
                            </a:lnTo>
                            <a:lnTo>
                              <a:pt x="2902" y="343"/>
                            </a:lnTo>
                            <a:lnTo>
                              <a:pt x="2902" y="0"/>
                            </a:lnTo>
                            <a:close/>
                          </a:path>
                        </a:pathLst>
                      </a:custGeom>
                      <a:solidFill>
                        <a:srgbClr val="744939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547" name="Google Shape;3024;p72">
                        <a:extLst>
                          <a:ext uri="{FF2B5EF4-FFF2-40B4-BE49-F238E27FC236}">
                            <a16:creationId xmlns:a16="http://schemas.microsoft.com/office/drawing/2014/main" id="{CF91CCB3-A55C-5F60-2690-D8FD655F1E4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78575" y="876450"/>
                        <a:ext cx="73075" cy="1790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923" h="716" extrusionOk="0">
                            <a:moveTo>
                              <a:pt x="2875" y="1"/>
                            </a:moveTo>
                            <a:lnTo>
                              <a:pt x="1" y="406"/>
                            </a:lnTo>
                            <a:cubicBezTo>
                              <a:pt x="15" y="509"/>
                              <a:pt x="29" y="612"/>
                              <a:pt x="41" y="715"/>
                            </a:cubicBezTo>
                            <a:lnTo>
                              <a:pt x="2922" y="372"/>
                            </a:lnTo>
                            <a:cubicBezTo>
                              <a:pt x="2909" y="248"/>
                              <a:pt x="2891" y="124"/>
                              <a:pt x="2875" y="1"/>
                            </a:cubicBezTo>
                            <a:close/>
                          </a:path>
                        </a:pathLst>
                      </a:custGeom>
                      <a:solidFill>
                        <a:srgbClr val="744939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548" name="Google Shape;3025;p72">
                        <a:extLst>
                          <a:ext uri="{FF2B5EF4-FFF2-40B4-BE49-F238E27FC236}">
                            <a16:creationId xmlns:a16="http://schemas.microsoft.com/office/drawing/2014/main" id="{FD211DA4-DB6B-DF58-27FC-249B210AC60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33675" y="718275"/>
                        <a:ext cx="67600" cy="4257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04" h="1703" extrusionOk="0">
                            <a:moveTo>
                              <a:pt x="2523" y="0"/>
                            </a:moveTo>
                            <a:lnTo>
                              <a:pt x="0" y="1426"/>
                            </a:lnTo>
                            <a:cubicBezTo>
                              <a:pt x="52" y="1519"/>
                              <a:pt x="103" y="1609"/>
                              <a:pt x="153" y="1702"/>
                            </a:cubicBezTo>
                            <a:lnTo>
                              <a:pt x="2704" y="327"/>
                            </a:lnTo>
                            <a:cubicBezTo>
                              <a:pt x="2644" y="217"/>
                              <a:pt x="2583" y="109"/>
                              <a:pt x="2523" y="0"/>
                            </a:cubicBezTo>
                            <a:close/>
                          </a:path>
                        </a:pathLst>
                      </a:custGeom>
                      <a:solidFill>
                        <a:srgbClr val="744939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549" name="Google Shape;3026;p72">
                        <a:extLst>
                          <a:ext uri="{FF2B5EF4-FFF2-40B4-BE49-F238E27FC236}">
                            <a16:creationId xmlns:a16="http://schemas.microsoft.com/office/drawing/2014/main" id="{2ADB7CF4-4E88-047D-5E1C-8C889B379C1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82200" y="932225"/>
                        <a:ext cx="72675" cy="917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907" h="367" extrusionOk="0">
                            <a:moveTo>
                              <a:pt x="2903" y="1"/>
                            </a:moveTo>
                            <a:lnTo>
                              <a:pt x="0" y="45"/>
                            </a:lnTo>
                            <a:cubicBezTo>
                              <a:pt x="1" y="125"/>
                              <a:pt x="4" y="203"/>
                              <a:pt x="4" y="282"/>
                            </a:cubicBezTo>
                            <a:lnTo>
                              <a:pt x="4" y="367"/>
                            </a:lnTo>
                            <a:lnTo>
                              <a:pt x="2906" y="367"/>
                            </a:lnTo>
                            <a:lnTo>
                              <a:pt x="2906" y="282"/>
                            </a:lnTo>
                            <a:cubicBezTo>
                              <a:pt x="2906" y="189"/>
                              <a:pt x="2904" y="95"/>
                              <a:pt x="2903" y="1"/>
                            </a:cubicBezTo>
                            <a:close/>
                          </a:path>
                        </a:pathLst>
                      </a:custGeom>
                      <a:solidFill>
                        <a:srgbClr val="744939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550" name="Google Shape;3027;p72">
                        <a:extLst>
                          <a:ext uri="{FF2B5EF4-FFF2-40B4-BE49-F238E27FC236}">
                            <a16:creationId xmlns:a16="http://schemas.microsoft.com/office/drawing/2014/main" id="{5691845C-F283-97C1-0FAA-87DB7E3974B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05125" y="558075"/>
                        <a:ext cx="46375" cy="6555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855" h="2622" extrusionOk="0">
                            <a:moveTo>
                              <a:pt x="1543" y="0"/>
                            </a:moveTo>
                            <a:lnTo>
                              <a:pt x="1" y="2451"/>
                            </a:lnTo>
                            <a:cubicBezTo>
                              <a:pt x="90" y="2508"/>
                              <a:pt x="177" y="2564"/>
                              <a:pt x="263" y="2622"/>
                            </a:cubicBezTo>
                            <a:lnTo>
                              <a:pt x="1855" y="203"/>
                            </a:lnTo>
                            <a:cubicBezTo>
                              <a:pt x="1751" y="134"/>
                              <a:pt x="1647" y="68"/>
                              <a:pt x="1543" y="0"/>
                            </a:cubicBezTo>
                            <a:close/>
                          </a:path>
                        </a:pathLst>
                      </a:custGeom>
                      <a:solidFill>
                        <a:srgbClr val="744939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551" name="Google Shape;3028;p72">
                        <a:extLst>
                          <a:ext uri="{FF2B5EF4-FFF2-40B4-BE49-F238E27FC236}">
                            <a16:creationId xmlns:a16="http://schemas.microsoft.com/office/drawing/2014/main" id="{CEA6AD95-CD2C-0A3B-5DF4-6A3849E97FE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82300" y="1035275"/>
                        <a:ext cx="72575" cy="857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903" h="343" extrusionOk="0">
                            <a:moveTo>
                              <a:pt x="0" y="1"/>
                            </a:moveTo>
                            <a:lnTo>
                              <a:pt x="0" y="342"/>
                            </a:lnTo>
                            <a:lnTo>
                              <a:pt x="2902" y="342"/>
                            </a:lnTo>
                            <a:lnTo>
                              <a:pt x="2902" y="1"/>
                            </a:lnTo>
                            <a:close/>
                          </a:path>
                        </a:pathLst>
                      </a:custGeom>
                      <a:solidFill>
                        <a:srgbClr val="744939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552" name="Google Shape;3029;p72">
                        <a:extLst>
                          <a:ext uri="{FF2B5EF4-FFF2-40B4-BE49-F238E27FC236}">
                            <a16:creationId xmlns:a16="http://schemas.microsoft.com/office/drawing/2014/main" id="{EB2365EB-FE3D-9FB7-B8C4-8F594DFA92E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63925" y="531300"/>
                        <a:ext cx="39075" cy="6907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563" h="2763" extrusionOk="0">
                            <a:moveTo>
                              <a:pt x="1226" y="1"/>
                            </a:moveTo>
                            <a:lnTo>
                              <a:pt x="1" y="2628"/>
                            </a:lnTo>
                            <a:cubicBezTo>
                              <a:pt x="94" y="2671"/>
                              <a:pt x="189" y="2717"/>
                              <a:pt x="282" y="2762"/>
                            </a:cubicBezTo>
                            <a:lnTo>
                              <a:pt x="1562" y="163"/>
                            </a:lnTo>
                            <a:cubicBezTo>
                              <a:pt x="1451" y="107"/>
                              <a:pt x="1340" y="54"/>
                              <a:pt x="1226" y="1"/>
                            </a:cubicBezTo>
                            <a:close/>
                          </a:path>
                        </a:pathLst>
                      </a:custGeom>
                      <a:solidFill>
                        <a:srgbClr val="744939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553" name="Google Shape;3030;p72">
                        <a:extLst>
                          <a:ext uri="{FF2B5EF4-FFF2-40B4-BE49-F238E27FC236}">
                            <a16:creationId xmlns:a16="http://schemas.microsoft.com/office/drawing/2014/main" id="{F5B9A63B-E736-3ED2-ED0C-97028AC226E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28225" y="490225"/>
                        <a:ext cx="13750" cy="7295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50" h="2918" extrusionOk="0">
                            <a:moveTo>
                              <a:pt x="178" y="1"/>
                            </a:moveTo>
                            <a:lnTo>
                              <a:pt x="1" y="2896"/>
                            </a:lnTo>
                            <a:cubicBezTo>
                              <a:pt x="105" y="2902"/>
                              <a:pt x="209" y="2910"/>
                              <a:pt x="313" y="2918"/>
                            </a:cubicBezTo>
                            <a:lnTo>
                              <a:pt x="550" y="26"/>
                            </a:lnTo>
                            <a:cubicBezTo>
                              <a:pt x="426" y="16"/>
                              <a:pt x="302" y="7"/>
                              <a:pt x="178" y="1"/>
                            </a:cubicBezTo>
                            <a:close/>
                          </a:path>
                        </a:pathLst>
                      </a:custGeom>
                      <a:solidFill>
                        <a:srgbClr val="744939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554" name="Google Shape;3031;p72">
                        <a:extLst>
                          <a:ext uri="{FF2B5EF4-FFF2-40B4-BE49-F238E27FC236}">
                            <a16:creationId xmlns:a16="http://schemas.microsoft.com/office/drawing/2014/main" id="{BE2D86A5-7A56-7A29-980B-2112B8AC6B9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54200" y="768625"/>
                        <a:ext cx="70475" cy="3485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819" h="1394" extrusionOk="0">
                            <a:moveTo>
                              <a:pt x="2680" y="1"/>
                            </a:moveTo>
                            <a:lnTo>
                              <a:pt x="0" y="1104"/>
                            </a:lnTo>
                            <a:cubicBezTo>
                              <a:pt x="39" y="1199"/>
                              <a:pt x="77" y="1296"/>
                              <a:pt x="116" y="1393"/>
                            </a:cubicBezTo>
                            <a:lnTo>
                              <a:pt x="2818" y="348"/>
                            </a:lnTo>
                            <a:cubicBezTo>
                              <a:pt x="2775" y="232"/>
                              <a:pt x="2728" y="115"/>
                              <a:pt x="2680" y="1"/>
                            </a:cubicBezTo>
                            <a:close/>
                          </a:path>
                        </a:pathLst>
                      </a:custGeom>
                      <a:solidFill>
                        <a:srgbClr val="744939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555" name="Google Shape;3032;p72">
                        <a:extLst>
                          <a:ext uri="{FF2B5EF4-FFF2-40B4-BE49-F238E27FC236}">
                            <a16:creationId xmlns:a16="http://schemas.microsoft.com/office/drawing/2014/main" id="{DC57AFCC-AB07-694A-4325-A09CC5CCD16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20250" y="510850"/>
                        <a:ext cx="31075" cy="7150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243" h="2860" extrusionOk="0">
                            <a:moveTo>
                              <a:pt x="887" y="1"/>
                            </a:moveTo>
                            <a:lnTo>
                              <a:pt x="0" y="2761"/>
                            </a:lnTo>
                            <a:cubicBezTo>
                              <a:pt x="99" y="2793"/>
                              <a:pt x="199" y="2825"/>
                              <a:pt x="297" y="2859"/>
                            </a:cubicBezTo>
                            <a:lnTo>
                              <a:pt x="1242" y="117"/>
                            </a:lnTo>
                            <a:cubicBezTo>
                              <a:pt x="1124" y="78"/>
                              <a:pt x="1006" y="38"/>
                              <a:pt x="887" y="1"/>
                            </a:cubicBezTo>
                            <a:close/>
                          </a:path>
                        </a:pathLst>
                      </a:custGeom>
                      <a:solidFill>
                        <a:srgbClr val="744939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556" name="Google Shape;3033;p72">
                        <a:extLst>
                          <a:ext uri="{FF2B5EF4-FFF2-40B4-BE49-F238E27FC236}">
                            <a16:creationId xmlns:a16="http://schemas.microsoft.com/office/drawing/2014/main" id="{64C7B882-D8A0-AF72-91EF-59CD89C8F85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43325" y="590675"/>
                        <a:ext cx="52925" cy="6107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117" h="2443" extrusionOk="0">
                            <a:moveTo>
                              <a:pt x="1828" y="0"/>
                            </a:moveTo>
                            <a:lnTo>
                              <a:pt x="1" y="2244"/>
                            </a:lnTo>
                            <a:cubicBezTo>
                              <a:pt x="82" y="2309"/>
                              <a:pt x="162" y="2376"/>
                              <a:pt x="240" y="2443"/>
                            </a:cubicBezTo>
                            <a:lnTo>
                              <a:pt x="2116" y="240"/>
                            </a:lnTo>
                            <a:cubicBezTo>
                              <a:pt x="2021" y="158"/>
                              <a:pt x="1925" y="79"/>
                              <a:pt x="1828" y="0"/>
                            </a:cubicBezTo>
                            <a:close/>
                          </a:path>
                        </a:pathLst>
                      </a:custGeom>
                      <a:solidFill>
                        <a:srgbClr val="744939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557" name="Google Shape;3034;p72">
                        <a:extLst>
                          <a:ext uri="{FF2B5EF4-FFF2-40B4-BE49-F238E27FC236}">
                            <a16:creationId xmlns:a16="http://schemas.microsoft.com/office/drawing/2014/main" id="{DBB675F5-6ED2-62DC-77ED-DA78448947B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08100" y="671325"/>
                        <a:ext cx="63650" cy="4955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546" h="1982" extrusionOk="0">
                            <a:moveTo>
                              <a:pt x="2324" y="1"/>
                            </a:moveTo>
                            <a:lnTo>
                              <a:pt x="1" y="1731"/>
                            </a:lnTo>
                            <a:cubicBezTo>
                              <a:pt x="64" y="1813"/>
                              <a:pt x="125" y="1897"/>
                              <a:pt x="185" y="1981"/>
                            </a:cubicBezTo>
                            <a:lnTo>
                              <a:pt x="2546" y="304"/>
                            </a:lnTo>
                            <a:cubicBezTo>
                              <a:pt x="2471" y="202"/>
                              <a:pt x="2398" y="102"/>
                              <a:pt x="2324" y="1"/>
                            </a:cubicBezTo>
                            <a:close/>
                          </a:path>
                        </a:pathLst>
                      </a:custGeom>
                      <a:solidFill>
                        <a:srgbClr val="744939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558" name="Google Shape;3035;p72">
                        <a:extLst>
                          <a:ext uri="{FF2B5EF4-FFF2-40B4-BE49-F238E27FC236}">
                            <a16:creationId xmlns:a16="http://schemas.microsoft.com/office/drawing/2014/main" id="{4D119AC8-A7B6-AC86-4189-07F8E2307D1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74800" y="497100"/>
                        <a:ext cx="22550" cy="728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02" h="2913" extrusionOk="0">
                            <a:moveTo>
                              <a:pt x="534" y="1"/>
                            </a:moveTo>
                            <a:lnTo>
                              <a:pt x="1" y="2852"/>
                            </a:lnTo>
                            <a:cubicBezTo>
                              <a:pt x="104" y="2872"/>
                              <a:pt x="205" y="2892"/>
                              <a:pt x="306" y="2913"/>
                            </a:cubicBezTo>
                            <a:lnTo>
                              <a:pt x="901" y="73"/>
                            </a:lnTo>
                            <a:cubicBezTo>
                              <a:pt x="779" y="47"/>
                              <a:pt x="657" y="25"/>
                              <a:pt x="534" y="1"/>
                            </a:cubicBezTo>
                            <a:close/>
                          </a:path>
                        </a:pathLst>
                      </a:custGeom>
                      <a:solidFill>
                        <a:srgbClr val="744939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559" name="Google Shape;3036;p72">
                        <a:extLst>
                          <a:ext uri="{FF2B5EF4-FFF2-40B4-BE49-F238E27FC236}">
                            <a16:creationId xmlns:a16="http://schemas.microsoft.com/office/drawing/2014/main" id="{59CCCF06-F1B7-574D-605F-2163E7ABFB7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77775" y="628625"/>
                        <a:ext cx="58725" cy="557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49" h="2229" extrusionOk="0">
                            <a:moveTo>
                              <a:pt x="2095" y="1"/>
                            </a:moveTo>
                            <a:lnTo>
                              <a:pt x="1" y="2000"/>
                            </a:lnTo>
                            <a:cubicBezTo>
                              <a:pt x="74" y="2075"/>
                              <a:pt x="145" y="2151"/>
                              <a:pt x="215" y="2229"/>
                            </a:cubicBezTo>
                            <a:lnTo>
                              <a:pt x="2348" y="274"/>
                            </a:lnTo>
                            <a:cubicBezTo>
                              <a:pt x="2265" y="182"/>
                              <a:pt x="2179" y="91"/>
                              <a:pt x="2095" y="1"/>
                            </a:cubicBezTo>
                            <a:close/>
                          </a:path>
                        </a:pathLst>
                      </a:custGeom>
                      <a:solidFill>
                        <a:srgbClr val="744939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560" name="Google Shape;3037;p72">
                        <a:extLst>
                          <a:ext uri="{FF2B5EF4-FFF2-40B4-BE49-F238E27FC236}">
                            <a16:creationId xmlns:a16="http://schemas.microsoft.com/office/drawing/2014/main" id="{87FD56F5-EF2E-8D78-8FE1-AC5E11CA33E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89325" y="533475"/>
                        <a:ext cx="61200" cy="55755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448" h="22302" extrusionOk="0">
                            <a:moveTo>
                              <a:pt x="0" y="0"/>
                            </a:moveTo>
                            <a:lnTo>
                              <a:pt x="0" y="22302"/>
                            </a:lnTo>
                            <a:lnTo>
                              <a:pt x="2447" y="22302"/>
                            </a:lnTo>
                            <a:lnTo>
                              <a:pt x="2447" y="0"/>
                            </a:lnTo>
                            <a:close/>
                          </a:path>
                        </a:pathLst>
                      </a:custGeom>
                      <a:solidFill>
                        <a:srgbClr val="F5AD85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561" name="Google Shape;3038;p72">
                        <a:extLst>
                          <a:ext uri="{FF2B5EF4-FFF2-40B4-BE49-F238E27FC236}">
                            <a16:creationId xmlns:a16="http://schemas.microsoft.com/office/drawing/2014/main" id="{51977F33-7A1C-9585-C296-537D1C8FA0F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5275" y="500175"/>
                        <a:ext cx="89300" cy="333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572" h="1333" extrusionOk="0">
                            <a:moveTo>
                              <a:pt x="1786" y="1"/>
                            </a:moveTo>
                            <a:lnTo>
                              <a:pt x="0" y="765"/>
                            </a:lnTo>
                            <a:lnTo>
                              <a:pt x="0" y="1332"/>
                            </a:lnTo>
                            <a:lnTo>
                              <a:pt x="3571" y="1332"/>
                            </a:lnTo>
                            <a:lnTo>
                              <a:pt x="3571" y="765"/>
                            </a:lnTo>
                            <a:lnTo>
                              <a:pt x="1786" y="1"/>
                            </a:lnTo>
                            <a:close/>
                          </a:path>
                        </a:pathLst>
                      </a:custGeom>
                      <a:solidFill>
                        <a:srgbClr val="E5926A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562" name="Google Shape;3039;p72">
                        <a:extLst>
                          <a:ext uri="{FF2B5EF4-FFF2-40B4-BE49-F238E27FC236}">
                            <a16:creationId xmlns:a16="http://schemas.microsoft.com/office/drawing/2014/main" id="{B4D9D64C-112D-7EFD-7277-81C62421519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89325" y="567125"/>
                        <a:ext cx="61200" cy="427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448" h="171" extrusionOk="0">
                            <a:moveTo>
                              <a:pt x="0" y="1"/>
                            </a:moveTo>
                            <a:lnTo>
                              <a:pt x="0" y="171"/>
                            </a:lnTo>
                            <a:lnTo>
                              <a:pt x="2447" y="171"/>
                            </a:lnTo>
                            <a:lnTo>
                              <a:pt x="2447" y="1"/>
                            </a:lnTo>
                            <a:close/>
                          </a:path>
                        </a:pathLst>
                      </a:custGeom>
                      <a:solidFill>
                        <a:srgbClr val="E5926A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563" name="Google Shape;3040;p72">
                        <a:extLst>
                          <a:ext uri="{FF2B5EF4-FFF2-40B4-BE49-F238E27FC236}">
                            <a16:creationId xmlns:a16="http://schemas.microsoft.com/office/drawing/2014/main" id="{24F555E1-1491-7DD0-E4D0-46936999176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89325" y="609050"/>
                        <a:ext cx="61200" cy="43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448" h="173" extrusionOk="0">
                            <a:moveTo>
                              <a:pt x="0" y="1"/>
                            </a:moveTo>
                            <a:lnTo>
                              <a:pt x="0" y="172"/>
                            </a:lnTo>
                            <a:lnTo>
                              <a:pt x="2447" y="172"/>
                            </a:lnTo>
                            <a:lnTo>
                              <a:pt x="2447" y="1"/>
                            </a:lnTo>
                            <a:close/>
                          </a:path>
                        </a:pathLst>
                      </a:custGeom>
                      <a:solidFill>
                        <a:srgbClr val="E5926A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564" name="Google Shape;3041;p72">
                        <a:extLst>
                          <a:ext uri="{FF2B5EF4-FFF2-40B4-BE49-F238E27FC236}">
                            <a16:creationId xmlns:a16="http://schemas.microsoft.com/office/drawing/2014/main" id="{4256DD20-14E3-F3F0-C223-01E18F0C4DB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89325" y="651000"/>
                        <a:ext cx="61200" cy="43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448" h="173" extrusionOk="0">
                            <a:moveTo>
                              <a:pt x="0" y="0"/>
                            </a:moveTo>
                            <a:lnTo>
                              <a:pt x="0" y="172"/>
                            </a:lnTo>
                            <a:lnTo>
                              <a:pt x="2447" y="172"/>
                            </a:lnTo>
                            <a:lnTo>
                              <a:pt x="2447" y="0"/>
                            </a:lnTo>
                            <a:close/>
                          </a:path>
                        </a:pathLst>
                      </a:custGeom>
                      <a:solidFill>
                        <a:srgbClr val="E5926A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565" name="Google Shape;3042;p72">
                        <a:extLst>
                          <a:ext uri="{FF2B5EF4-FFF2-40B4-BE49-F238E27FC236}">
                            <a16:creationId xmlns:a16="http://schemas.microsoft.com/office/drawing/2014/main" id="{7AF43505-A5A8-F704-C147-F5162F5731E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89325" y="692975"/>
                        <a:ext cx="61200" cy="427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448" h="171" extrusionOk="0">
                            <a:moveTo>
                              <a:pt x="0" y="0"/>
                            </a:moveTo>
                            <a:lnTo>
                              <a:pt x="0" y="171"/>
                            </a:lnTo>
                            <a:lnTo>
                              <a:pt x="2447" y="171"/>
                            </a:lnTo>
                            <a:lnTo>
                              <a:pt x="2447" y="0"/>
                            </a:lnTo>
                            <a:close/>
                          </a:path>
                        </a:pathLst>
                      </a:custGeom>
                      <a:solidFill>
                        <a:srgbClr val="E5926A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566" name="Google Shape;3043;p72">
                        <a:extLst>
                          <a:ext uri="{FF2B5EF4-FFF2-40B4-BE49-F238E27FC236}">
                            <a16:creationId xmlns:a16="http://schemas.microsoft.com/office/drawing/2014/main" id="{18B85C55-EBCD-4711-ADB7-F07505C374A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89325" y="734900"/>
                        <a:ext cx="61200" cy="427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448" h="171" extrusionOk="0">
                            <a:moveTo>
                              <a:pt x="0" y="1"/>
                            </a:moveTo>
                            <a:lnTo>
                              <a:pt x="0" y="171"/>
                            </a:lnTo>
                            <a:lnTo>
                              <a:pt x="2447" y="171"/>
                            </a:lnTo>
                            <a:lnTo>
                              <a:pt x="2447" y="1"/>
                            </a:lnTo>
                            <a:close/>
                          </a:path>
                        </a:pathLst>
                      </a:custGeom>
                      <a:solidFill>
                        <a:srgbClr val="E5926A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567" name="Google Shape;3044;p72">
                        <a:extLst>
                          <a:ext uri="{FF2B5EF4-FFF2-40B4-BE49-F238E27FC236}">
                            <a16:creationId xmlns:a16="http://schemas.microsoft.com/office/drawing/2014/main" id="{A3EEA4CD-C2C2-46DB-3AD8-3733AF00604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89325" y="776875"/>
                        <a:ext cx="61200" cy="430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448" h="172" extrusionOk="0">
                            <a:moveTo>
                              <a:pt x="0" y="1"/>
                            </a:moveTo>
                            <a:lnTo>
                              <a:pt x="0" y="171"/>
                            </a:lnTo>
                            <a:lnTo>
                              <a:pt x="2447" y="171"/>
                            </a:lnTo>
                            <a:lnTo>
                              <a:pt x="2447" y="1"/>
                            </a:lnTo>
                            <a:close/>
                          </a:path>
                        </a:pathLst>
                      </a:custGeom>
                      <a:solidFill>
                        <a:srgbClr val="E5926A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568" name="Google Shape;3045;p72">
                        <a:extLst>
                          <a:ext uri="{FF2B5EF4-FFF2-40B4-BE49-F238E27FC236}">
                            <a16:creationId xmlns:a16="http://schemas.microsoft.com/office/drawing/2014/main" id="{E82039DA-9BCF-EED5-76BF-126EAD9A16A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89325" y="818825"/>
                        <a:ext cx="61200" cy="427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448" h="171" extrusionOk="0">
                            <a:moveTo>
                              <a:pt x="0" y="0"/>
                            </a:moveTo>
                            <a:lnTo>
                              <a:pt x="0" y="170"/>
                            </a:lnTo>
                            <a:lnTo>
                              <a:pt x="2447" y="170"/>
                            </a:lnTo>
                            <a:lnTo>
                              <a:pt x="2447" y="0"/>
                            </a:lnTo>
                            <a:close/>
                          </a:path>
                        </a:pathLst>
                      </a:custGeom>
                      <a:solidFill>
                        <a:srgbClr val="E5926A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569" name="Google Shape;3046;p72">
                        <a:extLst>
                          <a:ext uri="{FF2B5EF4-FFF2-40B4-BE49-F238E27FC236}">
                            <a16:creationId xmlns:a16="http://schemas.microsoft.com/office/drawing/2014/main" id="{D0A52BC7-3A99-960C-6F6C-E3E5704F4A8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89325" y="860750"/>
                        <a:ext cx="61200" cy="427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448" h="171" extrusionOk="0">
                            <a:moveTo>
                              <a:pt x="0" y="0"/>
                            </a:moveTo>
                            <a:lnTo>
                              <a:pt x="0" y="171"/>
                            </a:lnTo>
                            <a:lnTo>
                              <a:pt x="2447" y="171"/>
                            </a:lnTo>
                            <a:lnTo>
                              <a:pt x="2447" y="0"/>
                            </a:lnTo>
                            <a:close/>
                          </a:path>
                        </a:pathLst>
                      </a:custGeom>
                      <a:solidFill>
                        <a:srgbClr val="E5926A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570" name="Google Shape;3047;p72">
                        <a:extLst>
                          <a:ext uri="{FF2B5EF4-FFF2-40B4-BE49-F238E27FC236}">
                            <a16:creationId xmlns:a16="http://schemas.microsoft.com/office/drawing/2014/main" id="{14A01CC6-4EA9-CC0D-AAD1-07E93189773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89325" y="902725"/>
                        <a:ext cx="61200" cy="427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448" h="171" extrusionOk="0">
                            <a:moveTo>
                              <a:pt x="0" y="1"/>
                            </a:moveTo>
                            <a:lnTo>
                              <a:pt x="0" y="171"/>
                            </a:lnTo>
                            <a:lnTo>
                              <a:pt x="2447" y="171"/>
                            </a:lnTo>
                            <a:lnTo>
                              <a:pt x="2447" y="1"/>
                            </a:lnTo>
                            <a:close/>
                          </a:path>
                        </a:pathLst>
                      </a:custGeom>
                      <a:solidFill>
                        <a:srgbClr val="E5926A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571" name="Google Shape;3048;p72">
                        <a:extLst>
                          <a:ext uri="{FF2B5EF4-FFF2-40B4-BE49-F238E27FC236}">
                            <a16:creationId xmlns:a16="http://schemas.microsoft.com/office/drawing/2014/main" id="{8C89F49C-0AFA-3FC0-FF48-7AA09479CA9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89325" y="944650"/>
                        <a:ext cx="61200" cy="430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448" h="172" extrusionOk="0">
                            <a:moveTo>
                              <a:pt x="0" y="1"/>
                            </a:moveTo>
                            <a:lnTo>
                              <a:pt x="0" y="171"/>
                            </a:lnTo>
                            <a:lnTo>
                              <a:pt x="2447" y="171"/>
                            </a:lnTo>
                            <a:lnTo>
                              <a:pt x="2447" y="1"/>
                            </a:lnTo>
                            <a:close/>
                          </a:path>
                        </a:pathLst>
                      </a:custGeom>
                      <a:solidFill>
                        <a:srgbClr val="E5926A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572" name="Google Shape;3049;p72">
                        <a:extLst>
                          <a:ext uri="{FF2B5EF4-FFF2-40B4-BE49-F238E27FC236}">
                            <a16:creationId xmlns:a16="http://schemas.microsoft.com/office/drawing/2014/main" id="{6B346BEB-E841-5C7E-A5C2-D24675442D9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89325" y="986600"/>
                        <a:ext cx="61200" cy="427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448" h="171" extrusionOk="0">
                            <a:moveTo>
                              <a:pt x="0" y="0"/>
                            </a:moveTo>
                            <a:lnTo>
                              <a:pt x="0" y="170"/>
                            </a:lnTo>
                            <a:lnTo>
                              <a:pt x="2447" y="170"/>
                            </a:lnTo>
                            <a:lnTo>
                              <a:pt x="2447" y="0"/>
                            </a:lnTo>
                            <a:close/>
                          </a:path>
                        </a:pathLst>
                      </a:custGeom>
                      <a:solidFill>
                        <a:srgbClr val="E5926A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573" name="Google Shape;3050;p72">
                        <a:extLst>
                          <a:ext uri="{FF2B5EF4-FFF2-40B4-BE49-F238E27FC236}">
                            <a16:creationId xmlns:a16="http://schemas.microsoft.com/office/drawing/2014/main" id="{1011B253-C814-CEA9-7279-9419D0C6C7F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89325" y="1028575"/>
                        <a:ext cx="61200" cy="427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448" h="171" extrusionOk="0">
                            <a:moveTo>
                              <a:pt x="0" y="1"/>
                            </a:moveTo>
                            <a:lnTo>
                              <a:pt x="0" y="171"/>
                            </a:lnTo>
                            <a:lnTo>
                              <a:pt x="2447" y="171"/>
                            </a:lnTo>
                            <a:lnTo>
                              <a:pt x="2447" y="1"/>
                            </a:lnTo>
                            <a:close/>
                          </a:path>
                        </a:pathLst>
                      </a:custGeom>
                      <a:solidFill>
                        <a:srgbClr val="E5926A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574" name="Google Shape;3051;p72">
                        <a:extLst>
                          <a:ext uri="{FF2B5EF4-FFF2-40B4-BE49-F238E27FC236}">
                            <a16:creationId xmlns:a16="http://schemas.microsoft.com/office/drawing/2014/main" id="{9728C074-CD57-AAA1-8E7D-5B94D01E3EA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89325" y="1070500"/>
                        <a:ext cx="61200" cy="43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448" h="173" extrusionOk="0">
                            <a:moveTo>
                              <a:pt x="0" y="1"/>
                            </a:moveTo>
                            <a:lnTo>
                              <a:pt x="0" y="172"/>
                            </a:lnTo>
                            <a:lnTo>
                              <a:pt x="2447" y="172"/>
                            </a:lnTo>
                            <a:lnTo>
                              <a:pt x="2447" y="1"/>
                            </a:lnTo>
                            <a:close/>
                          </a:path>
                        </a:pathLst>
                      </a:custGeom>
                      <a:solidFill>
                        <a:srgbClr val="E5926A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575" name="Google Shape;3052;p72">
                        <a:extLst>
                          <a:ext uri="{FF2B5EF4-FFF2-40B4-BE49-F238E27FC236}">
                            <a16:creationId xmlns:a16="http://schemas.microsoft.com/office/drawing/2014/main" id="{F846A2BF-3B34-06A6-44B6-362388F05ED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5275" y="519300"/>
                        <a:ext cx="89300" cy="1420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572" h="568" extrusionOk="0">
                            <a:moveTo>
                              <a:pt x="0" y="0"/>
                            </a:moveTo>
                            <a:lnTo>
                              <a:pt x="0" y="567"/>
                            </a:lnTo>
                            <a:lnTo>
                              <a:pt x="3571" y="567"/>
                            </a:lnTo>
                            <a:lnTo>
                              <a:pt x="3571" y="0"/>
                            </a:lnTo>
                            <a:close/>
                          </a:path>
                        </a:pathLst>
                      </a:custGeom>
                      <a:solidFill>
                        <a:srgbClr val="8F4C39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576" name="Google Shape;3053;p72">
                        <a:extLst>
                          <a:ext uri="{FF2B5EF4-FFF2-40B4-BE49-F238E27FC236}">
                            <a16:creationId xmlns:a16="http://schemas.microsoft.com/office/drawing/2014/main" id="{26A8F037-52B8-D38E-E4F5-6FAC16EA30C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259275" y="533475"/>
                        <a:ext cx="61200" cy="55755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448" h="22302" extrusionOk="0">
                            <a:moveTo>
                              <a:pt x="0" y="0"/>
                            </a:moveTo>
                            <a:lnTo>
                              <a:pt x="0" y="22302"/>
                            </a:lnTo>
                            <a:lnTo>
                              <a:pt x="2447" y="22302"/>
                            </a:lnTo>
                            <a:lnTo>
                              <a:pt x="2447" y="0"/>
                            </a:lnTo>
                            <a:close/>
                          </a:path>
                        </a:pathLst>
                      </a:custGeom>
                      <a:solidFill>
                        <a:srgbClr val="F5AD85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577" name="Google Shape;3054;p72">
                        <a:extLst>
                          <a:ext uri="{FF2B5EF4-FFF2-40B4-BE49-F238E27FC236}">
                            <a16:creationId xmlns:a16="http://schemas.microsoft.com/office/drawing/2014/main" id="{F9A238CD-BC2B-812A-FD1A-0FBB2C66ECE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245225" y="500175"/>
                        <a:ext cx="89300" cy="333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572" h="1333" extrusionOk="0">
                            <a:moveTo>
                              <a:pt x="1786" y="1"/>
                            </a:moveTo>
                            <a:lnTo>
                              <a:pt x="0" y="765"/>
                            </a:lnTo>
                            <a:lnTo>
                              <a:pt x="0" y="1332"/>
                            </a:lnTo>
                            <a:lnTo>
                              <a:pt x="3571" y="1332"/>
                            </a:lnTo>
                            <a:lnTo>
                              <a:pt x="3571" y="765"/>
                            </a:lnTo>
                            <a:lnTo>
                              <a:pt x="1786" y="1"/>
                            </a:lnTo>
                            <a:close/>
                          </a:path>
                        </a:pathLst>
                      </a:custGeom>
                      <a:solidFill>
                        <a:srgbClr val="E5926A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578" name="Google Shape;3055;p72">
                        <a:extLst>
                          <a:ext uri="{FF2B5EF4-FFF2-40B4-BE49-F238E27FC236}">
                            <a16:creationId xmlns:a16="http://schemas.microsoft.com/office/drawing/2014/main" id="{36261119-7822-F577-ED61-DE6446139A9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259275" y="567125"/>
                        <a:ext cx="61200" cy="427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448" h="171" extrusionOk="0">
                            <a:moveTo>
                              <a:pt x="0" y="1"/>
                            </a:moveTo>
                            <a:lnTo>
                              <a:pt x="0" y="171"/>
                            </a:lnTo>
                            <a:lnTo>
                              <a:pt x="2447" y="171"/>
                            </a:lnTo>
                            <a:lnTo>
                              <a:pt x="2447" y="1"/>
                            </a:lnTo>
                            <a:close/>
                          </a:path>
                        </a:pathLst>
                      </a:custGeom>
                      <a:solidFill>
                        <a:srgbClr val="E5926A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579" name="Google Shape;3056;p72">
                        <a:extLst>
                          <a:ext uri="{FF2B5EF4-FFF2-40B4-BE49-F238E27FC236}">
                            <a16:creationId xmlns:a16="http://schemas.microsoft.com/office/drawing/2014/main" id="{465EE3F1-65E6-3DCA-50D8-FA7BFF008C8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259275" y="609050"/>
                        <a:ext cx="61200" cy="43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448" h="173" extrusionOk="0">
                            <a:moveTo>
                              <a:pt x="0" y="1"/>
                            </a:moveTo>
                            <a:lnTo>
                              <a:pt x="0" y="172"/>
                            </a:lnTo>
                            <a:lnTo>
                              <a:pt x="2447" y="172"/>
                            </a:lnTo>
                            <a:lnTo>
                              <a:pt x="2447" y="1"/>
                            </a:lnTo>
                            <a:close/>
                          </a:path>
                        </a:pathLst>
                      </a:custGeom>
                      <a:solidFill>
                        <a:srgbClr val="E5926A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580" name="Google Shape;3057;p72">
                        <a:extLst>
                          <a:ext uri="{FF2B5EF4-FFF2-40B4-BE49-F238E27FC236}">
                            <a16:creationId xmlns:a16="http://schemas.microsoft.com/office/drawing/2014/main" id="{E916CF9B-2678-6462-468E-52500BCD06F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259275" y="651000"/>
                        <a:ext cx="61200" cy="43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448" h="173" extrusionOk="0">
                            <a:moveTo>
                              <a:pt x="0" y="0"/>
                            </a:moveTo>
                            <a:lnTo>
                              <a:pt x="0" y="172"/>
                            </a:lnTo>
                            <a:lnTo>
                              <a:pt x="2447" y="172"/>
                            </a:lnTo>
                            <a:lnTo>
                              <a:pt x="2447" y="0"/>
                            </a:lnTo>
                            <a:close/>
                          </a:path>
                        </a:pathLst>
                      </a:custGeom>
                      <a:solidFill>
                        <a:srgbClr val="E5926A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581" name="Google Shape;3058;p72">
                        <a:extLst>
                          <a:ext uri="{FF2B5EF4-FFF2-40B4-BE49-F238E27FC236}">
                            <a16:creationId xmlns:a16="http://schemas.microsoft.com/office/drawing/2014/main" id="{E4D88A0C-E6BC-C616-00B3-0E1983A9EAE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259275" y="692975"/>
                        <a:ext cx="61200" cy="427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448" h="171" extrusionOk="0">
                            <a:moveTo>
                              <a:pt x="0" y="0"/>
                            </a:moveTo>
                            <a:lnTo>
                              <a:pt x="0" y="171"/>
                            </a:lnTo>
                            <a:lnTo>
                              <a:pt x="2447" y="171"/>
                            </a:lnTo>
                            <a:lnTo>
                              <a:pt x="2447" y="0"/>
                            </a:lnTo>
                            <a:close/>
                          </a:path>
                        </a:pathLst>
                      </a:custGeom>
                      <a:solidFill>
                        <a:srgbClr val="E5926A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582" name="Google Shape;3059;p72">
                        <a:extLst>
                          <a:ext uri="{FF2B5EF4-FFF2-40B4-BE49-F238E27FC236}">
                            <a16:creationId xmlns:a16="http://schemas.microsoft.com/office/drawing/2014/main" id="{A980F463-A8EB-D05E-D78A-D136D4CFDDF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259275" y="734900"/>
                        <a:ext cx="61200" cy="427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448" h="171" extrusionOk="0">
                            <a:moveTo>
                              <a:pt x="0" y="1"/>
                            </a:moveTo>
                            <a:lnTo>
                              <a:pt x="0" y="171"/>
                            </a:lnTo>
                            <a:lnTo>
                              <a:pt x="2447" y="171"/>
                            </a:lnTo>
                            <a:lnTo>
                              <a:pt x="2447" y="1"/>
                            </a:lnTo>
                            <a:close/>
                          </a:path>
                        </a:pathLst>
                      </a:custGeom>
                      <a:solidFill>
                        <a:srgbClr val="E5926A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583" name="Google Shape;3060;p72">
                        <a:extLst>
                          <a:ext uri="{FF2B5EF4-FFF2-40B4-BE49-F238E27FC236}">
                            <a16:creationId xmlns:a16="http://schemas.microsoft.com/office/drawing/2014/main" id="{4B78BEE4-A9C3-D067-FD78-349C01EAF02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259275" y="776875"/>
                        <a:ext cx="61200" cy="430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448" h="172" extrusionOk="0">
                            <a:moveTo>
                              <a:pt x="0" y="1"/>
                            </a:moveTo>
                            <a:lnTo>
                              <a:pt x="0" y="171"/>
                            </a:lnTo>
                            <a:lnTo>
                              <a:pt x="2447" y="171"/>
                            </a:lnTo>
                            <a:lnTo>
                              <a:pt x="2447" y="1"/>
                            </a:lnTo>
                            <a:close/>
                          </a:path>
                        </a:pathLst>
                      </a:custGeom>
                      <a:solidFill>
                        <a:srgbClr val="E5926A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584" name="Google Shape;3061;p72">
                        <a:extLst>
                          <a:ext uri="{FF2B5EF4-FFF2-40B4-BE49-F238E27FC236}">
                            <a16:creationId xmlns:a16="http://schemas.microsoft.com/office/drawing/2014/main" id="{465061F0-F982-CC82-1CBC-3E49B0EBABC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259275" y="818825"/>
                        <a:ext cx="61200" cy="427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448" h="171" extrusionOk="0">
                            <a:moveTo>
                              <a:pt x="0" y="0"/>
                            </a:moveTo>
                            <a:lnTo>
                              <a:pt x="0" y="170"/>
                            </a:lnTo>
                            <a:lnTo>
                              <a:pt x="2447" y="170"/>
                            </a:lnTo>
                            <a:lnTo>
                              <a:pt x="2447" y="0"/>
                            </a:lnTo>
                            <a:close/>
                          </a:path>
                        </a:pathLst>
                      </a:custGeom>
                      <a:solidFill>
                        <a:srgbClr val="E5926A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585" name="Google Shape;3062;p72">
                        <a:extLst>
                          <a:ext uri="{FF2B5EF4-FFF2-40B4-BE49-F238E27FC236}">
                            <a16:creationId xmlns:a16="http://schemas.microsoft.com/office/drawing/2014/main" id="{F19355B0-A0BB-9324-7C64-5200300A93D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259275" y="860750"/>
                        <a:ext cx="61200" cy="427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448" h="171" extrusionOk="0">
                            <a:moveTo>
                              <a:pt x="0" y="0"/>
                            </a:moveTo>
                            <a:lnTo>
                              <a:pt x="0" y="171"/>
                            </a:lnTo>
                            <a:lnTo>
                              <a:pt x="2447" y="171"/>
                            </a:lnTo>
                            <a:lnTo>
                              <a:pt x="2447" y="0"/>
                            </a:lnTo>
                            <a:close/>
                          </a:path>
                        </a:pathLst>
                      </a:custGeom>
                      <a:solidFill>
                        <a:srgbClr val="E5926A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586" name="Google Shape;3063;p72">
                        <a:extLst>
                          <a:ext uri="{FF2B5EF4-FFF2-40B4-BE49-F238E27FC236}">
                            <a16:creationId xmlns:a16="http://schemas.microsoft.com/office/drawing/2014/main" id="{C5BA0E59-E804-5372-C7A6-F4FBEA19862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259275" y="902725"/>
                        <a:ext cx="61200" cy="427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448" h="171" extrusionOk="0">
                            <a:moveTo>
                              <a:pt x="0" y="1"/>
                            </a:moveTo>
                            <a:lnTo>
                              <a:pt x="0" y="171"/>
                            </a:lnTo>
                            <a:lnTo>
                              <a:pt x="2447" y="171"/>
                            </a:lnTo>
                            <a:lnTo>
                              <a:pt x="2447" y="1"/>
                            </a:lnTo>
                            <a:close/>
                          </a:path>
                        </a:pathLst>
                      </a:custGeom>
                      <a:solidFill>
                        <a:srgbClr val="E5926A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587" name="Google Shape;3064;p72">
                        <a:extLst>
                          <a:ext uri="{FF2B5EF4-FFF2-40B4-BE49-F238E27FC236}">
                            <a16:creationId xmlns:a16="http://schemas.microsoft.com/office/drawing/2014/main" id="{680865F4-0D3A-1745-D38B-42BAB87016D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259275" y="944650"/>
                        <a:ext cx="61200" cy="430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448" h="172" extrusionOk="0">
                            <a:moveTo>
                              <a:pt x="0" y="1"/>
                            </a:moveTo>
                            <a:lnTo>
                              <a:pt x="0" y="171"/>
                            </a:lnTo>
                            <a:lnTo>
                              <a:pt x="2447" y="171"/>
                            </a:lnTo>
                            <a:lnTo>
                              <a:pt x="2447" y="1"/>
                            </a:lnTo>
                            <a:close/>
                          </a:path>
                        </a:pathLst>
                      </a:custGeom>
                      <a:solidFill>
                        <a:srgbClr val="E5926A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588" name="Google Shape;3065;p72">
                        <a:extLst>
                          <a:ext uri="{FF2B5EF4-FFF2-40B4-BE49-F238E27FC236}">
                            <a16:creationId xmlns:a16="http://schemas.microsoft.com/office/drawing/2014/main" id="{BD8AA8C6-8A9F-EF07-D7BC-EF76FE16D34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259275" y="986600"/>
                        <a:ext cx="61200" cy="427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448" h="171" extrusionOk="0">
                            <a:moveTo>
                              <a:pt x="0" y="0"/>
                            </a:moveTo>
                            <a:lnTo>
                              <a:pt x="0" y="170"/>
                            </a:lnTo>
                            <a:lnTo>
                              <a:pt x="2447" y="170"/>
                            </a:lnTo>
                            <a:lnTo>
                              <a:pt x="2447" y="0"/>
                            </a:lnTo>
                            <a:close/>
                          </a:path>
                        </a:pathLst>
                      </a:custGeom>
                      <a:solidFill>
                        <a:srgbClr val="E5926A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589" name="Google Shape;3066;p72">
                        <a:extLst>
                          <a:ext uri="{FF2B5EF4-FFF2-40B4-BE49-F238E27FC236}">
                            <a16:creationId xmlns:a16="http://schemas.microsoft.com/office/drawing/2014/main" id="{7A828502-6598-046A-3190-25E01A221AC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259275" y="1028575"/>
                        <a:ext cx="61200" cy="427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448" h="171" extrusionOk="0">
                            <a:moveTo>
                              <a:pt x="0" y="1"/>
                            </a:moveTo>
                            <a:lnTo>
                              <a:pt x="0" y="171"/>
                            </a:lnTo>
                            <a:lnTo>
                              <a:pt x="2447" y="171"/>
                            </a:lnTo>
                            <a:lnTo>
                              <a:pt x="2447" y="1"/>
                            </a:lnTo>
                            <a:close/>
                          </a:path>
                        </a:pathLst>
                      </a:custGeom>
                      <a:solidFill>
                        <a:srgbClr val="E5926A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590" name="Google Shape;3067;p72">
                        <a:extLst>
                          <a:ext uri="{FF2B5EF4-FFF2-40B4-BE49-F238E27FC236}">
                            <a16:creationId xmlns:a16="http://schemas.microsoft.com/office/drawing/2014/main" id="{097F419E-75D0-201F-0D88-B5A65464901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259275" y="1070500"/>
                        <a:ext cx="61200" cy="43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448" h="173" extrusionOk="0">
                            <a:moveTo>
                              <a:pt x="0" y="1"/>
                            </a:moveTo>
                            <a:lnTo>
                              <a:pt x="0" y="172"/>
                            </a:lnTo>
                            <a:lnTo>
                              <a:pt x="2447" y="172"/>
                            </a:lnTo>
                            <a:lnTo>
                              <a:pt x="2447" y="1"/>
                            </a:lnTo>
                            <a:close/>
                          </a:path>
                        </a:pathLst>
                      </a:custGeom>
                      <a:solidFill>
                        <a:srgbClr val="E5926A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591" name="Google Shape;3068;p72">
                        <a:extLst>
                          <a:ext uri="{FF2B5EF4-FFF2-40B4-BE49-F238E27FC236}">
                            <a16:creationId xmlns:a16="http://schemas.microsoft.com/office/drawing/2014/main" id="{1F07E1B6-182E-72D0-FB7A-ABF088D12CA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245225" y="519300"/>
                        <a:ext cx="89300" cy="1420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572" h="568" extrusionOk="0">
                            <a:moveTo>
                              <a:pt x="0" y="0"/>
                            </a:moveTo>
                            <a:lnTo>
                              <a:pt x="0" y="567"/>
                            </a:lnTo>
                            <a:lnTo>
                              <a:pt x="3571" y="567"/>
                            </a:lnTo>
                            <a:lnTo>
                              <a:pt x="3571" y="0"/>
                            </a:lnTo>
                            <a:close/>
                          </a:path>
                        </a:pathLst>
                      </a:custGeom>
                      <a:solidFill>
                        <a:srgbClr val="8F4C39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1345" name="Google Shape;3069;p72">
                      <a:extLst>
                        <a:ext uri="{FF2B5EF4-FFF2-40B4-BE49-F238E27FC236}">
                          <a16:creationId xmlns:a16="http://schemas.microsoft.com/office/drawing/2014/main" id="{03020C83-9E2F-284D-6FA5-BBCF3D86F09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54995" y="4197001"/>
                      <a:ext cx="2144233" cy="429247"/>
                      <a:chOff x="303900" y="1448375"/>
                      <a:chExt cx="882800" cy="176725"/>
                    </a:xfrm>
                  </p:grpSpPr>
                  <p:grpSp>
                    <p:nvGrpSpPr>
                      <p:cNvPr id="1412" name="Google Shape;3070;p72">
                        <a:extLst>
                          <a:ext uri="{FF2B5EF4-FFF2-40B4-BE49-F238E27FC236}">
                            <a16:creationId xmlns:a16="http://schemas.microsoft.com/office/drawing/2014/main" id="{A1ACC5C8-7849-741E-8BAD-EA9902DEA0C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99125" y="1448375"/>
                        <a:ext cx="742525" cy="151400"/>
                        <a:chOff x="399125" y="1276500"/>
                        <a:chExt cx="742525" cy="151400"/>
                      </a:xfrm>
                    </p:grpSpPr>
                    <p:sp>
                      <p:nvSpPr>
                        <p:cNvPr id="1475" name="Google Shape;3071;p72">
                          <a:extLst>
                            <a:ext uri="{FF2B5EF4-FFF2-40B4-BE49-F238E27FC236}">
                              <a16:creationId xmlns:a16="http://schemas.microsoft.com/office/drawing/2014/main" id="{A1FC37B7-D343-C519-6000-5A25FF0374F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9125" y="1276500"/>
                          <a:ext cx="742525" cy="151400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29701" h="6056" extrusionOk="0">
                              <a:moveTo>
                                <a:pt x="19547" y="1"/>
                              </a:moveTo>
                              <a:cubicBezTo>
                                <a:pt x="19463" y="1"/>
                                <a:pt x="19377" y="24"/>
                                <a:pt x="19299" y="73"/>
                              </a:cubicBezTo>
                              <a:cubicBezTo>
                                <a:pt x="19162" y="162"/>
                                <a:pt x="19033" y="288"/>
                                <a:pt x="19016" y="456"/>
                              </a:cubicBezTo>
                              <a:lnTo>
                                <a:pt x="19016" y="456"/>
                              </a:lnTo>
                              <a:cubicBezTo>
                                <a:pt x="19012" y="453"/>
                                <a:pt x="19010" y="450"/>
                                <a:pt x="19009" y="450"/>
                              </a:cubicBezTo>
                              <a:lnTo>
                                <a:pt x="19009" y="450"/>
                              </a:lnTo>
                              <a:cubicBezTo>
                                <a:pt x="19007" y="450"/>
                                <a:pt x="19009" y="456"/>
                                <a:pt x="19015" y="467"/>
                              </a:cubicBezTo>
                              <a:cubicBezTo>
                                <a:pt x="19015" y="464"/>
                                <a:pt x="19015" y="460"/>
                                <a:pt x="19016" y="456"/>
                              </a:cubicBezTo>
                              <a:lnTo>
                                <a:pt x="19016" y="456"/>
                              </a:lnTo>
                              <a:cubicBezTo>
                                <a:pt x="19048" y="493"/>
                                <a:pt x="19178" y="691"/>
                                <a:pt x="19165" y="691"/>
                              </a:cubicBezTo>
                              <a:cubicBezTo>
                                <a:pt x="19163" y="691"/>
                                <a:pt x="19157" y="687"/>
                                <a:pt x="19148" y="677"/>
                              </a:cubicBezTo>
                              <a:cubicBezTo>
                                <a:pt x="18990" y="507"/>
                                <a:pt x="18748" y="355"/>
                                <a:pt x="18413" y="279"/>
                              </a:cubicBezTo>
                              <a:cubicBezTo>
                                <a:pt x="18264" y="245"/>
                                <a:pt x="18108" y="229"/>
                                <a:pt x="17952" y="229"/>
                              </a:cubicBezTo>
                              <a:cubicBezTo>
                                <a:pt x="17702" y="229"/>
                                <a:pt x="17453" y="270"/>
                                <a:pt x="17232" y="339"/>
                              </a:cubicBezTo>
                              <a:cubicBezTo>
                                <a:pt x="16540" y="558"/>
                                <a:pt x="16308" y="958"/>
                                <a:pt x="16203" y="1360"/>
                              </a:cubicBezTo>
                              <a:cubicBezTo>
                                <a:pt x="16195" y="1354"/>
                                <a:pt x="16189" y="1350"/>
                                <a:pt x="16182" y="1345"/>
                              </a:cubicBezTo>
                              <a:cubicBezTo>
                                <a:pt x="16042" y="1266"/>
                                <a:pt x="15861" y="1226"/>
                                <a:pt x="15672" y="1226"/>
                              </a:cubicBezTo>
                              <a:cubicBezTo>
                                <a:pt x="15580" y="1226"/>
                                <a:pt x="15486" y="1235"/>
                                <a:pt x="15393" y="1254"/>
                              </a:cubicBezTo>
                              <a:cubicBezTo>
                                <a:pt x="15071" y="1321"/>
                                <a:pt x="14839" y="1470"/>
                                <a:pt x="14646" y="1614"/>
                              </a:cubicBezTo>
                              <a:cubicBezTo>
                                <a:pt x="14535" y="1697"/>
                                <a:pt x="14431" y="1784"/>
                                <a:pt x="14348" y="1873"/>
                              </a:cubicBezTo>
                              <a:cubicBezTo>
                                <a:pt x="14294" y="1670"/>
                                <a:pt x="14107" y="1476"/>
                                <a:pt x="13833" y="1325"/>
                              </a:cubicBezTo>
                              <a:cubicBezTo>
                                <a:pt x="13459" y="1115"/>
                                <a:pt x="12945" y="999"/>
                                <a:pt x="12402" y="999"/>
                              </a:cubicBezTo>
                              <a:cubicBezTo>
                                <a:pt x="11835" y="1000"/>
                                <a:pt x="11286" y="1118"/>
                                <a:pt x="10844" y="1303"/>
                              </a:cubicBezTo>
                              <a:cubicBezTo>
                                <a:pt x="9994" y="1656"/>
                                <a:pt x="9649" y="2219"/>
                                <a:pt x="9614" y="2776"/>
                              </a:cubicBezTo>
                              <a:cubicBezTo>
                                <a:pt x="9406" y="2595"/>
                                <a:pt x="9032" y="2467"/>
                                <a:pt x="8628" y="2467"/>
                              </a:cubicBezTo>
                              <a:cubicBezTo>
                                <a:pt x="8593" y="2467"/>
                                <a:pt x="8558" y="2468"/>
                                <a:pt x="8523" y="2470"/>
                              </a:cubicBezTo>
                              <a:cubicBezTo>
                                <a:pt x="8107" y="2492"/>
                                <a:pt x="7765" y="2646"/>
                                <a:pt x="7600" y="2842"/>
                              </a:cubicBezTo>
                              <a:cubicBezTo>
                                <a:pt x="7528" y="2729"/>
                                <a:pt x="7409" y="2625"/>
                                <a:pt x="7251" y="2537"/>
                              </a:cubicBezTo>
                              <a:cubicBezTo>
                                <a:pt x="6936" y="2358"/>
                                <a:pt x="6514" y="2274"/>
                                <a:pt x="6086" y="2274"/>
                              </a:cubicBezTo>
                              <a:cubicBezTo>
                                <a:pt x="5702" y="2274"/>
                                <a:pt x="5313" y="2341"/>
                                <a:pt x="4990" y="2466"/>
                              </a:cubicBezTo>
                              <a:cubicBezTo>
                                <a:pt x="4415" y="2690"/>
                                <a:pt x="4145" y="3053"/>
                                <a:pt x="4155" y="3420"/>
                              </a:cubicBezTo>
                              <a:cubicBezTo>
                                <a:pt x="4134" y="3400"/>
                                <a:pt x="4114" y="3381"/>
                                <a:pt x="4093" y="3362"/>
                              </a:cubicBezTo>
                              <a:cubicBezTo>
                                <a:pt x="3833" y="3141"/>
                                <a:pt x="3443" y="2965"/>
                                <a:pt x="2958" y="2905"/>
                              </a:cubicBezTo>
                              <a:cubicBezTo>
                                <a:pt x="2851" y="2892"/>
                                <a:pt x="2745" y="2886"/>
                                <a:pt x="2641" y="2886"/>
                              </a:cubicBezTo>
                              <a:cubicBezTo>
                                <a:pt x="2276" y="2886"/>
                                <a:pt x="1933" y="2962"/>
                                <a:pt x="1658" y="3101"/>
                              </a:cubicBezTo>
                              <a:cubicBezTo>
                                <a:pt x="1288" y="3289"/>
                                <a:pt x="1045" y="3547"/>
                                <a:pt x="833" y="3790"/>
                              </a:cubicBezTo>
                              <a:cubicBezTo>
                                <a:pt x="593" y="4064"/>
                                <a:pt x="405" y="4349"/>
                                <a:pt x="257" y="4641"/>
                              </a:cubicBezTo>
                              <a:cubicBezTo>
                                <a:pt x="247" y="4658"/>
                                <a:pt x="9" y="6038"/>
                                <a:pt x="1" y="6055"/>
                              </a:cubicBezTo>
                              <a:lnTo>
                                <a:pt x="19658" y="4695"/>
                              </a:lnTo>
                              <a:lnTo>
                                <a:pt x="29700" y="6054"/>
                              </a:lnTo>
                              <a:cubicBezTo>
                                <a:pt x="29696" y="6035"/>
                                <a:pt x="29573" y="4657"/>
                                <a:pt x="29570" y="4640"/>
                              </a:cubicBezTo>
                              <a:cubicBezTo>
                                <a:pt x="29494" y="4348"/>
                                <a:pt x="29397" y="4061"/>
                                <a:pt x="29274" y="3789"/>
                              </a:cubicBezTo>
                              <a:cubicBezTo>
                                <a:pt x="29166" y="3545"/>
                                <a:pt x="29041" y="3286"/>
                                <a:pt x="28853" y="3100"/>
                              </a:cubicBezTo>
                              <a:cubicBezTo>
                                <a:pt x="28713" y="2960"/>
                                <a:pt x="28538" y="2885"/>
                                <a:pt x="28352" y="2885"/>
                              </a:cubicBezTo>
                              <a:cubicBezTo>
                                <a:pt x="28298" y="2885"/>
                                <a:pt x="28244" y="2891"/>
                                <a:pt x="28189" y="2904"/>
                              </a:cubicBezTo>
                              <a:cubicBezTo>
                                <a:pt x="27941" y="2962"/>
                                <a:pt x="27741" y="3140"/>
                                <a:pt x="27608" y="3361"/>
                              </a:cubicBezTo>
                              <a:cubicBezTo>
                                <a:pt x="27597" y="3379"/>
                                <a:pt x="27587" y="3399"/>
                                <a:pt x="27576" y="3419"/>
                              </a:cubicBezTo>
                              <a:cubicBezTo>
                                <a:pt x="27581" y="3052"/>
                                <a:pt x="27443" y="2687"/>
                                <a:pt x="27149" y="2465"/>
                              </a:cubicBezTo>
                              <a:cubicBezTo>
                                <a:pt x="26984" y="2341"/>
                                <a:pt x="26785" y="2274"/>
                                <a:pt x="26589" y="2274"/>
                              </a:cubicBezTo>
                              <a:cubicBezTo>
                                <a:pt x="26370" y="2274"/>
                                <a:pt x="26154" y="2357"/>
                                <a:pt x="25993" y="2536"/>
                              </a:cubicBezTo>
                              <a:cubicBezTo>
                                <a:pt x="25913" y="2624"/>
                                <a:pt x="25853" y="2728"/>
                                <a:pt x="25815" y="2841"/>
                              </a:cubicBezTo>
                              <a:cubicBezTo>
                                <a:pt x="25730" y="2645"/>
                                <a:pt x="25554" y="2492"/>
                                <a:pt x="25343" y="2468"/>
                              </a:cubicBezTo>
                              <a:cubicBezTo>
                                <a:pt x="25324" y="2466"/>
                                <a:pt x="25306" y="2465"/>
                                <a:pt x="25287" y="2465"/>
                              </a:cubicBezTo>
                              <a:cubicBezTo>
                                <a:pt x="25081" y="2465"/>
                                <a:pt x="24891" y="2594"/>
                                <a:pt x="24785" y="2775"/>
                              </a:cubicBezTo>
                              <a:cubicBezTo>
                                <a:pt x="24766" y="2218"/>
                                <a:pt x="24591" y="1655"/>
                                <a:pt x="24156" y="1301"/>
                              </a:cubicBezTo>
                              <a:cubicBezTo>
                                <a:pt x="23930" y="1117"/>
                                <a:pt x="23649" y="999"/>
                                <a:pt x="23360" y="997"/>
                              </a:cubicBezTo>
                              <a:cubicBezTo>
                                <a:pt x="23082" y="997"/>
                                <a:pt x="22820" y="1114"/>
                                <a:pt x="22628" y="1323"/>
                              </a:cubicBezTo>
                              <a:cubicBezTo>
                                <a:pt x="22487" y="1475"/>
                                <a:pt x="22392" y="1669"/>
                                <a:pt x="22365" y="1872"/>
                              </a:cubicBezTo>
                              <a:cubicBezTo>
                                <a:pt x="22322" y="1783"/>
                                <a:pt x="22269" y="1696"/>
                                <a:pt x="22212" y="1613"/>
                              </a:cubicBezTo>
                              <a:cubicBezTo>
                                <a:pt x="22113" y="1468"/>
                                <a:pt x="21995" y="1320"/>
                                <a:pt x="21831" y="1253"/>
                              </a:cubicBezTo>
                              <a:cubicBezTo>
                                <a:pt x="21783" y="1234"/>
                                <a:pt x="21734" y="1224"/>
                                <a:pt x="21686" y="1224"/>
                              </a:cubicBezTo>
                              <a:cubicBezTo>
                                <a:pt x="21590" y="1224"/>
                                <a:pt x="21499" y="1264"/>
                                <a:pt x="21427" y="1344"/>
                              </a:cubicBezTo>
                              <a:cubicBezTo>
                                <a:pt x="21423" y="1347"/>
                                <a:pt x="21419" y="1352"/>
                                <a:pt x="21417" y="1358"/>
                              </a:cubicBezTo>
                              <a:cubicBezTo>
                                <a:pt x="21362" y="957"/>
                                <a:pt x="21244" y="557"/>
                                <a:pt x="20891" y="338"/>
                              </a:cubicBezTo>
                              <a:cubicBezTo>
                                <a:pt x="20778" y="268"/>
                                <a:pt x="20650" y="228"/>
                                <a:pt x="20523" y="228"/>
                              </a:cubicBezTo>
                              <a:cubicBezTo>
                                <a:pt x="20443" y="228"/>
                                <a:pt x="20364" y="244"/>
                                <a:pt x="20288" y="278"/>
                              </a:cubicBezTo>
                              <a:cubicBezTo>
                                <a:pt x="20115" y="354"/>
                                <a:pt x="19992" y="505"/>
                                <a:pt x="19912" y="676"/>
                              </a:cubicBezTo>
                              <a:cubicBezTo>
                                <a:pt x="19908" y="685"/>
                                <a:pt x="19905" y="689"/>
                                <a:pt x="19904" y="689"/>
                              </a:cubicBezTo>
                              <a:cubicBezTo>
                                <a:pt x="19897" y="689"/>
                                <a:pt x="19979" y="454"/>
                                <a:pt x="19996" y="420"/>
                              </a:cubicBezTo>
                              <a:lnTo>
                                <a:pt x="19996" y="420"/>
                              </a:lnTo>
                              <a:cubicBezTo>
                                <a:pt x="19997" y="424"/>
                                <a:pt x="19997" y="427"/>
                                <a:pt x="19997" y="431"/>
                              </a:cubicBezTo>
                              <a:cubicBezTo>
                                <a:pt x="19999" y="420"/>
                                <a:pt x="20000" y="416"/>
                                <a:pt x="19999" y="416"/>
                              </a:cubicBezTo>
                              <a:lnTo>
                                <a:pt x="19999" y="416"/>
                              </a:lnTo>
                              <a:cubicBezTo>
                                <a:pt x="19999" y="416"/>
                                <a:pt x="19998" y="417"/>
                                <a:pt x="19996" y="420"/>
                              </a:cubicBezTo>
                              <a:lnTo>
                                <a:pt x="19996" y="420"/>
                              </a:lnTo>
                              <a:cubicBezTo>
                                <a:pt x="19996" y="411"/>
                                <a:pt x="19995" y="402"/>
                                <a:pt x="19995" y="392"/>
                              </a:cubicBezTo>
                              <a:cubicBezTo>
                                <a:pt x="19970" y="154"/>
                                <a:pt x="19765" y="1"/>
                                <a:pt x="19547" y="1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A8A539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476" name="Google Shape;3072;p72">
                          <a:extLst>
                            <a:ext uri="{FF2B5EF4-FFF2-40B4-BE49-F238E27FC236}">
                              <a16:creationId xmlns:a16="http://schemas.microsoft.com/office/drawing/2014/main" id="{348AD24D-401B-D503-52B6-6AF90D0FF77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9125" y="1276500"/>
                          <a:ext cx="742525" cy="151400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29701" h="6056" extrusionOk="0">
                              <a:moveTo>
                                <a:pt x="19547" y="1"/>
                              </a:moveTo>
                              <a:cubicBezTo>
                                <a:pt x="19463" y="1"/>
                                <a:pt x="19377" y="24"/>
                                <a:pt x="19299" y="73"/>
                              </a:cubicBezTo>
                              <a:cubicBezTo>
                                <a:pt x="19162" y="162"/>
                                <a:pt x="19033" y="288"/>
                                <a:pt x="19016" y="456"/>
                              </a:cubicBezTo>
                              <a:lnTo>
                                <a:pt x="19016" y="456"/>
                              </a:lnTo>
                              <a:cubicBezTo>
                                <a:pt x="19012" y="453"/>
                                <a:pt x="19010" y="450"/>
                                <a:pt x="19009" y="450"/>
                              </a:cubicBezTo>
                              <a:lnTo>
                                <a:pt x="19009" y="450"/>
                              </a:lnTo>
                              <a:cubicBezTo>
                                <a:pt x="19007" y="450"/>
                                <a:pt x="19009" y="456"/>
                                <a:pt x="19015" y="467"/>
                              </a:cubicBezTo>
                              <a:cubicBezTo>
                                <a:pt x="19015" y="464"/>
                                <a:pt x="19015" y="460"/>
                                <a:pt x="19016" y="456"/>
                              </a:cubicBezTo>
                              <a:lnTo>
                                <a:pt x="19016" y="456"/>
                              </a:lnTo>
                              <a:cubicBezTo>
                                <a:pt x="19048" y="493"/>
                                <a:pt x="19178" y="691"/>
                                <a:pt x="19165" y="691"/>
                              </a:cubicBezTo>
                              <a:cubicBezTo>
                                <a:pt x="19163" y="691"/>
                                <a:pt x="19157" y="687"/>
                                <a:pt x="19148" y="677"/>
                              </a:cubicBezTo>
                              <a:cubicBezTo>
                                <a:pt x="18990" y="507"/>
                                <a:pt x="18748" y="355"/>
                                <a:pt x="18413" y="279"/>
                              </a:cubicBezTo>
                              <a:cubicBezTo>
                                <a:pt x="18264" y="245"/>
                                <a:pt x="18108" y="229"/>
                                <a:pt x="17952" y="229"/>
                              </a:cubicBezTo>
                              <a:cubicBezTo>
                                <a:pt x="17702" y="229"/>
                                <a:pt x="17453" y="270"/>
                                <a:pt x="17232" y="339"/>
                              </a:cubicBezTo>
                              <a:cubicBezTo>
                                <a:pt x="16540" y="558"/>
                                <a:pt x="16308" y="958"/>
                                <a:pt x="16203" y="1360"/>
                              </a:cubicBezTo>
                              <a:cubicBezTo>
                                <a:pt x="16195" y="1354"/>
                                <a:pt x="16189" y="1350"/>
                                <a:pt x="16182" y="1345"/>
                              </a:cubicBezTo>
                              <a:cubicBezTo>
                                <a:pt x="16042" y="1266"/>
                                <a:pt x="15861" y="1226"/>
                                <a:pt x="15672" y="1226"/>
                              </a:cubicBezTo>
                              <a:cubicBezTo>
                                <a:pt x="15580" y="1226"/>
                                <a:pt x="15486" y="1235"/>
                                <a:pt x="15393" y="1254"/>
                              </a:cubicBezTo>
                              <a:cubicBezTo>
                                <a:pt x="15071" y="1321"/>
                                <a:pt x="14839" y="1470"/>
                                <a:pt x="14646" y="1614"/>
                              </a:cubicBezTo>
                              <a:cubicBezTo>
                                <a:pt x="14535" y="1697"/>
                                <a:pt x="14431" y="1784"/>
                                <a:pt x="14348" y="1873"/>
                              </a:cubicBezTo>
                              <a:cubicBezTo>
                                <a:pt x="14294" y="1670"/>
                                <a:pt x="14107" y="1476"/>
                                <a:pt x="13833" y="1325"/>
                              </a:cubicBezTo>
                              <a:cubicBezTo>
                                <a:pt x="13459" y="1115"/>
                                <a:pt x="12945" y="999"/>
                                <a:pt x="12402" y="999"/>
                              </a:cubicBezTo>
                              <a:cubicBezTo>
                                <a:pt x="11835" y="1000"/>
                                <a:pt x="11286" y="1118"/>
                                <a:pt x="10844" y="1303"/>
                              </a:cubicBezTo>
                              <a:cubicBezTo>
                                <a:pt x="9994" y="1656"/>
                                <a:pt x="9649" y="2219"/>
                                <a:pt x="9614" y="2776"/>
                              </a:cubicBezTo>
                              <a:cubicBezTo>
                                <a:pt x="9406" y="2595"/>
                                <a:pt x="9032" y="2467"/>
                                <a:pt x="8628" y="2467"/>
                              </a:cubicBezTo>
                              <a:cubicBezTo>
                                <a:pt x="8593" y="2467"/>
                                <a:pt x="8558" y="2468"/>
                                <a:pt x="8523" y="2470"/>
                              </a:cubicBezTo>
                              <a:cubicBezTo>
                                <a:pt x="8107" y="2492"/>
                                <a:pt x="7765" y="2646"/>
                                <a:pt x="7600" y="2842"/>
                              </a:cubicBezTo>
                              <a:cubicBezTo>
                                <a:pt x="7528" y="2729"/>
                                <a:pt x="7409" y="2625"/>
                                <a:pt x="7251" y="2537"/>
                              </a:cubicBezTo>
                              <a:cubicBezTo>
                                <a:pt x="6936" y="2358"/>
                                <a:pt x="6514" y="2274"/>
                                <a:pt x="6086" y="2274"/>
                              </a:cubicBezTo>
                              <a:cubicBezTo>
                                <a:pt x="5702" y="2274"/>
                                <a:pt x="5313" y="2341"/>
                                <a:pt x="4990" y="2466"/>
                              </a:cubicBezTo>
                              <a:cubicBezTo>
                                <a:pt x="4415" y="2690"/>
                                <a:pt x="4145" y="3053"/>
                                <a:pt x="4155" y="3420"/>
                              </a:cubicBezTo>
                              <a:cubicBezTo>
                                <a:pt x="4134" y="3400"/>
                                <a:pt x="4114" y="3381"/>
                                <a:pt x="4093" y="3362"/>
                              </a:cubicBezTo>
                              <a:cubicBezTo>
                                <a:pt x="3833" y="3141"/>
                                <a:pt x="3443" y="2965"/>
                                <a:pt x="2958" y="2905"/>
                              </a:cubicBezTo>
                              <a:cubicBezTo>
                                <a:pt x="2851" y="2892"/>
                                <a:pt x="2745" y="2886"/>
                                <a:pt x="2641" y="2886"/>
                              </a:cubicBezTo>
                              <a:cubicBezTo>
                                <a:pt x="2276" y="2886"/>
                                <a:pt x="1933" y="2962"/>
                                <a:pt x="1658" y="3101"/>
                              </a:cubicBezTo>
                              <a:cubicBezTo>
                                <a:pt x="1288" y="3289"/>
                                <a:pt x="1045" y="3547"/>
                                <a:pt x="833" y="3790"/>
                              </a:cubicBezTo>
                              <a:cubicBezTo>
                                <a:pt x="593" y="4064"/>
                                <a:pt x="405" y="4349"/>
                                <a:pt x="257" y="4641"/>
                              </a:cubicBezTo>
                              <a:cubicBezTo>
                                <a:pt x="247" y="4658"/>
                                <a:pt x="9" y="6038"/>
                                <a:pt x="1" y="6055"/>
                              </a:cubicBezTo>
                              <a:lnTo>
                                <a:pt x="19658" y="4695"/>
                              </a:lnTo>
                              <a:lnTo>
                                <a:pt x="29700" y="6054"/>
                              </a:lnTo>
                              <a:cubicBezTo>
                                <a:pt x="29696" y="6035"/>
                                <a:pt x="29573" y="4657"/>
                                <a:pt x="29570" y="4640"/>
                              </a:cubicBezTo>
                              <a:cubicBezTo>
                                <a:pt x="29494" y="4348"/>
                                <a:pt x="29397" y="4061"/>
                                <a:pt x="29274" y="3789"/>
                              </a:cubicBezTo>
                              <a:cubicBezTo>
                                <a:pt x="29166" y="3545"/>
                                <a:pt x="29041" y="3286"/>
                                <a:pt x="28853" y="3100"/>
                              </a:cubicBezTo>
                              <a:cubicBezTo>
                                <a:pt x="28713" y="2960"/>
                                <a:pt x="28538" y="2885"/>
                                <a:pt x="28352" y="2885"/>
                              </a:cubicBezTo>
                              <a:cubicBezTo>
                                <a:pt x="28298" y="2885"/>
                                <a:pt x="28244" y="2891"/>
                                <a:pt x="28189" y="2904"/>
                              </a:cubicBezTo>
                              <a:cubicBezTo>
                                <a:pt x="27941" y="2962"/>
                                <a:pt x="27741" y="3140"/>
                                <a:pt x="27608" y="3361"/>
                              </a:cubicBezTo>
                              <a:cubicBezTo>
                                <a:pt x="27597" y="3379"/>
                                <a:pt x="27587" y="3399"/>
                                <a:pt x="27576" y="3419"/>
                              </a:cubicBezTo>
                              <a:cubicBezTo>
                                <a:pt x="27581" y="3052"/>
                                <a:pt x="27443" y="2687"/>
                                <a:pt x="27149" y="2465"/>
                              </a:cubicBezTo>
                              <a:cubicBezTo>
                                <a:pt x="26984" y="2341"/>
                                <a:pt x="26785" y="2274"/>
                                <a:pt x="26589" y="2274"/>
                              </a:cubicBezTo>
                              <a:cubicBezTo>
                                <a:pt x="26370" y="2274"/>
                                <a:pt x="26154" y="2357"/>
                                <a:pt x="25993" y="2536"/>
                              </a:cubicBezTo>
                              <a:cubicBezTo>
                                <a:pt x="25913" y="2624"/>
                                <a:pt x="25853" y="2728"/>
                                <a:pt x="25815" y="2841"/>
                              </a:cubicBezTo>
                              <a:cubicBezTo>
                                <a:pt x="25730" y="2645"/>
                                <a:pt x="25554" y="2492"/>
                                <a:pt x="25343" y="2468"/>
                              </a:cubicBezTo>
                              <a:cubicBezTo>
                                <a:pt x="25324" y="2466"/>
                                <a:pt x="25306" y="2465"/>
                                <a:pt x="25287" y="2465"/>
                              </a:cubicBezTo>
                              <a:cubicBezTo>
                                <a:pt x="25081" y="2465"/>
                                <a:pt x="24891" y="2594"/>
                                <a:pt x="24785" y="2775"/>
                              </a:cubicBezTo>
                              <a:cubicBezTo>
                                <a:pt x="24766" y="2218"/>
                                <a:pt x="24591" y="1655"/>
                                <a:pt x="24156" y="1301"/>
                              </a:cubicBezTo>
                              <a:cubicBezTo>
                                <a:pt x="23930" y="1117"/>
                                <a:pt x="23649" y="999"/>
                                <a:pt x="23360" y="997"/>
                              </a:cubicBezTo>
                              <a:cubicBezTo>
                                <a:pt x="23082" y="997"/>
                                <a:pt x="22820" y="1114"/>
                                <a:pt x="22628" y="1323"/>
                              </a:cubicBezTo>
                              <a:cubicBezTo>
                                <a:pt x="22487" y="1475"/>
                                <a:pt x="22392" y="1669"/>
                                <a:pt x="22365" y="1872"/>
                              </a:cubicBezTo>
                              <a:cubicBezTo>
                                <a:pt x="22322" y="1783"/>
                                <a:pt x="22269" y="1696"/>
                                <a:pt x="22212" y="1613"/>
                              </a:cubicBezTo>
                              <a:cubicBezTo>
                                <a:pt x="22113" y="1468"/>
                                <a:pt x="21995" y="1320"/>
                                <a:pt x="21831" y="1253"/>
                              </a:cubicBezTo>
                              <a:cubicBezTo>
                                <a:pt x="21783" y="1234"/>
                                <a:pt x="21734" y="1224"/>
                                <a:pt x="21686" y="1224"/>
                              </a:cubicBezTo>
                              <a:cubicBezTo>
                                <a:pt x="21590" y="1224"/>
                                <a:pt x="21499" y="1264"/>
                                <a:pt x="21427" y="1344"/>
                              </a:cubicBezTo>
                              <a:cubicBezTo>
                                <a:pt x="21423" y="1347"/>
                                <a:pt x="21419" y="1352"/>
                                <a:pt x="21417" y="1358"/>
                              </a:cubicBezTo>
                              <a:cubicBezTo>
                                <a:pt x="21362" y="957"/>
                                <a:pt x="21244" y="557"/>
                                <a:pt x="20891" y="338"/>
                              </a:cubicBezTo>
                              <a:cubicBezTo>
                                <a:pt x="20778" y="268"/>
                                <a:pt x="20650" y="228"/>
                                <a:pt x="20523" y="228"/>
                              </a:cubicBezTo>
                              <a:cubicBezTo>
                                <a:pt x="20443" y="228"/>
                                <a:pt x="20364" y="244"/>
                                <a:pt x="20288" y="278"/>
                              </a:cubicBezTo>
                              <a:cubicBezTo>
                                <a:pt x="20115" y="354"/>
                                <a:pt x="19992" y="505"/>
                                <a:pt x="19912" y="676"/>
                              </a:cubicBezTo>
                              <a:cubicBezTo>
                                <a:pt x="19908" y="685"/>
                                <a:pt x="19905" y="689"/>
                                <a:pt x="19904" y="689"/>
                              </a:cubicBezTo>
                              <a:cubicBezTo>
                                <a:pt x="19897" y="689"/>
                                <a:pt x="19979" y="454"/>
                                <a:pt x="19996" y="420"/>
                              </a:cubicBezTo>
                              <a:lnTo>
                                <a:pt x="19996" y="420"/>
                              </a:lnTo>
                              <a:cubicBezTo>
                                <a:pt x="19997" y="424"/>
                                <a:pt x="19997" y="427"/>
                                <a:pt x="19997" y="431"/>
                              </a:cubicBezTo>
                              <a:cubicBezTo>
                                <a:pt x="19999" y="420"/>
                                <a:pt x="20000" y="416"/>
                                <a:pt x="19999" y="416"/>
                              </a:cubicBezTo>
                              <a:lnTo>
                                <a:pt x="19999" y="416"/>
                              </a:lnTo>
                              <a:cubicBezTo>
                                <a:pt x="19999" y="416"/>
                                <a:pt x="19998" y="417"/>
                                <a:pt x="19996" y="420"/>
                              </a:cubicBezTo>
                              <a:lnTo>
                                <a:pt x="19996" y="420"/>
                              </a:lnTo>
                              <a:cubicBezTo>
                                <a:pt x="19996" y="411"/>
                                <a:pt x="19995" y="402"/>
                                <a:pt x="19995" y="392"/>
                              </a:cubicBezTo>
                              <a:cubicBezTo>
                                <a:pt x="19970" y="154"/>
                                <a:pt x="19765" y="1"/>
                                <a:pt x="19547" y="1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12440"/>
                          </a:srgbClr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</p:grpSp>
                  <p:sp>
                    <p:nvSpPr>
                      <p:cNvPr id="1413" name="Google Shape;3073;p72">
                        <a:extLst>
                          <a:ext uri="{FF2B5EF4-FFF2-40B4-BE49-F238E27FC236}">
                            <a16:creationId xmlns:a16="http://schemas.microsoft.com/office/drawing/2014/main" id="{D0970110-C379-6702-1451-042E981DA29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900" y="1466725"/>
                        <a:ext cx="882800" cy="15837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5312" h="6335" extrusionOk="0">
                            <a:moveTo>
                              <a:pt x="22337" y="1"/>
                            </a:moveTo>
                            <a:cubicBezTo>
                              <a:pt x="22281" y="1"/>
                              <a:pt x="22223" y="7"/>
                              <a:pt x="22164" y="20"/>
                            </a:cubicBezTo>
                            <a:cubicBezTo>
                              <a:pt x="21590" y="147"/>
                              <a:pt x="21128" y="524"/>
                              <a:pt x="20781" y="793"/>
                            </a:cubicBezTo>
                            <a:cubicBezTo>
                              <a:pt x="20150" y="1276"/>
                              <a:pt x="19947" y="1848"/>
                              <a:pt x="19877" y="2420"/>
                            </a:cubicBezTo>
                            <a:cubicBezTo>
                              <a:pt x="19872" y="2456"/>
                              <a:pt x="19842" y="2477"/>
                              <a:pt x="19812" y="2477"/>
                            </a:cubicBezTo>
                            <a:cubicBezTo>
                              <a:pt x="19791" y="2477"/>
                              <a:pt x="19771" y="2468"/>
                              <a:pt x="19756" y="2448"/>
                            </a:cubicBezTo>
                            <a:cubicBezTo>
                              <a:pt x="19724" y="2403"/>
                              <a:pt x="19687" y="2358"/>
                              <a:pt x="19645" y="2315"/>
                            </a:cubicBezTo>
                            <a:cubicBezTo>
                              <a:pt x="19481" y="2145"/>
                              <a:pt x="19230" y="1992"/>
                              <a:pt x="18883" y="1916"/>
                            </a:cubicBezTo>
                            <a:cubicBezTo>
                              <a:pt x="18727" y="1882"/>
                              <a:pt x="18565" y="1866"/>
                              <a:pt x="18403" y="1866"/>
                            </a:cubicBezTo>
                            <a:cubicBezTo>
                              <a:pt x="18144" y="1866"/>
                              <a:pt x="17885" y="1907"/>
                              <a:pt x="17656" y="1976"/>
                            </a:cubicBezTo>
                            <a:cubicBezTo>
                              <a:pt x="16938" y="2196"/>
                              <a:pt x="16697" y="2595"/>
                              <a:pt x="16587" y="2997"/>
                            </a:cubicBezTo>
                            <a:cubicBezTo>
                              <a:pt x="16579" y="2991"/>
                              <a:pt x="16573" y="2987"/>
                              <a:pt x="16566" y="2982"/>
                            </a:cubicBezTo>
                            <a:cubicBezTo>
                              <a:pt x="16420" y="2903"/>
                              <a:pt x="16234" y="2863"/>
                              <a:pt x="16039" y="2863"/>
                            </a:cubicBezTo>
                            <a:cubicBezTo>
                              <a:pt x="15942" y="2863"/>
                              <a:pt x="15843" y="2873"/>
                              <a:pt x="15746" y="2892"/>
                            </a:cubicBezTo>
                            <a:cubicBezTo>
                              <a:pt x="15413" y="2959"/>
                              <a:pt x="15171" y="3107"/>
                              <a:pt x="14969" y="3251"/>
                            </a:cubicBezTo>
                            <a:cubicBezTo>
                              <a:pt x="14884" y="3312"/>
                              <a:pt x="14802" y="3375"/>
                              <a:pt x="14731" y="3441"/>
                            </a:cubicBezTo>
                            <a:cubicBezTo>
                              <a:pt x="14718" y="3453"/>
                              <a:pt x="14702" y="3459"/>
                              <a:pt x="14686" y="3459"/>
                            </a:cubicBezTo>
                            <a:cubicBezTo>
                              <a:pt x="14662" y="3459"/>
                              <a:pt x="14638" y="3446"/>
                              <a:pt x="14627" y="3422"/>
                            </a:cubicBezTo>
                            <a:cubicBezTo>
                              <a:pt x="14545" y="3250"/>
                              <a:pt x="14367" y="3092"/>
                              <a:pt x="14124" y="2962"/>
                            </a:cubicBezTo>
                            <a:cubicBezTo>
                              <a:pt x="13735" y="2753"/>
                              <a:pt x="13203" y="2636"/>
                              <a:pt x="12638" y="2636"/>
                            </a:cubicBezTo>
                            <a:cubicBezTo>
                              <a:pt x="12050" y="2637"/>
                              <a:pt x="11480" y="2755"/>
                              <a:pt x="11021" y="2940"/>
                            </a:cubicBezTo>
                            <a:cubicBezTo>
                              <a:pt x="10198" y="3270"/>
                              <a:pt x="9831" y="3782"/>
                              <a:pt x="9756" y="4301"/>
                            </a:cubicBezTo>
                            <a:cubicBezTo>
                              <a:pt x="9751" y="4336"/>
                              <a:pt x="9722" y="4359"/>
                              <a:pt x="9691" y="4359"/>
                            </a:cubicBezTo>
                            <a:cubicBezTo>
                              <a:pt x="9679" y="4359"/>
                              <a:pt x="9667" y="4356"/>
                              <a:pt x="9656" y="4349"/>
                            </a:cubicBezTo>
                            <a:cubicBezTo>
                              <a:pt x="9430" y="4203"/>
                              <a:pt x="9086" y="4105"/>
                              <a:pt x="8719" y="4105"/>
                            </a:cubicBezTo>
                            <a:cubicBezTo>
                              <a:pt x="8683" y="4105"/>
                              <a:pt x="8647" y="4106"/>
                              <a:pt x="8611" y="4108"/>
                            </a:cubicBezTo>
                            <a:cubicBezTo>
                              <a:pt x="8219" y="4130"/>
                              <a:pt x="7891" y="4257"/>
                              <a:pt x="7703" y="4427"/>
                            </a:cubicBezTo>
                            <a:cubicBezTo>
                              <a:pt x="7690" y="4439"/>
                              <a:pt x="7674" y="4445"/>
                              <a:pt x="7658" y="4445"/>
                            </a:cubicBezTo>
                            <a:cubicBezTo>
                              <a:pt x="7640" y="4445"/>
                              <a:pt x="7621" y="4437"/>
                              <a:pt x="7607" y="4421"/>
                            </a:cubicBezTo>
                            <a:cubicBezTo>
                              <a:pt x="7531" y="4331"/>
                              <a:pt x="7423" y="4247"/>
                              <a:pt x="7289" y="4175"/>
                            </a:cubicBezTo>
                            <a:cubicBezTo>
                              <a:pt x="6962" y="3996"/>
                              <a:pt x="6524" y="3913"/>
                              <a:pt x="6080" y="3913"/>
                            </a:cubicBezTo>
                            <a:cubicBezTo>
                              <a:pt x="5681" y="3913"/>
                              <a:pt x="5277" y="3980"/>
                              <a:pt x="4942" y="4106"/>
                            </a:cubicBezTo>
                            <a:cubicBezTo>
                              <a:pt x="4344" y="4328"/>
                              <a:pt x="4065" y="4692"/>
                              <a:pt x="4074" y="5059"/>
                            </a:cubicBezTo>
                            <a:cubicBezTo>
                              <a:pt x="4054" y="5039"/>
                              <a:pt x="4033" y="5019"/>
                              <a:pt x="4009" y="5000"/>
                            </a:cubicBezTo>
                            <a:cubicBezTo>
                              <a:pt x="3741" y="4779"/>
                              <a:pt x="3334" y="4603"/>
                              <a:pt x="2831" y="4544"/>
                            </a:cubicBezTo>
                            <a:cubicBezTo>
                              <a:pt x="2720" y="4531"/>
                              <a:pt x="2609" y="4525"/>
                              <a:pt x="2500" y="4525"/>
                            </a:cubicBezTo>
                            <a:cubicBezTo>
                              <a:pt x="2122" y="4525"/>
                              <a:pt x="1767" y="4601"/>
                              <a:pt x="1482" y="4740"/>
                            </a:cubicBezTo>
                            <a:cubicBezTo>
                              <a:pt x="1098" y="4927"/>
                              <a:pt x="846" y="5186"/>
                              <a:pt x="625" y="5428"/>
                            </a:cubicBezTo>
                            <a:cubicBezTo>
                              <a:pt x="376" y="5703"/>
                              <a:pt x="180" y="5988"/>
                              <a:pt x="26" y="6279"/>
                            </a:cubicBezTo>
                            <a:cubicBezTo>
                              <a:pt x="17" y="6297"/>
                              <a:pt x="10" y="6315"/>
                              <a:pt x="1" y="6333"/>
                            </a:cubicBezTo>
                            <a:lnTo>
                              <a:pt x="35248" y="6333"/>
                            </a:lnTo>
                            <a:lnTo>
                              <a:pt x="35248" y="6335"/>
                            </a:lnTo>
                            <a:cubicBezTo>
                              <a:pt x="35278" y="6297"/>
                              <a:pt x="35283" y="6288"/>
                              <a:pt x="35312" y="6251"/>
                            </a:cubicBezTo>
                            <a:cubicBezTo>
                              <a:pt x="35234" y="5969"/>
                              <a:pt x="35136" y="5695"/>
                              <a:pt x="35014" y="5430"/>
                            </a:cubicBezTo>
                            <a:cubicBezTo>
                              <a:pt x="34902" y="5188"/>
                              <a:pt x="34772" y="4928"/>
                              <a:pt x="34576" y="4741"/>
                            </a:cubicBezTo>
                            <a:cubicBezTo>
                              <a:pt x="34430" y="4602"/>
                              <a:pt x="34248" y="4526"/>
                              <a:pt x="34055" y="4526"/>
                            </a:cubicBezTo>
                            <a:cubicBezTo>
                              <a:pt x="33999" y="4526"/>
                              <a:pt x="33943" y="4532"/>
                              <a:pt x="33886" y="4545"/>
                            </a:cubicBezTo>
                            <a:cubicBezTo>
                              <a:pt x="33629" y="4603"/>
                              <a:pt x="33421" y="4781"/>
                              <a:pt x="33284" y="5002"/>
                            </a:cubicBezTo>
                            <a:cubicBezTo>
                              <a:pt x="33272" y="5020"/>
                              <a:pt x="33262" y="5040"/>
                              <a:pt x="33251" y="5060"/>
                            </a:cubicBezTo>
                            <a:cubicBezTo>
                              <a:pt x="33256" y="4693"/>
                              <a:pt x="33112" y="4328"/>
                              <a:pt x="32807" y="4107"/>
                            </a:cubicBezTo>
                            <a:cubicBezTo>
                              <a:pt x="32635" y="3982"/>
                              <a:pt x="32428" y="3915"/>
                              <a:pt x="32224" y="3915"/>
                            </a:cubicBezTo>
                            <a:cubicBezTo>
                              <a:pt x="31997" y="3915"/>
                              <a:pt x="31773" y="3998"/>
                              <a:pt x="31606" y="4177"/>
                            </a:cubicBezTo>
                            <a:cubicBezTo>
                              <a:pt x="31554" y="4233"/>
                              <a:pt x="31508" y="4296"/>
                              <a:pt x="31472" y="4364"/>
                            </a:cubicBezTo>
                            <a:cubicBezTo>
                              <a:pt x="31459" y="4389"/>
                              <a:pt x="31436" y="4401"/>
                              <a:pt x="31412" y="4401"/>
                            </a:cubicBezTo>
                            <a:cubicBezTo>
                              <a:pt x="31393" y="4401"/>
                              <a:pt x="31373" y="4392"/>
                              <a:pt x="31360" y="4374"/>
                            </a:cubicBezTo>
                            <a:cubicBezTo>
                              <a:pt x="31262" y="4231"/>
                              <a:pt x="31108" y="4128"/>
                              <a:pt x="30931" y="4110"/>
                            </a:cubicBezTo>
                            <a:cubicBezTo>
                              <a:pt x="30911" y="4108"/>
                              <a:pt x="30892" y="4107"/>
                              <a:pt x="30873" y="4107"/>
                            </a:cubicBezTo>
                            <a:cubicBezTo>
                              <a:pt x="30714" y="4107"/>
                              <a:pt x="30563" y="4178"/>
                              <a:pt x="30451" y="4288"/>
                            </a:cubicBezTo>
                            <a:cubicBezTo>
                              <a:pt x="30438" y="4301"/>
                              <a:pt x="30421" y="4307"/>
                              <a:pt x="30405" y="4307"/>
                            </a:cubicBezTo>
                            <a:cubicBezTo>
                              <a:pt x="30374" y="4307"/>
                              <a:pt x="30343" y="4284"/>
                              <a:pt x="30340" y="4249"/>
                            </a:cubicBezTo>
                            <a:cubicBezTo>
                              <a:pt x="30293" y="3748"/>
                              <a:pt x="30104" y="3260"/>
                              <a:pt x="29698" y="2941"/>
                            </a:cubicBezTo>
                            <a:cubicBezTo>
                              <a:pt x="29463" y="2756"/>
                              <a:pt x="29172" y="2638"/>
                              <a:pt x="28872" y="2637"/>
                            </a:cubicBezTo>
                            <a:cubicBezTo>
                              <a:pt x="28583" y="2637"/>
                              <a:pt x="28311" y="2754"/>
                              <a:pt x="28111" y="2963"/>
                            </a:cubicBezTo>
                            <a:cubicBezTo>
                              <a:pt x="28003" y="3075"/>
                              <a:pt x="27921" y="3209"/>
                              <a:pt x="27874" y="3354"/>
                            </a:cubicBezTo>
                            <a:cubicBezTo>
                              <a:pt x="27865" y="3383"/>
                              <a:pt x="27839" y="3398"/>
                              <a:pt x="27812" y="3398"/>
                            </a:cubicBezTo>
                            <a:cubicBezTo>
                              <a:pt x="27791" y="3398"/>
                              <a:pt x="27769" y="3388"/>
                              <a:pt x="27756" y="3367"/>
                            </a:cubicBezTo>
                            <a:cubicBezTo>
                              <a:pt x="27732" y="3328"/>
                              <a:pt x="27706" y="3291"/>
                              <a:pt x="27678" y="3253"/>
                            </a:cubicBezTo>
                            <a:cubicBezTo>
                              <a:pt x="27575" y="3107"/>
                              <a:pt x="27453" y="2961"/>
                              <a:pt x="27281" y="2893"/>
                            </a:cubicBezTo>
                            <a:cubicBezTo>
                              <a:pt x="27231" y="2874"/>
                              <a:pt x="27181" y="2864"/>
                              <a:pt x="27131" y="2864"/>
                            </a:cubicBezTo>
                            <a:cubicBezTo>
                              <a:pt x="27032" y="2864"/>
                              <a:pt x="26937" y="2903"/>
                              <a:pt x="26862" y="2983"/>
                            </a:cubicBezTo>
                            <a:cubicBezTo>
                              <a:pt x="26858" y="2987"/>
                              <a:pt x="26855" y="2992"/>
                              <a:pt x="26851" y="2998"/>
                            </a:cubicBezTo>
                            <a:cubicBezTo>
                              <a:pt x="26795" y="2596"/>
                              <a:pt x="26672" y="2197"/>
                              <a:pt x="26304" y="1977"/>
                            </a:cubicBezTo>
                            <a:cubicBezTo>
                              <a:pt x="26188" y="1908"/>
                              <a:pt x="26056" y="1868"/>
                              <a:pt x="25923" y="1868"/>
                            </a:cubicBezTo>
                            <a:cubicBezTo>
                              <a:pt x="25840" y="1868"/>
                              <a:pt x="25757" y="1884"/>
                              <a:pt x="25677" y="1918"/>
                            </a:cubicBezTo>
                            <a:cubicBezTo>
                              <a:pt x="25500" y="1993"/>
                              <a:pt x="25372" y="2146"/>
                              <a:pt x="25288" y="2316"/>
                            </a:cubicBezTo>
                            <a:cubicBezTo>
                              <a:pt x="25288" y="2317"/>
                              <a:pt x="25287" y="2317"/>
                              <a:pt x="25287" y="2318"/>
                            </a:cubicBezTo>
                            <a:cubicBezTo>
                              <a:pt x="25274" y="2344"/>
                              <a:pt x="25250" y="2356"/>
                              <a:pt x="25227" y="2356"/>
                            </a:cubicBezTo>
                            <a:cubicBezTo>
                              <a:pt x="25195" y="2356"/>
                              <a:pt x="25164" y="2335"/>
                              <a:pt x="25161" y="2296"/>
                            </a:cubicBezTo>
                            <a:cubicBezTo>
                              <a:pt x="25118" y="1766"/>
                              <a:pt x="25007" y="1243"/>
                              <a:pt x="24708" y="793"/>
                            </a:cubicBezTo>
                            <a:cubicBezTo>
                              <a:pt x="24530" y="524"/>
                              <a:pt x="24321" y="182"/>
                              <a:pt x="23999" y="152"/>
                            </a:cubicBezTo>
                            <a:cubicBezTo>
                              <a:pt x="23984" y="150"/>
                              <a:pt x="23969" y="150"/>
                              <a:pt x="23954" y="150"/>
                            </a:cubicBezTo>
                            <a:cubicBezTo>
                              <a:pt x="23582" y="150"/>
                              <a:pt x="23327" y="567"/>
                              <a:pt x="23327" y="567"/>
                            </a:cubicBezTo>
                            <a:cubicBezTo>
                              <a:pt x="23327" y="567"/>
                              <a:pt x="22890" y="1"/>
                              <a:pt x="22337" y="1"/>
                            </a:cubicBezTo>
                            <a:close/>
                          </a:path>
                        </a:pathLst>
                      </a:custGeom>
                      <a:solidFill>
                        <a:srgbClr val="A8A539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grpSp>
                    <p:nvGrpSpPr>
                      <p:cNvPr id="1414" name="Google Shape;3074;p72">
                        <a:extLst>
                          <a:ext uri="{FF2B5EF4-FFF2-40B4-BE49-F238E27FC236}">
                            <a16:creationId xmlns:a16="http://schemas.microsoft.com/office/drawing/2014/main" id="{D7109852-16A4-4B54-ED50-7298AE88605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47411" y="1494980"/>
                        <a:ext cx="662950" cy="120925"/>
                        <a:chOff x="511775" y="1741350"/>
                        <a:chExt cx="662950" cy="120925"/>
                      </a:xfrm>
                    </p:grpSpPr>
                    <p:grpSp>
                      <p:nvGrpSpPr>
                        <p:cNvPr id="1415" name="Google Shape;3075;p72">
                          <a:extLst>
                            <a:ext uri="{FF2B5EF4-FFF2-40B4-BE49-F238E27FC236}">
                              <a16:creationId xmlns:a16="http://schemas.microsoft.com/office/drawing/2014/main" id="{4373F271-4785-A264-A545-603593A347A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11775" y="1741350"/>
                          <a:ext cx="662950" cy="120925"/>
                          <a:chOff x="587975" y="1817550"/>
                          <a:chExt cx="662950" cy="120925"/>
                        </a:xfrm>
                      </p:grpSpPr>
                      <p:sp>
                        <p:nvSpPr>
                          <p:cNvPr id="1446" name="Google Shape;3076;p72">
                            <a:extLst>
                              <a:ext uri="{FF2B5EF4-FFF2-40B4-BE49-F238E27FC236}">
                                <a16:creationId xmlns:a16="http://schemas.microsoft.com/office/drawing/2014/main" id="{C3440899-0939-00F9-323F-777E722C2D8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93050" y="1914325"/>
                            <a:ext cx="2750" cy="17725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110" h="709" extrusionOk="0">
                                <a:moveTo>
                                  <a:pt x="40" y="0"/>
                                </a:moveTo>
                                <a:cubicBezTo>
                                  <a:pt x="26" y="0"/>
                                  <a:pt x="13" y="7"/>
                                  <a:pt x="10" y="23"/>
                                </a:cubicBezTo>
                                <a:cubicBezTo>
                                  <a:pt x="1" y="75"/>
                                  <a:pt x="4" y="129"/>
                                  <a:pt x="5" y="182"/>
                                </a:cubicBezTo>
                                <a:cubicBezTo>
                                  <a:pt x="5" y="238"/>
                                  <a:pt x="6" y="296"/>
                                  <a:pt x="8" y="352"/>
                                </a:cubicBezTo>
                                <a:cubicBezTo>
                                  <a:pt x="9" y="406"/>
                                  <a:pt x="10" y="462"/>
                                  <a:pt x="11" y="516"/>
                                </a:cubicBezTo>
                                <a:cubicBezTo>
                                  <a:pt x="11" y="543"/>
                                  <a:pt x="13" y="570"/>
                                  <a:pt x="14" y="597"/>
                                </a:cubicBezTo>
                                <a:cubicBezTo>
                                  <a:pt x="15" y="625"/>
                                  <a:pt x="14" y="655"/>
                                  <a:pt x="25" y="683"/>
                                </a:cubicBezTo>
                                <a:cubicBezTo>
                                  <a:pt x="31" y="700"/>
                                  <a:pt x="46" y="709"/>
                                  <a:pt x="61" y="709"/>
                                </a:cubicBezTo>
                                <a:cubicBezTo>
                                  <a:pt x="75" y="709"/>
                                  <a:pt x="88" y="700"/>
                                  <a:pt x="94" y="683"/>
                                </a:cubicBezTo>
                                <a:cubicBezTo>
                                  <a:pt x="109" y="632"/>
                                  <a:pt x="99" y="571"/>
                                  <a:pt x="97" y="521"/>
                                </a:cubicBezTo>
                                <a:cubicBezTo>
                                  <a:pt x="96" y="464"/>
                                  <a:pt x="93" y="407"/>
                                  <a:pt x="92" y="351"/>
                                </a:cubicBezTo>
                                <a:cubicBezTo>
                                  <a:pt x="91" y="297"/>
                                  <a:pt x="88" y="241"/>
                                  <a:pt x="85" y="188"/>
                                </a:cubicBezTo>
                                <a:cubicBezTo>
                                  <a:pt x="82" y="133"/>
                                  <a:pt x="83" y="75"/>
                                  <a:pt x="71" y="23"/>
                                </a:cubicBezTo>
                                <a:cubicBezTo>
                                  <a:pt x="68" y="8"/>
                                  <a:pt x="54" y="0"/>
                                  <a:pt x="4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A8A539"/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91425" rIns="91425" bIns="91425" anchor="ctr" anchorCtr="0">
                            <a:noAutofit/>
                          </a:bodyPr>
                          <a:lstStyle/>
                          <a:p>
                            <a:pPr marL="0" lvl="0" indent="0" algn="l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endParaRPr/>
                          </a:p>
                        </p:txBody>
                      </p:sp>
                      <p:sp>
                        <p:nvSpPr>
                          <p:cNvPr id="1447" name="Google Shape;3077;p72">
                            <a:extLst>
                              <a:ext uri="{FF2B5EF4-FFF2-40B4-BE49-F238E27FC236}">
                                <a16:creationId xmlns:a16="http://schemas.microsoft.com/office/drawing/2014/main" id="{CDF4C3E1-F2E8-B2D4-8448-A0D22EDCEFC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98775" y="1923575"/>
                            <a:ext cx="2075" cy="9650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83" h="386" extrusionOk="0">
                                <a:moveTo>
                                  <a:pt x="50" y="0"/>
                                </a:moveTo>
                                <a:cubicBezTo>
                                  <a:pt x="34" y="0"/>
                                  <a:pt x="16" y="11"/>
                                  <a:pt x="14" y="32"/>
                                </a:cubicBezTo>
                                <a:cubicBezTo>
                                  <a:pt x="12" y="87"/>
                                  <a:pt x="9" y="139"/>
                                  <a:pt x="7" y="194"/>
                                </a:cubicBezTo>
                                <a:cubicBezTo>
                                  <a:pt x="4" y="248"/>
                                  <a:pt x="1" y="300"/>
                                  <a:pt x="4" y="355"/>
                                </a:cubicBezTo>
                                <a:cubicBezTo>
                                  <a:pt x="6" y="370"/>
                                  <a:pt x="14" y="383"/>
                                  <a:pt x="32" y="385"/>
                                </a:cubicBezTo>
                                <a:cubicBezTo>
                                  <a:pt x="33" y="385"/>
                                  <a:pt x="33" y="385"/>
                                  <a:pt x="34" y="385"/>
                                </a:cubicBezTo>
                                <a:cubicBezTo>
                                  <a:pt x="47" y="385"/>
                                  <a:pt x="63" y="377"/>
                                  <a:pt x="65" y="362"/>
                                </a:cubicBezTo>
                                <a:cubicBezTo>
                                  <a:pt x="74" y="308"/>
                                  <a:pt x="75" y="252"/>
                                  <a:pt x="76" y="196"/>
                                </a:cubicBezTo>
                                <a:cubicBezTo>
                                  <a:pt x="78" y="143"/>
                                  <a:pt x="80" y="87"/>
                                  <a:pt x="81" y="32"/>
                                </a:cubicBezTo>
                                <a:cubicBezTo>
                                  <a:pt x="83" y="11"/>
                                  <a:pt x="67" y="0"/>
                                  <a:pt x="5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A8A539"/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91425" rIns="91425" bIns="91425" anchor="ctr" anchorCtr="0">
                            <a:noAutofit/>
                          </a:bodyPr>
                          <a:lstStyle/>
                          <a:p>
                            <a:pPr marL="0" lvl="0" indent="0" algn="l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endParaRPr/>
                          </a:p>
                        </p:txBody>
                      </p:sp>
                      <p:sp>
                        <p:nvSpPr>
                          <p:cNvPr id="1448" name="Google Shape;3078;p72">
                            <a:extLst>
                              <a:ext uri="{FF2B5EF4-FFF2-40B4-BE49-F238E27FC236}">
                                <a16:creationId xmlns:a16="http://schemas.microsoft.com/office/drawing/2014/main" id="{4DE293EB-C42F-ECEF-CB61-11FAEABE6E2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107625" y="1918950"/>
                            <a:ext cx="3200" cy="19525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128" h="781" extrusionOk="0">
                                <a:moveTo>
                                  <a:pt x="80" y="1"/>
                                </a:moveTo>
                                <a:cubicBezTo>
                                  <a:pt x="65" y="1"/>
                                  <a:pt x="51" y="9"/>
                                  <a:pt x="48" y="29"/>
                                </a:cubicBezTo>
                                <a:cubicBezTo>
                                  <a:pt x="30" y="153"/>
                                  <a:pt x="15" y="278"/>
                                  <a:pt x="9" y="403"/>
                                </a:cubicBezTo>
                                <a:cubicBezTo>
                                  <a:pt x="6" y="465"/>
                                  <a:pt x="4" y="527"/>
                                  <a:pt x="5" y="591"/>
                                </a:cubicBezTo>
                                <a:cubicBezTo>
                                  <a:pt x="5" y="649"/>
                                  <a:pt x="1" y="715"/>
                                  <a:pt x="30" y="768"/>
                                </a:cubicBezTo>
                                <a:cubicBezTo>
                                  <a:pt x="34" y="777"/>
                                  <a:pt x="42" y="780"/>
                                  <a:pt x="50" y="780"/>
                                </a:cubicBezTo>
                                <a:cubicBezTo>
                                  <a:pt x="60" y="780"/>
                                  <a:pt x="71" y="773"/>
                                  <a:pt x="76" y="762"/>
                                </a:cubicBezTo>
                                <a:cubicBezTo>
                                  <a:pt x="97" y="707"/>
                                  <a:pt x="87" y="645"/>
                                  <a:pt x="86" y="588"/>
                                </a:cubicBezTo>
                                <a:cubicBezTo>
                                  <a:pt x="85" y="530"/>
                                  <a:pt x="86" y="470"/>
                                  <a:pt x="88" y="410"/>
                                </a:cubicBezTo>
                                <a:cubicBezTo>
                                  <a:pt x="94" y="288"/>
                                  <a:pt x="106" y="169"/>
                                  <a:pt x="123" y="50"/>
                                </a:cubicBezTo>
                                <a:cubicBezTo>
                                  <a:pt x="128" y="20"/>
                                  <a:pt x="103" y="1"/>
                                  <a:pt x="80" y="1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A8A539"/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91425" rIns="91425" bIns="91425" anchor="ctr" anchorCtr="0">
                            <a:noAutofit/>
                          </a:bodyPr>
                          <a:lstStyle/>
                          <a:p>
                            <a:pPr marL="0" lvl="0" indent="0" algn="l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endParaRPr/>
                          </a:p>
                        </p:txBody>
                      </p:sp>
                      <p:sp>
                        <p:nvSpPr>
                          <p:cNvPr id="1449" name="Google Shape;3079;p72">
                            <a:extLst>
                              <a:ext uri="{FF2B5EF4-FFF2-40B4-BE49-F238E27FC236}">
                                <a16:creationId xmlns:a16="http://schemas.microsoft.com/office/drawing/2014/main" id="{AFA05D76-833B-4C40-9D1F-5157FD46466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165400" y="1877600"/>
                            <a:ext cx="4875" cy="11575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195" h="463" extrusionOk="0">
                                <a:moveTo>
                                  <a:pt x="37" y="1"/>
                                </a:moveTo>
                                <a:cubicBezTo>
                                  <a:pt x="25" y="1"/>
                                  <a:pt x="12" y="10"/>
                                  <a:pt x="8" y="23"/>
                                </a:cubicBezTo>
                                <a:cubicBezTo>
                                  <a:pt x="0" y="41"/>
                                  <a:pt x="5" y="64"/>
                                  <a:pt x="9" y="82"/>
                                </a:cubicBezTo>
                                <a:cubicBezTo>
                                  <a:pt x="11" y="102"/>
                                  <a:pt x="15" y="123"/>
                                  <a:pt x="19" y="142"/>
                                </a:cubicBezTo>
                                <a:cubicBezTo>
                                  <a:pt x="26" y="179"/>
                                  <a:pt x="35" y="218"/>
                                  <a:pt x="47" y="255"/>
                                </a:cubicBezTo>
                                <a:cubicBezTo>
                                  <a:pt x="59" y="292"/>
                                  <a:pt x="70" y="328"/>
                                  <a:pt x="85" y="364"/>
                                </a:cubicBezTo>
                                <a:cubicBezTo>
                                  <a:pt x="92" y="384"/>
                                  <a:pt x="100" y="402"/>
                                  <a:pt x="111" y="421"/>
                                </a:cubicBezTo>
                                <a:cubicBezTo>
                                  <a:pt x="119" y="438"/>
                                  <a:pt x="128" y="458"/>
                                  <a:pt x="150" y="462"/>
                                </a:cubicBezTo>
                                <a:cubicBezTo>
                                  <a:pt x="152" y="462"/>
                                  <a:pt x="154" y="463"/>
                                  <a:pt x="157" y="463"/>
                                </a:cubicBezTo>
                                <a:cubicBezTo>
                                  <a:pt x="167" y="463"/>
                                  <a:pt x="176" y="459"/>
                                  <a:pt x="181" y="449"/>
                                </a:cubicBezTo>
                                <a:cubicBezTo>
                                  <a:pt x="194" y="430"/>
                                  <a:pt x="186" y="412"/>
                                  <a:pt x="180" y="391"/>
                                </a:cubicBezTo>
                                <a:cubicBezTo>
                                  <a:pt x="174" y="372"/>
                                  <a:pt x="167" y="354"/>
                                  <a:pt x="160" y="336"/>
                                </a:cubicBezTo>
                                <a:cubicBezTo>
                                  <a:pt x="148" y="301"/>
                                  <a:pt x="134" y="266"/>
                                  <a:pt x="123" y="230"/>
                                </a:cubicBezTo>
                                <a:cubicBezTo>
                                  <a:pt x="112" y="194"/>
                                  <a:pt x="101" y="159"/>
                                  <a:pt x="91" y="123"/>
                                </a:cubicBezTo>
                                <a:cubicBezTo>
                                  <a:pt x="86" y="104"/>
                                  <a:pt x="81" y="85"/>
                                  <a:pt x="77" y="65"/>
                                </a:cubicBezTo>
                                <a:cubicBezTo>
                                  <a:pt x="71" y="44"/>
                                  <a:pt x="69" y="27"/>
                                  <a:pt x="55" y="9"/>
                                </a:cubicBezTo>
                                <a:cubicBezTo>
                                  <a:pt x="50" y="3"/>
                                  <a:pt x="44" y="1"/>
                                  <a:pt x="37" y="1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A8A539"/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91425" rIns="91425" bIns="91425" anchor="ctr" anchorCtr="0">
                            <a:noAutofit/>
                          </a:bodyPr>
                          <a:lstStyle/>
                          <a:p>
                            <a:pPr marL="0" lvl="0" indent="0" algn="l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endParaRPr/>
                          </a:p>
                        </p:txBody>
                      </p:sp>
                      <p:sp>
                        <p:nvSpPr>
                          <p:cNvPr id="1450" name="Google Shape;3080;p72">
                            <a:extLst>
                              <a:ext uri="{FF2B5EF4-FFF2-40B4-BE49-F238E27FC236}">
                                <a16:creationId xmlns:a16="http://schemas.microsoft.com/office/drawing/2014/main" id="{EEFC2AB5-8CDE-8AB0-2888-EC4D1C08D62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171425" y="1878600"/>
                            <a:ext cx="3775" cy="11325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151" h="453" extrusionOk="0">
                                <a:moveTo>
                                  <a:pt x="42" y="1"/>
                                </a:moveTo>
                                <a:cubicBezTo>
                                  <a:pt x="26" y="1"/>
                                  <a:pt x="9" y="9"/>
                                  <a:pt x="7" y="26"/>
                                </a:cubicBezTo>
                                <a:cubicBezTo>
                                  <a:pt x="1" y="61"/>
                                  <a:pt x="5" y="100"/>
                                  <a:pt x="8" y="134"/>
                                </a:cubicBezTo>
                                <a:cubicBezTo>
                                  <a:pt x="11" y="170"/>
                                  <a:pt x="16" y="207"/>
                                  <a:pt x="23" y="243"/>
                                </a:cubicBezTo>
                                <a:cubicBezTo>
                                  <a:pt x="31" y="278"/>
                                  <a:pt x="38" y="313"/>
                                  <a:pt x="49" y="346"/>
                                </a:cubicBezTo>
                                <a:cubicBezTo>
                                  <a:pt x="62" y="380"/>
                                  <a:pt x="73" y="417"/>
                                  <a:pt x="98" y="444"/>
                                </a:cubicBezTo>
                                <a:cubicBezTo>
                                  <a:pt x="103" y="450"/>
                                  <a:pt x="111" y="453"/>
                                  <a:pt x="118" y="453"/>
                                </a:cubicBezTo>
                                <a:cubicBezTo>
                                  <a:pt x="134" y="453"/>
                                  <a:pt x="151" y="440"/>
                                  <a:pt x="149" y="422"/>
                                </a:cubicBezTo>
                                <a:cubicBezTo>
                                  <a:pt x="145" y="390"/>
                                  <a:pt x="133" y="358"/>
                                  <a:pt x="122" y="327"/>
                                </a:cubicBezTo>
                                <a:cubicBezTo>
                                  <a:pt x="111" y="293"/>
                                  <a:pt x="103" y="261"/>
                                  <a:pt x="97" y="227"/>
                                </a:cubicBezTo>
                                <a:cubicBezTo>
                                  <a:pt x="89" y="196"/>
                                  <a:pt x="84" y="164"/>
                                  <a:pt x="82" y="132"/>
                                </a:cubicBezTo>
                                <a:cubicBezTo>
                                  <a:pt x="79" y="97"/>
                                  <a:pt x="81" y="61"/>
                                  <a:pt x="76" y="26"/>
                                </a:cubicBezTo>
                                <a:cubicBezTo>
                                  <a:pt x="73" y="9"/>
                                  <a:pt x="58" y="1"/>
                                  <a:pt x="42" y="1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A8A539"/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91425" rIns="91425" bIns="91425" anchor="ctr" anchorCtr="0">
                            <a:noAutofit/>
                          </a:bodyPr>
                          <a:lstStyle/>
                          <a:p>
                            <a:pPr marL="0" lvl="0" indent="0" algn="l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endParaRPr/>
                          </a:p>
                        </p:txBody>
                      </p:sp>
                      <p:sp>
                        <p:nvSpPr>
                          <p:cNvPr id="1451" name="Google Shape;3081;p72">
                            <a:extLst>
                              <a:ext uri="{FF2B5EF4-FFF2-40B4-BE49-F238E27FC236}">
                                <a16:creationId xmlns:a16="http://schemas.microsoft.com/office/drawing/2014/main" id="{CFA8770E-864F-A2CF-0F06-2ED255DD49F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178125" y="1872525"/>
                            <a:ext cx="4700" cy="19925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188" h="797" extrusionOk="0">
                                <a:moveTo>
                                  <a:pt x="139" y="0"/>
                                </a:moveTo>
                                <a:cubicBezTo>
                                  <a:pt x="124" y="0"/>
                                  <a:pt x="109" y="9"/>
                                  <a:pt x="105" y="30"/>
                                </a:cubicBezTo>
                                <a:cubicBezTo>
                                  <a:pt x="79" y="156"/>
                                  <a:pt x="59" y="283"/>
                                  <a:pt x="43" y="411"/>
                                </a:cubicBezTo>
                                <a:cubicBezTo>
                                  <a:pt x="36" y="475"/>
                                  <a:pt x="28" y="540"/>
                                  <a:pt x="23" y="604"/>
                                </a:cubicBezTo>
                                <a:cubicBezTo>
                                  <a:pt x="18" y="660"/>
                                  <a:pt x="1" y="735"/>
                                  <a:pt x="35" y="784"/>
                                </a:cubicBezTo>
                                <a:cubicBezTo>
                                  <a:pt x="39" y="791"/>
                                  <a:pt x="49" y="796"/>
                                  <a:pt x="58" y="796"/>
                                </a:cubicBezTo>
                                <a:cubicBezTo>
                                  <a:pt x="64" y="796"/>
                                  <a:pt x="69" y="794"/>
                                  <a:pt x="73" y="789"/>
                                </a:cubicBezTo>
                                <a:cubicBezTo>
                                  <a:pt x="112" y="742"/>
                                  <a:pt x="104" y="675"/>
                                  <a:pt x="108" y="619"/>
                                </a:cubicBezTo>
                                <a:cubicBezTo>
                                  <a:pt x="113" y="557"/>
                                  <a:pt x="118" y="494"/>
                                  <a:pt x="125" y="432"/>
                                </a:cubicBezTo>
                                <a:cubicBezTo>
                                  <a:pt x="139" y="304"/>
                                  <a:pt x="159" y="176"/>
                                  <a:pt x="181" y="50"/>
                                </a:cubicBezTo>
                                <a:cubicBezTo>
                                  <a:pt x="188" y="20"/>
                                  <a:pt x="163" y="0"/>
                                  <a:pt x="139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A8A539"/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91425" rIns="91425" bIns="91425" anchor="ctr" anchorCtr="0">
                            <a:noAutofit/>
                          </a:bodyPr>
                          <a:lstStyle/>
                          <a:p>
                            <a:pPr marL="0" lvl="0" indent="0" algn="l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endParaRPr/>
                          </a:p>
                        </p:txBody>
                      </p:sp>
                      <p:sp>
                        <p:nvSpPr>
                          <p:cNvPr id="1452" name="Google Shape;3082;p72">
                            <a:extLst>
                              <a:ext uri="{FF2B5EF4-FFF2-40B4-BE49-F238E27FC236}">
                                <a16:creationId xmlns:a16="http://schemas.microsoft.com/office/drawing/2014/main" id="{2D30E3C9-6A1A-A3BE-6879-3F52AB5DAC2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233375" y="1924450"/>
                            <a:ext cx="2375" cy="13050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95" h="522" extrusionOk="0">
                                <a:moveTo>
                                  <a:pt x="41" y="0"/>
                                </a:moveTo>
                                <a:cubicBezTo>
                                  <a:pt x="26" y="0"/>
                                  <a:pt x="12" y="9"/>
                                  <a:pt x="8" y="26"/>
                                </a:cubicBezTo>
                                <a:cubicBezTo>
                                  <a:pt x="0" y="49"/>
                                  <a:pt x="3" y="75"/>
                                  <a:pt x="5" y="99"/>
                                </a:cubicBezTo>
                                <a:cubicBezTo>
                                  <a:pt x="5" y="120"/>
                                  <a:pt x="5" y="142"/>
                                  <a:pt x="6" y="162"/>
                                </a:cubicBezTo>
                                <a:cubicBezTo>
                                  <a:pt x="6" y="206"/>
                                  <a:pt x="8" y="248"/>
                                  <a:pt x="8" y="290"/>
                                </a:cubicBezTo>
                                <a:cubicBezTo>
                                  <a:pt x="8" y="335"/>
                                  <a:pt x="9" y="381"/>
                                  <a:pt x="9" y="427"/>
                                </a:cubicBezTo>
                                <a:cubicBezTo>
                                  <a:pt x="9" y="456"/>
                                  <a:pt x="8" y="521"/>
                                  <a:pt x="50" y="521"/>
                                </a:cubicBezTo>
                                <a:cubicBezTo>
                                  <a:pt x="50" y="521"/>
                                  <a:pt x="51" y="521"/>
                                  <a:pt x="51" y="521"/>
                                </a:cubicBezTo>
                                <a:cubicBezTo>
                                  <a:pt x="94" y="521"/>
                                  <a:pt x="90" y="456"/>
                                  <a:pt x="90" y="427"/>
                                </a:cubicBezTo>
                                <a:cubicBezTo>
                                  <a:pt x="89" y="382"/>
                                  <a:pt x="87" y="337"/>
                                  <a:pt x="86" y="290"/>
                                </a:cubicBezTo>
                                <a:lnTo>
                                  <a:pt x="82" y="162"/>
                                </a:lnTo>
                                <a:lnTo>
                                  <a:pt x="81" y="99"/>
                                </a:lnTo>
                                <a:cubicBezTo>
                                  <a:pt x="80" y="77"/>
                                  <a:pt x="82" y="49"/>
                                  <a:pt x="76" y="26"/>
                                </a:cubicBezTo>
                                <a:cubicBezTo>
                                  <a:pt x="70" y="9"/>
                                  <a:pt x="56" y="0"/>
                                  <a:pt x="41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A8A539"/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91425" rIns="91425" bIns="91425" anchor="ctr" anchorCtr="0">
                            <a:noAutofit/>
                          </a:bodyPr>
                          <a:lstStyle/>
                          <a:p>
                            <a:pPr marL="0" lvl="0" indent="0" algn="l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endParaRPr/>
                          </a:p>
                        </p:txBody>
                      </p:sp>
                      <p:sp>
                        <p:nvSpPr>
                          <p:cNvPr id="1453" name="Google Shape;3083;p72">
                            <a:extLst>
                              <a:ext uri="{FF2B5EF4-FFF2-40B4-BE49-F238E27FC236}">
                                <a16:creationId xmlns:a16="http://schemas.microsoft.com/office/drawing/2014/main" id="{2C7C01CB-3D88-F76A-760F-A0AE226BF96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240900" y="1919175"/>
                            <a:ext cx="2950" cy="13625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118" h="545" extrusionOk="0">
                                <a:moveTo>
                                  <a:pt x="79" y="1"/>
                                </a:moveTo>
                                <a:cubicBezTo>
                                  <a:pt x="59" y="1"/>
                                  <a:pt x="39" y="13"/>
                                  <a:pt x="37" y="38"/>
                                </a:cubicBezTo>
                                <a:cubicBezTo>
                                  <a:pt x="30" y="120"/>
                                  <a:pt x="22" y="203"/>
                                  <a:pt x="16" y="286"/>
                                </a:cubicBezTo>
                                <a:cubicBezTo>
                                  <a:pt x="12" y="326"/>
                                  <a:pt x="8" y="367"/>
                                  <a:pt x="7" y="407"/>
                                </a:cubicBezTo>
                                <a:cubicBezTo>
                                  <a:pt x="6" y="428"/>
                                  <a:pt x="5" y="447"/>
                                  <a:pt x="5" y="467"/>
                                </a:cubicBezTo>
                                <a:cubicBezTo>
                                  <a:pt x="5" y="490"/>
                                  <a:pt x="1" y="511"/>
                                  <a:pt x="13" y="530"/>
                                </a:cubicBezTo>
                                <a:cubicBezTo>
                                  <a:pt x="20" y="539"/>
                                  <a:pt x="31" y="544"/>
                                  <a:pt x="41" y="544"/>
                                </a:cubicBezTo>
                                <a:cubicBezTo>
                                  <a:pt x="48" y="544"/>
                                  <a:pt x="55" y="542"/>
                                  <a:pt x="61" y="536"/>
                                </a:cubicBezTo>
                                <a:cubicBezTo>
                                  <a:pt x="78" y="519"/>
                                  <a:pt x="78" y="500"/>
                                  <a:pt x="80" y="478"/>
                                </a:cubicBezTo>
                                <a:lnTo>
                                  <a:pt x="88" y="412"/>
                                </a:lnTo>
                                <a:cubicBezTo>
                                  <a:pt x="92" y="372"/>
                                  <a:pt x="94" y="331"/>
                                  <a:pt x="99" y="291"/>
                                </a:cubicBezTo>
                                <a:cubicBezTo>
                                  <a:pt x="105" y="207"/>
                                  <a:pt x="111" y="122"/>
                                  <a:pt x="116" y="38"/>
                                </a:cubicBezTo>
                                <a:cubicBezTo>
                                  <a:pt x="118" y="13"/>
                                  <a:pt x="99" y="1"/>
                                  <a:pt x="79" y="1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A8A539"/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91425" rIns="91425" bIns="91425" anchor="ctr" anchorCtr="0">
                            <a:noAutofit/>
                          </a:bodyPr>
                          <a:lstStyle/>
                          <a:p>
                            <a:pPr marL="0" lvl="0" indent="0" algn="l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endParaRPr/>
                          </a:p>
                        </p:txBody>
                      </p:sp>
                      <p:sp>
                        <p:nvSpPr>
                          <p:cNvPr id="1454" name="Google Shape;3084;p72">
                            <a:extLst>
                              <a:ext uri="{FF2B5EF4-FFF2-40B4-BE49-F238E27FC236}">
                                <a16:creationId xmlns:a16="http://schemas.microsoft.com/office/drawing/2014/main" id="{5C2E0610-36A1-B5BC-140F-2D4232EDFBC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246600" y="1926175"/>
                            <a:ext cx="4325" cy="11450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173" h="458" extrusionOk="0">
                                <a:moveTo>
                                  <a:pt x="122" y="1"/>
                                </a:moveTo>
                                <a:cubicBezTo>
                                  <a:pt x="106" y="1"/>
                                  <a:pt x="91" y="10"/>
                                  <a:pt x="86" y="30"/>
                                </a:cubicBezTo>
                                <a:cubicBezTo>
                                  <a:pt x="71" y="98"/>
                                  <a:pt x="56" y="167"/>
                                  <a:pt x="41" y="237"/>
                                </a:cubicBezTo>
                                <a:cubicBezTo>
                                  <a:pt x="33" y="271"/>
                                  <a:pt x="26" y="304"/>
                                  <a:pt x="20" y="339"/>
                                </a:cubicBezTo>
                                <a:cubicBezTo>
                                  <a:pt x="14" y="370"/>
                                  <a:pt x="1" y="416"/>
                                  <a:pt x="17" y="444"/>
                                </a:cubicBezTo>
                                <a:cubicBezTo>
                                  <a:pt x="22" y="452"/>
                                  <a:pt x="31" y="457"/>
                                  <a:pt x="40" y="457"/>
                                </a:cubicBezTo>
                                <a:cubicBezTo>
                                  <a:pt x="44" y="457"/>
                                  <a:pt x="49" y="456"/>
                                  <a:pt x="52" y="453"/>
                                </a:cubicBezTo>
                                <a:cubicBezTo>
                                  <a:pt x="79" y="434"/>
                                  <a:pt x="87" y="390"/>
                                  <a:pt x="94" y="359"/>
                                </a:cubicBezTo>
                                <a:lnTo>
                                  <a:pt x="118" y="258"/>
                                </a:lnTo>
                                <a:lnTo>
                                  <a:pt x="165" y="54"/>
                                </a:lnTo>
                                <a:cubicBezTo>
                                  <a:pt x="172" y="22"/>
                                  <a:pt x="146" y="1"/>
                                  <a:pt x="122" y="1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A8A539"/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91425" rIns="91425" bIns="91425" anchor="ctr" anchorCtr="0">
                            <a:noAutofit/>
                          </a:bodyPr>
                          <a:lstStyle/>
                          <a:p>
                            <a:pPr marL="0" lvl="0" indent="0" algn="l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endParaRPr/>
                          </a:p>
                        </p:txBody>
                      </p:sp>
                      <p:sp>
                        <p:nvSpPr>
                          <p:cNvPr id="1455" name="Google Shape;3085;p72">
                            <a:extLst>
                              <a:ext uri="{FF2B5EF4-FFF2-40B4-BE49-F238E27FC236}">
                                <a16:creationId xmlns:a16="http://schemas.microsoft.com/office/drawing/2014/main" id="{24C1FC1E-D42A-0E1E-BBCF-92F55FB2D4F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51925" y="1847525"/>
                            <a:ext cx="6325" cy="21150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253" h="846" extrusionOk="0">
                                <a:moveTo>
                                  <a:pt x="44" y="0"/>
                                </a:moveTo>
                                <a:cubicBezTo>
                                  <a:pt x="23" y="0"/>
                                  <a:pt x="0" y="18"/>
                                  <a:pt x="8" y="46"/>
                                </a:cubicBezTo>
                                <a:cubicBezTo>
                                  <a:pt x="41" y="181"/>
                                  <a:pt x="72" y="318"/>
                                  <a:pt x="99" y="454"/>
                                </a:cubicBezTo>
                                <a:cubicBezTo>
                                  <a:pt x="112" y="523"/>
                                  <a:pt x="124" y="592"/>
                                  <a:pt x="138" y="660"/>
                                </a:cubicBezTo>
                                <a:cubicBezTo>
                                  <a:pt x="143" y="693"/>
                                  <a:pt x="149" y="725"/>
                                  <a:pt x="154" y="757"/>
                                </a:cubicBezTo>
                                <a:cubicBezTo>
                                  <a:pt x="159" y="792"/>
                                  <a:pt x="163" y="818"/>
                                  <a:pt x="191" y="841"/>
                                </a:cubicBezTo>
                                <a:cubicBezTo>
                                  <a:pt x="196" y="844"/>
                                  <a:pt x="201" y="846"/>
                                  <a:pt x="205" y="846"/>
                                </a:cubicBezTo>
                                <a:cubicBezTo>
                                  <a:pt x="216" y="846"/>
                                  <a:pt x="227" y="839"/>
                                  <a:pt x="232" y="831"/>
                                </a:cubicBezTo>
                                <a:cubicBezTo>
                                  <a:pt x="252" y="802"/>
                                  <a:pt x="242" y="768"/>
                                  <a:pt x="236" y="736"/>
                                </a:cubicBezTo>
                                <a:cubicBezTo>
                                  <a:pt x="231" y="704"/>
                                  <a:pt x="226" y="671"/>
                                  <a:pt x="219" y="639"/>
                                </a:cubicBezTo>
                                <a:cubicBezTo>
                                  <a:pt x="206" y="571"/>
                                  <a:pt x="194" y="503"/>
                                  <a:pt x="178" y="433"/>
                                </a:cubicBezTo>
                                <a:cubicBezTo>
                                  <a:pt x="148" y="297"/>
                                  <a:pt x="114" y="162"/>
                                  <a:pt x="78" y="26"/>
                                </a:cubicBezTo>
                                <a:cubicBezTo>
                                  <a:pt x="73" y="8"/>
                                  <a:pt x="59" y="0"/>
                                  <a:pt x="44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A8A539"/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91425" rIns="91425" bIns="91425" anchor="ctr" anchorCtr="0">
                            <a:noAutofit/>
                          </a:bodyPr>
                          <a:lstStyle/>
                          <a:p>
                            <a:pPr marL="0" lvl="0" indent="0" algn="l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endParaRPr/>
                          </a:p>
                        </p:txBody>
                      </p:sp>
                      <p:sp>
                        <p:nvSpPr>
                          <p:cNvPr id="1456" name="Google Shape;3086;p72">
                            <a:extLst>
                              <a:ext uri="{FF2B5EF4-FFF2-40B4-BE49-F238E27FC236}">
                                <a16:creationId xmlns:a16="http://schemas.microsoft.com/office/drawing/2014/main" id="{7BD3124F-5CA5-298D-2EA6-7AC189C66E7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60175" y="1857975"/>
                            <a:ext cx="2925" cy="10925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117" h="437" extrusionOk="0">
                                <a:moveTo>
                                  <a:pt x="39" y="0"/>
                                </a:moveTo>
                                <a:cubicBezTo>
                                  <a:pt x="20" y="0"/>
                                  <a:pt x="1" y="13"/>
                                  <a:pt x="1" y="38"/>
                                </a:cubicBezTo>
                                <a:cubicBezTo>
                                  <a:pt x="1" y="107"/>
                                  <a:pt x="5" y="178"/>
                                  <a:pt x="13" y="247"/>
                                </a:cubicBezTo>
                                <a:cubicBezTo>
                                  <a:pt x="16" y="284"/>
                                  <a:pt x="20" y="322"/>
                                  <a:pt x="27" y="358"/>
                                </a:cubicBezTo>
                                <a:cubicBezTo>
                                  <a:pt x="31" y="384"/>
                                  <a:pt x="39" y="436"/>
                                  <a:pt x="73" y="436"/>
                                </a:cubicBezTo>
                                <a:cubicBezTo>
                                  <a:pt x="73" y="436"/>
                                  <a:pt x="74" y="436"/>
                                  <a:pt x="74" y="436"/>
                                </a:cubicBezTo>
                                <a:cubicBezTo>
                                  <a:pt x="116" y="436"/>
                                  <a:pt x="107" y="382"/>
                                  <a:pt x="104" y="355"/>
                                </a:cubicBezTo>
                                <a:cubicBezTo>
                                  <a:pt x="100" y="319"/>
                                  <a:pt x="94" y="283"/>
                                  <a:pt x="90" y="247"/>
                                </a:cubicBezTo>
                                <a:cubicBezTo>
                                  <a:pt x="82" y="177"/>
                                  <a:pt x="78" y="107"/>
                                  <a:pt x="78" y="38"/>
                                </a:cubicBezTo>
                                <a:cubicBezTo>
                                  <a:pt x="78" y="13"/>
                                  <a:pt x="59" y="0"/>
                                  <a:pt x="39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A8A539"/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91425" rIns="91425" bIns="91425" anchor="ctr" anchorCtr="0">
                            <a:noAutofit/>
                          </a:bodyPr>
                          <a:lstStyle/>
                          <a:p>
                            <a:pPr marL="0" lvl="0" indent="0" algn="l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endParaRPr/>
                          </a:p>
                        </p:txBody>
                      </p:sp>
                      <p:sp>
                        <p:nvSpPr>
                          <p:cNvPr id="1457" name="Google Shape;3087;p72">
                            <a:extLst>
                              <a:ext uri="{FF2B5EF4-FFF2-40B4-BE49-F238E27FC236}">
                                <a16:creationId xmlns:a16="http://schemas.microsoft.com/office/drawing/2014/main" id="{88BCE868-4F4A-B218-5457-234EAC28815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66350" y="1863450"/>
                            <a:ext cx="2575" cy="13975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103" h="559" extrusionOk="0">
                                <a:moveTo>
                                  <a:pt x="58" y="1"/>
                                </a:moveTo>
                                <a:cubicBezTo>
                                  <a:pt x="34" y="1"/>
                                  <a:pt x="20" y="20"/>
                                  <a:pt x="17" y="42"/>
                                </a:cubicBezTo>
                                <a:cubicBezTo>
                                  <a:pt x="10" y="129"/>
                                  <a:pt x="4" y="216"/>
                                  <a:pt x="1" y="302"/>
                                </a:cubicBezTo>
                                <a:cubicBezTo>
                                  <a:pt x="0" y="343"/>
                                  <a:pt x="0" y="386"/>
                                  <a:pt x="1" y="427"/>
                                </a:cubicBezTo>
                                <a:cubicBezTo>
                                  <a:pt x="3" y="466"/>
                                  <a:pt x="0" y="522"/>
                                  <a:pt x="27" y="552"/>
                                </a:cubicBezTo>
                                <a:cubicBezTo>
                                  <a:pt x="31" y="556"/>
                                  <a:pt x="38" y="559"/>
                                  <a:pt x="45" y="559"/>
                                </a:cubicBezTo>
                                <a:cubicBezTo>
                                  <a:pt x="51" y="559"/>
                                  <a:pt x="57" y="556"/>
                                  <a:pt x="61" y="552"/>
                                </a:cubicBezTo>
                                <a:cubicBezTo>
                                  <a:pt x="87" y="519"/>
                                  <a:pt x="82" y="467"/>
                                  <a:pt x="82" y="427"/>
                                </a:cubicBezTo>
                                <a:cubicBezTo>
                                  <a:pt x="82" y="386"/>
                                  <a:pt x="82" y="343"/>
                                  <a:pt x="83" y="302"/>
                                </a:cubicBezTo>
                                <a:cubicBezTo>
                                  <a:pt x="86" y="216"/>
                                  <a:pt x="91" y="130"/>
                                  <a:pt x="99" y="42"/>
                                </a:cubicBezTo>
                                <a:cubicBezTo>
                                  <a:pt x="102" y="20"/>
                                  <a:pt x="79" y="1"/>
                                  <a:pt x="58" y="1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A8A539"/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91425" rIns="91425" bIns="91425" anchor="ctr" anchorCtr="0">
                            <a:noAutofit/>
                          </a:bodyPr>
                          <a:lstStyle/>
                          <a:p>
                            <a:pPr marL="0" lvl="0" indent="0" algn="l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endParaRPr/>
                          </a:p>
                        </p:txBody>
                      </p:sp>
                      <p:sp>
                        <p:nvSpPr>
                          <p:cNvPr id="1458" name="Google Shape;3088;p72">
                            <a:extLst>
                              <a:ext uri="{FF2B5EF4-FFF2-40B4-BE49-F238E27FC236}">
                                <a16:creationId xmlns:a16="http://schemas.microsoft.com/office/drawing/2014/main" id="{77E4DB24-BADC-0A57-FCC0-91F3F924597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904975" y="1853600"/>
                            <a:ext cx="2700" cy="17750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108" h="710" extrusionOk="0">
                                <a:moveTo>
                                  <a:pt x="70" y="1"/>
                                </a:moveTo>
                                <a:cubicBezTo>
                                  <a:pt x="56" y="1"/>
                                  <a:pt x="41" y="9"/>
                                  <a:pt x="38" y="23"/>
                                </a:cubicBezTo>
                                <a:cubicBezTo>
                                  <a:pt x="25" y="76"/>
                                  <a:pt x="26" y="134"/>
                                  <a:pt x="24" y="188"/>
                                </a:cubicBezTo>
                                <a:cubicBezTo>
                                  <a:pt x="22" y="242"/>
                                  <a:pt x="19" y="298"/>
                                  <a:pt x="18" y="352"/>
                                </a:cubicBezTo>
                                <a:cubicBezTo>
                                  <a:pt x="17" y="409"/>
                                  <a:pt x="13" y="466"/>
                                  <a:pt x="12" y="523"/>
                                </a:cubicBezTo>
                                <a:cubicBezTo>
                                  <a:pt x="11" y="574"/>
                                  <a:pt x="0" y="634"/>
                                  <a:pt x="14" y="684"/>
                                </a:cubicBezTo>
                                <a:cubicBezTo>
                                  <a:pt x="20" y="701"/>
                                  <a:pt x="34" y="709"/>
                                  <a:pt x="48" y="709"/>
                                </a:cubicBezTo>
                                <a:cubicBezTo>
                                  <a:pt x="63" y="709"/>
                                  <a:pt x="78" y="700"/>
                                  <a:pt x="85" y="684"/>
                                </a:cubicBezTo>
                                <a:cubicBezTo>
                                  <a:pt x="95" y="657"/>
                                  <a:pt x="94" y="627"/>
                                  <a:pt x="95" y="598"/>
                                </a:cubicBezTo>
                                <a:cubicBezTo>
                                  <a:pt x="96" y="571"/>
                                  <a:pt x="97" y="544"/>
                                  <a:pt x="97" y="517"/>
                                </a:cubicBezTo>
                                <a:cubicBezTo>
                                  <a:pt x="99" y="463"/>
                                  <a:pt x="100" y="407"/>
                                  <a:pt x="101" y="353"/>
                                </a:cubicBezTo>
                                <a:cubicBezTo>
                                  <a:pt x="102" y="297"/>
                                  <a:pt x="103" y="240"/>
                                  <a:pt x="103" y="183"/>
                                </a:cubicBezTo>
                                <a:cubicBezTo>
                                  <a:pt x="105" y="131"/>
                                  <a:pt x="107" y="76"/>
                                  <a:pt x="98" y="23"/>
                                </a:cubicBezTo>
                                <a:cubicBezTo>
                                  <a:pt x="96" y="8"/>
                                  <a:pt x="83" y="1"/>
                                  <a:pt x="70" y="1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A8A539"/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91425" rIns="91425" bIns="91425" anchor="ctr" anchorCtr="0">
                            <a:noAutofit/>
                          </a:bodyPr>
                          <a:lstStyle/>
                          <a:p>
                            <a:pPr marL="0" lvl="0" indent="0" algn="l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endParaRPr/>
                          </a:p>
                        </p:txBody>
                      </p:sp>
                      <p:sp>
                        <p:nvSpPr>
                          <p:cNvPr id="1459" name="Google Shape;3089;p72">
                            <a:extLst>
                              <a:ext uri="{FF2B5EF4-FFF2-40B4-BE49-F238E27FC236}">
                                <a16:creationId xmlns:a16="http://schemas.microsoft.com/office/drawing/2014/main" id="{EBA0E696-12E8-AF47-95F6-F30F5F2EF36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99900" y="1862875"/>
                            <a:ext cx="2075" cy="9650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83" h="386" extrusionOk="0">
                                <a:moveTo>
                                  <a:pt x="34" y="1"/>
                                </a:moveTo>
                                <a:cubicBezTo>
                                  <a:pt x="17" y="1"/>
                                  <a:pt x="0" y="12"/>
                                  <a:pt x="1" y="34"/>
                                </a:cubicBezTo>
                                <a:cubicBezTo>
                                  <a:pt x="3" y="88"/>
                                  <a:pt x="5" y="143"/>
                                  <a:pt x="6" y="198"/>
                                </a:cubicBezTo>
                                <a:cubicBezTo>
                                  <a:pt x="8" y="253"/>
                                  <a:pt x="9" y="308"/>
                                  <a:pt x="18" y="364"/>
                                </a:cubicBezTo>
                                <a:cubicBezTo>
                                  <a:pt x="20" y="379"/>
                                  <a:pt x="35" y="386"/>
                                  <a:pt x="49" y="386"/>
                                </a:cubicBezTo>
                                <a:cubicBezTo>
                                  <a:pt x="50" y="386"/>
                                  <a:pt x="50" y="386"/>
                                  <a:pt x="51" y="386"/>
                                </a:cubicBezTo>
                                <a:cubicBezTo>
                                  <a:pt x="68" y="385"/>
                                  <a:pt x="77" y="371"/>
                                  <a:pt x="78" y="356"/>
                                </a:cubicBezTo>
                                <a:cubicBezTo>
                                  <a:pt x="82" y="302"/>
                                  <a:pt x="78" y="250"/>
                                  <a:pt x="76" y="195"/>
                                </a:cubicBezTo>
                                <a:cubicBezTo>
                                  <a:pt x="73" y="141"/>
                                  <a:pt x="71" y="88"/>
                                  <a:pt x="68" y="34"/>
                                </a:cubicBezTo>
                                <a:cubicBezTo>
                                  <a:pt x="67" y="12"/>
                                  <a:pt x="50" y="1"/>
                                  <a:pt x="34" y="1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A8A539"/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91425" rIns="91425" bIns="91425" anchor="ctr" anchorCtr="0">
                            <a:noAutofit/>
                          </a:bodyPr>
                          <a:lstStyle/>
                          <a:p>
                            <a:pPr marL="0" lvl="0" indent="0" algn="l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endParaRPr/>
                          </a:p>
                        </p:txBody>
                      </p:sp>
                      <p:sp>
                        <p:nvSpPr>
                          <p:cNvPr id="1460" name="Google Shape;3090;p72">
                            <a:extLst>
                              <a:ext uri="{FF2B5EF4-FFF2-40B4-BE49-F238E27FC236}">
                                <a16:creationId xmlns:a16="http://schemas.microsoft.com/office/drawing/2014/main" id="{3B5CF35D-BA68-D066-54B8-A85E03C0AC4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89925" y="1858300"/>
                            <a:ext cx="3200" cy="19500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128" h="780" extrusionOk="0">
                                <a:moveTo>
                                  <a:pt x="49" y="0"/>
                                </a:moveTo>
                                <a:cubicBezTo>
                                  <a:pt x="26" y="0"/>
                                  <a:pt x="1" y="20"/>
                                  <a:pt x="6" y="49"/>
                                </a:cubicBezTo>
                                <a:cubicBezTo>
                                  <a:pt x="23" y="168"/>
                                  <a:pt x="35" y="288"/>
                                  <a:pt x="41" y="409"/>
                                </a:cubicBezTo>
                                <a:cubicBezTo>
                                  <a:pt x="43" y="470"/>
                                  <a:pt x="44" y="529"/>
                                  <a:pt x="43" y="588"/>
                                </a:cubicBezTo>
                                <a:cubicBezTo>
                                  <a:pt x="42" y="645"/>
                                  <a:pt x="33" y="707"/>
                                  <a:pt x="53" y="761"/>
                                </a:cubicBezTo>
                                <a:cubicBezTo>
                                  <a:pt x="58" y="772"/>
                                  <a:pt x="69" y="780"/>
                                  <a:pt x="80" y="780"/>
                                </a:cubicBezTo>
                                <a:cubicBezTo>
                                  <a:pt x="88" y="780"/>
                                  <a:pt x="95" y="776"/>
                                  <a:pt x="100" y="768"/>
                                </a:cubicBezTo>
                                <a:cubicBezTo>
                                  <a:pt x="128" y="714"/>
                                  <a:pt x="124" y="649"/>
                                  <a:pt x="124" y="589"/>
                                </a:cubicBezTo>
                                <a:cubicBezTo>
                                  <a:pt x="125" y="526"/>
                                  <a:pt x="122" y="465"/>
                                  <a:pt x="120" y="403"/>
                                </a:cubicBezTo>
                                <a:cubicBezTo>
                                  <a:pt x="114" y="278"/>
                                  <a:pt x="100" y="152"/>
                                  <a:pt x="80" y="28"/>
                                </a:cubicBezTo>
                                <a:cubicBezTo>
                                  <a:pt x="77" y="9"/>
                                  <a:pt x="64" y="0"/>
                                  <a:pt x="49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A8A539"/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91425" rIns="91425" bIns="91425" anchor="ctr" anchorCtr="0">
                            <a:noAutofit/>
                          </a:bodyPr>
                          <a:lstStyle/>
                          <a:p>
                            <a:pPr marL="0" lvl="0" indent="0" algn="l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endParaRPr/>
                          </a:p>
                        </p:txBody>
                      </p:sp>
                      <p:sp>
                        <p:nvSpPr>
                          <p:cNvPr id="1461" name="Google Shape;3091;p72">
                            <a:extLst>
                              <a:ext uri="{FF2B5EF4-FFF2-40B4-BE49-F238E27FC236}">
                                <a16:creationId xmlns:a16="http://schemas.microsoft.com/office/drawing/2014/main" id="{EC72B627-3F11-EB69-BDEF-F6254D3845F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01350" y="1911550"/>
                            <a:ext cx="4900" cy="11575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196" h="463" extrusionOk="0">
                                <a:moveTo>
                                  <a:pt x="158" y="1"/>
                                </a:moveTo>
                                <a:cubicBezTo>
                                  <a:pt x="152" y="1"/>
                                  <a:pt x="146" y="3"/>
                                  <a:pt x="141" y="10"/>
                                </a:cubicBezTo>
                                <a:cubicBezTo>
                                  <a:pt x="126" y="26"/>
                                  <a:pt x="124" y="44"/>
                                  <a:pt x="119" y="64"/>
                                </a:cubicBezTo>
                                <a:cubicBezTo>
                                  <a:pt x="115" y="84"/>
                                  <a:pt x="110" y="104"/>
                                  <a:pt x="105" y="123"/>
                                </a:cubicBezTo>
                                <a:cubicBezTo>
                                  <a:pt x="94" y="159"/>
                                  <a:pt x="84" y="193"/>
                                  <a:pt x="73" y="229"/>
                                </a:cubicBezTo>
                                <a:cubicBezTo>
                                  <a:pt x="61" y="266"/>
                                  <a:pt x="48" y="301"/>
                                  <a:pt x="35" y="336"/>
                                </a:cubicBezTo>
                                <a:cubicBezTo>
                                  <a:pt x="28" y="353"/>
                                  <a:pt x="22" y="372"/>
                                  <a:pt x="16" y="391"/>
                                </a:cubicBezTo>
                                <a:cubicBezTo>
                                  <a:pt x="10" y="412"/>
                                  <a:pt x="0" y="430"/>
                                  <a:pt x="15" y="449"/>
                                </a:cubicBezTo>
                                <a:cubicBezTo>
                                  <a:pt x="20" y="458"/>
                                  <a:pt x="28" y="463"/>
                                  <a:pt x="38" y="463"/>
                                </a:cubicBezTo>
                                <a:cubicBezTo>
                                  <a:pt x="40" y="463"/>
                                  <a:pt x="43" y="462"/>
                                  <a:pt x="46" y="462"/>
                                </a:cubicBezTo>
                                <a:cubicBezTo>
                                  <a:pt x="67" y="457"/>
                                  <a:pt x="77" y="439"/>
                                  <a:pt x="85" y="420"/>
                                </a:cubicBezTo>
                                <a:cubicBezTo>
                                  <a:pt x="95" y="403"/>
                                  <a:pt x="104" y="383"/>
                                  <a:pt x="111" y="364"/>
                                </a:cubicBezTo>
                                <a:cubicBezTo>
                                  <a:pt x="125" y="327"/>
                                  <a:pt x="137" y="291"/>
                                  <a:pt x="149" y="254"/>
                                </a:cubicBezTo>
                                <a:cubicBezTo>
                                  <a:pt x="160" y="217"/>
                                  <a:pt x="170" y="179"/>
                                  <a:pt x="177" y="142"/>
                                </a:cubicBezTo>
                                <a:cubicBezTo>
                                  <a:pt x="181" y="123"/>
                                  <a:pt x="185" y="102"/>
                                  <a:pt x="187" y="83"/>
                                </a:cubicBezTo>
                                <a:cubicBezTo>
                                  <a:pt x="190" y="63"/>
                                  <a:pt x="195" y="42"/>
                                  <a:pt x="188" y="22"/>
                                </a:cubicBezTo>
                                <a:cubicBezTo>
                                  <a:pt x="184" y="11"/>
                                  <a:pt x="171" y="1"/>
                                  <a:pt x="158" y="1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A8A539"/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91425" rIns="91425" bIns="91425" anchor="ctr" anchorCtr="0">
                            <a:noAutofit/>
                          </a:bodyPr>
                          <a:lstStyle/>
                          <a:p>
                            <a:pPr marL="0" lvl="0" indent="0" algn="l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endParaRPr/>
                          </a:p>
                        </p:txBody>
                      </p:sp>
                      <p:sp>
                        <p:nvSpPr>
                          <p:cNvPr id="1462" name="Google Shape;3092;p72">
                            <a:extLst>
                              <a:ext uri="{FF2B5EF4-FFF2-40B4-BE49-F238E27FC236}">
                                <a16:creationId xmlns:a16="http://schemas.microsoft.com/office/drawing/2014/main" id="{172F4AA3-5748-6123-4AC8-3143B866DD8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96400" y="1912550"/>
                            <a:ext cx="3750" cy="11325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150" h="453" extrusionOk="0">
                                <a:moveTo>
                                  <a:pt x="109" y="1"/>
                                </a:moveTo>
                                <a:cubicBezTo>
                                  <a:pt x="94" y="1"/>
                                  <a:pt x="78" y="9"/>
                                  <a:pt x="76" y="27"/>
                                </a:cubicBezTo>
                                <a:cubicBezTo>
                                  <a:pt x="70" y="61"/>
                                  <a:pt x="72" y="97"/>
                                  <a:pt x="69" y="132"/>
                                </a:cubicBezTo>
                                <a:cubicBezTo>
                                  <a:pt x="66" y="164"/>
                                  <a:pt x="61" y="197"/>
                                  <a:pt x="55" y="228"/>
                                </a:cubicBezTo>
                                <a:cubicBezTo>
                                  <a:pt x="49" y="261"/>
                                  <a:pt x="40" y="293"/>
                                  <a:pt x="29" y="327"/>
                                </a:cubicBezTo>
                                <a:cubicBezTo>
                                  <a:pt x="20" y="358"/>
                                  <a:pt x="7" y="390"/>
                                  <a:pt x="2" y="422"/>
                                </a:cubicBezTo>
                                <a:cubicBezTo>
                                  <a:pt x="0" y="441"/>
                                  <a:pt x="16" y="453"/>
                                  <a:pt x="33" y="453"/>
                                </a:cubicBezTo>
                                <a:cubicBezTo>
                                  <a:pt x="40" y="453"/>
                                  <a:pt x="48" y="450"/>
                                  <a:pt x="54" y="444"/>
                                </a:cubicBezTo>
                                <a:cubicBezTo>
                                  <a:pt x="79" y="416"/>
                                  <a:pt x="90" y="379"/>
                                  <a:pt x="101" y="346"/>
                                </a:cubicBezTo>
                                <a:cubicBezTo>
                                  <a:pt x="113" y="312"/>
                                  <a:pt x="121" y="277"/>
                                  <a:pt x="127" y="243"/>
                                </a:cubicBezTo>
                                <a:cubicBezTo>
                                  <a:pt x="135" y="207"/>
                                  <a:pt x="140" y="171"/>
                                  <a:pt x="143" y="135"/>
                                </a:cubicBezTo>
                                <a:cubicBezTo>
                                  <a:pt x="147" y="100"/>
                                  <a:pt x="150" y="61"/>
                                  <a:pt x="144" y="27"/>
                                </a:cubicBezTo>
                                <a:cubicBezTo>
                                  <a:pt x="141" y="9"/>
                                  <a:pt x="125" y="1"/>
                                  <a:pt x="109" y="1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A8A539"/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91425" rIns="91425" bIns="91425" anchor="ctr" anchorCtr="0">
                            <a:noAutofit/>
                          </a:bodyPr>
                          <a:lstStyle/>
                          <a:p>
                            <a:pPr marL="0" lvl="0" indent="0" algn="l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endParaRPr/>
                          </a:p>
                        </p:txBody>
                      </p:sp>
                      <p:sp>
                        <p:nvSpPr>
                          <p:cNvPr id="1463" name="Google Shape;3093;p72">
                            <a:extLst>
                              <a:ext uri="{FF2B5EF4-FFF2-40B4-BE49-F238E27FC236}">
                                <a16:creationId xmlns:a16="http://schemas.microsoft.com/office/drawing/2014/main" id="{03549AF1-6A92-1BD1-17AC-D3B34CFBF47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88800" y="1906450"/>
                            <a:ext cx="4700" cy="19925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188" h="797" extrusionOk="0">
                                <a:moveTo>
                                  <a:pt x="49" y="1"/>
                                </a:moveTo>
                                <a:cubicBezTo>
                                  <a:pt x="26" y="1"/>
                                  <a:pt x="0" y="21"/>
                                  <a:pt x="7" y="51"/>
                                </a:cubicBezTo>
                                <a:cubicBezTo>
                                  <a:pt x="30" y="177"/>
                                  <a:pt x="50" y="305"/>
                                  <a:pt x="64" y="432"/>
                                </a:cubicBezTo>
                                <a:cubicBezTo>
                                  <a:pt x="70" y="494"/>
                                  <a:pt x="75" y="557"/>
                                  <a:pt x="81" y="619"/>
                                </a:cubicBezTo>
                                <a:cubicBezTo>
                                  <a:pt x="85" y="676"/>
                                  <a:pt x="76" y="743"/>
                                  <a:pt x="116" y="789"/>
                                </a:cubicBezTo>
                                <a:cubicBezTo>
                                  <a:pt x="120" y="795"/>
                                  <a:pt x="125" y="797"/>
                                  <a:pt x="131" y="797"/>
                                </a:cubicBezTo>
                                <a:cubicBezTo>
                                  <a:pt x="140" y="797"/>
                                  <a:pt x="149" y="791"/>
                                  <a:pt x="154" y="784"/>
                                </a:cubicBezTo>
                                <a:cubicBezTo>
                                  <a:pt x="188" y="736"/>
                                  <a:pt x="169" y="660"/>
                                  <a:pt x="166" y="606"/>
                                </a:cubicBezTo>
                                <a:cubicBezTo>
                                  <a:pt x="161" y="541"/>
                                  <a:pt x="153" y="477"/>
                                  <a:pt x="145" y="412"/>
                                </a:cubicBezTo>
                                <a:cubicBezTo>
                                  <a:pt x="130" y="284"/>
                                  <a:pt x="109" y="157"/>
                                  <a:pt x="84" y="30"/>
                                </a:cubicBezTo>
                                <a:cubicBezTo>
                                  <a:pt x="79" y="9"/>
                                  <a:pt x="65" y="1"/>
                                  <a:pt x="49" y="1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A8A539"/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91425" rIns="91425" bIns="91425" anchor="ctr" anchorCtr="0">
                            <a:noAutofit/>
                          </a:bodyPr>
                          <a:lstStyle/>
                          <a:p>
                            <a:pPr marL="0" lvl="0" indent="0" algn="l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endParaRPr/>
                          </a:p>
                        </p:txBody>
                      </p:sp>
                      <p:sp>
                        <p:nvSpPr>
                          <p:cNvPr id="1464" name="Google Shape;3094;p72">
                            <a:extLst>
                              <a:ext uri="{FF2B5EF4-FFF2-40B4-BE49-F238E27FC236}">
                                <a16:creationId xmlns:a16="http://schemas.microsoft.com/office/drawing/2014/main" id="{BED9D1A0-E89B-A232-4F59-4C25C919201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65700" y="1923125"/>
                            <a:ext cx="2375" cy="13050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95" h="522" extrusionOk="0">
                                <a:moveTo>
                                  <a:pt x="55" y="1"/>
                                </a:moveTo>
                                <a:cubicBezTo>
                                  <a:pt x="40" y="1"/>
                                  <a:pt x="25" y="9"/>
                                  <a:pt x="20" y="26"/>
                                </a:cubicBezTo>
                                <a:cubicBezTo>
                                  <a:pt x="13" y="49"/>
                                  <a:pt x="16" y="76"/>
                                  <a:pt x="14" y="100"/>
                                </a:cubicBezTo>
                                <a:lnTo>
                                  <a:pt x="13" y="163"/>
                                </a:lnTo>
                                <a:lnTo>
                                  <a:pt x="10" y="290"/>
                                </a:lnTo>
                                <a:cubicBezTo>
                                  <a:pt x="8" y="337"/>
                                  <a:pt x="7" y="382"/>
                                  <a:pt x="6" y="427"/>
                                </a:cubicBezTo>
                                <a:cubicBezTo>
                                  <a:pt x="5" y="457"/>
                                  <a:pt x="1" y="522"/>
                                  <a:pt x="44" y="522"/>
                                </a:cubicBezTo>
                                <a:cubicBezTo>
                                  <a:pt x="44" y="522"/>
                                  <a:pt x="45" y="522"/>
                                  <a:pt x="45" y="522"/>
                                </a:cubicBezTo>
                                <a:cubicBezTo>
                                  <a:pt x="88" y="522"/>
                                  <a:pt x="87" y="456"/>
                                  <a:pt x="87" y="427"/>
                                </a:cubicBezTo>
                                <a:cubicBezTo>
                                  <a:pt x="87" y="380"/>
                                  <a:pt x="88" y="335"/>
                                  <a:pt x="88" y="290"/>
                                </a:cubicBezTo>
                                <a:cubicBezTo>
                                  <a:pt x="88" y="248"/>
                                  <a:pt x="89" y="205"/>
                                  <a:pt x="89" y="163"/>
                                </a:cubicBezTo>
                                <a:cubicBezTo>
                                  <a:pt x="90" y="142"/>
                                  <a:pt x="90" y="120"/>
                                  <a:pt x="90" y="100"/>
                                </a:cubicBezTo>
                                <a:cubicBezTo>
                                  <a:pt x="91" y="75"/>
                                  <a:pt x="94" y="49"/>
                                  <a:pt x="88" y="26"/>
                                </a:cubicBezTo>
                                <a:cubicBezTo>
                                  <a:pt x="84" y="9"/>
                                  <a:pt x="69" y="1"/>
                                  <a:pt x="55" y="1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A8A539"/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91425" rIns="91425" bIns="91425" anchor="ctr" anchorCtr="0">
                            <a:noAutofit/>
                          </a:bodyPr>
                          <a:lstStyle/>
                          <a:p>
                            <a:pPr marL="0" lvl="0" indent="0" algn="l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endParaRPr/>
                          </a:p>
                        </p:txBody>
                      </p:sp>
                      <p:sp>
                        <p:nvSpPr>
                          <p:cNvPr id="1465" name="Google Shape;3095;p72">
                            <a:extLst>
                              <a:ext uri="{FF2B5EF4-FFF2-40B4-BE49-F238E27FC236}">
                                <a16:creationId xmlns:a16="http://schemas.microsoft.com/office/drawing/2014/main" id="{8133053B-60B8-51A8-715A-443A455C5B6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57600" y="1917850"/>
                            <a:ext cx="2975" cy="13625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119" h="545" extrusionOk="0">
                                <a:moveTo>
                                  <a:pt x="39" y="0"/>
                                </a:moveTo>
                                <a:cubicBezTo>
                                  <a:pt x="20" y="0"/>
                                  <a:pt x="1" y="13"/>
                                  <a:pt x="2" y="38"/>
                                </a:cubicBezTo>
                                <a:cubicBezTo>
                                  <a:pt x="7" y="122"/>
                                  <a:pt x="14" y="208"/>
                                  <a:pt x="20" y="291"/>
                                </a:cubicBezTo>
                                <a:cubicBezTo>
                                  <a:pt x="23" y="331"/>
                                  <a:pt x="27" y="373"/>
                                  <a:pt x="31" y="412"/>
                                </a:cubicBezTo>
                                <a:lnTo>
                                  <a:pt x="38" y="478"/>
                                </a:lnTo>
                                <a:cubicBezTo>
                                  <a:pt x="41" y="499"/>
                                  <a:pt x="41" y="519"/>
                                  <a:pt x="57" y="536"/>
                                </a:cubicBezTo>
                                <a:cubicBezTo>
                                  <a:pt x="64" y="541"/>
                                  <a:pt x="71" y="544"/>
                                  <a:pt x="78" y="544"/>
                                </a:cubicBezTo>
                                <a:cubicBezTo>
                                  <a:pt x="88" y="544"/>
                                  <a:pt x="98" y="539"/>
                                  <a:pt x="105" y="529"/>
                                </a:cubicBezTo>
                                <a:cubicBezTo>
                                  <a:pt x="118" y="512"/>
                                  <a:pt x="114" y="489"/>
                                  <a:pt x="114" y="467"/>
                                </a:cubicBezTo>
                                <a:cubicBezTo>
                                  <a:pt x="114" y="447"/>
                                  <a:pt x="113" y="428"/>
                                  <a:pt x="111" y="407"/>
                                </a:cubicBezTo>
                                <a:cubicBezTo>
                                  <a:pt x="110" y="367"/>
                                  <a:pt x="106" y="326"/>
                                  <a:pt x="103" y="286"/>
                                </a:cubicBezTo>
                                <a:cubicBezTo>
                                  <a:pt x="96" y="203"/>
                                  <a:pt x="88" y="121"/>
                                  <a:pt x="82" y="38"/>
                                </a:cubicBezTo>
                                <a:cubicBezTo>
                                  <a:pt x="80" y="13"/>
                                  <a:pt x="59" y="0"/>
                                  <a:pt x="39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A8A539"/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91425" rIns="91425" bIns="91425" anchor="ctr" anchorCtr="0">
                            <a:noAutofit/>
                          </a:bodyPr>
                          <a:lstStyle/>
                          <a:p>
                            <a:pPr marL="0" lvl="0" indent="0" algn="l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endParaRPr/>
                          </a:p>
                        </p:txBody>
                      </p:sp>
                      <p:sp>
                        <p:nvSpPr>
                          <p:cNvPr id="1466" name="Google Shape;3096;p72">
                            <a:extLst>
                              <a:ext uri="{FF2B5EF4-FFF2-40B4-BE49-F238E27FC236}">
                                <a16:creationId xmlns:a16="http://schemas.microsoft.com/office/drawing/2014/main" id="{1A4D5291-8C3E-6E7C-B200-2697D91F4F5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50525" y="1924875"/>
                            <a:ext cx="4300" cy="11400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172" h="456" extrusionOk="0">
                                <a:moveTo>
                                  <a:pt x="51" y="0"/>
                                </a:moveTo>
                                <a:cubicBezTo>
                                  <a:pt x="27" y="0"/>
                                  <a:pt x="0" y="21"/>
                                  <a:pt x="8" y="52"/>
                                </a:cubicBezTo>
                                <a:lnTo>
                                  <a:pt x="55" y="258"/>
                                </a:lnTo>
                                <a:lnTo>
                                  <a:pt x="77" y="358"/>
                                </a:lnTo>
                                <a:cubicBezTo>
                                  <a:pt x="85" y="390"/>
                                  <a:pt x="93" y="433"/>
                                  <a:pt x="120" y="453"/>
                                </a:cubicBezTo>
                                <a:cubicBezTo>
                                  <a:pt x="123" y="455"/>
                                  <a:pt x="127" y="456"/>
                                  <a:pt x="131" y="456"/>
                                </a:cubicBezTo>
                                <a:cubicBezTo>
                                  <a:pt x="141" y="456"/>
                                  <a:pt x="151" y="451"/>
                                  <a:pt x="155" y="443"/>
                                </a:cubicBezTo>
                                <a:cubicBezTo>
                                  <a:pt x="171" y="415"/>
                                  <a:pt x="159" y="368"/>
                                  <a:pt x="152" y="338"/>
                                </a:cubicBezTo>
                                <a:cubicBezTo>
                                  <a:pt x="145" y="303"/>
                                  <a:pt x="139" y="269"/>
                                  <a:pt x="132" y="236"/>
                                </a:cubicBezTo>
                                <a:cubicBezTo>
                                  <a:pt x="117" y="166"/>
                                  <a:pt x="102" y="98"/>
                                  <a:pt x="87" y="30"/>
                                </a:cubicBezTo>
                                <a:cubicBezTo>
                                  <a:pt x="83" y="9"/>
                                  <a:pt x="67" y="0"/>
                                  <a:pt x="51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A8A539"/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91425" rIns="91425" bIns="91425" anchor="ctr" anchorCtr="0">
                            <a:noAutofit/>
                          </a:bodyPr>
                          <a:lstStyle/>
                          <a:p>
                            <a:pPr marL="0" lvl="0" indent="0" algn="l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endParaRPr/>
                          </a:p>
                        </p:txBody>
                      </p:sp>
                      <p:sp>
                        <p:nvSpPr>
                          <p:cNvPr id="1467" name="Google Shape;3097;p72">
                            <a:extLst>
                              <a:ext uri="{FF2B5EF4-FFF2-40B4-BE49-F238E27FC236}">
                                <a16:creationId xmlns:a16="http://schemas.microsoft.com/office/drawing/2014/main" id="{1F62D7C7-13C3-FD70-1F17-E52E555B73F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98150" y="1894775"/>
                            <a:ext cx="5725" cy="20875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229" h="835" extrusionOk="0">
                                <a:moveTo>
                                  <a:pt x="197" y="0"/>
                                </a:moveTo>
                                <a:cubicBezTo>
                                  <a:pt x="184" y="0"/>
                                  <a:pt x="170" y="8"/>
                                  <a:pt x="165" y="23"/>
                                </a:cubicBezTo>
                                <a:cubicBezTo>
                                  <a:pt x="142" y="90"/>
                                  <a:pt x="131" y="161"/>
                                  <a:pt x="116" y="229"/>
                                </a:cubicBezTo>
                                <a:cubicBezTo>
                                  <a:pt x="102" y="297"/>
                                  <a:pt x="88" y="367"/>
                                  <a:pt x="73" y="436"/>
                                </a:cubicBezTo>
                                <a:cubicBezTo>
                                  <a:pt x="59" y="505"/>
                                  <a:pt x="45" y="575"/>
                                  <a:pt x="31" y="645"/>
                                </a:cubicBezTo>
                                <a:lnTo>
                                  <a:pt x="11" y="741"/>
                                </a:lnTo>
                                <a:cubicBezTo>
                                  <a:pt x="6" y="774"/>
                                  <a:pt x="0" y="800"/>
                                  <a:pt x="23" y="827"/>
                                </a:cubicBezTo>
                                <a:cubicBezTo>
                                  <a:pt x="27" y="833"/>
                                  <a:pt x="34" y="835"/>
                                  <a:pt x="40" y="835"/>
                                </a:cubicBezTo>
                                <a:cubicBezTo>
                                  <a:pt x="44" y="835"/>
                                  <a:pt x="49" y="834"/>
                                  <a:pt x="54" y="831"/>
                                </a:cubicBezTo>
                                <a:cubicBezTo>
                                  <a:pt x="85" y="816"/>
                                  <a:pt x="89" y="782"/>
                                  <a:pt x="95" y="751"/>
                                </a:cubicBezTo>
                                <a:lnTo>
                                  <a:pt x="115" y="654"/>
                                </a:lnTo>
                                <a:lnTo>
                                  <a:pt x="155" y="446"/>
                                </a:lnTo>
                                <a:cubicBezTo>
                                  <a:pt x="168" y="375"/>
                                  <a:pt x="182" y="306"/>
                                  <a:pt x="194" y="236"/>
                                </a:cubicBezTo>
                                <a:cubicBezTo>
                                  <a:pt x="206" y="168"/>
                                  <a:pt x="222" y="100"/>
                                  <a:pt x="227" y="32"/>
                                </a:cubicBezTo>
                                <a:cubicBezTo>
                                  <a:pt x="228" y="11"/>
                                  <a:pt x="213" y="0"/>
                                  <a:pt x="197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A8A539"/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91425" rIns="91425" bIns="91425" anchor="ctr" anchorCtr="0">
                            <a:noAutofit/>
                          </a:bodyPr>
                          <a:lstStyle/>
                          <a:p>
                            <a:pPr marL="0" lvl="0" indent="0" algn="l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endParaRPr/>
                          </a:p>
                        </p:txBody>
                      </p:sp>
                      <p:sp>
                        <p:nvSpPr>
                          <p:cNvPr id="1468" name="Google Shape;3098;p72">
                            <a:extLst>
                              <a:ext uri="{FF2B5EF4-FFF2-40B4-BE49-F238E27FC236}">
                                <a16:creationId xmlns:a16="http://schemas.microsoft.com/office/drawing/2014/main" id="{563B74E7-01C1-DF21-CF4C-C6B68869246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94350" y="1902175"/>
                            <a:ext cx="2250" cy="9225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90" h="369" extrusionOk="0">
                                <a:moveTo>
                                  <a:pt x="56" y="0"/>
                                </a:moveTo>
                                <a:cubicBezTo>
                                  <a:pt x="39" y="0"/>
                                  <a:pt x="26" y="14"/>
                                  <a:pt x="25" y="31"/>
                                </a:cubicBezTo>
                                <a:cubicBezTo>
                                  <a:pt x="22" y="84"/>
                                  <a:pt x="17" y="135"/>
                                  <a:pt x="13" y="189"/>
                                </a:cubicBezTo>
                                <a:cubicBezTo>
                                  <a:pt x="9" y="241"/>
                                  <a:pt x="0" y="295"/>
                                  <a:pt x="9" y="347"/>
                                </a:cubicBezTo>
                                <a:cubicBezTo>
                                  <a:pt x="11" y="362"/>
                                  <a:pt x="23" y="369"/>
                                  <a:pt x="36" y="369"/>
                                </a:cubicBezTo>
                                <a:cubicBezTo>
                                  <a:pt x="50" y="369"/>
                                  <a:pt x="64" y="361"/>
                                  <a:pt x="68" y="347"/>
                                </a:cubicBezTo>
                                <a:cubicBezTo>
                                  <a:pt x="82" y="296"/>
                                  <a:pt x="81" y="241"/>
                                  <a:pt x="82" y="189"/>
                                </a:cubicBezTo>
                                <a:cubicBezTo>
                                  <a:pt x="84" y="135"/>
                                  <a:pt x="86" y="84"/>
                                  <a:pt x="87" y="31"/>
                                </a:cubicBezTo>
                                <a:cubicBezTo>
                                  <a:pt x="89" y="14"/>
                                  <a:pt x="74" y="0"/>
                                  <a:pt x="56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A8A539"/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91425" rIns="91425" bIns="91425" anchor="ctr" anchorCtr="0">
                            <a:noAutofit/>
                          </a:bodyPr>
                          <a:lstStyle/>
                          <a:p>
                            <a:pPr marL="0" lvl="0" indent="0" algn="l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endParaRPr/>
                          </a:p>
                        </p:txBody>
                      </p:sp>
                      <p:sp>
                        <p:nvSpPr>
                          <p:cNvPr id="1469" name="Google Shape;3099;p72">
                            <a:extLst>
                              <a:ext uri="{FF2B5EF4-FFF2-40B4-BE49-F238E27FC236}">
                                <a16:creationId xmlns:a16="http://schemas.microsoft.com/office/drawing/2014/main" id="{7717073D-A9B9-DEED-3778-650FAD8E901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87975" y="1904875"/>
                            <a:ext cx="3875" cy="11175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155" h="447" extrusionOk="0">
                                <a:moveTo>
                                  <a:pt x="30" y="1"/>
                                </a:moveTo>
                                <a:cubicBezTo>
                                  <a:pt x="15" y="1"/>
                                  <a:pt x="0" y="13"/>
                                  <a:pt x="2" y="32"/>
                                </a:cubicBezTo>
                                <a:cubicBezTo>
                                  <a:pt x="1" y="53"/>
                                  <a:pt x="11" y="71"/>
                                  <a:pt x="17" y="91"/>
                                </a:cubicBezTo>
                                <a:lnTo>
                                  <a:pt x="33" y="141"/>
                                </a:lnTo>
                                <a:cubicBezTo>
                                  <a:pt x="43" y="175"/>
                                  <a:pt x="51" y="208"/>
                                  <a:pt x="58" y="243"/>
                                </a:cubicBezTo>
                                <a:cubicBezTo>
                                  <a:pt x="67" y="277"/>
                                  <a:pt x="72" y="311"/>
                                  <a:pt x="77" y="346"/>
                                </a:cubicBezTo>
                                <a:cubicBezTo>
                                  <a:pt x="79" y="365"/>
                                  <a:pt x="82" y="383"/>
                                  <a:pt x="87" y="402"/>
                                </a:cubicBezTo>
                                <a:cubicBezTo>
                                  <a:pt x="89" y="409"/>
                                  <a:pt x="92" y="419"/>
                                  <a:pt x="97" y="425"/>
                                </a:cubicBezTo>
                                <a:cubicBezTo>
                                  <a:pt x="99" y="429"/>
                                  <a:pt x="102" y="434"/>
                                  <a:pt x="107" y="436"/>
                                </a:cubicBezTo>
                                <a:cubicBezTo>
                                  <a:pt x="114" y="439"/>
                                  <a:pt x="115" y="440"/>
                                  <a:pt x="110" y="440"/>
                                </a:cubicBezTo>
                                <a:cubicBezTo>
                                  <a:pt x="112" y="445"/>
                                  <a:pt x="117" y="447"/>
                                  <a:pt x="122" y="447"/>
                                </a:cubicBezTo>
                                <a:cubicBezTo>
                                  <a:pt x="128" y="447"/>
                                  <a:pt x="135" y="443"/>
                                  <a:pt x="138" y="436"/>
                                </a:cubicBezTo>
                                <a:cubicBezTo>
                                  <a:pt x="139" y="433"/>
                                  <a:pt x="148" y="426"/>
                                  <a:pt x="150" y="418"/>
                                </a:cubicBezTo>
                                <a:cubicBezTo>
                                  <a:pt x="153" y="409"/>
                                  <a:pt x="154" y="396"/>
                                  <a:pt x="154" y="387"/>
                                </a:cubicBezTo>
                                <a:cubicBezTo>
                                  <a:pt x="154" y="368"/>
                                  <a:pt x="153" y="350"/>
                                  <a:pt x="150" y="331"/>
                                </a:cubicBezTo>
                                <a:cubicBezTo>
                                  <a:pt x="145" y="294"/>
                                  <a:pt x="138" y="257"/>
                                  <a:pt x="129" y="221"/>
                                </a:cubicBezTo>
                                <a:cubicBezTo>
                                  <a:pt x="119" y="185"/>
                                  <a:pt x="109" y="149"/>
                                  <a:pt x="98" y="113"/>
                                </a:cubicBezTo>
                                <a:cubicBezTo>
                                  <a:pt x="91" y="97"/>
                                  <a:pt x="86" y="81"/>
                                  <a:pt x="79" y="63"/>
                                </a:cubicBezTo>
                                <a:cubicBezTo>
                                  <a:pt x="72" y="45"/>
                                  <a:pt x="66" y="24"/>
                                  <a:pt x="51" y="10"/>
                                </a:cubicBezTo>
                                <a:cubicBezTo>
                                  <a:pt x="45" y="3"/>
                                  <a:pt x="37" y="1"/>
                                  <a:pt x="30" y="1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A8A539"/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91425" rIns="91425" bIns="91425" anchor="ctr" anchorCtr="0">
                            <a:noAutofit/>
                          </a:bodyPr>
                          <a:lstStyle/>
                          <a:p>
                            <a:pPr marL="0" lvl="0" indent="0" algn="l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endParaRPr/>
                          </a:p>
                        </p:txBody>
                      </p:sp>
                      <p:sp>
                        <p:nvSpPr>
                          <p:cNvPr id="1470" name="Google Shape;3100;p72">
                            <a:extLst>
                              <a:ext uri="{FF2B5EF4-FFF2-40B4-BE49-F238E27FC236}">
                                <a16:creationId xmlns:a16="http://schemas.microsoft.com/office/drawing/2014/main" id="{B193D72A-E9C8-FF49-213B-D1FB5AD969A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04900" y="1895250"/>
                            <a:ext cx="6300" cy="21175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252" h="847" extrusionOk="0">
                                <a:moveTo>
                                  <a:pt x="208" y="1"/>
                                </a:moveTo>
                                <a:cubicBezTo>
                                  <a:pt x="193" y="1"/>
                                  <a:pt x="179" y="9"/>
                                  <a:pt x="173" y="27"/>
                                </a:cubicBezTo>
                                <a:cubicBezTo>
                                  <a:pt x="137" y="163"/>
                                  <a:pt x="104" y="298"/>
                                  <a:pt x="74" y="435"/>
                                </a:cubicBezTo>
                                <a:cubicBezTo>
                                  <a:pt x="59" y="503"/>
                                  <a:pt x="46" y="571"/>
                                  <a:pt x="33" y="639"/>
                                </a:cubicBezTo>
                                <a:cubicBezTo>
                                  <a:pt x="27" y="672"/>
                                  <a:pt x="22" y="704"/>
                                  <a:pt x="17" y="736"/>
                                </a:cubicBezTo>
                                <a:cubicBezTo>
                                  <a:pt x="11" y="770"/>
                                  <a:pt x="0" y="803"/>
                                  <a:pt x="20" y="831"/>
                                </a:cubicBezTo>
                                <a:cubicBezTo>
                                  <a:pt x="26" y="840"/>
                                  <a:pt x="36" y="847"/>
                                  <a:pt x="47" y="847"/>
                                </a:cubicBezTo>
                                <a:cubicBezTo>
                                  <a:pt x="51" y="847"/>
                                  <a:pt x="56" y="845"/>
                                  <a:pt x="60" y="842"/>
                                </a:cubicBezTo>
                                <a:cubicBezTo>
                                  <a:pt x="90" y="819"/>
                                  <a:pt x="92" y="793"/>
                                  <a:pt x="97" y="758"/>
                                </a:cubicBezTo>
                                <a:cubicBezTo>
                                  <a:pt x="102" y="726"/>
                                  <a:pt x="109" y="694"/>
                                  <a:pt x="115" y="662"/>
                                </a:cubicBezTo>
                                <a:cubicBezTo>
                                  <a:pt x="127" y="593"/>
                                  <a:pt x="140" y="524"/>
                                  <a:pt x="153" y="455"/>
                                </a:cubicBezTo>
                                <a:cubicBezTo>
                                  <a:pt x="180" y="318"/>
                                  <a:pt x="211" y="182"/>
                                  <a:pt x="245" y="46"/>
                                </a:cubicBezTo>
                                <a:cubicBezTo>
                                  <a:pt x="251" y="18"/>
                                  <a:pt x="230" y="1"/>
                                  <a:pt x="208" y="1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A8A539"/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91425" rIns="91425" bIns="91425" anchor="ctr" anchorCtr="0">
                            <a:noAutofit/>
                          </a:bodyPr>
                          <a:lstStyle/>
                          <a:p>
                            <a:pPr marL="0" lvl="0" indent="0" algn="l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endParaRPr/>
                          </a:p>
                        </p:txBody>
                      </p:sp>
                      <p:sp>
                        <p:nvSpPr>
                          <p:cNvPr id="1471" name="Google Shape;3101;p72">
                            <a:extLst>
                              <a:ext uri="{FF2B5EF4-FFF2-40B4-BE49-F238E27FC236}">
                                <a16:creationId xmlns:a16="http://schemas.microsoft.com/office/drawing/2014/main" id="{45EEB413-5C59-9B36-CFE8-CB3F2403F89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00075" y="1905775"/>
                            <a:ext cx="2875" cy="10925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115" h="437" extrusionOk="0">
                                <a:moveTo>
                                  <a:pt x="76" y="0"/>
                                </a:moveTo>
                                <a:cubicBezTo>
                                  <a:pt x="57" y="0"/>
                                  <a:pt x="37" y="13"/>
                                  <a:pt x="37" y="38"/>
                                </a:cubicBezTo>
                                <a:cubicBezTo>
                                  <a:pt x="37" y="108"/>
                                  <a:pt x="33" y="177"/>
                                  <a:pt x="26" y="247"/>
                                </a:cubicBezTo>
                                <a:cubicBezTo>
                                  <a:pt x="22" y="281"/>
                                  <a:pt x="16" y="318"/>
                                  <a:pt x="12" y="354"/>
                                </a:cubicBezTo>
                                <a:cubicBezTo>
                                  <a:pt x="9" y="380"/>
                                  <a:pt x="0" y="434"/>
                                  <a:pt x="42" y="437"/>
                                </a:cubicBezTo>
                                <a:cubicBezTo>
                                  <a:pt x="42" y="437"/>
                                  <a:pt x="42" y="437"/>
                                  <a:pt x="43" y="437"/>
                                </a:cubicBezTo>
                                <a:cubicBezTo>
                                  <a:pt x="78" y="437"/>
                                  <a:pt x="85" y="385"/>
                                  <a:pt x="89" y="357"/>
                                </a:cubicBezTo>
                                <a:cubicBezTo>
                                  <a:pt x="96" y="321"/>
                                  <a:pt x="99" y="284"/>
                                  <a:pt x="103" y="247"/>
                                </a:cubicBezTo>
                                <a:cubicBezTo>
                                  <a:pt x="111" y="178"/>
                                  <a:pt x="115" y="108"/>
                                  <a:pt x="115" y="38"/>
                                </a:cubicBezTo>
                                <a:cubicBezTo>
                                  <a:pt x="115" y="13"/>
                                  <a:pt x="95" y="0"/>
                                  <a:pt x="76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A8A539"/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91425" rIns="91425" bIns="91425" anchor="ctr" anchorCtr="0">
                            <a:noAutofit/>
                          </a:bodyPr>
                          <a:lstStyle/>
                          <a:p>
                            <a:pPr marL="0" lvl="0" indent="0" algn="l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endParaRPr/>
                          </a:p>
                        </p:txBody>
                      </p:sp>
                      <p:sp>
                        <p:nvSpPr>
                          <p:cNvPr id="1472" name="Google Shape;3102;p72">
                            <a:extLst>
                              <a:ext uri="{FF2B5EF4-FFF2-40B4-BE49-F238E27FC236}">
                                <a16:creationId xmlns:a16="http://schemas.microsoft.com/office/drawing/2014/main" id="{F518B116-2A9E-1BB1-9393-94EA1A8ACA6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994250" y="1911225"/>
                            <a:ext cx="2550" cy="13975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102" h="559" extrusionOk="0">
                                <a:moveTo>
                                  <a:pt x="43" y="0"/>
                                </a:moveTo>
                                <a:cubicBezTo>
                                  <a:pt x="23" y="0"/>
                                  <a:pt x="0" y="20"/>
                                  <a:pt x="2" y="41"/>
                                </a:cubicBezTo>
                                <a:cubicBezTo>
                                  <a:pt x="11" y="128"/>
                                  <a:pt x="17" y="216"/>
                                  <a:pt x="20" y="302"/>
                                </a:cubicBezTo>
                                <a:cubicBezTo>
                                  <a:pt x="21" y="344"/>
                                  <a:pt x="21" y="386"/>
                                  <a:pt x="21" y="427"/>
                                </a:cubicBezTo>
                                <a:cubicBezTo>
                                  <a:pt x="21" y="467"/>
                                  <a:pt x="16" y="519"/>
                                  <a:pt x="41" y="551"/>
                                </a:cubicBezTo>
                                <a:cubicBezTo>
                                  <a:pt x="45" y="556"/>
                                  <a:pt x="51" y="558"/>
                                  <a:pt x="57" y="558"/>
                                </a:cubicBezTo>
                                <a:cubicBezTo>
                                  <a:pt x="64" y="558"/>
                                  <a:pt x="71" y="556"/>
                                  <a:pt x="74" y="551"/>
                                </a:cubicBezTo>
                                <a:cubicBezTo>
                                  <a:pt x="101" y="521"/>
                                  <a:pt x="99" y="466"/>
                                  <a:pt x="100" y="427"/>
                                </a:cubicBezTo>
                                <a:cubicBezTo>
                                  <a:pt x="101" y="386"/>
                                  <a:pt x="101" y="344"/>
                                  <a:pt x="100" y="302"/>
                                </a:cubicBezTo>
                                <a:cubicBezTo>
                                  <a:pt x="98" y="216"/>
                                  <a:pt x="93" y="128"/>
                                  <a:pt x="85" y="41"/>
                                </a:cubicBezTo>
                                <a:cubicBezTo>
                                  <a:pt x="83" y="20"/>
                                  <a:pt x="68" y="0"/>
                                  <a:pt x="43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A8A539"/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91425" rIns="91425" bIns="91425" anchor="ctr" anchorCtr="0">
                            <a:noAutofit/>
                          </a:bodyPr>
                          <a:lstStyle/>
                          <a:p>
                            <a:pPr marL="0" lvl="0" indent="0" algn="l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endParaRPr/>
                          </a:p>
                        </p:txBody>
                      </p:sp>
                      <p:sp>
                        <p:nvSpPr>
                          <p:cNvPr id="1473" name="Google Shape;3103;p72">
                            <a:extLst>
                              <a:ext uri="{FF2B5EF4-FFF2-40B4-BE49-F238E27FC236}">
                                <a16:creationId xmlns:a16="http://schemas.microsoft.com/office/drawing/2014/main" id="{D1CC35A4-B317-3E52-322D-FB9075C6C54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988775" y="1817550"/>
                            <a:ext cx="5750" cy="20875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230" h="835" extrusionOk="0">
                                <a:moveTo>
                                  <a:pt x="32" y="0"/>
                                </a:moveTo>
                                <a:cubicBezTo>
                                  <a:pt x="16" y="0"/>
                                  <a:pt x="1" y="10"/>
                                  <a:pt x="3" y="32"/>
                                </a:cubicBezTo>
                                <a:cubicBezTo>
                                  <a:pt x="8" y="100"/>
                                  <a:pt x="23" y="168"/>
                                  <a:pt x="34" y="236"/>
                                </a:cubicBezTo>
                                <a:cubicBezTo>
                                  <a:pt x="47" y="306"/>
                                  <a:pt x="60" y="375"/>
                                  <a:pt x="75" y="445"/>
                                </a:cubicBezTo>
                                <a:lnTo>
                                  <a:pt x="114" y="654"/>
                                </a:lnTo>
                                <a:lnTo>
                                  <a:pt x="134" y="751"/>
                                </a:lnTo>
                                <a:cubicBezTo>
                                  <a:pt x="140" y="781"/>
                                  <a:pt x="144" y="815"/>
                                  <a:pt x="175" y="831"/>
                                </a:cubicBezTo>
                                <a:cubicBezTo>
                                  <a:pt x="179" y="833"/>
                                  <a:pt x="184" y="834"/>
                                  <a:pt x="189" y="834"/>
                                </a:cubicBezTo>
                                <a:cubicBezTo>
                                  <a:pt x="195" y="834"/>
                                  <a:pt x="202" y="832"/>
                                  <a:pt x="206" y="827"/>
                                </a:cubicBezTo>
                                <a:cubicBezTo>
                                  <a:pt x="229" y="800"/>
                                  <a:pt x="224" y="771"/>
                                  <a:pt x="218" y="740"/>
                                </a:cubicBezTo>
                                <a:lnTo>
                                  <a:pt x="199" y="644"/>
                                </a:lnTo>
                                <a:cubicBezTo>
                                  <a:pt x="184" y="574"/>
                                  <a:pt x="170" y="505"/>
                                  <a:pt x="155" y="436"/>
                                </a:cubicBezTo>
                                <a:cubicBezTo>
                                  <a:pt x="142" y="367"/>
                                  <a:pt x="127" y="297"/>
                                  <a:pt x="113" y="229"/>
                                </a:cubicBezTo>
                                <a:cubicBezTo>
                                  <a:pt x="97" y="160"/>
                                  <a:pt x="86" y="89"/>
                                  <a:pt x="64" y="22"/>
                                </a:cubicBezTo>
                                <a:cubicBezTo>
                                  <a:pt x="60" y="8"/>
                                  <a:pt x="46" y="0"/>
                                  <a:pt x="32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A8A539"/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91425" rIns="91425" bIns="91425" anchor="ctr" anchorCtr="0">
                            <a:noAutofit/>
                          </a:bodyPr>
                          <a:lstStyle/>
                          <a:p>
                            <a:pPr marL="0" lvl="0" indent="0" algn="l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endParaRPr/>
                          </a:p>
                        </p:txBody>
                      </p:sp>
                      <p:sp>
                        <p:nvSpPr>
                          <p:cNvPr id="1474" name="Google Shape;3104;p72">
                            <a:extLst>
                              <a:ext uri="{FF2B5EF4-FFF2-40B4-BE49-F238E27FC236}">
                                <a16:creationId xmlns:a16="http://schemas.microsoft.com/office/drawing/2014/main" id="{E195AB70-337D-8709-EE33-33422B0A537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00850" y="1827650"/>
                            <a:ext cx="3875" cy="11175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155" h="447" extrusionOk="0">
                                <a:moveTo>
                                  <a:pt x="124" y="0"/>
                                </a:moveTo>
                                <a:cubicBezTo>
                                  <a:pt x="117" y="0"/>
                                  <a:pt x="110" y="3"/>
                                  <a:pt x="103" y="9"/>
                                </a:cubicBezTo>
                                <a:cubicBezTo>
                                  <a:pt x="89" y="24"/>
                                  <a:pt x="83" y="44"/>
                                  <a:pt x="75" y="63"/>
                                </a:cubicBezTo>
                                <a:cubicBezTo>
                                  <a:pt x="68" y="80"/>
                                  <a:pt x="63" y="97"/>
                                  <a:pt x="57" y="112"/>
                                </a:cubicBezTo>
                                <a:cubicBezTo>
                                  <a:pt x="46" y="148"/>
                                  <a:pt x="35" y="185"/>
                                  <a:pt x="26" y="221"/>
                                </a:cubicBezTo>
                                <a:cubicBezTo>
                                  <a:pt x="17" y="257"/>
                                  <a:pt x="9" y="294"/>
                                  <a:pt x="4" y="331"/>
                                </a:cubicBezTo>
                                <a:cubicBezTo>
                                  <a:pt x="1" y="350"/>
                                  <a:pt x="0" y="367"/>
                                  <a:pt x="0" y="387"/>
                                </a:cubicBezTo>
                                <a:cubicBezTo>
                                  <a:pt x="0" y="396"/>
                                  <a:pt x="1" y="408"/>
                                  <a:pt x="4" y="418"/>
                                </a:cubicBezTo>
                                <a:cubicBezTo>
                                  <a:pt x="6" y="426"/>
                                  <a:pt x="16" y="432"/>
                                  <a:pt x="17" y="436"/>
                                </a:cubicBezTo>
                                <a:cubicBezTo>
                                  <a:pt x="19" y="443"/>
                                  <a:pt x="26" y="447"/>
                                  <a:pt x="33" y="447"/>
                                </a:cubicBezTo>
                                <a:cubicBezTo>
                                  <a:pt x="38" y="447"/>
                                  <a:pt x="42" y="445"/>
                                  <a:pt x="45" y="439"/>
                                </a:cubicBezTo>
                                <a:cubicBezTo>
                                  <a:pt x="39" y="439"/>
                                  <a:pt x="40" y="438"/>
                                  <a:pt x="48" y="436"/>
                                </a:cubicBezTo>
                                <a:cubicBezTo>
                                  <a:pt x="53" y="433"/>
                                  <a:pt x="56" y="429"/>
                                  <a:pt x="58" y="426"/>
                                </a:cubicBezTo>
                                <a:cubicBezTo>
                                  <a:pt x="62" y="419"/>
                                  <a:pt x="65" y="408"/>
                                  <a:pt x="67" y="401"/>
                                </a:cubicBezTo>
                                <a:cubicBezTo>
                                  <a:pt x="72" y="383"/>
                                  <a:pt x="75" y="365"/>
                                  <a:pt x="78" y="345"/>
                                </a:cubicBezTo>
                                <a:cubicBezTo>
                                  <a:pt x="83" y="310"/>
                                  <a:pt x="88" y="276"/>
                                  <a:pt x="96" y="242"/>
                                </a:cubicBezTo>
                                <a:cubicBezTo>
                                  <a:pt x="103" y="207"/>
                                  <a:pt x="112" y="174"/>
                                  <a:pt x="122" y="140"/>
                                </a:cubicBezTo>
                                <a:lnTo>
                                  <a:pt x="137" y="91"/>
                                </a:lnTo>
                                <a:cubicBezTo>
                                  <a:pt x="144" y="71"/>
                                  <a:pt x="154" y="53"/>
                                  <a:pt x="153" y="32"/>
                                </a:cubicBezTo>
                                <a:cubicBezTo>
                                  <a:pt x="154" y="13"/>
                                  <a:pt x="140" y="0"/>
                                  <a:pt x="124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A8A539"/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91425" rIns="91425" bIns="91425" anchor="ctr" anchorCtr="0">
                            <a:noAutofit/>
                          </a:bodyPr>
                          <a:lstStyle/>
                          <a:p>
                            <a:pPr marL="0" lvl="0" indent="0" algn="l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endParaRPr/>
                          </a:p>
                        </p:txBody>
                      </p:sp>
                    </p:grpSp>
                    <p:grpSp>
                      <p:nvGrpSpPr>
                        <p:cNvPr id="1416" name="Google Shape;3105;p72">
                          <a:extLst>
                            <a:ext uri="{FF2B5EF4-FFF2-40B4-BE49-F238E27FC236}">
                              <a16:creationId xmlns:a16="http://schemas.microsoft.com/office/drawing/2014/main" id="{63606F6A-31AF-7352-856D-95BE2CEDDB1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11775" y="1741350"/>
                          <a:ext cx="662950" cy="120925"/>
                          <a:chOff x="435575" y="1665150"/>
                          <a:chExt cx="662950" cy="120925"/>
                        </a:xfrm>
                      </p:grpSpPr>
                      <p:sp>
                        <p:nvSpPr>
                          <p:cNvPr id="1417" name="Google Shape;3106;p72">
                            <a:extLst>
                              <a:ext uri="{FF2B5EF4-FFF2-40B4-BE49-F238E27FC236}">
                                <a16:creationId xmlns:a16="http://schemas.microsoft.com/office/drawing/2014/main" id="{626C45D2-E741-BACC-9AF3-A92A5A979DD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940650" y="1761925"/>
                            <a:ext cx="2750" cy="17725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110" h="709" extrusionOk="0">
                                <a:moveTo>
                                  <a:pt x="40" y="0"/>
                                </a:moveTo>
                                <a:cubicBezTo>
                                  <a:pt x="26" y="0"/>
                                  <a:pt x="13" y="7"/>
                                  <a:pt x="10" y="23"/>
                                </a:cubicBezTo>
                                <a:cubicBezTo>
                                  <a:pt x="1" y="75"/>
                                  <a:pt x="4" y="129"/>
                                  <a:pt x="5" y="182"/>
                                </a:cubicBezTo>
                                <a:cubicBezTo>
                                  <a:pt x="5" y="238"/>
                                  <a:pt x="6" y="296"/>
                                  <a:pt x="8" y="352"/>
                                </a:cubicBezTo>
                                <a:cubicBezTo>
                                  <a:pt x="9" y="406"/>
                                  <a:pt x="10" y="462"/>
                                  <a:pt x="11" y="516"/>
                                </a:cubicBezTo>
                                <a:cubicBezTo>
                                  <a:pt x="11" y="543"/>
                                  <a:pt x="13" y="570"/>
                                  <a:pt x="14" y="597"/>
                                </a:cubicBezTo>
                                <a:cubicBezTo>
                                  <a:pt x="15" y="625"/>
                                  <a:pt x="14" y="655"/>
                                  <a:pt x="25" y="683"/>
                                </a:cubicBezTo>
                                <a:cubicBezTo>
                                  <a:pt x="31" y="700"/>
                                  <a:pt x="46" y="709"/>
                                  <a:pt x="61" y="709"/>
                                </a:cubicBezTo>
                                <a:cubicBezTo>
                                  <a:pt x="75" y="709"/>
                                  <a:pt x="88" y="700"/>
                                  <a:pt x="94" y="683"/>
                                </a:cubicBezTo>
                                <a:cubicBezTo>
                                  <a:pt x="109" y="632"/>
                                  <a:pt x="99" y="571"/>
                                  <a:pt x="97" y="521"/>
                                </a:cubicBezTo>
                                <a:cubicBezTo>
                                  <a:pt x="96" y="464"/>
                                  <a:pt x="93" y="407"/>
                                  <a:pt x="92" y="351"/>
                                </a:cubicBezTo>
                                <a:cubicBezTo>
                                  <a:pt x="91" y="297"/>
                                  <a:pt x="88" y="241"/>
                                  <a:pt x="85" y="188"/>
                                </a:cubicBezTo>
                                <a:cubicBezTo>
                                  <a:pt x="82" y="133"/>
                                  <a:pt x="83" y="75"/>
                                  <a:pt x="71" y="23"/>
                                </a:cubicBezTo>
                                <a:cubicBezTo>
                                  <a:pt x="68" y="8"/>
                                  <a:pt x="54" y="0"/>
                                  <a:pt x="4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000000">
                              <a:alpha val="12440"/>
                            </a:srgbClr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91425" rIns="91425" bIns="91425" anchor="ctr" anchorCtr="0">
                            <a:noAutofit/>
                          </a:bodyPr>
                          <a:lstStyle/>
                          <a:p>
                            <a:pPr marL="0" lvl="0" indent="0" algn="l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endParaRPr/>
                          </a:p>
                        </p:txBody>
                      </p:sp>
                      <p:sp>
                        <p:nvSpPr>
                          <p:cNvPr id="1418" name="Google Shape;3107;p72">
                            <a:extLst>
                              <a:ext uri="{FF2B5EF4-FFF2-40B4-BE49-F238E27FC236}">
                                <a16:creationId xmlns:a16="http://schemas.microsoft.com/office/drawing/2014/main" id="{2743A488-AE57-54A3-CC50-B5428904B26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946375" y="1771175"/>
                            <a:ext cx="2075" cy="9650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83" h="386" extrusionOk="0">
                                <a:moveTo>
                                  <a:pt x="50" y="0"/>
                                </a:moveTo>
                                <a:cubicBezTo>
                                  <a:pt x="34" y="0"/>
                                  <a:pt x="16" y="11"/>
                                  <a:pt x="14" y="32"/>
                                </a:cubicBezTo>
                                <a:cubicBezTo>
                                  <a:pt x="12" y="87"/>
                                  <a:pt x="9" y="139"/>
                                  <a:pt x="7" y="194"/>
                                </a:cubicBezTo>
                                <a:cubicBezTo>
                                  <a:pt x="4" y="248"/>
                                  <a:pt x="1" y="300"/>
                                  <a:pt x="4" y="355"/>
                                </a:cubicBezTo>
                                <a:cubicBezTo>
                                  <a:pt x="6" y="370"/>
                                  <a:pt x="14" y="383"/>
                                  <a:pt x="32" y="385"/>
                                </a:cubicBezTo>
                                <a:cubicBezTo>
                                  <a:pt x="33" y="385"/>
                                  <a:pt x="33" y="385"/>
                                  <a:pt x="34" y="385"/>
                                </a:cubicBezTo>
                                <a:cubicBezTo>
                                  <a:pt x="47" y="385"/>
                                  <a:pt x="63" y="377"/>
                                  <a:pt x="65" y="362"/>
                                </a:cubicBezTo>
                                <a:cubicBezTo>
                                  <a:pt x="74" y="308"/>
                                  <a:pt x="75" y="252"/>
                                  <a:pt x="76" y="196"/>
                                </a:cubicBezTo>
                                <a:cubicBezTo>
                                  <a:pt x="78" y="143"/>
                                  <a:pt x="80" y="87"/>
                                  <a:pt x="81" y="32"/>
                                </a:cubicBezTo>
                                <a:cubicBezTo>
                                  <a:pt x="83" y="11"/>
                                  <a:pt x="67" y="0"/>
                                  <a:pt x="5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000000">
                              <a:alpha val="12440"/>
                            </a:srgbClr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91425" rIns="91425" bIns="91425" anchor="ctr" anchorCtr="0">
                            <a:noAutofit/>
                          </a:bodyPr>
                          <a:lstStyle/>
                          <a:p>
                            <a:pPr marL="0" lvl="0" indent="0" algn="l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endParaRPr/>
                          </a:p>
                        </p:txBody>
                      </p:sp>
                      <p:sp>
                        <p:nvSpPr>
                          <p:cNvPr id="1419" name="Google Shape;3108;p72">
                            <a:extLst>
                              <a:ext uri="{FF2B5EF4-FFF2-40B4-BE49-F238E27FC236}">
                                <a16:creationId xmlns:a16="http://schemas.microsoft.com/office/drawing/2014/main" id="{A81C89AA-A835-0461-9578-8AC8FE7DE3C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955225" y="1766550"/>
                            <a:ext cx="3200" cy="19525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128" h="781" extrusionOk="0">
                                <a:moveTo>
                                  <a:pt x="80" y="1"/>
                                </a:moveTo>
                                <a:cubicBezTo>
                                  <a:pt x="65" y="1"/>
                                  <a:pt x="51" y="9"/>
                                  <a:pt x="48" y="29"/>
                                </a:cubicBezTo>
                                <a:cubicBezTo>
                                  <a:pt x="30" y="153"/>
                                  <a:pt x="15" y="278"/>
                                  <a:pt x="9" y="403"/>
                                </a:cubicBezTo>
                                <a:cubicBezTo>
                                  <a:pt x="6" y="465"/>
                                  <a:pt x="4" y="527"/>
                                  <a:pt x="5" y="591"/>
                                </a:cubicBezTo>
                                <a:cubicBezTo>
                                  <a:pt x="5" y="649"/>
                                  <a:pt x="1" y="715"/>
                                  <a:pt x="30" y="768"/>
                                </a:cubicBezTo>
                                <a:cubicBezTo>
                                  <a:pt x="34" y="777"/>
                                  <a:pt x="42" y="780"/>
                                  <a:pt x="50" y="780"/>
                                </a:cubicBezTo>
                                <a:cubicBezTo>
                                  <a:pt x="60" y="780"/>
                                  <a:pt x="71" y="773"/>
                                  <a:pt x="76" y="762"/>
                                </a:cubicBezTo>
                                <a:cubicBezTo>
                                  <a:pt x="97" y="707"/>
                                  <a:pt x="87" y="645"/>
                                  <a:pt x="86" y="588"/>
                                </a:cubicBezTo>
                                <a:cubicBezTo>
                                  <a:pt x="85" y="530"/>
                                  <a:pt x="86" y="470"/>
                                  <a:pt x="88" y="410"/>
                                </a:cubicBezTo>
                                <a:cubicBezTo>
                                  <a:pt x="94" y="288"/>
                                  <a:pt x="106" y="169"/>
                                  <a:pt x="123" y="50"/>
                                </a:cubicBezTo>
                                <a:cubicBezTo>
                                  <a:pt x="128" y="20"/>
                                  <a:pt x="103" y="1"/>
                                  <a:pt x="80" y="1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000000">
                              <a:alpha val="12440"/>
                            </a:srgbClr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91425" rIns="91425" bIns="91425" anchor="ctr" anchorCtr="0">
                            <a:noAutofit/>
                          </a:bodyPr>
                          <a:lstStyle/>
                          <a:p>
                            <a:pPr marL="0" lvl="0" indent="0" algn="l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endParaRPr/>
                          </a:p>
                        </p:txBody>
                      </p:sp>
                      <p:sp>
                        <p:nvSpPr>
                          <p:cNvPr id="1420" name="Google Shape;3109;p72">
                            <a:extLst>
                              <a:ext uri="{FF2B5EF4-FFF2-40B4-BE49-F238E27FC236}">
                                <a16:creationId xmlns:a16="http://schemas.microsoft.com/office/drawing/2014/main" id="{599D7AC9-49D3-9134-B5DD-A8D8C01A521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13000" y="1725200"/>
                            <a:ext cx="4875" cy="11575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195" h="463" extrusionOk="0">
                                <a:moveTo>
                                  <a:pt x="37" y="1"/>
                                </a:moveTo>
                                <a:cubicBezTo>
                                  <a:pt x="25" y="1"/>
                                  <a:pt x="12" y="10"/>
                                  <a:pt x="8" y="23"/>
                                </a:cubicBezTo>
                                <a:cubicBezTo>
                                  <a:pt x="0" y="41"/>
                                  <a:pt x="5" y="64"/>
                                  <a:pt x="9" y="82"/>
                                </a:cubicBezTo>
                                <a:cubicBezTo>
                                  <a:pt x="11" y="102"/>
                                  <a:pt x="15" y="123"/>
                                  <a:pt x="19" y="142"/>
                                </a:cubicBezTo>
                                <a:cubicBezTo>
                                  <a:pt x="26" y="179"/>
                                  <a:pt x="35" y="218"/>
                                  <a:pt x="47" y="255"/>
                                </a:cubicBezTo>
                                <a:cubicBezTo>
                                  <a:pt x="59" y="292"/>
                                  <a:pt x="70" y="328"/>
                                  <a:pt x="85" y="364"/>
                                </a:cubicBezTo>
                                <a:cubicBezTo>
                                  <a:pt x="92" y="384"/>
                                  <a:pt x="100" y="402"/>
                                  <a:pt x="111" y="421"/>
                                </a:cubicBezTo>
                                <a:cubicBezTo>
                                  <a:pt x="119" y="438"/>
                                  <a:pt x="128" y="458"/>
                                  <a:pt x="150" y="462"/>
                                </a:cubicBezTo>
                                <a:cubicBezTo>
                                  <a:pt x="152" y="462"/>
                                  <a:pt x="154" y="463"/>
                                  <a:pt x="157" y="463"/>
                                </a:cubicBezTo>
                                <a:cubicBezTo>
                                  <a:pt x="167" y="463"/>
                                  <a:pt x="176" y="459"/>
                                  <a:pt x="181" y="449"/>
                                </a:cubicBezTo>
                                <a:cubicBezTo>
                                  <a:pt x="194" y="430"/>
                                  <a:pt x="186" y="412"/>
                                  <a:pt x="180" y="391"/>
                                </a:cubicBezTo>
                                <a:cubicBezTo>
                                  <a:pt x="174" y="372"/>
                                  <a:pt x="167" y="354"/>
                                  <a:pt x="160" y="336"/>
                                </a:cubicBezTo>
                                <a:cubicBezTo>
                                  <a:pt x="148" y="301"/>
                                  <a:pt x="134" y="266"/>
                                  <a:pt x="123" y="230"/>
                                </a:cubicBezTo>
                                <a:cubicBezTo>
                                  <a:pt x="112" y="194"/>
                                  <a:pt x="101" y="159"/>
                                  <a:pt x="91" y="123"/>
                                </a:cubicBezTo>
                                <a:cubicBezTo>
                                  <a:pt x="86" y="104"/>
                                  <a:pt x="81" y="85"/>
                                  <a:pt x="77" y="65"/>
                                </a:cubicBezTo>
                                <a:cubicBezTo>
                                  <a:pt x="71" y="44"/>
                                  <a:pt x="69" y="27"/>
                                  <a:pt x="55" y="9"/>
                                </a:cubicBezTo>
                                <a:cubicBezTo>
                                  <a:pt x="50" y="3"/>
                                  <a:pt x="44" y="1"/>
                                  <a:pt x="37" y="1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000000">
                              <a:alpha val="12440"/>
                            </a:srgbClr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91425" rIns="91425" bIns="91425" anchor="ctr" anchorCtr="0">
                            <a:noAutofit/>
                          </a:bodyPr>
                          <a:lstStyle/>
                          <a:p>
                            <a:pPr marL="0" lvl="0" indent="0" algn="l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endParaRPr/>
                          </a:p>
                        </p:txBody>
                      </p:sp>
                      <p:sp>
                        <p:nvSpPr>
                          <p:cNvPr id="1421" name="Google Shape;3110;p72">
                            <a:extLst>
                              <a:ext uri="{FF2B5EF4-FFF2-40B4-BE49-F238E27FC236}">
                                <a16:creationId xmlns:a16="http://schemas.microsoft.com/office/drawing/2014/main" id="{5961E28A-0818-CE71-077B-7CF96E08639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19025" y="1726200"/>
                            <a:ext cx="3775" cy="11325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151" h="453" extrusionOk="0">
                                <a:moveTo>
                                  <a:pt x="42" y="1"/>
                                </a:moveTo>
                                <a:cubicBezTo>
                                  <a:pt x="26" y="1"/>
                                  <a:pt x="9" y="9"/>
                                  <a:pt x="7" y="26"/>
                                </a:cubicBezTo>
                                <a:cubicBezTo>
                                  <a:pt x="1" y="61"/>
                                  <a:pt x="5" y="100"/>
                                  <a:pt x="8" y="134"/>
                                </a:cubicBezTo>
                                <a:cubicBezTo>
                                  <a:pt x="11" y="170"/>
                                  <a:pt x="16" y="207"/>
                                  <a:pt x="23" y="243"/>
                                </a:cubicBezTo>
                                <a:cubicBezTo>
                                  <a:pt x="31" y="278"/>
                                  <a:pt x="38" y="313"/>
                                  <a:pt x="49" y="346"/>
                                </a:cubicBezTo>
                                <a:cubicBezTo>
                                  <a:pt x="62" y="380"/>
                                  <a:pt x="73" y="417"/>
                                  <a:pt x="98" y="444"/>
                                </a:cubicBezTo>
                                <a:cubicBezTo>
                                  <a:pt x="103" y="450"/>
                                  <a:pt x="111" y="453"/>
                                  <a:pt x="118" y="453"/>
                                </a:cubicBezTo>
                                <a:cubicBezTo>
                                  <a:pt x="134" y="453"/>
                                  <a:pt x="151" y="440"/>
                                  <a:pt x="149" y="422"/>
                                </a:cubicBezTo>
                                <a:cubicBezTo>
                                  <a:pt x="145" y="390"/>
                                  <a:pt x="133" y="358"/>
                                  <a:pt x="122" y="327"/>
                                </a:cubicBezTo>
                                <a:cubicBezTo>
                                  <a:pt x="111" y="293"/>
                                  <a:pt x="103" y="261"/>
                                  <a:pt x="97" y="227"/>
                                </a:cubicBezTo>
                                <a:cubicBezTo>
                                  <a:pt x="89" y="196"/>
                                  <a:pt x="84" y="164"/>
                                  <a:pt x="82" y="132"/>
                                </a:cubicBezTo>
                                <a:cubicBezTo>
                                  <a:pt x="79" y="97"/>
                                  <a:pt x="81" y="61"/>
                                  <a:pt x="76" y="26"/>
                                </a:cubicBezTo>
                                <a:cubicBezTo>
                                  <a:pt x="73" y="9"/>
                                  <a:pt x="58" y="1"/>
                                  <a:pt x="42" y="1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000000">
                              <a:alpha val="12440"/>
                            </a:srgbClr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91425" rIns="91425" bIns="91425" anchor="ctr" anchorCtr="0">
                            <a:noAutofit/>
                          </a:bodyPr>
                          <a:lstStyle/>
                          <a:p>
                            <a:pPr marL="0" lvl="0" indent="0" algn="l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endParaRPr/>
                          </a:p>
                        </p:txBody>
                      </p:sp>
                      <p:sp>
                        <p:nvSpPr>
                          <p:cNvPr id="1422" name="Google Shape;3111;p72">
                            <a:extLst>
                              <a:ext uri="{FF2B5EF4-FFF2-40B4-BE49-F238E27FC236}">
                                <a16:creationId xmlns:a16="http://schemas.microsoft.com/office/drawing/2014/main" id="{E2A1CD7C-9378-F93B-0613-D83E6E9D551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25725" y="1720125"/>
                            <a:ext cx="4700" cy="19925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188" h="797" extrusionOk="0">
                                <a:moveTo>
                                  <a:pt x="139" y="0"/>
                                </a:moveTo>
                                <a:cubicBezTo>
                                  <a:pt x="124" y="0"/>
                                  <a:pt x="109" y="9"/>
                                  <a:pt x="105" y="30"/>
                                </a:cubicBezTo>
                                <a:cubicBezTo>
                                  <a:pt x="79" y="156"/>
                                  <a:pt x="59" y="283"/>
                                  <a:pt x="43" y="411"/>
                                </a:cubicBezTo>
                                <a:cubicBezTo>
                                  <a:pt x="36" y="475"/>
                                  <a:pt x="28" y="540"/>
                                  <a:pt x="23" y="604"/>
                                </a:cubicBezTo>
                                <a:cubicBezTo>
                                  <a:pt x="18" y="660"/>
                                  <a:pt x="1" y="735"/>
                                  <a:pt x="35" y="784"/>
                                </a:cubicBezTo>
                                <a:cubicBezTo>
                                  <a:pt x="39" y="791"/>
                                  <a:pt x="49" y="796"/>
                                  <a:pt x="58" y="796"/>
                                </a:cubicBezTo>
                                <a:cubicBezTo>
                                  <a:pt x="64" y="796"/>
                                  <a:pt x="69" y="794"/>
                                  <a:pt x="73" y="789"/>
                                </a:cubicBezTo>
                                <a:cubicBezTo>
                                  <a:pt x="112" y="742"/>
                                  <a:pt x="104" y="675"/>
                                  <a:pt x="108" y="619"/>
                                </a:cubicBezTo>
                                <a:cubicBezTo>
                                  <a:pt x="113" y="557"/>
                                  <a:pt x="118" y="494"/>
                                  <a:pt x="125" y="432"/>
                                </a:cubicBezTo>
                                <a:cubicBezTo>
                                  <a:pt x="139" y="304"/>
                                  <a:pt x="159" y="176"/>
                                  <a:pt x="181" y="50"/>
                                </a:cubicBezTo>
                                <a:cubicBezTo>
                                  <a:pt x="188" y="20"/>
                                  <a:pt x="163" y="0"/>
                                  <a:pt x="139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000000">
                              <a:alpha val="12440"/>
                            </a:srgbClr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91425" rIns="91425" bIns="91425" anchor="ctr" anchorCtr="0">
                            <a:noAutofit/>
                          </a:bodyPr>
                          <a:lstStyle/>
                          <a:p>
                            <a:pPr marL="0" lvl="0" indent="0" algn="l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endParaRPr/>
                          </a:p>
                        </p:txBody>
                      </p:sp>
                      <p:sp>
                        <p:nvSpPr>
                          <p:cNvPr id="1423" name="Google Shape;3112;p72">
                            <a:extLst>
                              <a:ext uri="{FF2B5EF4-FFF2-40B4-BE49-F238E27FC236}">
                                <a16:creationId xmlns:a16="http://schemas.microsoft.com/office/drawing/2014/main" id="{53CBD13F-2C2F-6275-D5CC-D05642EB6DD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80975" y="1772050"/>
                            <a:ext cx="2375" cy="13050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95" h="522" extrusionOk="0">
                                <a:moveTo>
                                  <a:pt x="41" y="0"/>
                                </a:moveTo>
                                <a:cubicBezTo>
                                  <a:pt x="26" y="0"/>
                                  <a:pt x="12" y="9"/>
                                  <a:pt x="8" y="26"/>
                                </a:cubicBezTo>
                                <a:cubicBezTo>
                                  <a:pt x="0" y="49"/>
                                  <a:pt x="3" y="75"/>
                                  <a:pt x="5" y="99"/>
                                </a:cubicBezTo>
                                <a:cubicBezTo>
                                  <a:pt x="5" y="120"/>
                                  <a:pt x="5" y="142"/>
                                  <a:pt x="6" y="162"/>
                                </a:cubicBezTo>
                                <a:cubicBezTo>
                                  <a:pt x="6" y="206"/>
                                  <a:pt x="8" y="248"/>
                                  <a:pt x="8" y="290"/>
                                </a:cubicBezTo>
                                <a:cubicBezTo>
                                  <a:pt x="8" y="335"/>
                                  <a:pt x="9" y="381"/>
                                  <a:pt x="9" y="427"/>
                                </a:cubicBezTo>
                                <a:cubicBezTo>
                                  <a:pt x="9" y="456"/>
                                  <a:pt x="8" y="521"/>
                                  <a:pt x="50" y="521"/>
                                </a:cubicBezTo>
                                <a:cubicBezTo>
                                  <a:pt x="50" y="521"/>
                                  <a:pt x="51" y="521"/>
                                  <a:pt x="51" y="521"/>
                                </a:cubicBezTo>
                                <a:cubicBezTo>
                                  <a:pt x="94" y="521"/>
                                  <a:pt x="90" y="456"/>
                                  <a:pt x="90" y="427"/>
                                </a:cubicBezTo>
                                <a:cubicBezTo>
                                  <a:pt x="89" y="382"/>
                                  <a:pt x="87" y="337"/>
                                  <a:pt x="86" y="290"/>
                                </a:cubicBezTo>
                                <a:lnTo>
                                  <a:pt x="82" y="162"/>
                                </a:lnTo>
                                <a:lnTo>
                                  <a:pt x="81" y="99"/>
                                </a:lnTo>
                                <a:cubicBezTo>
                                  <a:pt x="80" y="77"/>
                                  <a:pt x="82" y="49"/>
                                  <a:pt x="76" y="26"/>
                                </a:cubicBezTo>
                                <a:cubicBezTo>
                                  <a:pt x="70" y="9"/>
                                  <a:pt x="56" y="0"/>
                                  <a:pt x="41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000000">
                              <a:alpha val="12440"/>
                            </a:srgbClr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91425" rIns="91425" bIns="91425" anchor="ctr" anchorCtr="0">
                            <a:noAutofit/>
                          </a:bodyPr>
                          <a:lstStyle/>
                          <a:p>
                            <a:pPr marL="0" lvl="0" indent="0" algn="l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endParaRPr/>
                          </a:p>
                        </p:txBody>
                      </p:sp>
                      <p:sp>
                        <p:nvSpPr>
                          <p:cNvPr id="1424" name="Google Shape;3113;p72">
                            <a:extLst>
                              <a:ext uri="{FF2B5EF4-FFF2-40B4-BE49-F238E27FC236}">
                                <a16:creationId xmlns:a16="http://schemas.microsoft.com/office/drawing/2014/main" id="{A5EABA8F-C895-9DB2-335F-09C8AE1243D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88500" y="1766775"/>
                            <a:ext cx="2950" cy="13625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118" h="545" extrusionOk="0">
                                <a:moveTo>
                                  <a:pt x="79" y="1"/>
                                </a:moveTo>
                                <a:cubicBezTo>
                                  <a:pt x="59" y="1"/>
                                  <a:pt x="39" y="13"/>
                                  <a:pt x="37" y="38"/>
                                </a:cubicBezTo>
                                <a:cubicBezTo>
                                  <a:pt x="30" y="120"/>
                                  <a:pt x="22" y="203"/>
                                  <a:pt x="16" y="286"/>
                                </a:cubicBezTo>
                                <a:cubicBezTo>
                                  <a:pt x="12" y="326"/>
                                  <a:pt x="8" y="367"/>
                                  <a:pt x="7" y="407"/>
                                </a:cubicBezTo>
                                <a:cubicBezTo>
                                  <a:pt x="6" y="428"/>
                                  <a:pt x="5" y="447"/>
                                  <a:pt x="5" y="467"/>
                                </a:cubicBezTo>
                                <a:cubicBezTo>
                                  <a:pt x="5" y="490"/>
                                  <a:pt x="1" y="511"/>
                                  <a:pt x="13" y="530"/>
                                </a:cubicBezTo>
                                <a:cubicBezTo>
                                  <a:pt x="20" y="539"/>
                                  <a:pt x="31" y="544"/>
                                  <a:pt x="41" y="544"/>
                                </a:cubicBezTo>
                                <a:cubicBezTo>
                                  <a:pt x="48" y="544"/>
                                  <a:pt x="55" y="542"/>
                                  <a:pt x="61" y="536"/>
                                </a:cubicBezTo>
                                <a:cubicBezTo>
                                  <a:pt x="78" y="519"/>
                                  <a:pt x="78" y="500"/>
                                  <a:pt x="80" y="478"/>
                                </a:cubicBezTo>
                                <a:lnTo>
                                  <a:pt x="88" y="412"/>
                                </a:lnTo>
                                <a:cubicBezTo>
                                  <a:pt x="92" y="372"/>
                                  <a:pt x="94" y="331"/>
                                  <a:pt x="99" y="291"/>
                                </a:cubicBezTo>
                                <a:cubicBezTo>
                                  <a:pt x="105" y="207"/>
                                  <a:pt x="111" y="122"/>
                                  <a:pt x="116" y="38"/>
                                </a:cubicBezTo>
                                <a:cubicBezTo>
                                  <a:pt x="118" y="13"/>
                                  <a:pt x="99" y="1"/>
                                  <a:pt x="79" y="1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000000">
                              <a:alpha val="12440"/>
                            </a:srgbClr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91425" rIns="91425" bIns="91425" anchor="ctr" anchorCtr="0">
                            <a:noAutofit/>
                          </a:bodyPr>
                          <a:lstStyle/>
                          <a:p>
                            <a:pPr marL="0" lvl="0" indent="0" algn="l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endParaRPr/>
                          </a:p>
                        </p:txBody>
                      </p:sp>
                      <p:sp>
                        <p:nvSpPr>
                          <p:cNvPr id="1425" name="Google Shape;3114;p72">
                            <a:extLst>
                              <a:ext uri="{FF2B5EF4-FFF2-40B4-BE49-F238E27FC236}">
                                <a16:creationId xmlns:a16="http://schemas.microsoft.com/office/drawing/2014/main" id="{00B9199C-A961-2584-19C7-F95DFAECB11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94200" y="1773775"/>
                            <a:ext cx="4325" cy="11450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173" h="458" extrusionOk="0">
                                <a:moveTo>
                                  <a:pt x="122" y="1"/>
                                </a:moveTo>
                                <a:cubicBezTo>
                                  <a:pt x="106" y="1"/>
                                  <a:pt x="91" y="10"/>
                                  <a:pt x="86" y="30"/>
                                </a:cubicBezTo>
                                <a:cubicBezTo>
                                  <a:pt x="71" y="98"/>
                                  <a:pt x="56" y="167"/>
                                  <a:pt x="41" y="237"/>
                                </a:cubicBezTo>
                                <a:cubicBezTo>
                                  <a:pt x="33" y="271"/>
                                  <a:pt x="26" y="304"/>
                                  <a:pt x="20" y="339"/>
                                </a:cubicBezTo>
                                <a:cubicBezTo>
                                  <a:pt x="14" y="370"/>
                                  <a:pt x="1" y="416"/>
                                  <a:pt x="17" y="444"/>
                                </a:cubicBezTo>
                                <a:cubicBezTo>
                                  <a:pt x="22" y="452"/>
                                  <a:pt x="31" y="457"/>
                                  <a:pt x="40" y="457"/>
                                </a:cubicBezTo>
                                <a:cubicBezTo>
                                  <a:pt x="44" y="457"/>
                                  <a:pt x="49" y="456"/>
                                  <a:pt x="52" y="453"/>
                                </a:cubicBezTo>
                                <a:cubicBezTo>
                                  <a:pt x="79" y="434"/>
                                  <a:pt x="87" y="390"/>
                                  <a:pt x="94" y="359"/>
                                </a:cubicBezTo>
                                <a:lnTo>
                                  <a:pt x="118" y="258"/>
                                </a:lnTo>
                                <a:lnTo>
                                  <a:pt x="165" y="54"/>
                                </a:lnTo>
                                <a:cubicBezTo>
                                  <a:pt x="172" y="22"/>
                                  <a:pt x="146" y="1"/>
                                  <a:pt x="122" y="1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000000">
                              <a:alpha val="12440"/>
                            </a:srgbClr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91425" rIns="91425" bIns="91425" anchor="ctr" anchorCtr="0">
                            <a:noAutofit/>
                          </a:bodyPr>
                          <a:lstStyle/>
                          <a:p>
                            <a:pPr marL="0" lvl="0" indent="0" algn="l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endParaRPr/>
                          </a:p>
                        </p:txBody>
                      </p:sp>
                      <p:sp>
                        <p:nvSpPr>
                          <p:cNvPr id="1426" name="Google Shape;3115;p72">
                            <a:extLst>
                              <a:ext uri="{FF2B5EF4-FFF2-40B4-BE49-F238E27FC236}">
                                <a16:creationId xmlns:a16="http://schemas.microsoft.com/office/drawing/2014/main" id="{3686B7C5-06B5-33BF-C9A6-E8B5EE700A1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99525" y="1695125"/>
                            <a:ext cx="6325" cy="21150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253" h="846" extrusionOk="0">
                                <a:moveTo>
                                  <a:pt x="44" y="0"/>
                                </a:moveTo>
                                <a:cubicBezTo>
                                  <a:pt x="23" y="0"/>
                                  <a:pt x="0" y="18"/>
                                  <a:pt x="8" y="46"/>
                                </a:cubicBezTo>
                                <a:cubicBezTo>
                                  <a:pt x="41" y="181"/>
                                  <a:pt x="72" y="318"/>
                                  <a:pt x="99" y="454"/>
                                </a:cubicBezTo>
                                <a:cubicBezTo>
                                  <a:pt x="112" y="523"/>
                                  <a:pt x="124" y="592"/>
                                  <a:pt x="138" y="660"/>
                                </a:cubicBezTo>
                                <a:cubicBezTo>
                                  <a:pt x="143" y="693"/>
                                  <a:pt x="149" y="725"/>
                                  <a:pt x="154" y="757"/>
                                </a:cubicBezTo>
                                <a:cubicBezTo>
                                  <a:pt x="159" y="792"/>
                                  <a:pt x="163" y="818"/>
                                  <a:pt x="191" y="841"/>
                                </a:cubicBezTo>
                                <a:cubicBezTo>
                                  <a:pt x="196" y="844"/>
                                  <a:pt x="201" y="846"/>
                                  <a:pt x="205" y="846"/>
                                </a:cubicBezTo>
                                <a:cubicBezTo>
                                  <a:pt x="216" y="846"/>
                                  <a:pt x="227" y="839"/>
                                  <a:pt x="232" y="831"/>
                                </a:cubicBezTo>
                                <a:cubicBezTo>
                                  <a:pt x="252" y="802"/>
                                  <a:pt x="242" y="768"/>
                                  <a:pt x="236" y="736"/>
                                </a:cubicBezTo>
                                <a:cubicBezTo>
                                  <a:pt x="231" y="704"/>
                                  <a:pt x="226" y="671"/>
                                  <a:pt x="219" y="639"/>
                                </a:cubicBezTo>
                                <a:cubicBezTo>
                                  <a:pt x="206" y="571"/>
                                  <a:pt x="194" y="503"/>
                                  <a:pt x="178" y="433"/>
                                </a:cubicBezTo>
                                <a:cubicBezTo>
                                  <a:pt x="148" y="297"/>
                                  <a:pt x="114" y="162"/>
                                  <a:pt x="78" y="26"/>
                                </a:cubicBezTo>
                                <a:cubicBezTo>
                                  <a:pt x="73" y="8"/>
                                  <a:pt x="59" y="0"/>
                                  <a:pt x="44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000000">
                              <a:alpha val="12440"/>
                            </a:srgbClr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91425" rIns="91425" bIns="91425" anchor="ctr" anchorCtr="0">
                            <a:noAutofit/>
                          </a:bodyPr>
                          <a:lstStyle/>
                          <a:p>
                            <a:pPr marL="0" lvl="0" indent="0" algn="l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endParaRPr/>
                          </a:p>
                        </p:txBody>
                      </p:sp>
                      <p:sp>
                        <p:nvSpPr>
                          <p:cNvPr id="1427" name="Google Shape;3116;p72">
                            <a:extLst>
                              <a:ext uri="{FF2B5EF4-FFF2-40B4-BE49-F238E27FC236}">
                                <a16:creationId xmlns:a16="http://schemas.microsoft.com/office/drawing/2014/main" id="{C9579A8E-6369-8A5B-CFB7-4C1F3BA3354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907775" y="1705575"/>
                            <a:ext cx="2925" cy="10925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117" h="437" extrusionOk="0">
                                <a:moveTo>
                                  <a:pt x="39" y="0"/>
                                </a:moveTo>
                                <a:cubicBezTo>
                                  <a:pt x="20" y="0"/>
                                  <a:pt x="1" y="13"/>
                                  <a:pt x="1" y="38"/>
                                </a:cubicBezTo>
                                <a:cubicBezTo>
                                  <a:pt x="1" y="107"/>
                                  <a:pt x="5" y="178"/>
                                  <a:pt x="13" y="247"/>
                                </a:cubicBezTo>
                                <a:cubicBezTo>
                                  <a:pt x="16" y="284"/>
                                  <a:pt x="20" y="322"/>
                                  <a:pt x="27" y="358"/>
                                </a:cubicBezTo>
                                <a:cubicBezTo>
                                  <a:pt x="31" y="384"/>
                                  <a:pt x="39" y="436"/>
                                  <a:pt x="73" y="436"/>
                                </a:cubicBezTo>
                                <a:cubicBezTo>
                                  <a:pt x="73" y="436"/>
                                  <a:pt x="74" y="436"/>
                                  <a:pt x="74" y="436"/>
                                </a:cubicBezTo>
                                <a:cubicBezTo>
                                  <a:pt x="116" y="436"/>
                                  <a:pt x="107" y="382"/>
                                  <a:pt x="104" y="355"/>
                                </a:cubicBezTo>
                                <a:cubicBezTo>
                                  <a:pt x="100" y="319"/>
                                  <a:pt x="94" y="283"/>
                                  <a:pt x="90" y="247"/>
                                </a:cubicBezTo>
                                <a:cubicBezTo>
                                  <a:pt x="82" y="177"/>
                                  <a:pt x="78" y="107"/>
                                  <a:pt x="78" y="38"/>
                                </a:cubicBezTo>
                                <a:cubicBezTo>
                                  <a:pt x="78" y="13"/>
                                  <a:pt x="59" y="0"/>
                                  <a:pt x="39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000000">
                              <a:alpha val="12440"/>
                            </a:srgbClr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91425" rIns="91425" bIns="91425" anchor="ctr" anchorCtr="0">
                            <a:noAutofit/>
                          </a:bodyPr>
                          <a:lstStyle/>
                          <a:p>
                            <a:pPr marL="0" lvl="0" indent="0" algn="l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endParaRPr/>
                          </a:p>
                        </p:txBody>
                      </p:sp>
                      <p:sp>
                        <p:nvSpPr>
                          <p:cNvPr id="1428" name="Google Shape;3117;p72">
                            <a:extLst>
                              <a:ext uri="{FF2B5EF4-FFF2-40B4-BE49-F238E27FC236}">
                                <a16:creationId xmlns:a16="http://schemas.microsoft.com/office/drawing/2014/main" id="{6817B7CF-AE85-6B93-E66C-EC59E4673D4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913950" y="1711050"/>
                            <a:ext cx="2575" cy="13975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103" h="559" extrusionOk="0">
                                <a:moveTo>
                                  <a:pt x="58" y="1"/>
                                </a:moveTo>
                                <a:cubicBezTo>
                                  <a:pt x="34" y="1"/>
                                  <a:pt x="20" y="20"/>
                                  <a:pt x="17" y="42"/>
                                </a:cubicBezTo>
                                <a:cubicBezTo>
                                  <a:pt x="10" y="129"/>
                                  <a:pt x="4" y="216"/>
                                  <a:pt x="1" y="302"/>
                                </a:cubicBezTo>
                                <a:cubicBezTo>
                                  <a:pt x="0" y="343"/>
                                  <a:pt x="0" y="386"/>
                                  <a:pt x="1" y="427"/>
                                </a:cubicBezTo>
                                <a:cubicBezTo>
                                  <a:pt x="3" y="466"/>
                                  <a:pt x="0" y="522"/>
                                  <a:pt x="27" y="552"/>
                                </a:cubicBezTo>
                                <a:cubicBezTo>
                                  <a:pt x="31" y="556"/>
                                  <a:pt x="38" y="559"/>
                                  <a:pt x="45" y="559"/>
                                </a:cubicBezTo>
                                <a:cubicBezTo>
                                  <a:pt x="51" y="559"/>
                                  <a:pt x="57" y="556"/>
                                  <a:pt x="61" y="552"/>
                                </a:cubicBezTo>
                                <a:cubicBezTo>
                                  <a:pt x="87" y="519"/>
                                  <a:pt x="82" y="467"/>
                                  <a:pt x="82" y="427"/>
                                </a:cubicBezTo>
                                <a:cubicBezTo>
                                  <a:pt x="82" y="386"/>
                                  <a:pt x="82" y="343"/>
                                  <a:pt x="83" y="302"/>
                                </a:cubicBezTo>
                                <a:cubicBezTo>
                                  <a:pt x="86" y="216"/>
                                  <a:pt x="91" y="130"/>
                                  <a:pt x="99" y="42"/>
                                </a:cubicBezTo>
                                <a:cubicBezTo>
                                  <a:pt x="102" y="20"/>
                                  <a:pt x="79" y="1"/>
                                  <a:pt x="58" y="1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000000">
                              <a:alpha val="12440"/>
                            </a:srgbClr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91425" rIns="91425" bIns="91425" anchor="ctr" anchorCtr="0">
                            <a:noAutofit/>
                          </a:bodyPr>
                          <a:lstStyle/>
                          <a:p>
                            <a:pPr marL="0" lvl="0" indent="0" algn="l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endParaRPr/>
                          </a:p>
                        </p:txBody>
                      </p:sp>
                      <p:sp>
                        <p:nvSpPr>
                          <p:cNvPr id="1429" name="Google Shape;3118;p72">
                            <a:extLst>
                              <a:ext uri="{FF2B5EF4-FFF2-40B4-BE49-F238E27FC236}">
                                <a16:creationId xmlns:a16="http://schemas.microsoft.com/office/drawing/2014/main" id="{28CD5D20-0FEA-07F5-8FF0-9C660679E95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52575" y="1701200"/>
                            <a:ext cx="2700" cy="17750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108" h="710" extrusionOk="0">
                                <a:moveTo>
                                  <a:pt x="70" y="1"/>
                                </a:moveTo>
                                <a:cubicBezTo>
                                  <a:pt x="56" y="1"/>
                                  <a:pt x="41" y="9"/>
                                  <a:pt x="38" y="23"/>
                                </a:cubicBezTo>
                                <a:cubicBezTo>
                                  <a:pt x="25" y="76"/>
                                  <a:pt x="26" y="134"/>
                                  <a:pt x="24" y="188"/>
                                </a:cubicBezTo>
                                <a:cubicBezTo>
                                  <a:pt x="22" y="242"/>
                                  <a:pt x="19" y="298"/>
                                  <a:pt x="18" y="352"/>
                                </a:cubicBezTo>
                                <a:cubicBezTo>
                                  <a:pt x="17" y="409"/>
                                  <a:pt x="13" y="466"/>
                                  <a:pt x="12" y="523"/>
                                </a:cubicBezTo>
                                <a:cubicBezTo>
                                  <a:pt x="11" y="574"/>
                                  <a:pt x="0" y="634"/>
                                  <a:pt x="14" y="684"/>
                                </a:cubicBezTo>
                                <a:cubicBezTo>
                                  <a:pt x="20" y="701"/>
                                  <a:pt x="34" y="709"/>
                                  <a:pt x="48" y="709"/>
                                </a:cubicBezTo>
                                <a:cubicBezTo>
                                  <a:pt x="63" y="709"/>
                                  <a:pt x="78" y="700"/>
                                  <a:pt x="85" y="684"/>
                                </a:cubicBezTo>
                                <a:cubicBezTo>
                                  <a:pt x="95" y="657"/>
                                  <a:pt x="94" y="627"/>
                                  <a:pt x="95" y="598"/>
                                </a:cubicBezTo>
                                <a:cubicBezTo>
                                  <a:pt x="96" y="571"/>
                                  <a:pt x="97" y="544"/>
                                  <a:pt x="97" y="517"/>
                                </a:cubicBezTo>
                                <a:cubicBezTo>
                                  <a:pt x="99" y="463"/>
                                  <a:pt x="100" y="407"/>
                                  <a:pt x="101" y="353"/>
                                </a:cubicBezTo>
                                <a:cubicBezTo>
                                  <a:pt x="102" y="297"/>
                                  <a:pt x="103" y="240"/>
                                  <a:pt x="103" y="183"/>
                                </a:cubicBezTo>
                                <a:cubicBezTo>
                                  <a:pt x="105" y="131"/>
                                  <a:pt x="107" y="76"/>
                                  <a:pt x="98" y="23"/>
                                </a:cubicBezTo>
                                <a:cubicBezTo>
                                  <a:pt x="96" y="8"/>
                                  <a:pt x="83" y="1"/>
                                  <a:pt x="70" y="1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000000">
                              <a:alpha val="12440"/>
                            </a:srgbClr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91425" rIns="91425" bIns="91425" anchor="ctr" anchorCtr="0">
                            <a:noAutofit/>
                          </a:bodyPr>
                          <a:lstStyle/>
                          <a:p>
                            <a:pPr marL="0" lvl="0" indent="0" algn="l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endParaRPr/>
                          </a:p>
                        </p:txBody>
                      </p:sp>
                      <p:sp>
                        <p:nvSpPr>
                          <p:cNvPr id="1430" name="Google Shape;3119;p72">
                            <a:extLst>
                              <a:ext uri="{FF2B5EF4-FFF2-40B4-BE49-F238E27FC236}">
                                <a16:creationId xmlns:a16="http://schemas.microsoft.com/office/drawing/2014/main" id="{96DAAB5C-3998-A16B-16BD-C9B18089E9C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47500" y="1710475"/>
                            <a:ext cx="2075" cy="9650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83" h="386" extrusionOk="0">
                                <a:moveTo>
                                  <a:pt x="34" y="1"/>
                                </a:moveTo>
                                <a:cubicBezTo>
                                  <a:pt x="17" y="1"/>
                                  <a:pt x="0" y="12"/>
                                  <a:pt x="1" y="34"/>
                                </a:cubicBezTo>
                                <a:cubicBezTo>
                                  <a:pt x="3" y="88"/>
                                  <a:pt x="5" y="143"/>
                                  <a:pt x="6" y="198"/>
                                </a:cubicBezTo>
                                <a:cubicBezTo>
                                  <a:pt x="8" y="253"/>
                                  <a:pt x="9" y="308"/>
                                  <a:pt x="18" y="364"/>
                                </a:cubicBezTo>
                                <a:cubicBezTo>
                                  <a:pt x="20" y="379"/>
                                  <a:pt x="35" y="386"/>
                                  <a:pt x="49" y="386"/>
                                </a:cubicBezTo>
                                <a:cubicBezTo>
                                  <a:pt x="50" y="386"/>
                                  <a:pt x="50" y="386"/>
                                  <a:pt x="51" y="386"/>
                                </a:cubicBezTo>
                                <a:cubicBezTo>
                                  <a:pt x="68" y="385"/>
                                  <a:pt x="77" y="371"/>
                                  <a:pt x="78" y="356"/>
                                </a:cubicBezTo>
                                <a:cubicBezTo>
                                  <a:pt x="82" y="302"/>
                                  <a:pt x="78" y="250"/>
                                  <a:pt x="76" y="195"/>
                                </a:cubicBezTo>
                                <a:cubicBezTo>
                                  <a:pt x="73" y="141"/>
                                  <a:pt x="71" y="88"/>
                                  <a:pt x="68" y="34"/>
                                </a:cubicBezTo>
                                <a:cubicBezTo>
                                  <a:pt x="67" y="12"/>
                                  <a:pt x="50" y="1"/>
                                  <a:pt x="34" y="1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000000">
                              <a:alpha val="12440"/>
                            </a:srgbClr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91425" rIns="91425" bIns="91425" anchor="ctr" anchorCtr="0">
                            <a:noAutofit/>
                          </a:bodyPr>
                          <a:lstStyle/>
                          <a:p>
                            <a:pPr marL="0" lvl="0" indent="0" algn="l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endParaRPr/>
                          </a:p>
                        </p:txBody>
                      </p:sp>
                      <p:sp>
                        <p:nvSpPr>
                          <p:cNvPr id="1431" name="Google Shape;3120;p72">
                            <a:extLst>
                              <a:ext uri="{FF2B5EF4-FFF2-40B4-BE49-F238E27FC236}">
                                <a16:creationId xmlns:a16="http://schemas.microsoft.com/office/drawing/2014/main" id="{042E7E43-D70F-665D-BDBE-816A602BBC0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37525" y="1705900"/>
                            <a:ext cx="3200" cy="19500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128" h="780" extrusionOk="0">
                                <a:moveTo>
                                  <a:pt x="49" y="0"/>
                                </a:moveTo>
                                <a:cubicBezTo>
                                  <a:pt x="26" y="0"/>
                                  <a:pt x="1" y="20"/>
                                  <a:pt x="6" y="49"/>
                                </a:cubicBezTo>
                                <a:cubicBezTo>
                                  <a:pt x="23" y="168"/>
                                  <a:pt x="35" y="288"/>
                                  <a:pt x="41" y="409"/>
                                </a:cubicBezTo>
                                <a:cubicBezTo>
                                  <a:pt x="43" y="470"/>
                                  <a:pt x="44" y="529"/>
                                  <a:pt x="43" y="588"/>
                                </a:cubicBezTo>
                                <a:cubicBezTo>
                                  <a:pt x="42" y="645"/>
                                  <a:pt x="33" y="707"/>
                                  <a:pt x="53" y="761"/>
                                </a:cubicBezTo>
                                <a:cubicBezTo>
                                  <a:pt x="58" y="772"/>
                                  <a:pt x="69" y="780"/>
                                  <a:pt x="80" y="780"/>
                                </a:cubicBezTo>
                                <a:cubicBezTo>
                                  <a:pt x="88" y="780"/>
                                  <a:pt x="95" y="776"/>
                                  <a:pt x="100" y="768"/>
                                </a:cubicBezTo>
                                <a:cubicBezTo>
                                  <a:pt x="128" y="714"/>
                                  <a:pt x="124" y="649"/>
                                  <a:pt x="124" y="589"/>
                                </a:cubicBezTo>
                                <a:cubicBezTo>
                                  <a:pt x="125" y="526"/>
                                  <a:pt x="122" y="465"/>
                                  <a:pt x="120" y="403"/>
                                </a:cubicBezTo>
                                <a:cubicBezTo>
                                  <a:pt x="114" y="278"/>
                                  <a:pt x="100" y="152"/>
                                  <a:pt x="80" y="28"/>
                                </a:cubicBezTo>
                                <a:cubicBezTo>
                                  <a:pt x="77" y="9"/>
                                  <a:pt x="64" y="0"/>
                                  <a:pt x="49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000000">
                              <a:alpha val="12440"/>
                            </a:srgbClr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91425" rIns="91425" bIns="91425" anchor="ctr" anchorCtr="0">
                            <a:noAutofit/>
                          </a:bodyPr>
                          <a:lstStyle/>
                          <a:p>
                            <a:pPr marL="0" lvl="0" indent="0" algn="l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endParaRPr/>
                          </a:p>
                        </p:txBody>
                      </p:sp>
                      <p:sp>
                        <p:nvSpPr>
                          <p:cNvPr id="1432" name="Google Shape;3121;p72">
                            <a:extLst>
                              <a:ext uri="{FF2B5EF4-FFF2-40B4-BE49-F238E27FC236}">
                                <a16:creationId xmlns:a16="http://schemas.microsoft.com/office/drawing/2014/main" id="{802265FD-2763-DA36-3F68-2905BAC9979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48950" y="1759150"/>
                            <a:ext cx="4900" cy="11575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196" h="463" extrusionOk="0">
                                <a:moveTo>
                                  <a:pt x="158" y="1"/>
                                </a:moveTo>
                                <a:cubicBezTo>
                                  <a:pt x="152" y="1"/>
                                  <a:pt x="146" y="3"/>
                                  <a:pt x="141" y="10"/>
                                </a:cubicBezTo>
                                <a:cubicBezTo>
                                  <a:pt x="126" y="26"/>
                                  <a:pt x="124" y="44"/>
                                  <a:pt x="119" y="64"/>
                                </a:cubicBezTo>
                                <a:cubicBezTo>
                                  <a:pt x="115" y="84"/>
                                  <a:pt x="110" y="104"/>
                                  <a:pt x="105" y="123"/>
                                </a:cubicBezTo>
                                <a:cubicBezTo>
                                  <a:pt x="94" y="159"/>
                                  <a:pt x="84" y="193"/>
                                  <a:pt x="73" y="229"/>
                                </a:cubicBezTo>
                                <a:cubicBezTo>
                                  <a:pt x="61" y="266"/>
                                  <a:pt x="48" y="301"/>
                                  <a:pt x="35" y="336"/>
                                </a:cubicBezTo>
                                <a:cubicBezTo>
                                  <a:pt x="28" y="353"/>
                                  <a:pt x="22" y="372"/>
                                  <a:pt x="16" y="391"/>
                                </a:cubicBezTo>
                                <a:cubicBezTo>
                                  <a:pt x="10" y="412"/>
                                  <a:pt x="0" y="430"/>
                                  <a:pt x="15" y="449"/>
                                </a:cubicBezTo>
                                <a:cubicBezTo>
                                  <a:pt x="20" y="458"/>
                                  <a:pt x="28" y="463"/>
                                  <a:pt x="38" y="463"/>
                                </a:cubicBezTo>
                                <a:cubicBezTo>
                                  <a:pt x="40" y="463"/>
                                  <a:pt x="43" y="462"/>
                                  <a:pt x="46" y="462"/>
                                </a:cubicBezTo>
                                <a:cubicBezTo>
                                  <a:pt x="67" y="457"/>
                                  <a:pt x="77" y="439"/>
                                  <a:pt x="85" y="420"/>
                                </a:cubicBezTo>
                                <a:cubicBezTo>
                                  <a:pt x="95" y="403"/>
                                  <a:pt x="104" y="383"/>
                                  <a:pt x="111" y="364"/>
                                </a:cubicBezTo>
                                <a:cubicBezTo>
                                  <a:pt x="125" y="327"/>
                                  <a:pt x="137" y="291"/>
                                  <a:pt x="149" y="254"/>
                                </a:cubicBezTo>
                                <a:cubicBezTo>
                                  <a:pt x="160" y="217"/>
                                  <a:pt x="170" y="179"/>
                                  <a:pt x="177" y="142"/>
                                </a:cubicBezTo>
                                <a:cubicBezTo>
                                  <a:pt x="181" y="123"/>
                                  <a:pt x="185" y="102"/>
                                  <a:pt x="187" y="83"/>
                                </a:cubicBezTo>
                                <a:cubicBezTo>
                                  <a:pt x="190" y="63"/>
                                  <a:pt x="195" y="42"/>
                                  <a:pt x="188" y="22"/>
                                </a:cubicBezTo>
                                <a:cubicBezTo>
                                  <a:pt x="184" y="11"/>
                                  <a:pt x="171" y="1"/>
                                  <a:pt x="158" y="1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000000">
                              <a:alpha val="12440"/>
                            </a:srgbClr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91425" rIns="91425" bIns="91425" anchor="ctr" anchorCtr="0">
                            <a:noAutofit/>
                          </a:bodyPr>
                          <a:lstStyle/>
                          <a:p>
                            <a:pPr marL="0" lvl="0" indent="0" algn="l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endParaRPr/>
                          </a:p>
                        </p:txBody>
                      </p:sp>
                      <p:sp>
                        <p:nvSpPr>
                          <p:cNvPr id="1433" name="Google Shape;3122;p72">
                            <a:extLst>
                              <a:ext uri="{FF2B5EF4-FFF2-40B4-BE49-F238E27FC236}">
                                <a16:creationId xmlns:a16="http://schemas.microsoft.com/office/drawing/2014/main" id="{BAC8A75E-2EBC-522D-C202-6FDD7E71EE9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44000" y="1760150"/>
                            <a:ext cx="3750" cy="11325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150" h="453" extrusionOk="0">
                                <a:moveTo>
                                  <a:pt x="109" y="1"/>
                                </a:moveTo>
                                <a:cubicBezTo>
                                  <a:pt x="94" y="1"/>
                                  <a:pt x="78" y="9"/>
                                  <a:pt x="76" y="27"/>
                                </a:cubicBezTo>
                                <a:cubicBezTo>
                                  <a:pt x="70" y="61"/>
                                  <a:pt x="72" y="97"/>
                                  <a:pt x="69" y="132"/>
                                </a:cubicBezTo>
                                <a:cubicBezTo>
                                  <a:pt x="66" y="164"/>
                                  <a:pt x="61" y="197"/>
                                  <a:pt x="55" y="228"/>
                                </a:cubicBezTo>
                                <a:cubicBezTo>
                                  <a:pt x="49" y="261"/>
                                  <a:pt x="40" y="293"/>
                                  <a:pt x="29" y="327"/>
                                </a:cubicBezTo>
                                <a:cubicBezTo>
                                  <a:pt x="20" y="358"/>
                                  <a:pt x="7" y="390"/>
                                  <a:pt x="2" y="422"/>
                                </a:cubicBezTo>
                                <a:cubicBezTo>
                                  <a:pt x="0" y="441"/>
                                  <a:pt x="16" y="453"/>
                                  <a:pt x="33" y="453"/>
                                </a:cubicBezTo>
                                <a:cubicBezTo>
                                  <a:pt x="40" y="453"/>
                                  <a:pt x="48" y="450"/>
                                  <a:pt x="54" y="444"/>
                                </a:cubicBezTo>
                                <a:cubicBezTo>
                                  <a:pt x="79" y="416"/>
                                  <a:pt x="90" y="379"/>
                                  <a:pt x="101" y="346"/>
                                </a:cubicBezTo>
                                <a:cubicBezTo>
                                  <a:pt x="113" y="312"/>
                                  <a:pt x="121" y="277"/>
                                  <a:pt x="127" y="243"/>
                                </a:cubicBezTo>
                                <a:cubicBezTo>
                                  <a:pt x="135" y="207"/>
                                  <a:pt x="140" y="171"/>
                                  <a:pt x="143" y="135"/>
                                </a:cubicBezTo>
                                <a:cubicBezTo>
                                  <a:pt x="147" y="100"/>
                                  <a:pt x="150" y="61"/>
                                  <a:pt x="144" y="27"/>
                                </a:cubicBezTo>
                                <a:cubicBezTo>
                                  <a:pt x="141" y="9"/>
                                  <a:pt x="125" y="1"/>
                                  <a:pt x="109" y="1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000000">
                              <a:alpha val="12440"/>
                            </a:srgbClr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91425" rIns="91425" bIns="91425" anchor="ctr" anchorCtr="0">
                            <a:noAutofit/>
                          </a:bodyPr>
                          <a:lstStyle/>
                          <a:p>
                            <a:pPr marL="0" lvl="0" indent="0" algn="l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endParaRPr/>
                          </a:p>
                        </p:txBody>
                      </p:sp>
                      <p:sp>
                        <p:nvSpPr>
                          <p:cNvPr id="1434" name="Google Shape;3123;p72">
                            <a:extLst>
                              <a:ext uri="{FF2B5EF4-FFF2-40B4-BE49-F238E27FC236}">
                                <a16:creationId xmlns:a16="http://schemas.microsoft.com/office/drawing/2014/main" id="{8457DE61-7F36-BA2F-86AC-62752C4D1C1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36400" y="1754050"/>
                            <a:ext cx="4700" cy="19925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188" h="797" extrusionOk="0">
                                <a:moveTo>
                                  <a:pt x="49" y="1"/>
                                </a:moveTo>
                                <a:cubicBezTo>
                                  <a:pt x="26" y="1"/>
                                  <a:pt x="0" y="21"/>
                                  <a:pt x="7" y="51"/>
                                </a:cubicBezTo>
                                <a:cubicBezTo>
                                  <a:pt x="30" y="177"/>
                                  <a:pt x="50" y="305"/>
                                  <a:pt x="64" y="432"/>
                                </a:cubicBezTo>
                                <a:cubicBezTo>
                                  <a:pt x="70" y="494"/>
                                  <a:pt x="75" y="557"/>
                                  <a:pt x="81" y="619"/>
                                </a:cubicBezTo>
                                <a:cubicBezTo>
                                  <a:pt x="85" y="676"/>
                                  <a:pt x="76" y="743"/>
                                  <a:pt x="116" y="789"/>
                                </a:cubicBezTo>
                                <a:cubicBezTo>
                                  <a:pt x="120" y="795"/>
                                  <a:pt x="125" y="797"/>
                                  <a:pt x="131" y="797"/>
                                </a:cubicBezTo>
                                <a:cubicBezTo>
                                  <a:pt x="140" y="797"/>
                                  <a:pt x="149" y="791"/>
                                  <a:pt x="154" y="784"/>
                                </a:cubicBezTo>
                                <a:cubicBezTo>
                                  <a:pt x="188" y="736"/>
                                  <a:pt x="169" y="660"/>
                                  <a:pt x="166" y="606"/>
                                </a:cubicBezTo>
                                <a:cubicBezTo>
                                  <a:pt x="161" y="541"/>
                                  <a:pt x="153" y="477"/>
                                  <a:pt x="145" y="412"/>
                                </a:cubicBezTo>
                                <a:cubicBezTo>
                                  <a:pt x="130" y="284"/>
                                  <a:pt x="109" y="157"/>
                                  <a:pt x="84" y="30"/>
                                </a:cubicBezTo>
                                <a:cubicBezTo>
                                  <a:pt x="79" y="9"/>
                                  <a:pt x="65" y="1"/>
                                  <a:pt x="49" y="1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000000">
                              <a:alpha val="12440"/>
                            </a:srgbClr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91425" rIns="91425" bIns="91425" anchor="ctr" anchorCtr="0">
                            <a:noAutofit/>
                          </a:bodyPr>
                          <a:lstStyle/>
                          <a:p>
                            <a:pPr marL="0" lvl="0" indent="0" algn="l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endParaRPr/>
                          </a:p>
                        </p:txBody>
                      </p:sp>
                      <p:sp>
                        <p:nvSpPr>
                          <p:cNvPr id="1435" name="Google Shape;3124;p72">
                            <a:extLst>
                              <a:ext uri="{FF2B5EF4-FFF2-40B4-BE49-F238E27FC236}">
                                <a16:creationId xmlns:a16="http://schemas.microsoft.com/office/drawing/2014/main" id="{57E3FBC7-21FD-4E4D-34B4-B349D500337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13300" y="1770725"/>
                            <a:ext cx="2375" cy="13050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95" h="522" extrusionOk="0">
                                <a:moveTo>
                                  <a:pt x="55" y="1"/>
                                </a:moveTo>
                                <a:cubicBezTo>
                                  <a:pt x="40" y="1"/>
                                  <a:pt x="25" y="9"/>
                                  <a:pt x="20" y="26"/>
                                </a:cubicBezTo>
                                <a:cubicBezTo>
                                  <a:pt x="13" y="49"/>
                                  <a:pt x="16" y="76"/>
                                  <a:pt x="14" y="100"/>
                                </a:cubicBezTo>
                                <a:lnTo>
                                  <a:pt x="13" y="163"/>
                                </a:lnTo>
                                <a:lnTo>
                                  <a:pt x="10" y="290"/>
                                </a:lnTo>
                                <a:cubicBezTo>
                                  <a:pt x="8" y="337"/>
                                  <a:pt x="7" y="382"/>
                                  <a:pt x="6" y="427"/>
                                </a:cubicBezTo>
                                <a:cubicBezTo>
                                  <a:pt x="5" y="457"/>
                                  <a:pt x="1" y="522"/>
                                  <a:pt x="44" y="522"/>
                                </a:cubicBezTo>
                                <a:cubicBezTo>
                                  <a:pt x="44" y="522"/>
                                  <a:pt x="45" y="522"/>
                                  <a:pt x="45" y="522"/>
                                </a:cubicBezTo>
                                <a:cubicBezTo>
                                  <a:pt x="88" y="522"/>
                                  <a:pt x="87" y="456"/>
                                  <a:pt x="87" y="427"/>
                                </a:cubicBezTo>
                                <a:cubicBezTo>
                                  <a:pt x="87" y="380"/>
                                  <a:pt x="88" y="335"/>
                                  <a:pt x="88" y="290"/>
                                </a:cubicBezTo>
                                <a:cubicBezTo>
                                  <a:pt x="88" y="248"/>
                                  <a:pt x="89" y="205"/>
                                  <a:pt x="89" y="163"/>
                                </a:cubicBezTo>
                                <a:cubicBezTo>
                                  <a:pt x="90" y="142"/>
                                  <a:pt x="90" y="120"/>
                                  <a:pt x="90" y="100"/>
                                </a:cubicBezTo>
                                <a:cubicBezTo>
                                  <a:pt x="91" y="75"/>
                                  <a:pt x="94" y="49"/>
                                  <a:pt x="88" y="26"/>
                                </a:cubicBezTo>
                                <a:cubicBezTo>
                                  <a:pt x="84" y="9"/>
                                  <a:pt x="69" y="1"/>
                                  <a:pt x="55" y="1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000000">
                              <a:alpha val="12440"/>
                            </a:srgbClr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91425" rIns="91425" bIns="91425" anchor="ctr" anchorCtr="0">
                            <a:noAutofit/>
                          </a:bodyPr>
                          <a:lstStyle/>
                          <a:p>
                            <a:pPr marL="0" lvl="0" indent="0" algn="l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endParaRPr/>
                          </a:p>
                        </p:txBody>
                      </p:sp>
                      <p:sp>
                        <p:nvSpPr>
                          <p:cNvPr id="1436" name="Google Shape;3125;p72">
                            <a:extLst>
                              <a:ext uri="{FF2B5EF4-FFF2-40B4-BE49-F238E27FC236}">
                                <a16:creationId xmlns:a16="http://schemas.microsoft.com/office/drawing/2014/main" id="{41A75ED5-A47F-D312-B26E-BADE824E197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05200" y="1765450"/>
                            <a:ext cx="2975" cy="13625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119" h="545" extrusionOk="0">
                                <a:moveTo>
                                  <a:pt x="39" y="0"/>
                                </a:moveTo>
                                <a:cubicBezTo>
                                  <a:pt x="20" y="0"/>
                                  <a:pt x="1" y="13"/>
                                  <a:pt x="2" y="38"/>
                                </a:cubicBezTo>
                                <a:cubicBezTo>
                                  <a:pt x="7" y="122"/>
                                  <a:pt x="14" y="208"/>
                                  <a:pt x="20" y="291"/>
                                </a:cubicBezTo>
                                <a:cubicBezTo>
                                  <a:pt x="23" y="331"/>
                                  <a:pt x="27" y="373"/>
                                  <a:pt x="31" y="412"/>
                                </a:cubicBezTo>
                                <a:lnTo>
                                  <a:pt x="38" y="478"/>
                                </a:lnTo>
                                <a:cubicBezTo>
                                  <a:pt x="41" y="499"/>
                                  <a:pt x="41" y="519"/>
                                  <a:pt x="57" y="536"/>
                                </a:cubicBezTo>
                                <a:cubicBezTo>
                                  <a:pt x="64" y="541"/>
                                  <a:pt x="71" y="544"/>
                                  <a:pt x="78" y="544"/>
                                </a:cubicBezTo>
                                <a:cubicBezTo>
                                  <a:pt x="88" y="544"/>
                                  <a:pt x="98" y="539"/>
                                  <a:pt x="105" y="529"/>
                                </a:cubicBezTo>
                                <a:cubicBezTo>
                                  <a:pt x="118" y="512"/>
                                  <a:pt x="114" y="489"/>
                                  <a:pt x="114" y="467"/>
                                </a:cubicBezTo>
                                <a:cubicBezTo>
                                  <a:pt x="114" y="447"/>
                                  <a:pt x="113" y="428"/>
                                  <a:pt x="111" y="407"/>
                                </a:cubicBezTo>
                                <a:cubicBezTo>
                                  <a:pt x="110" y="367"/>
                                  <a:pt x="106" y="326"/>
                                  <a:pt x="103" y="286"/>
                                </a:cubicBezTo>
                                <a:cubicBezTo>
                                  <a:pt x="96" y="203"/>
                                  <a:pt x="88" y="121"/>
                                  <a:pt x="82" y="38"/>
                                </a:cubicBezTo>
                                <a:cubicBezTo>
                                  <a:pt x="80" y="13"/>
                                  <a:pt x="59" y="0"/>
                                  <a:pt x="39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000000">
                              <a:alpha val="12440"/>
                            </a:srgbClr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91425" rIns="91425" bIns="91425" anchor="ctr" anchorCtr="0">
                            <a:noAutofit/>
                          </a:bodyPr>
                          <a:lstStyle/>
                          <a:p>
                            <a:pPr marL="0" lvl="0" indent="0" algn="l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endParaRPr/>
                          </a:p>
                        </p:txBody>
                      </p:sp>
                      <p:sp>
                        <p:nvSpPr>
                          <p:cNvPr id="1437" name="Google Shape;3126;p72">
                            <a:extLst>
                              <a:ext uri="{FF2B5EF4-FFF2-40B4-BE49-F238E27FC236}">
                                <a16:creationId xmlns:a16="http://schemas.microsoft.com/office/drawing/2014/main" id="{83CE6707-EB79-9CDB-9686-0FEDBB15DF2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98125" y="1772475"/>
                            <a:ext cx="4300" cy="11400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172" h="456" extrusionOk="0">
                                <a:moveTo>
                                  <a:pt x="51" y="0"/>
                                </a:moveTo>
                                <a:cubicBezTo>
                                  <a:pt x="27" y="0"/>
                                  <a:pt x="0" y="21"/>
                                  <a:pt x="8" y="52"/>
                                </a:cubicBezTo>
                                <a:lnTo>
                                  <a:pt x="55" y="258"/>
                                </a:lnTo>
                                <a:lnTo>
                                  <a:pt x="77" y="358"/>
                                </a:lnTo>
                                <a:cubicBezTo>
                                  <a:pt x="85" y="390"/>
                                  <a:pt x="93" y="433"/>
                                  <a:pt x="120" y="453"/>
                                </a:cubicBezTo>
                                <a:cubicBezTo>
                                  <a:pt x="123" y="455"/>
                                  <a:pt x="127" y="456"/>
                                  <a:pt x="131" y="456"/>
                                </a:cubicBezTo>
                                <a:cubicBezTo>
                                  <a:pt x="141" y="456"/>
                                  <a:pt x="151" y="451"/>
                                  <a:pt x="155" y="443"/>
                                </a:cubicBezTo>
                                <a:cubicBezTo>
                                  <a:pt x="171" y="415"/>
                                  <a:pt x="159" y="368"/>
                                  <a:pt x="152" y="338"/>
                                </a:cubicBezTo>
                                <a:cubicBezTo>
                                  <a:pt x="145" y="303"/>
                                  <a:pt x="139" y="269"/>
                                  <a:pt x="132" y="236"/>
                                </a:cubicBezTo>
                                <a:cubicBezTo>
                                  <a:pt x="117" y="166"/>
                                  <a:pt x="102" y="98"/>
                                  <a:pt x="87" y="30"/>
                                </a:cubicBezTo>
                                <a:cubicBezTo>
                                  <a:pt x="83" y="9"/>
                                  <a:pt x="67" y="0"/>
                                  <a:pt x="51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000000">
                              <a:alpha val="12440"/>
                            </a:srgbClr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91425" rIns="91425" bIns="91425" anchor="ctr" anchorCtr="0">
                            <a:noAutofit/>
                          </a:bodyPr>
                          <a:lstStyle/>
                          <a:p>
                            <a:pPr marL="0" lvl="0" indent="0" algn="l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endParaRPr/>
                          </a:p>
                        </p:txBody>
                      </p:sp>
                      <p:sp>
                        <p:nvSpPr>
                          <p:cNvPr id="1438" name="Google Shape;3127;p72">
                            <a:extLst>
                              <a:ext uri="{FF2B5EF4-FFF2-40B4-BE49-F238E27FC236}">
                                <a16:creationId xmlns:a16="http://schemas.microsoft.com/office/drawing/2014/main" id="{B6B0CC96-4A9C-50B8-DAE6-8F922DCDD52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5750" y="1742375"/>
                            <a:ext cx="5725" cy="20875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229" h="835" extrusionOk="0">
                                <a:moveTo>
                                  <a:pt x="197" y="0"/>
                                </a:moveTo>
                                <a:cubicBezTo>
                                  <a:pt x="184" y="0"/>
                                  <a:pt x="170" y="8"/>
                                  <a:pt x="165" y="23"/>
                                </a:cubicBezTo>
                                <a:cubicBezTo>
                                  <a:pt x="142" y="90"/>
                                  <a:pt x="131" y="161"/>
                                  <a:pt x="116" y="229"/>
                                </a:cubicBezTo>
                                <a:cubicBezTo>
                                  <a:pt x="102" y="297"/>
                                  <a:pt x="88" y="367"/>
                                  <a:pt x="73" y="436"/>
                                </a:cubicBezTo>
                                <a:cubicBezTo>
                                  <a:pt x="59" y="505"/>
                                  <a:pt x="45" y="575"/>
                                  <a:pt x="31" y="645"/>
                                </a:cubicBezTo>
                                <a:lnTo>
                                  <a:pt x="11" y="741"/>
                                </a:lnTo>
                                <a:cubicBezTo>
                                  <a:pt x="6" y="774"/>
                                  <a:pt x="0" y="800"/>
                                  <a:pt x="23" y="827"/>
                                </a:cubicBezTo>
                                <a:cubicBezTo>
                                  <a:pt x="27" y="833"/>
                                  <a:pt x="34" y="835"/>
                                  <a:pt x="40" y="835"/>
                                </a:cubicBezTo>
                                <a:cubicBezTo>
                                  <a:pt x="44" y="835"/>
                                  <a:pt x="49" y="834"/>
                                  <a:pt x="54" y="831"/>
                                </a:cubicBezTo>
                                <a:cubicBezTo>
                                  <a:pt x="85" y="816"/>
                                  <a:pt x="89" y="782"/>
                                  <a:pt x="95" y="751"/>
                                </a:cubicBezTo>
                                <a:lnTo>
                                  <a:pt x="115" y="654"/>
                                </a:lnTo>
                                <a:lnTo>
                                  <a:pt x="155" y="446"/>
                                </a:lnTo>
                                <a:cubicBezTo>
                                  <a:pt x="168" y="375"/>
                                  <a:pt x="182" y="306"/>
                                  <a:pt x="194" y="236"/>
                                </a:cubicBezTo>
                                <a:cubicBezTo>
                                  <a:pt x="206" y="168"/>
                                  <a:pt x="222" y="100"/>
                                  <a:pt x="227" y="32"/>
                                </a:cubicBezTo>
                                <a:cubicBezTo>
                                  <a:pt x="228" y="11"/>
                                  <a:pt x="213" y="0"/>
                                  <a:pt x="197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000000">
                              <a:alpha val="12440"/>
                            </a:srgbClr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91425" rIns="91425" bIns="91425" anchor="ctr" anchorCtr="0">
                            <a:noAutofit/>
                          </a:bodyPr>
                          <a:lstStyle/>
                          <a:p>
                            <a:pPr marL="0" lvl="0" indent="0" algn="l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endParaRPr/>
                          </a:p>
                        </p:txBody>
                      </p:sp>
                      <p:sp>
                        <p:nvSpPr>
                          <p:cNvPr id="1439" name="Google Shape;3128;p72">
                            <a:extLst>
                              <a:ext uri="{FF2B5EF4-FFF2-40B4-BE49-F238E27FC236}">
                                <a16:creationId xmlns:a16="http://schemas.microsoft.com/office/drawing/2014/main" id="{7341F2C8-1D87-4074-2BBD-5AD3A0DD862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1950" y="1749775"/>
                            <a:ext cx="2250" cy="9225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90" h="369" extrusionOk="0">
                                <a:moveTo>
                                  <a:pt x="56" y="0"/>
                                </a:moveTo>
                                <a:cubicBezTo>
                                  <a:pt x="39" y="0"/>
                                  <a:pt x="26" y="14"/>
                                  <a:pt x="25" y="31"/>
                                </a:cubicBezTo>
                                <a:cubicBezTo>
                                  <a:pt x="22" y="84"/>
                                  <a:pt x="17" y="135"/>
                                  <a:pt x="13" y="189"/>
                                </a:cubicBezTo>
                                <a:cubicBezTo>
                                  <a:pt x="9" y="241"/>
                                  <a:pt x="0" y="295"/>
                                  <a:pt x="9" y="347"/>
                                </a:cubicBezTo>
                                <a:cubicBezTo>
                                  <a:pt x="11" y="362"/>
                                  <a:pt x="23" y="369"/>
                                  <a:pt x="36" y="369"/>
                                </a:cubicBezTo>
                                <a:cubicBezTo>
                                  <a:pt x="50" y="369"/>
                                  <a:pt x="64" y="361"/>
                                  <a:pt x="68" y="347"/>
                                </a:cubicBezTo>
                                <a:cubicBezTo>
                                  <a:pt x="82" y="296"/>
                                  <a:pt x="81" y="241"/>
                                  <a:pt x="82" y="189"/>
                                </a:cubicBezTo>
                                <a:cubicBezTo>
                                  <a:pt x="84" y="135"/>
                                  <a:pt x="86" y="84"/>
                                  <a:pt x="87" y="31"/>
                                </a:cubicBezTo>
                                <a:cubicBezTo>
                                  <a:pt x="89" y="14"/>
                                  <a:pt x="74" y="0"/>
                                  <a:pt x="56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000000">
                              <a:alpha val="12440"/>
                            </a:srgbClr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91425" rIns="91425" bIns="91425" anchor="ctr" anchorCtr="0">
                            <a:noAutofit/>
                          </a:bodyPr>
                          <a:lstStyle/>
                          <a:p>
                            <a:pPr marL="0" lvl="0" indent="0" algn="l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endParaRPr/>
                          </a:p>
                        </p:txBody>
                      </p:sp>
                      <p:sp>
                        <p:nvSpPr>
                          <p:cNvPr id="1440" name="Google Shape;3129;p72">
                            <a:extLst>
                              <a:ext uri="{FF2B5EF4-FFF2-40B4-BE49-F238E27FC236}">
                                <a16:creationId xmlns:a16="http://schemas.microsoft.com/office/drawing/2014/main" id="{84E8AC0D-DC1C-5A27-2E88-8E3D90F03AF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35575" y="1752475"/>
                            <a:ext cx="3875" cy="11175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155" h="447" extrusionOk="0">
                                <a:moveTo>
                                  <a:pt x="30" y="1"/>
                                </a:moveTo>
                                <a:cubicBezTo>
                                  <a:pt x="15" y="1"/>
                                  <a:pt x="0" y="13"/>
                                  <a:pt x="2" y="32"/>
                                </a:cubicBezTo>
                                <a:cubicBezTo>
                                  <a:pt x="1" y="53"/>
                                  <a:pt x="11" y="71"/>
                                  <a:pt x="17" y="91"/>
                                </a:cubicBezTo>
                                <a:lnTo>
                                  <a:pt x="33" y="141"/>
                                </a:lnTo>
                                <a:cubicBezTo>
                                  <a:pt x="43" y="175"/>
                                  <a:pt x="51" y="208"/>
                                  <a:pt x="58" y="243"/>
                                </a:cubicBezTo>
                                <a:cubicBezTo>
                                  <a:pt x="67" y="277"/>
                                  <a:pt x="72" y="311"/>
                                  <a:pt x="77" y="346"/>
                                </a:cubicBezTo>
                                <a:cubicBezTo>
                                  <a:pt x="79" y="365"/>
                                  <a:pt x="82" y="383"/>
                                  <a:pt x="87" y="402"/>
                                </a:cubicBezTo>
                                <a:cubicBezTo>
                                  <a:pt x="89" y="409"/>
                                  <a:pt x="92" y="419"/>
                                  <a:pt x="97" y="425"/>
                                </a:cubicBezTo>
                                <a:cubicBezTo>
                                  <a:pt x="99" y="429"/>
                                  <a:pt x="102" y="434"/>
                                  <a:pt x="107" y="436"/>
                                </a:cubicBezTo>
                                <a:cubicBezTo>
                                  <a:pt x="114" y="439"/>
                                  <a:pt x="115" y="440"/>
                                  <a:pt x="110" y="440"/>
                                </a:cubicBezTo>
                                <a:cubicBezTo>
                                  <a:pt x="112" y="445"/>
                                  <a:pt x="117" y="447"/>
                                  <a:pt x="122" y="447"/>
                                </a:cubicBezTo>
                                <a:cubicBezTo>
                                  <a:pt x="128" y="447"/>
                                  <a:pt x="135" y="443"/>
                                  <a:pt x="138" y="436"/>
                                </a:cubicBezTo>
                                <a:cubicBezTo>
                                  <a:pt x="139" y="433"/>
                                  <a:pt x="148" y="426"/>
                                  <a:pt x="150" y="418"/>
                                </a:cubicBezTo>
                                <a:cubicBezTo>
                                  <a:pt x="153" y="409"/>
                                  <a:pt x="154" y="396"/>
                                  <a:pt x="154" y="387"/>
                                </a:cubicBezTo>
                                <a:cubicBezTo>
                                  <a:pt x="154" y="368"/>
                                  <a:pt x="153" y="350"/>
                                  <a:pt x="150" y="331"/>
                                </a:cubicBezTo>
                                <a:cubicBezTo>
                                  <a:pt x="145" y="294"/>
                                  <a:pt x="138" y="257"/>
                                  <a:pt x="129" y="221"/>
                                </a:cubicBezTo>
                                <a:cubicBezTo>
                                  <a:pt x="119" y="185"/>
                                  <a:pt x="109" y="149"/>
                                  <a:pt x="98" y="113"/>
                                </a:cubicBezTo>
                                <a:cubicBezTo>
                                  <a:pt x="91" y="97"/>
                                  <a:pt x="86" y="81"/>
                                  <a:pt x="79" y="63"/>
                                </a:cubicBezTo>
                                <a:cubicBezTo>
                                  <a:pt x="72" y="45"/>
                                  <a:pt x="66" y="24"/>
                                  <a:pt x="51" y="10"/>
                                </a:cubicBezTo>
                                <a:cubicBezTo>
                                  <a:pt x="45" y="3"/>
                                  <a:pt x="37" y="1"/>
                                  <a:pt x="30" y="1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000000">
                              <a:alpha val="12440"/>
                            </a:srgbClr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91425" rIns="91425" bIns="91425" anchor="ctr" anchorCtr="0">
                            <a:noAutofit/>
                          </a:bodyPr>
                          <a:lstStyle/>
                          <a:p>
                            <a:pPr marL="0" lvl="0" indent="0" algn="l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endParaRPr/>
                          </a:p>
                        </p:txBody>
                      </p:sp>
                      <p:sp>
                        <p:nvSpPr>
                          <p:cNvPr id="1441" name="Google Shape;3130;p72">
                            <a:extLst>
                              <a:ext uri="{FF2B5EF4-FFF2-40B4-BE49-F238E27FC236}">
                                <a16:creationId xmlns:a16="http://schemas.microsoft.com/office/drawing/2014/main" id="{E0C02675-6AB0-791C-A363-C3F1C3DE94C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52500" y="1742850"/>
                            <a:ext cx="6300" cy="21175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252" h="847" extrusionOk="0">
                                <a:moveTo>
                                  <a:pt x="208" y="1"/>
                                </a:moveTo>
                                <a:cubicBezTo>
                                  <a:pt x="193" y="1"/>
                                  <a:pt x="179" y="9"/>
                                  <a:pt x="173" y="27"/>
                                </a:cubicBezTo>
                                <a:cubicBezTo>
                                  <a:pt x="137" y="163"/>
                                  <a:pt x="104" y="298"/>
                                  <a:pt x="74" y="435"/>
                                </a:cubicBezTo>
                                <a:cubicBezTo>
                                  <a:pt x="59" y="503"/>
                                  <a:pt x="46" y="571"/>
                                  <a:pt x="33" y="639"/>
                                </a:cubicBezTo>
                                <a:cubicBezTo>
                                  <a:pt x="27" y="672"/>
                                  <a:pt x="22" y="704"/>
                                  <a:pt x="17" y="736"/>
                                </a:cubicBezTo>
                                <a:cubicBezTo>
                                  <a:pt x="11" y="770"/>
                                  <a:pt x="0" y="803"/>
                                  <a:pt x="20" y="831"/>
                                </a:cubicBezTo>
                                <a:cubicBezTo>
                                  <a:pt x="26" y="840"/>
                                  <a:pt x="36" y="847"/>
                                  <a:pt x="47" y="847"/>
                                </a:cubicBezTo>
                                <a:cubicBezTo>
                                  <a:pt x="51" y="847"/>
                                  <a:pt x="56" y="845"/>
                                  <a:pt x="60" y="842"/>
                                </a:cubicBezTo>
                                <a:cubicBezTo>
                                  <a:pt x="90" y="819"/>
                                  <a:pt x="92" y="793"/>
                                  <a:pt x="97" y="758"/>
                                </a:cubicBezTo>
                                <a:cubicBezTo>
                                  <a:pt x="102" y="726"/>
                                  <a:pt x="109" y="694"/>
                                  <a:pt x="115" y="662"/>
                                </a:cubicBezTo>
                                <a:cubicBezTo>
                                  <a:pt x="127" y="593"/>
                                  <a:pt x="140" y="524"/>
                                  <a:pt x="153" y="455"/>
                                </a:cubicBezTo>
                                <a:cubicBezTo>
                                  <a:pt x="180" y="318"/>
                                  <a:pt x="211" y="182"/>
                                  <a:pt x="245" y="46"/>
                                </a:cubicBezTo>
                                <a:cubicBezTo>
                                  <a:pt x="251" y="18"/>
                                  <a:pt x="230" y="1"/>
                                  <a:pt x="208" y="1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000000">
                              <a:alpha val="12440"/>
                            </a:srgbClr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91425" rIns="91425" bIns="91425" anchor="ctr" anchorCtr="0">
                            <a:noAutofit/>
                          </a:bodyPr>
                          <a:lstStyle/>
                          <a:p>
                            <a:pPr marL="0" lvl="0" indent="0" algn="l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endParaRPr/>
                          </a:p>
                        </p:txBody>
                      </p:sp>
                      <p:sp>
                        <p:nvSpPr>
                          <p:cNvPr id="1442" name="Google Shape;3131;p72">
                            <a:extLst>
                              <a:ext uri="{FF2B5EF4-FFF2-40B4-BE49-F238E27FC236}">
                                <a16:creationId xmlns:a16="http://schemas.microsoft.com/office/drawing/2014/main" id="{F2B425A5-83AE-70BA-5EAE-65C9C098EE6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47675" y="1753375"/>
                            <a:ext cx="2875" cy="10925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115" h="437" extrusionOk="0">
                                <a:moveTo>
                                  <a:pt x="76" y="0"/>
                                </a:moveTo>
                                <a:cubicBezTo>
                                  <a:pt x="57" y="0"/>
                                  <a:pt x="37" y="13"/>
                                  <a:pt x="37" y="38"/>
                                </a:cubicBezTo>
                                <a:cubicBezTo>
                                  <a:pt x="37" y="108"/>
                                  <a:pt x="33" y="177"/>
                                  <a:pt x="26" y="247"/>
                                </a:cubicBezTo>
                                <a:cubicBezTo>
                                  <a:pt x="22" y="281"/>
                                  <a:pt x="16" y="318"/>
                                  <a:pt x="12" y="354"/>
                                </a:cubicBezTo>
                                <a:cubicBezTo>
                                  <a:pt x="9" y="380"/>
                                  <a:pt x="0" y="434"/>
                                  <a:pt x="42" y="437"/>
                                </a:cubicBezTo>
                                <a:cubicBezTo>
                                  <a:pt x="42" y="437"/>
                                  <a:pt x="42" y="437"/>
                                  <a:pt x="43" y="437"/>
                                </a:cubicBezTo>
                                <a:cubicBezTo>
                                  <a:pt x="78" y="437"/>
                                  <a:pt x="85" y="385"/>
                                  <a:pt x="89" y="357"/>
                                </a:cubicBezTo>
                                <a:cubicBezTo>
                                  <a:pt x="96" y="321"/>
                                  <a:pt x="99" y="284"/>
                                  <a:pt x="103" y="247"/>
                                </a:cubicBezTo>
                                <a:cubicBezTo>
                                  <a:pt x="111" y="178"/>
                                  <a:pt x="115" y="108"/>
                                  <a:pt x="115" y="38"/>
                                </a:cubicBezTo>
                                <a:cubicBezTo>
                                  <a:pt x="115" y="13"/>
                                  <a:pt x="95" y="0"/>
                                  <a:pt x="76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000000">
                              <a:alpha val="12440"/>
                            </a:srgbClr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91425" rIns="91425" bIns="91425" anchor="ctr" anchorCtr="0">
                            <a:noAutofit/>
                          </a:bodyPr>
                          <a:lstStyle/>
                          <a:p>
                            <a:pPr marL="0" lvl="0" indent="0" algn="l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endParaRPr/>
                          </a:p>
                        </p:txBody>
                      </p:sp>
                      <p:sp>
                        <p:nvSpPr>
                          <p:cNvPr id="1443" name="Google Shape;3132;p72">
                            <a:extLst>
                              <a:ext uri="{FF2B5EF4-FFF2-40B4-BE49-F238E27FC236}">
                                <a16:creationId xmlns:a16="http://schemas.microsoft.com/office/drawing/2014/main" id="{4D12CB46-C57B-AF68-1712-41B99A3D07E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41850" y="1758825"/>
                            <a:ext cx="2550" cy="13975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102" h="559" extrusionOk="0">
                                <a:moveTo>
                                  <a:pt x="43" y="0"/>
                                </a:moveTo>
                                <a:cubicBezTo>
                                  <a:pt x="23" y="0"/>
                                  <a:pt x="0" y="20"/>
                                  <a:pt x="2" y="41"/>
                                </a:cubicBezTo>
                                <a:cubicBezTo>
                                  <a:pt x="11" y="128"/>
                                  <a:pt x="17" y="216"/>
                                  <a:pt x="20" y="302"/>
                                </a:cubicBezTo>
                                <a:cubicBezTo>
                                  <a:pt x="21" y="344"/>
                                  <a:pt x="21" y="386"/>
                                  <a:pt x="21" y="427"/>
                                </a:cubicBezTo>
                                <a:cubicBezTo>
                                  <a:pt x="21" y="467"/>
                                  <a:pt x="16" y="519"/>
                                  <a:pt x="41" y="551"/>
                                </a:cubicBezTo>
                                <a:cubicBezTo>
                                  <a:pt x="45" y="556"/>
                                  <a:pt x="51" y="558"/>
                                  <a:pt x="57" y="558"/>
                                </a:cubicBezTo>
                                <a:cubicBezTo>
                                  <a:pt x="64" y="558"/>
                                  <a:pt x="71" y="556"/>
                                  <a:pt x="74" y="551"/>
                                </a:cubicBezTo>
                                <a:cubicBezTo>
                                  <a:pt x="101" y="521"/>
                                  <a:pt x="99" y="466"/>
                                  <a:pt x="100" y="427"/>
                                </a:cubicBezTo>
                                <a:cubicBezTo>
                                  <a:pt x="101" y="386"/>
                                  <a:pt x="101" y="344"/>
                                  <a:pt x="100" y="302"/>
                                </a:cubicBezTo>
                                <a:cubicBezTo>
                                  <a:pt x="98" y="216"/>
                                  <a:pt x="93" y="128"/>
                                  <a:pt x="85" y="41"/>
                                </a:cubicBezTo>
                                <a:cubicBezTo>
                                  <a:pt x="83" y="20"/>
                                  <a:pt x="68" y="0"/>
                                  <a:pt x="43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000000">
                              <a:alpha val="12440"/>
                            </a:srgbClr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91425" rIns="91425" bIns="91425" anchor="ctr" anchorCtr="0">
                            <a:noAutofit/>
                          </a:bodyPr>
                          <a:lstStyle/>
                          <a:p>
                            <a:pPr marL="0" lvl="0" indent="0" algn="l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endParaRPr/>
                          </a:p>
                        </p:txBody>
                      </p:sp>
                      <p:sp>
                        <p:nvSpPr>
                          <p:cNvPr id="1444" name="Google Shape;3133;p72">
                            <a:extLst>
                              <a:ext uri="{FF2B5EF4-FFF2-40B4-BE49-F238E27FC236}">
                                <a16:creationId xmlns:a16="http://schemas.microsoft.com/office/drawing/2014/main" id="{3F7D5C5A-5E42-BDFE-1833-F6F296DE5A6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36375" y="1665150"/>
                            <a:ext cx="5750" cy="20875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230" h="835" extrusionOk="0">
                                <a:moveTo>
                                  <a:pt x="32" y="0"/>
                                </a:moveTo>
                                <a:cubicBezTo>
                                  <a:pt x="16" y="0"/>
                                  <a:pt x="1" y="10"/>
                                  <a:pt x="3" y="32"/>
                                </a:cubicBezTo>
                                <a:cubicBezTo>
                                  <a:pt x="8" y="100"/>
                                  <a:pt x="23" y="168"/>
                                  <a:pt x="34" y="236"/>
                                </a:cubicBezTo>
                                <a:cubicBezTo>
                                  <a:pt x="47" y="306"/>
                                  <a:pt x="60" y="375"/>
                                  <a:pt x="75" y="445"/>
                                </a:cubicBezTo>
                                <a:lnTo>
                                  <a:pt x="114" y="654"/>
                                </a:lnTo>
                                <a:lnTo>
                                  <a:pt x="134" y="751"/>
                                </a:lnTo>
                                <a:cubicBezTo>
                                  <a:pt x="140" y="781"/>
                                  <a:pt x="144" y="815"/>
                                  <a:pt x="175" y="831"/>
                                </a:cubicBezTo>
                                <a:cubicBezTo>
                                  <a:pt x="179" y="833"/>
                                  <a:pt x="184" y="834"/>
                                  <a:pt x="189" y="834"/>
                                </a:cubicBezTo>
                                <a:cubicBezTo>
                                  <a:pt x="195" y="834"/>
                                  <a:pt x="202" y="832"/>
                                  <a:pt x="206" y="827"/>
                                </a:cubicBezTo>
                                <a:cubicBezTo>
                                  <a:pt x="229" y="800"/>
                                  <a:pt x="224" y="771"/>
                                  <a:pt x="218" y="740"/>
                                </a:cubicBezTo>
                                <a:lnTo>
                                  <a:pt x="199" y="644"/>
                                </a:lnTo>
                                <a:cubicBezTo>
                                  <a:pt x="184" y="574"/>
                                  <a:pt x="170" y="505"/>
                                  <a:pt x="155" y="436"/>
                                </a:cubicBezTo>
                                <a:cubicBezTo>
                                  <a:pt x="142" y="367"/>
                                  <a:pt x="127" y="297"/>
                                  <a:pt x="113" y="229"/>
                                </a:cubicBezTo>
                                <a:cubicBezTo>
                                  <a:pt x="97" y="160"/>
                                  <a:pt x="86" y="89"/>
                                  <a:pt x="64" y="22"/>
                                </a:cubicBezTo>
                                <a:cubicBezTo>
                                  <a:pt x="60" y="8"/>
                                  <a:pt x="46" y="0"/>
                                  <a:pt x="32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000000">
                              <a:alpha val="12440"/>
                            </a:srgbClr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91425" rIns="91425" bIns="91425" anchor="ctr" anchorCtr="0">
                            <a:noAutofit/>
                          </a:bodyPr>
                          <a:lstStyle/>
                          <a:p>
                            <a:pPr marL="0" lvl="0" indent="0" algn="l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endParaRPr/>
                          </a:p>
                        </p:txBody>
                      </p:sp>
                      <p:sp>
                        <p:nvSpPr>
                          <p:cNvPr id="1445" name="Google Shape;3134;p72">
                            <a:extLst>
                              <a:ext uri="{FF2B5EF4-FFF2-40B4-BE49-F238E27FC236}">
                                <a16:creationId xmlns:a16="http://schemas.microsoft.com/office/drawing/2014/main" id="{1B7FA2A8-3AB1-2351-8F04-80801A7A8AD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48450" y="1675250"/>
                            <a:ext cx="3875" cy="11175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155" h="447" extrusionOk="0">
                                <a:moveTo>
                                  <a:pt x="124" y="0"/>
                                </a:moveTo>
                                <a:cubicBezTo>
                                  <a:pt x="117" y="0"/>
                                  <a:pt x="110" y="3"/>
                                  <a:pt x="103" y="9"/>
                                </a:cubicBezTo>
                                <a:cubicBezTo>
                                  <a:pt x="89" y="24"/>
                                  <a:pt x="83" y="44"/>
                                  <a:pt x="75" y="63"/>
                                </a:cubicBezTo>
                                <a:cubicBezTo>
                                  <a:pt x="68" y="80"/>
                                  <a:pt x="63" y="97"/>
                                  <a:pt x="57" y="112"/>
                                </a:cubicBezTo>
                                <a:cubicBezTo>
                                  <a:pt x="46" y="148"/>
                                  <a:pt x="35" y="185"/>
                                  <a:pt x="26" y="221"/>
                                </a:cubicBezTo>
                                <a:cubicBezTo>
                                  <a:pt x="17" y="257"/>
                                  <a:pt x="9" y="294"/>
                                  <a:pt x="4" y="331"/>
                                </a:cubicBezTo>
                                <a:cubicBezTo>
                                  <a:pt x="1" y="350"/>
                                  <a:pt x="0" y="367"/>
                                  <a:pt x="0" y="387"/>
                                </a:cubicBezTo>
                                <a:cubicBezTo>
                                  <a:pt x="0" y="396"/>
                                  <a:pt x="1" y="408"/>
                                  <a:pt x="4" y="418"/>
                                </a:cubicBezTo>
                                <a:cubicBezTo>
                                  <a:pt x="6" y="426"/>
                                  <a:pt x="16" y="432"/>
                                  <a:pt x="17" y="436"/>
                                </a:cubicBezTo>
                                <a:cubicBezTo>
                                  <a:pt x="19" y="443"/>
                                  <a:pt x="26" y="447"/>
                                  <a:pt x="33" y="447"/>
                                </a:cubicBezTo>
                                <a:cubicBezTo>
                                  <a:pt x="38" y="447"/>
                                  <a:pt x="42" y="445"/>
                                  <a:pt x="45" y="439"/>
                                </a:cubicBezTo>
                                <a:cubicBezTo>
                                  <a:pt x="39" y="439"/>
                                  <a:pt x="40" y="438"/>
                                  <a:pt x="48" y="436"/>
                                </a:cubicBezTo>
                                <a:cubicBezTo>
                                  <a:pt x="53" y="433"/>
                                  <a:pt x="56" y="429"/>
                                  <a:pt x="58" y="426"/>
                                </a:cubicBezTo>
                                <a:cubicBezTo>
                                  <a:pt x="62" y="419"/>
                                  <a:pt x="65" y="408"/>
                                  <a:pt x="67" y="401"/>
                                </a:cubicBezTo>
                                <a:cubicBezTo>
                                  <a:pt x="72" y="383"/>
                                  <a:pt x="75" y="365"/>
                                  <a:pt x="78" y="345"/>
                                </a:cubicBezTo>
                                <a:cubicBezTo>
                                  <a:pt x="83" y="310"/>
                                  <a:pt x="88" y="276"/>
                                  <a:pt x="96" y="242"/>
                                </a:cubicBezTo>
                                <a:cubicBezTo>
                                  <a:pt x="103" y="207"/>
                                  <a:pt x="112" y="174"/>
                                  <a:pt x="122" y="140"/>
                                </a:cubicBezTo>
                                <a:lnTo>
                                  <a:pt x="137" y="91"/>
                                </a:lnTo>
                                <a:cubicBezTo>
                                  <a:pt x="144" y="71"/>
                                  <a:pt x="154" y="53"/>
                                  <a:pt x="153" y="32"/>
                                </a:cubicBezTo>
                                <a:cubicBezTo>
                                  <a:pt x="154" y="13"/>
                                  <a:pt x="140" y="0"/>
                                  <a:pt x="124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000000">
                              <a:alpha val="12440"/>
                            </a:srgbClr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91425" rIns="91425" bIns="91425" anchor="ctr" anchorCtr="0">
                            <a:noAutofit/>
                          </a:bodyPr>
                          <a:lstStyle/>
                          <a:p>
                            <a:pPr marL="0" lvl="0" indent="0" algn="l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endParaRPr/>
                          </a:p>
                        </p:txBody>
                      </p:sp>
                    </p:grpSp>
                  </p:grpSp>
                </p:grpSp>
                <p:grpSp>
                  <p:nvGrpSpPr>
                    <p:cNvPr id="1346" name="Google Shape;3135;p72">
                      <a:extLst>
                        <a:ext uri="{FF2B5EF4-FFF2-40B4-BE49-F238E27FC236}">
                          <a16:creationId xmlns:a16="http://schemas.microsoft.com/office/drawing/2014/main" id="{76CE3107-A51E-DE07-38B3-B6829754A69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041564" y="4197001"/>
                      <a:ext cx="2144233" cy="429247"/>
                      <a:chOff x="303900" y="1448375"/>
                      <a:chExt cx="882800" cy="176725"/>
                    </a:xfrm>
                  </p:grpSpPr>
                  <p:grpSp>
                    <p:nvGrpSpPr>
                      <p:cNvPr id="1347" name="Google Shape;3136;p72">
                        <a:extLst>
                          <a:ext uri="{FF2B5EF4-FFF2-40B4-BE49-F238E27FC236}">
                            <a16:creationId xmlns:a16="http://schemas.microsoft.com/office/drawing/2014/main" id="{A9250C66-63F0-3CE2-716A-E0CFA2DC09F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99125" y="1448375"/>
                        <a:ext cx="742525" cy="151400"/>
                        <a:chOff x="399125" y="1276500"/>
                        <a:chExt cx="742525" cy="151400"/>
                      </a:xfrm>
                    </p:grpSpPr>
                    <p:sp>
                      <p:nvSpPr>
                        <p:cNvPr id="1410" name="Google Shape;3137;p72">
                          <a:extLst>
                            <a:ext uri="{FF2B5EF4-FFF2-40B4-BE49-F238E27FC236}">
                              <a16:creationId xmlns:a16="http://schemas.microsoft.com/office/drawing/2014/main" id="{F567D9AD-62A1-D0A6-EF42-C9D5714314F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9125" y="1276500"/>
                          <a:ext cx="742525" cy="151400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29701" h="6056" extrusionOk="0">
                              <a:moveTo>
                                <a:pt x="19547" y="1"/>
                              </a:moveTo>
                              <a:cubicBezTo>
                                <a:pt x="19463" y="1"/>
                                <a:pt x="19377" y="24"/>
                                <a:pt x="19299" y="73"/>
                              </a:cubicBezTo>
                              <a:cubicBezTo>
                                <a:pt x="19162" y="162"/>
                                <a:pt x="19033" y="288"/>
                                <a:pt x="19016" y="456"/>
                              </a:cubicBezTo>
                              <a:lnTo>
                                <a:pt x="19016" y="456"/>
                              </a:lnTo>
                              <a:cubicBezTo>
                                <a:pt x="19012" y="453"/>
                                <a:pt x="19010" y="450"/>
                                <a:pt x="19009" y="450"/>
                              </a:cubicBezTo>
                              <a:lnTo>
                                <a:pt x="19009" y="450"/>
                              </a:lnTo>
                              <a:cubicBezTo>
                                <a:pt x="19007" y="450"/>
                                <a:pt x="19009" y="456"/>
                                <a:pt x="19015" y="467"/>
                              </a:cubicBezTo>
                              <a:cubicBezTo>
                                <a:pt x="19015" y="464"/>
                                <a:pt x="19015" y="460"/>
                                <a:pt x="19016" y="456"/>
                              </a:cubicBezTo>
                              <a:lnTo>
                                <a:pt x="19016" y="456"/>
                              </a:lnTo>
                              <a:cubicBezTo>
                                <a:pt x="19048" y="493"/>
                                <a:pt x="19178" y="691"/>
                                <a:pt x="19165" y="691"/>
                              </a:cubicBezTo>
                              <a:cubicBezTo>
                                <a:pt x="19163" y="691"/>
                                <a:pt x="19157" y="687"/>
                                <a:pt x="19148" y="677"/>
                              </a:cubicBezTo>
                              <a:cubicBezTo>
                                <a:pt x="18990" y="507"/>
                                <a:pt x="18748" y="355"/>
                                <a:pt x="18413" y="279"/>
                              </a:cubicBezTo>
                              <a:cubicBezTo>
                                <a:pt x="18264" y="245"/>
                                <a:pt x="18108" y="229"/>
                                <a:pt x="17952" y="229"/>
                              </a:cubicBezTo>
                              <a:cubicBezTo>
                                <a:pt x="17702" y="229"/>
                                <a:pt x="17453" y="270"/>
                                <a:pt x="17232" y="339"/>
                              </a:cubicBezTo>
                              <a:cubicBezTo>
                                <a:pt x="16540" y="558"/>
                                <a:pt x="16308" y="958"/>
                                <a:pt x="16203" y="1360"/>
                              </a:cubicBezTo>
                              <a:cubicBezTo>
                                <a:pt x="16195" y="1354"/>
                                <a:pt x="16189" y="1350"/>
                                <a:pt x="16182" y="1345"/>
                              </a:cubicBezTo>
                              <a:cubicBezTo>
                                <a:pt x="16042" y="1266"/>
                                <a:pt x="15861" y="1226"/>
                                <a:pt x="15672" y="1226"/>
                              </a:cubicBezTo>
                              <a:cubicBezTo>
                                <a:pt x="15580" y="1226"/>
                                <a:pt x="15486" y="1235"/>
                                <a:pt x="15393" y="1254"/>
                              </a:cubicBezTo>
                              <a:cubicBezTo>
                                <a:pt x="15071" y="1321"/>
                                <a:pt x="14839" y="1470"/>
                                <a:pt x="14646" y="1614"/>
                              </a:cubicBezTo>
                              <a:cubicBezTo>
                                <a:pt x="14535" y="1697"/>
                                <a:pt x="14431" y="1784"/>
                                <a:pt x="14348" y="1873"/>
                              </a:cubicBezTo>
                              <a:cubicBezTo>
                                <a:pt x="14294" y="1670"/>
                                <a:pt x="14107" y="1476"/>
                                <a:pt x="13833" y="1325"/>
                              </a:cubicBezTo>
                              <a:cubicBezTo>
                                <a:pt x="13459" y="1115"/>
                                <a:pt x="12945" y="999"/>
                                <a:pt x="12402" y="999"/>
                              </a:cubicBezTo>
                              <a:cubicBezTo>
                                <a:pt x="11835" y="1000"/>
                                <a:pt x="11286" y="1118"/>
                                <a:pt x="10844" y="1303"/>
                              </a:cubicBezTo>
                              <a:cubicBezTo>
                                <a:pt x="9994" y="1656"/>
                                <a:pt x="9649" y="2219"/>
                                <a:pt x="9614" y="2776"/>
                              </a:cubicBezTo>
                              <a:cubicBezTo>
                                <a:pt x="9406" y="2595"/>
                                <a:pt x="9032" y="2467"/>
                                <a:pt x="8628" y="2467"/>
                              </a:cubicBezTo>
                              <a:cubicBezTo>
                                <a:pt x="8593" y="2467"/>
                                <a:pt x="8558" y="2468"/>
                                <a:pt x="8523" y="2470"/>
                              </a:cubicBezTo>
                              <a:cubicBezTo>
                                <a:pt x="8107" y="2492"/>
                                <a:pt x="7765" y="2646"/>
                                <a:pt x="7600" y="2842"/>
                              </a:cubicBezTo>
                              <a:cubicBezTo>
                                <a:pt x="7528" y="2729"/>
                                <a:pt x="7409" y="2625"/>
                                <a:pt x="7251" y="2537"/>
                              </a:cubicBezTo>
                              <a:cubicBezTo>
                                <a:pt x="6936" y="2358"/>
                                <a:pt x="6514" y="2274"/>
                                <a:pt x="6086" y="2274"/>
                              </a:cubicBezTo>
                              <a:cubicBezTo>
                                <a:pt x="5702" y="2274"/>
                                <a:pt x="5313" y="2341"/>
                                <a:pt x="4990" y="2466"/>
                              </a:cubicBezTo>
                              <a:cubicBezTo>
                                <a:pt x="4415" y="2690"/>
                                <a:pt x="4145" y="3053"/>
                                <a:pt x="4155" y="3420"/>
                              </a:cubicBezTo>
                              <a:cubicBezTo>
                                <a:pt x="4134" y="3400"/>
                                <a:pt x="4114" y="3381"/>
                                <a:pt x="4093" y="3362"/>
                              </a:cubicBezTo>
                              <a:cubicBezTo>
                                <a:pt x="3833" y="3141"/>
                                <a:pt x="3443" y="2965"/>
                                <a:pt x="2958" y="2905"/>
                              </a:cubicBezTo>
                              <a:cubicBezTo>
                                <a:pt x="2851" y="2892"/>
                                <a:pt x="2745" y="2886"/>
                                <a:pt x="2641" y="2886"/>
                              </a:cubicBezTo>
                              <a:cubicBezTo>
                                <a:pt x="2276" y="2886"/>
                                <a:pt x="1933" y="2962"/>
                                <a:pt x="1658" y="3101"/>
                              </a:cubicBezTo>
                              <a:cubicBezTo>
                                <a:pt x="1288" y="3289"/>
                                <a:pt x="1045" y="3547"/>
                                <a:pt x="833" y="3790"/>
                              </a:cubicBezTo>
                              <a:cubicBezTo>
                                <a:pt x="593" y="4064"/>
                                <a:pt x="405" y="4349"/>
                                <a:pt x="257" y="4641"/>
                              </a:cubicBezTo>
                              <a:cubicBezTo>
                                <a:pt x="247" y="4658"/>
                                <a:pt x="9" y="6038"/>
                                <a:pt x="1" y="6055"/>
                              </a:cubicBezTo>
                              <a:lnTo>
                                <a:pt x="19658" y="4695"/>
                              </a:lnTo>
                              <a:lnTo>
                                <a:pt x="29700" y="6054"/>
                              </a:lnTo>
                              <a:cubicBezTo>
                                <a:pt x="29696" y="6035"/>
                                <a:pt x="29573" y="4657"/>
                                <a:pt x="29570" y="4640"/>
                              </a:cubicBezTo>
                              <a:cubicBezTo>
                                <a:pt x="29494" y="4348"/>
                                <a:pt x="29397" y="4061"/>
                                <a:pt x="29274" y="3789"/>
                              </a:cubicBezTo>
                              <a:cubicBezTo>
                                <a:pt x="29166" y="3545"/>
                                <a:pt x="29041" y="3286"/>
                                <a:pt x="28853" y="3100"/>
                              </a:cubicBezTo>
                              <a:cubicBezTo>
                                <a:pt x="28713" y="2960"/>
                                <a:pt x="28538" y="2885"/>
                                <a:pt x="28352" y="2885"/>
                              </a:cubicBezTo>
                              <a:cubicBezTo>
                                <a:pt x="28298" y="2885"/>
                                <a:pt x="28244" y="2891"/>
                                <a:pt x="28189" y="2904"/>
                              </a:cubicBezTo>
                              <a:cubicBezTo>
                                <a:pt x="27941" y="2962"/>
                                <a:pt x="27741" y="3140"/>
                                <a:pt x="27608" y="3361"/>
                              </a:cubicBezTo>
                              <a:cubicBezTo>
                                <a:pt x="27597" y="3379"/>
                                <a:pt x="27587" y="3399"/>
                                <a:pt x="27576" y="3419"/>
                              </a:cubicBezTo>
                              <a:cubicBezTo>
                                <a:pt x="27581" y="3052"/>
                                <a:pt x="27443" y="2687"/>
                                <a:pt x="27149" y="2465"/>
                              </a:cubicBezTo>
                              <a:cubicBezTo>
                                <a:pt x="26984" y="2341"/>
                                <a:pt x="26785" y="2274"/>
                                <a:pt x="26589" y="2274"/>
                              </a:cubicBezTo>
                              <a:cubicBezTo>
                                <a:pt x="26370" y="2274"/>
                                <a:pt x="26154" y="2357"/>
                                <a:pt x="25993" y="2536"/>
                              </a:cubicBezTo>
                              <a:cubicBezTo>
                                <a:pt x="25913" y="2624"/>
                                <a:pt x="25853" y="2728"/>
                                <a:pt x="25815" y="2841"/>
                              </a:cubicBezTo>
                              <a:cubicBezTo>
                                <a:pt x="25730" y="2645"/>
                                <a:pt x="25554" y="2492"/>
                                <a:pt x="25343" y="2468"/>
                              </a:cubicBezTo>
                              <a:cubicBezTo>
                                <a:pt x="25324" y="2466"/>
                                <a:pt x="25306" y="2465"/>
                                <a:pt x="25287" y="2465"/>
                              </a:cubicBezTo>
                              <a:cubicBezTo>
                                <a:pt x="25081" y="2465"/>
                                <a:pt x="24891" y="2594"/>
                                <a:pt x="24785" y="2775"/>
                              </a:cubicBezTo>
                              <a:cubicBezTo>
                                <a:pt x="24766" y="2218"/>
                                <a:pt x="24591" y="1655"/>
                                <a:pt x="24156" y="1301"/>
                              </a:cubicBezTo>
                              <a:cubicBezTo>
                                <a:pt x="23930" y="1117"/>
                                <a:pt x="23649" y="999"/>
                                <a:pt x="23360" y="997"/>
                              </a:cubicBezTo>
                              <a:cubicBezTo>
                                <a:pt x="23082" y="997"/>
                                <a:pt x="22820" y="1114"/>
                                <a:pt x="22628" y="1323"/>
                              </a:cubicBezTo>
                              <a:cubicBezTo>
                                <a:pt x="22487" y="1475"/>
                                <a:pt x="22392" y="1669"/>
                                <a:pt x="22365" y="1872"/>
                              </a:cubicBezTo>
                              <a:cubicBezTo>
                                <a:pt x="22322" y="1783"/>
                                <a:pt x="22269" y="1696"/>
                                <a:pt x="22212" y="1613"/>
                              </a:cubicBezTo>
                              <a:cubicBezTo>
                                <a:pt x="22113" y="1468"/>
                                <a:pt x="21995" y="1320"/>
                                <a:pt x="21831" y="1253"/>
                              </a:cubicBezTo>
                              <a:cubicBezTo>
                                <a:pt x="21783" y="1234"/>
                                <a:pt x="21734" y="1224"/>
                                <a:pt x="21686" y="1224"/>
                              </a:cubicBezTo>
                              <a:cubicBezTo>
                                <a:pt x="21590" y="1224"/>
                                <a:pt x="21499" y="1264"/>
                                <a:pt x="21427" y="1344"/>
                              </a:cubicBezTo>
                              <a:cubicBezTo>
                                <a:pt x="21423" y="1347"/>
                                <a:pt x="21419" y="1352"/>
                                <a:pt x="21417" y="1358"/>
                              </a:cubicBezTo>
                              <a:cubicBezTo>
                                <a:pt x="21362" y="957"/>
                                <a:pt x="21244" y="557"/>
                                <a:pt x="20891" y="338"/>
                              </a:cubicBezTo>
                              <a:cubicBezTo>
                                <a:pt x="20778" y="268"/>
                                <a:pt x="20650" y="228"/>
                                <a:pt x="20523" y="228"/>
                              </a:cubicBezTo>
                              <a:cubicBezTo>
                                <a:pt x="20443" y="228"/>
                                <a:pt x="20364" y="244"/>
                                <a:pt x="20288" y="278"/>
                              </a:cubicBezTo>
                              <a:cubicBezTo>
                                <a:pt x="20115" y="354"/>
                                <a:pt x="19992" y="505"/>
                                <a:pt x="19912" y="676"/>
                              </a:cubicBezTo>
                              <a:cubicBezTo>
                                <a:pt x="19908" y="685"/>
                                <a:pt x="19905" y="689"/>
                                <a:pt x="19904" y="689"/>
                              </a:cubicBezTo>
                              <a:cubicBezTo>
                                <a:pt x="19897" y="689"/>
                                <a:pt x="19979" y="454"/>
                                <a:pt x="19996" y="420"/>
                              </a:cubicBezTo>
                              <a:lnTo>
                                <a:pt x="19996" y="420"/>
                              </a:lnTo>
                              <a:cubicBezTo>
                                <a:pt x="19997" y="424"/>
                                <a:pt x="19997" y="427"/>
                                <a:pt x="19997" y="431"/>
                              </a:cubicBezTo>
                              <a:cubicBezTo>
                                <a:pt x="19999" y="420"/>
                                <a:pt x="20000" y="416"/>
                                <a:pt x="19999" y="416"/>
                              </a:cubicBezTo>
                              <a:lnTo>
                                <a:pt x="19999" y="416"/>
                              </a:lnTo>
                              <a:cubicBezTo>
                                <a:pt x="19999" y="416"/>
                                <a:pt x="19998" y="417"/>
                                <a:pt x="19996" y="420"/>
                              </a:cubicBezTo>
                              <a:lnTo>
                                <a:pt x="19996" y="420"/>
                              </a:lnTo>
                              <a:cubicBezTo>
                                <a:pt x="19996" y="411"/>
                                <a:pt x="19995" y="402"/>
                                <a:pt x="19995" y="392"/>
                              </a:cubicBezTo>
                              <a:cubicBezTo>
                                <a:pt x="19970" y="154"/>
                                <a:pt x="19765" y="1"/>
                                <a:pt x="19547" y="1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A8A539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411" name="Google Shape;3138;p72">
                          <a:extLst>
                            <a:ext uri="{FF2B5EF4-FFF2-40B4-BE49-F238E27FC236}">
                              <a16:creationId xmlns:a16="http://schemas.microsoft.com/office/drawing/2014/main" id="{06587257-F9B1-EF0B-DCBB-F3C3699A5FA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9125" y="1276500"/>
                          <a:ext cx="742525" cy="151400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29701" h="6056" extrusionOk="0">
                              <a:moveTo>
                                <a:pt x="19547" y="1"/>
                              </a:moveTo>
                              <a:cubicBezTo>
                                <a:pt x="19463" y="1"/>
                                <a:pt x="19377" y="24"/>
                                <a:pt x="19299" y="73"/>
                              </a:cubicBezTo>
                              <a:cubicBezTo>
                                <a:pt x="19162" y="162"/>
                                <a:pt x="19033" y="288"/>
                                <a:pt x="19016" y="456"/>
                              </a:cubicBezTo>
                              <a:lnTo>
                                <a:pt x="19016" y="456"/>
                              </a:lnTo>
                              <a:cubicBezTo>
                                <a:pt x="19012" y="453"/>
                                <a:pt x="19010" y="450"/>
                                <a:pt x="19009" y="450"/>
                              </a:cubicBezTo>
                              <a:lnTo>
                                <a:pt x="19009" y="450"/>
                              </a:lnTo>
                              <a:cubicBezTo>
                                <a:pt x="19007" y="450"/>
                                <a:pt x="19009" y="456"/>
                                <a:pt x="19015" y="467"/>
                              </a:cubicBezTo>
                              <a:cubicBezTo>
                                <a:pt x="19015" y="464"/>
                                <a:pt x="19015" y="460"/>
                                <a:pt x="19016" y="456"/>
                              </a:cubicBezTo>
                              <a:lnTo>
                                <a:pt x="19016" y="456"/>
                              </a:lnTo>
                              <a:cubicBezTo>
                                <a:pt x="19048" y="493"/>
                                <a:pt x="19178" y="691"/>
                                <a:pt x="19165" y="691"/>
                              </a:cubicBezTo>
                              <a:cubicBezTo>
                                <a:pt x="19163" y="691"/>
                                <a:pt x="19157" y="687"/>
                                <a:pt x="19148" y="677"/>
                              </a:cubicBezTo>
                              <a:cubicBezTo>
                                <a:pt x="18990" y="507"/>
                                <a:pt x="18748" y="355"/>
                                <a:pt x="18413" y="279"/>
                              </a:cubicBezTo>
                              <a:cubicBezTo>
                                <a:pt x="18264" y="245"/>
                                <a:pt x="18108" y="229"/>
                                <a:pt x="17952" y="229"/>
                              </a:cubicBezTo>
                              <a:cubicBezTo>
                                <a:pt x="17702" y="229"/>
                                <a:pt x="17453" y="270"/>
                                <a:pt x="17232" y="339"/>
                              </a:cubicBezTo>
                              <a:cubicBezTo>
                                <a:pt x="16540" y="558"/>
                                <a:pt x="16308" y="958"/>
                                <a:pt x="16203" y="1360"/>
                              </a:cubicBezTo>
                              <a:cubicBezTo>
                                <a:pt x="16195" y="1354"/>
                                <a:pt x="16189" y="1350"/>
                                <a:pt x="16182" y="1345"/>
                              </a:cubicBezTo>
                              <a:cubicBezTo>
                                <a:pt x="16042" y="1266"/>
                                <a:pt x="15861" y="1226"/>
                                <a:pt x="15672" y="1226"/>
                              </a:cubicBezTo>
                              <a:cubicBezTo>
                                <a:pt x="15580" y="1226"/>
                                <a:pt x="15486" y="1235"/>
                                <a:pt x="15393" y="1254"/>
                              </a:cubicBezTo>
                              <a:cubicBezTo>
                                <a:pt x="15071" y="1321"/>
                                <a:pt x="14839" y="1470"/>
                                <a:pt x="14646" y="1614"/>
                              </a:cubicBezTo>
                              <a:cubicBezTo>
                                <a:pt x="14535" y="1697"/>
                                <a:pt x="14431" y="1784"/>
                                <a:pt x="14348" y="1873"/>
                              </a:cubicBezTo>
                              <a:cubicBezTo>
                                <a:pt x="14294" y="1670"/>
                                <a:pt x="14107" y="1476"/>
                                <a:pt x="13833" y="1325"/>
                              </a:cubicBezTo>
                              <a:cubicBezTo>
                                <a:pt x="13459" y="1115"/>
                                <a:pt x="12945" y="999"/>
                                <a:pt x="12402" y="999"/>
                              </a:cubicBezTo>
                              <a:cubicBezTo>
                                <a:pt x="11835" y="1000"/>
                                <a:pt x="11286" y="1118"/>
                                <a:pt x="10844" y="1303"/>
                              </a:cubicBezTo>
                              <a:cubicBezTo>
                                <a:pt x="9994" y="1656"/>
                                <a:pt x="9649" y="2219"/>
                                <a:pt x="9614" y="2776"/>
                              </a:cubicBezTo>
                              <a:cubicBezTo>
                                <a:pt x="9406" y="2595"/>
                                <a:pt x="9032" y="2467"/>
                                <a:pt x="8628" y="2467"/>
                              </a:cubicBezTo>
                              <a:cubicBezTo>
                                <a:pt x="8593" y="2467"/>
                                <a:pt x="8558" y="2468"/>
                                <a:pt x="8523" y="2470"/>
                              </a:cubicBezTo>
                              <a:cubicBezTo>
                                <a:pt x="8107" y="2492"/>
                                <a:pt x="7765" y="2646"/>
                                <a:pt x="7600" y="2842"/>
                              </a:cubicBezTo>
                              <a:cubicBezTo>
                                <a:pt x="7528" y="2729"/>
                                <a:pt x="7409" y="2625"/>
                                <a:pt x="7251" y="2537"/>
                              </a:cubicBezTo>
                              <a:cubicBezTo>
                                <a:pt x="6936" y="2358"/>
                                <a:pt x="6514" y="2274"/>
                                <a:pt x="6086" y="2274"/>
                              </a:cubicBezTo>
                              <a:cubicBezTo>
                                <a:pt x="5702" y="2274"/>
                                <a:pt x="5313" y="2341"/>
                                <a:pt x="4990" y="2466"/>
                              </a:cubicBezTo>
                              <a:cubicBezTo>
                                <a:pt x="4415" y="2690"/>
                                <a:pt x="4145" y="3053"/>
                                <a:pt x="4155" y="3420"/>
                              </a:cubicBezTo>
                              <a:cubicBezTo>
                                <a:pt x="4134" y="3400"/>
                                <a:pt x="4114" y="3381"/>
                                <a:pt x="4093" y="3362"/>
                              </a:cubicBezTo>
                              <a:cubicBezTo>
                                <a:pt x="3833" y="3141"/>
                                <a:pt x="3443" y="2965"/>
                                <a:pt x="2958" y="2905"/>
                              </a:cubicBezTo>
                              <a:cubicBezTo>
                                <a:pt x="2851" y="2892"/>
                                <a:pt x="2745" y="2886"/>
                                <a:pt x="2641" y="2886"/>
                              </a:cubicBezTo>
                              <a:cubicBezTo>
                                <a:pt x="2276" y="2886"/>
                                <a:pt x="1933" y="2962"/>
                                <a:pt x="1658" y="3101"/>
                              </a:cubicBezTo>
                              <a:cubicBezTo>
                                <a:pt x="1288" y="3289"/>
                                <a:pt x="1045" y="3547"/>
                                <a:pt x="833" y="3790"/>
                              </a:cubicBezTo>
                              <a:cubicBezTo>
                                <a:pt x="593" y="4064"/>
                                <a:pt x="405" y="4349"/>
                                <a:pt x="257" y="4641"/>
                              </a:cubicBezTo>
                              <a:cubicBezTo>
                                <a:pt x="247" y="4658"/>
                                <a:pt x="9" y="6038"/>
                                <a:pt x="1" y="6055"/>
                              </a:cubicBezTo>
                              <a:lnTo>
                                <a:pt x="19658" y="4695"/>
                              </a:lnTo>
                              <a:lnTo>
                                <a:pt x="29700" y="6054"/>
                              </a:lnTo>
                              <a:cubicBezTo>
                                <a:pt x="29696" y="6035"/>
                                <a:pt x="29573" y="4657"/>
                                <a:pt x="29570" y="4640"/>
                              </a:cubicBezTo>
                              <a:cubicBezTo>
                                <a:pt x="29494" y="4348"/>
                                <a:pt x="29397" y="4061"/>
                                <a:pt x="29274" y="3789"/>
                              </a:cubicBezTo>
                              <a:cubicBezTo>
                                <a:pt x="29166" y="3545"/>
                                <a:pt x="29041" y="3286"/>
                                <a:pt x="28853" y="3100"/>
                              </a:cubicBezTo>
                              <a:cubicBezTo>
                                <a:pt x="28713" y="2960"/>
                                <a:pt x="28538" y="2885"/>
                                <a:pt x="28352" y="2885"/>
                              </a:cubicBezTo>
                              <a:cubicBezTo>
                                <a:pt x="28298" y="2885"/>
                                <a:pt x="28244" y="2891"/>
                                <a:pt x="28189" y="2904"/>
                              </a:cubicBezTo>
                              <a:cubicBezTo>
                                <a:pt x="27941" y="2962"/>
                                <a:pt x="27741" y="3140"/>
                                <a:pt x="27608" y="3361"/>
                              </a:cubicBezTo>
                              <a:cubicBezTo>
                                <a:pt x="27597" y="3379"/>
                                <a:pt x="27587" y="3399"/>
                                <a:pt x="27576" y="3419"/>
                              </a:cubicBezTo>
                              <a:cubicBezTo>
                                <a:pt x="27581" y="3052"/>
                                <a:pt x="27443" y="2687"/>
                                <a:pt x="27149" y="2465"/>
                              </a:cubicBezTo>
                              <a:cubicBezTo>
                                <a:pt x="26984" y="2341"/>
                                <a:pt x="26785" y="2274"/>
                                <a:pt x="26589" y="2274"/>
                              </a:cubicBezTo>
                              <a:cubicBezTo>
                                <a:pt x="26370" y="2274"/>
                                <a:pt x="26154" y="2357"/>
                                <a:pt x="25993" y="2536"/>
                              </a:cubicBezTo>
                              <a:cubicBezTo>
                                <a:pt x="25913" y="2624"/>
                                <a:pt x="25853" y="2728"/>
                                <a:pt x="25815" y="2841"/>
                              </a:cubicBezTo>
                              <a:cubicBezTo>
                                <a:pt x="25730" y="2645"/>
                                <a:pt x="25554" y="2492"/>
                                <a:pt x="25343" y="2468"/>
                              </a:cubicBezTo>
                              <a:cubicBezTo>
                                <a:pt x="25324" y="2466"/>
                                <a:pt x="25306" y="2465"/>
                                <a:pt x="25287" y="2465"/>
                              </a:cubicBezTo>
                              <a:cubicBezTo>
                                <a:pt x="25081" y="2465"/>
                                <a:pt x="24891" y="2594"/>
                                <a:pt x="24785" y="2775"/>
                              </a:cubicBezTo>
                              <a:cubicBezTo>
                                <a:pt x="24766" y="2218"/>
                                <a:pt x="24591" y="1655"/>
                                <a:pt x="24156" y="1301"/>
                              </a:cubicBezTo>
                              <a:cubicBezTo>
                                <a:pt x="23930" y="1117"/>
                                <a:pt x="23649" y="999"/>
                                <a:pt x="23360" y="997"/>
                              </a:cubicBezTo>
                              <a:cubicBezTo>
                                <a:pt x="23082" y="997"/>
                                <a:pt x="22820" y="1114"/>
                                <a:pt x="22628" y="1323"/>
                              </a:cubicBezTo>
                              <a:cubicBezTo>
                                <a:pt x="22487" y="1475"/>
                                <a:pt x="22392" y="1669"/>
                                <a:pt x="22365" y="1872"/>
                              </a:cubicBezTo>
                              <a:cubicBezTo>
                                <a:pt x="22322" y="1783"/>
                                <a:pt x="22269" y="1696"/>
                                <a:pt x="22212" y="1613"/>
                              </a:cubicBezTo>
                              <a:cubicBezTo>
                                <a:pt x="22113" y="1468"/>
                                <a:pt x="21995" y="1320"/>
                                <a:pt x="21831" y="1253"/>
                              </a:cubicBezTo>
                              <a:cubicBezTo>
                                <a:pt x="21783" y="1234"/>
                                <a:pt x="21734" y="1224"/>
                                <a:pt x="21686" y="1224"/>
                              </a:cubicBezTo>
                              <a:cubicBezTo>
                                <a:pt x="21590" y="1224"/>
                                <a:pt x="21499" y="1264"/>
                                <a:pt x="21427" y="1344"/>
                              </a:cubicBezTo>
                              <a:cubicBezTo>
                                <a:pt x="21423" y="1347"/>
                                <a:pt x="21419" y="1352"/>
                                <a:pt x="21417" y="1358"/>
                              </a:cubicBezTo>
                              <a:cubicBezTo>
                                <a:pt x="21362" y="957"/>
                                <a:pt x="21244" y="557"/>
                                <a:pt x="20891" y="338"/>
                              </a:cubicBezTo>
                              <a:cubicBezTo>
                                <a:pt x="20778" y="268"/>
                                <a:pt x="20650" y="228"/>
                                <a:pt x="20523" y="228"/>
                              </a:cubicBezTo>
                              <a:cubicBezTo>
                                <a:pt x="20443" y="228"/>
                                <a:pt x="20364" y="244"/>
                                <a:pt x="20288" y="278"/>
                              </a:cubicBezTo>
                              <a:cubicBezTo>
                                <a:pt x="20115" y="354"/>
                                <a:pt x="19992" y="505"/>
                                <a:pt x="19912" y="676"/>
                              </a:cubicBezTo>
                              <a:cubicBezTo>
                                <a:pt x="19908" y="685"/>
                                <a:pt x="19905" y="689"/>
                                <a:pt x="19904" y="689"/>
                              </a:cubicBezTo>
                              <a:cubicBezTo>
                                <a:pt x="19897" y="689"/>
                                <a:pt x="19979" y="454"/>
                                <a:pt x="19996" y="420"/>
                              </a:cubicBezTo>
                              <a:lnTo>
                                <a:pt x="19996" y="420"/>
                              </a:lnTo>
                              <a:cubicBezTo>
                                <a:pt x="19997" y="424"/>
                                <a:pt x="19997" y="427"/>
                                <a:pt x="19997" y="431"/>
                              </a:cubicBezTo>
                              <a:cubicBezTo>
                                <a:pt x="19999" y="420"/>
                                <a:pt x="20000" y="416"/>
                                <a:pt x="19999" y="416"/>
                              </a:cubicBezTo>
                              <a:lnTo>
                                <a:pt x="19999" y="416"/>
                              </a:lnTo>
                              <a:cubicBezTo>
                                <a:pt x="19999" y="416"/>
                                <a:pt x="19998" y="417"/>
                                <a:pt x="19996" y="420"/>
                              </a:cubicBezTo>
                              <a:lnTo>
                                <a:pt x="19996" y="420"/>
                              </a:lnTo>
                              <a:cubicBezTo>
                                <a:pt x="19996" y="411"/>
                                <a:pt x="19995" y="402"/>
                                <a:pt x="19995" y="392"/>
                              </a:cubicBezTo>
                              <a:cubicBezTo>
                                <a:pt x="19970" y="154"/>
                                <a:pt x="19765" y="1"/>
                                <a:pt x="19547" y="1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000000">
                            <a:alpha val="12440"/>
                          </a:srgbClr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</p:grpSp>
                  <p:sp>
                    <p:nvSpPr>
                      <p:cNvPr id="1348" name="Google Shape;3139;p72">
                        <a:extLst>
                          <a:ext uri="{FF2B5EF4-FFF2-40B4-BE49-F238E27FC236}">
                            <a16:creationId xmlns:a16="http://schemas.microsoft.com/office/drawing/2014/main" id="{9223A75B-A4ED-1626-703D-0764CF733A0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900" y="1466725"/>
                        <a:ext cx="882800" cy="15837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5312" h="6335" extrusionOk="0">
                            <a:moveTo>
                              <a:pt x="22337" y="1"/>
                            </a:moveTo>
                            <a:cubicBezTo>
                              <a:pt x="22281" y="1"/>
                              <a:pt x="22223" y="7"/>
                              <a:pt x="22164" y="20"/>
                            </a:cubicBezTo>
                            <a:cubicBezTo>
                              <a:pt x="21590" y="147"/>
                              <a:pt x="21128" y="524"/>
                              <a:pt x="20781" y="793"/>
                            </a:cubicBezTo>
                            <a:cubicBezTo>
                              <a:pt x="20150" y="1276"/>
                              <a:pt x="19947" y="1848"/>
                              <a:pt x="19877" y="2420"/>
                            </a:cubicBezTo>
                            <a:cubicBezTo>
                              <a:pt x="19872" y="2456"/>
                              <a:pt x="19842" y="2477"/>
                              <a:pt x="19812" y="2477"/>
                            </a:cubicBezTo>
                            <a:cubicBezTo>
                              <a:pt x="19791" y="2477"/>
                              <a:pt x="19771" y="2468"/>
                              <a:pt x="19756" y="2448"/>
                            </a:cubicBezTo>
                            <a:cubicBezTo>
                              <a:pt x="19724" y="2403"/>
                              <a:pt x="19687" y="2358"/>
                              <a:pt x="19645" y="2315"/>
                            </a:cubicBezTo>
                            <a:cubicBezTo>
                              <a:pt x="19481" y="2145"/>
                              <a:pt x="19230" y="1992"/>
                              <a:pt x="18883" y="1916"/>
                            </a:cubicBezTo>
                            <a:cubicBezTo>
                              <a:pt x="18727" y="1882"/>
                              <a:pt x="18565" y="1866"/>
                              <a:pt x="18403" y="1866"/>
                            </a:cubicBezTo>
                            <a:cubicBezTo>
                              <a:pt x="18144" y="1866"/>
                              <a:pt x="17885" y="1907"/>
                              <a:pt x="17656" y="1976"/>
                            </a:cubicBezTo>
                            <a:cubicBezTo>
                              <a:pt x="16938" y="2196"/>
                              <a:pt x="16697" y="2595"/>
                              <a:pt x="16587" y="2997"/>
                            </a:cubicBezTo>
                            <a:cubicBezTo>
                              <a:pt x="16579" y="2991"/>
                              <a:pt x="16573" y="2987"/>
                              <a:pt x="16566" y="2982"/>
                            </a:cubicBezTo>
                            <a:cubicBezTo>
                              <a:pt x="16420" y="2903"/>
                              <a:pt x="16234" y="2863"/>
                              <a:pt x="16039" y="2863"/>
                            </a:cubicBezTo>
                            <a:cubicBezTo>
                              <a:pt x="15942" y="2863"/>
                              <a:pt x="15843" y="2873"/>
                              <a:pt x="15746" y="2892"/>
                            </a:cubicBezTo>
                            <a:cubicBezTo>
                              <a:pt x="15413" y="2959"/>
                              <a:pt x="15171" y="3107"/>
                              <a:pt x="14969" y="3251"/>
                            </a:cubicBezTo>
                            <a:cubicBezTo>
                              <a:pt x="14884" y="3312"/>
                              <a:pt x="14802" y="3375"/>
                              <a:pt x="14731" y="3441"/>
                            </a:cubicBezTo>
                            <a:cubicBezTo>
                              <a:pt x="14718" y="3453"/>
                              <a:pt x="14702" y="3459"/>
                              <a:pt x="14686" y="3459"/>
                            </a:cubicBezTo>
                            <a:cubicBezTo>
                              <a:pt x="14662" y="3459"/>
                              <a:pt x="14638" y="3446"/>
                              <a:pt x="14627" y="3422"/>
                            </a:cubicBezTo>
                            <a:cubicBezTo>
                              <a:pt x="14545" y="3250"/>
                              <a:pt x="14367" y="3092"/>
                              <a:pt x="14124" y="2962"/>
                            </a:cubicBezTo>
                            <a:cubicBezTo>
                              <a:pt x="13735" y="2753"/>
                              <a:pt x="13203" y="2636"/>
                              <a:pt x="12638" y="2636"/>
                            </a:cubicBezTo>
                            <a:cubicBezTo>
                              <a:pt x="12050" y="2637"/>
                              <a:pt x="11480" y="2755"/>
                              <a:pt x="11021" y="2940"/>
                            </a:cubicBezTo>
                            <a:cubicBezTo>
                              <a:pt x="10198" y="3270"/>
                              <a:pt x="9831" y="3782"/>
                              <a:pt x="9756" y="4301"/>
                            </a:cubicBezTo>
                            <a:cubicBezTo>
                              <a:pt x="9751" y="4336"/>
                              <a:pt x="9722" y="4359"/>
                              <a:pt x="9691" y="4359"/>
                            </a:cubicBezTo>
                            <a:cubicBezTo>
                              <a:pt x="9679" y="4359"/>
                              <a:pt x="9667" y="4356"/>
                              <a:pt x="9656" y="4349"/>
                            </a:cubicBezTo>
                            <a:cubicBezTo>
                              <a:pt x="9430" y="4203"/>
                              <a:pt x="9086" y="4105"/>
                              <a:pt x="8719" y="4105"/>
                            </a:cubicBezTo>
                            <a:cubicBezTo>
                              <a:pt x="8683" y="4105"/>
                              <a:pt x="8647" y="4106"/>
                              <a:pt x="8611" y="4108"/>
                            </a:cubicBezTo>
                            <a:cubicBezTo>
                              <a:pt x="8219" y="4130"/>
                              <a:pt x="7891" y="4257"/>
                              <a:pt x="7703" y="4427"/>
                            </a:cubicBezTo>
                            <a:cubicBezTo>
                              <a:pt x="7690" y="4439"/>
                              <a:pt x="7674" y="4445"/>
                              <a:pt x="7658" y="4445"/>
                            </a:cubicBezTo>
                            <a:cubicBezTo>
                              <a:pt x="7640" y="4445"/>
                              <a:pt x="7621" y="4437"/>
                              <a:pt x="7607" y="4421"/>
                            </a:cubicBezTo>
                            <a:cubicBezTo>
                              <a:pt x="7531" y="4331"/>
                              <a:pt x="7423" y="4247"/>
                              <a:pt x="7289" y="4175"/>
                            </a:cubicBezTo>
                            <a:cubicBezTo>
                              <a:pt x="6962" y="3996"/>
                              <a:pt x="6524" y="3913"/>
                              <a:pt x="6080" y="3913"/>
                            </a:cubicBezTo>
                            <a:cubicBezTo>
                              <a:pt x="5681" y="3913"/>
                              <a:pt x="5277" y="3980"/>
                              <a:pt x="4942" y="4106"/>
                            </a:cubicBezTo>
                            <a:cubicBezTo>
                              <a:pt x="4344" y="4328"/>
                              <a:pt x="4065" y="4692"/>
                              <a:pt x="4074" y="5059"/>
                            </a:cubicBezTo>
                            <a:cubicBezTo>
                              <a:pt x="4054" y="5039"/>
                              <a:pt x="4033" y="5019"/>
                              <a:pt x="4009" y="5000"/>
                            </a:cubicBezTo>
                            <a:cubicBezTo>
                              <a:pt x="3741" y="4779"/>
                              <a:pt x="3334" y="4603"/>
                              <a:pt x="2831" y="4544"/>
                            </a:cubicBezTo>
                            <a:cubicBezTo>
                              <a:pt x="2720" y="4531"/>
                              <a:pt x="2609" y="4525"/>
                              <a:pt x="2500" y="4525"/>
                            </a:cubicBezTo>
                            <a:cubicBezTo>
                              <a:pt x="2122" y="4525"/>
                              <a:pt x="1767" y="4601"/>
                              <a:pt x="1482" y="4740"/>
                            </a:cubicBezTo>
                            <a:cubicBezTo>
                              <a:pt x="1098" y="4927"/>
                              <a:pt x="846" y="5186"/>
                              <a:pt x="625" y="5428"/>
                            </a:cubicBezTo>
                            <a:cubicBezTo>
                              <a:pt x="376" y="5703"/>
                              <a:pt x="180" y="5988"/>
                              <a:pt x="26" y="6279"/>
                            </a:cubicBezTo>
                            <a:cubicBezTo>
                              <a:pt x="17" y="6297"/>
                              <a:pt x="10" y="6315"/>
                              <a:pt x="1" y="6333"/>
                            </a:cubicBezTo>
                            <a:lnTo>
                              <a:pt x="35248" y="6333"/>
                            </a:lnTo>
                            <a:lnTo>
                              <a:pt x="35248" y="6335"/>
                            </a:lnTo>
                            <a:cubicBezTo>
                              <a:pt x="35278" y="6297"/>
                              <a:pt x="35283" y="6288"/>
                              <a:pt x="35312" y="6251"/>
                            </a:cubicBezTo>
                            <a:cubicBezTo>
                              <a:pt x="35234" y="5969"/>
                              <a:pt x="35136" y="5695"/>
                              <a:pt x="35014" y="5430"/>
                            </a:cubicBezTo>
                            <a:cubicBezTo>
                              <a:pt x="34902" y="5188"/>
                              <a:pt x="34772" y="4928"/>
                              <a:pt x="34576" y="4741"/>
                            </a:cubicBezTo>
                            <a:cubicBezTo>
                              <a:pt x="34430" y="4602"/>
                              <a:pt x="34248" y="4526"/>
                              <a:pt x="34055" y="4526"/>
                            </a:cubicBezTo>
                            <a:cubicBezTo>
                              <a:pt x="33999" y="4526"/>
                              <a:pt x="33943" y="4532"/>
                              <a:pt x="33886" y="4545"/>
                            </a:cubicBezTo>
                            <a:cubicBezTo>
                              <a:pt x="33629" y="4603"/>
                              <a:pt x="33421" y="4781"/>
                              <a:pt x="33284" y="5002"/>
                            </a:cubicBezTo>
                            <a:cubicBezTo>
                              <a:pt x="33272" y="5020"/>
                              <a:pt x="33262" y="5040"/>
                              <a:pt x="33251" y="5060"/>
                            </a:cubicBezTo>
                            <a:cubicBezTo>
                              <a:pt x="33256" y="4693"/>
                              <a:pt x="33112" y="4328"/>
                              <a:pt x="32807" y="4107"/>
                            </a:cubicBezTo>
                            <a:cubicBezTo>
                              <a:pt x="32635" y="3982"/>
                              <a:pt x="32428" y="3915"/>
                              <a:pt x="32224" y="3915"/>
                            </a:cubicBezTo>
                            <a:cubicBezTo>
                              <a:pt x="31997" y="3915"/>
                              <a:pt x="31773" y="3998"/>
                              <a:pt x="31606" y="4177"/>
                            </a:cubicBezTo>
                            <a:cubicBezTo>
                              <a:pt x="31554" y="4233"/>
                              <a:pt x="31508" y="4296"/>
                              <a:pt x="31472" y="4364"/>
                            </a:cubicBezTo>
                            <a:cubicBezTo>
                              <a:pt x="31459" y="4389"/>
                              <a:pt x="31436" y="4401"/>
                              <a:pt x="31412" y="4401"/>
                            </a:cubicBezTo>
                            <a:cubicBezTo>
                              <a:pt x="31393" y="4401"/>
                              <a:pt x="31373" y="4392"/>
                              <a:pt x="31360" y="4374"/>
                            </a:cubicBezTo>
                            <a:cubicBezTo>
                              <a:pt x="31262" y="4231"/>
                              <a:pt x="31108" y="4128"/>
                              <a:pt x="30931" y="4110"/>
                            </a:cubicBezTo>
                            <a:cubicBezTo>
                              <a:pt x="30911" y="4108"/>
                              <a:pt x="30892" y="4107"/>
                              <a:pt x="30873" y="4107"/>
                            </a:cubicBezTo>
                            <a:cubicBezTo>
                              <a:pt x="30714" y="4107"/>
                              <a:pt x="30563" y="4178"/>
                              <a:pt x="30451" y="4288"/>
                            </a:cubicBezTo>
                            <a:cubicBezTo>
                              <a:pt x="30438" y="4301"/>
                              <a:pt x="30421" y="4307"/>
                              <a:pt x="30405" y="4307"/>
                            </a:cubicBezTo>
                            <a:cubicBezTo>
                              <a:pt x="30374" y="4307"/>
                              <a:pt x="30343" y="4284"/>
                              <a:pt x="30340" y="4249"/>
                            </a:cubicBezTo>
                            <a:cubicBezTo>
                              <a:pt x="30293" y="3748"/>
                              <a:pt x="30104" y="3260"/>
                              <a:pt x="29698" y="2941"/>
                            </a:cubicBezTo>
                            <a:cubicBezTo>
                              <a:pt x="29463" y="2756"/>
                              <a:pt x="29172" y="2638"/>
                              <a:pt x="28872" y="2637"/>
                            </a:cubicBezTo>
                            <a:cubicBezTo>
                              <a:pt x="28583" y="2637"/>
                              <a:pt x="28311" y="2754"/>
                              <a:pt x="28111" y="2963"/>
                            </a:cubicBezTo>
                            <a:cubicBezTo>
                              <a:pt x="28003" y="3075"/>
                              <a:pt x="27921" y="3209"/>
                              <a:pt x="27874" y="3354"/>
                            </a:cubicBezTo>
                            <a:cubicBezTo>
                              <a:pt x="27865" y="3383"/>
                              <a:pt x="27839" y="3398"/>
                              <a:pt x="27812" y="3398"/>
                            </a:cubicBezTo>
                            <a:cubicBezTo>
                              <a:pt x="27791" y="3398"/>
                              <a:pt x="27769" y="3388"/>
                              <a:pt x="27756" y="3367"/>
                            </a:cubicBezTo>
                            <a:cubicBezTo>
                              <a:pt x="27732" y="3328"/>
                              <a:pt x="27706" y="3291"/>
                              <a:pt x="27678" y="3253"/>
                            </a:cubicBezTo>
                            <a:cubicBezTo>
                              <a:pt x="27575" y="3107"/>
                              <a:pt x="27453" y="2961"/>
                              <a:pt x="27281" y="2893"/>
                            </a:cubicBezTo>
                            <a:cubicBezTo>
                              <a:pt x="27231" y="2874"/>
                              <a:pt x="27181" y="2864"/>
                              <a:pt x="27131" y="2864"/>
                            </a:cubicBezTo>
                            <a:cubicBezTo>
                              <a:pt x="27032" y="2864"/>
                              <a:pt x="26937" y="2903"/>
                              <a:pt x="26862" y="2983"/>
                            </a:cubicBezTo>
                            <a:cubicBezTo>
                              <a:pt x="26858" y="2987"/>
                              <a:pt x="26855" y="2992"/>
                              <a:pt x="26851" y="2998"/>
                            </a:cubicBezTo>
                            <a:cubicBezTo>
                              <a:pt x="26795" y="2596"/>
                              <a:pt x="26672" y="2197"/>
                              <a:pt x="26304" y="1977"/>
                            </a:cubicBezTo>
                            <a:cubicBezTo>
                              <a:pt x="26188" y="1908"/>
                              <a:pt x="26056" y="1868"/>
                              <a:pt x="25923" y="1868"/>
                            </a:cubicBezTo>
                            <a:cubicBezTo>
                              <a:pt x="25840" y="1868"/>
                              <a:pt x="25757" y="1884"/>
                              <a:pt x="25677" y="1918"/>
                            </a:cubicBezTo>
                            <a:cubicBezTo>
                              <a:pt x="25500" y="1993"/>
                              <a:pt x="25372" y="2146"/>
                              <a:pt x="25288" y="2316"/>
                            </a:cubicBezTo>
                            <a:cubicBezTo>
                              <a:pt x="25288" y="2317"/>
                              <a:pt x="25287" y="2317"/>
                              <a:pt x="25287" y="2318"/>
                            </a:cubicBezTo>
                            <a:cubicBezTo>
                              <a:pt x="25274" y="2344"/>
                              <a:pt x="25250" y="2356"/>
                              <a:pt x="25227" y="2356"/>
                            </a:cubicBezTo>
                            <a:cubicBezTo>
                              <a:pt x="25195" y="2356"/>
                              <a:pt x="25164" y="2335"/>
                              <a:pt x="25161" y="2296"/>
                            </a:cubicBezTo>
                            <a:cubicBezTo>
                              <a:pt x="25118" y="1766"/>
                              <a:pt x="25007" y="1243"/>
                              <a:pt x="24708" y="793"/>
                            </a:cubicBezTo>
                            <a:cubicBezTo>
                              <a:pt x="24530" y="524"/>
                              <a:pt x="24321" y="182"/>
                              <a:pt x="23999" y="152"/>
                            </a:cubicBezTo>
                            <a:cubicBezTo>
                              <a:pt x="23984" y="150"/>
                              <a:pt x="23969" y="150"/>
                              <a:pt x="23954" y="150"/>
                            </a:cubicBezTo>
                            <a:cubicBezTo>
                              <a:pt x="23582" y="150"/>
                              <a:pt x="23327" y="567"/>
                              <a:pt x="23327" y="567"/>
                            </a:cubicBezTo>
                            <a:cubicBezTo>
                              <a:pt x="23327" y="567"/>
                              <a:pt x="22890" y="1"/>
                              <a:pt x="22337" y="1"/>
                            </a:cubicBezTo>
                            <a:close/>
                          </a:path>
                        </a:pathLst>
                      </a:custGeom>
                      <a:solidFill>
                        <a:srgbClr val="A8A539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grpSp>
                    <p:nvGrpSpPr>
                      <p:cNvPr id="1349" name="Google Shape;3140;p72">
                        <a:extLst>
                          <a:ext uri="{FF2B5EF4-FFF2-40B4-BE49-F238E27FC236}">
                            <a16:creationId xmlns:a16="http://schemas.microsoft.com/office/drawing/2014/main" id="{498A5D75-493E-5CAB-4359-1A700B47F27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47411" y="1494980"/>
                        <a:ext cx="662950" cy="120925"/>
                        <a:chOff x="511775" y="1741350"/>
                        <a:chExt cx="662950" cy="120925"/>
                      </a:xfrm>
                    </p:grpSpPr>
                    <p:grpSp>
                      <p:nvGrpSpPr>
                        <p:cNvPr id="1350" name="Google Shape;3141;p72">
                          <a:extLst>
                            <a:ext uri="{FF2B5EF4-FFF2-40B4-BE49-F238E27FC236}">
                              <a16:creationId xmlns:a16="http://schemas.microsoft.com/office/drawing/2014/main" id="{84A76AD8-B148-21EB-7406-6433A3861C1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11775" y="1741350"/>
                          <a:ext cx="662950" cy="120925"/>
                          <a:chOff x="587975" y="1817550"/>
                          <a:chExt cx="662950" cy="120925"/>
                        </a:xfrm>
                      </p:grpSpPr>
                      <p:sp>
                        <p:nvSpPr>
                          <p:cNvPr id="1381" name="Google Shape;3142;p72">
                            <a:extLst>
                              <a:ext uri="{FF2B5EF4-FFF2-40B4-BE49-F238E27FC236}">
                                <a16:creationId xmlns:a16="http://schemas.microsoft.com/office/drawing/2014/main" id="{5E4F774F-C504-7A0A-0B51-CFC374AD65C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93050" y="1914325"/>
                            <a:ext cx="2750" cy="17725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110" h="709" extrusionOk="0">
                                <a:moveTo>
                                  <a:pt x="40" y="0"/>
                                </a:moveTo>
                                <a:cubicBezTo>
                                  <a:pt x="26" y="0"/>
                                  <a:pt x="13" y="7"/>
                                  <a:pt x="10" y="23"/>
                                </a:cubicBezTo>
                                <a:cubicBezTo>
                                  <a:pt x="1" y="75"/>
                                  <a:pt x="4" y="129"/>
                                  <a:pt x="5" y="182"/>
                                </a:cubicBezTo>
                                <a:cubicBezTo>
                                  <a:pt x="5" y="238"/>
                                  <a:pt x="6" y="296"/>
                                  <a:pt x="8" y="352"/>
                                </a:cubicBezTo>
                                <a:cubicBezTo>
                                  <a:pt x="9" y="406"/>
                                  <a:pt x="10" y="462"/>
                                  <a:pt x="11" y="516"/>
                                </a:cubicBezTo>
                                <a:cubicBezTo>
                                  <a:pt x="11" y="543"/>
                                  <a:pt x="13" y="570"/>
                                  <a:pt x="14" y="597"/>
                                </a:cubicBezTo>
                                <a:cubicBezTo>
                                  <a:pt x="15" y="625"/>
                                  <a:pt x="14" y="655"/>
                                  <a:pt x="25" y="683"/>
                                </a:cubicBezTo>
                                <a:cubicBezTo>
                                  <a:pt x="31" y="700"/>
                                  <a:pt x="46" y="709"/>
                                  <a:pt x="61" y="709"/>
                                </a:cubicBezTo>
                                <a:cubicBezTo>
                                  <a:pt x="75" y="709"/>
                                  <a:pt x="88" y="700"/>
                                  <a:pt x="94" y="683"/>
                                </a:cubicBezTo>
                                <a:cubicBezTo>
                                  <a:pt x="109" y="632"/>
                                  <a:pt x="99" y="571"/>
                                  <a:pt x="97" y="521"/>
                                </a:cubicBezTo>
                                <a:cubicBezTo>
                                  <a:pt x="96" y="464"/>
                                  <a:pt x="93" y="407"/>
                                  <a:pt x="92" y="351"/>
                                </a:cubicBezTo>
                                <a:cubicBezTo>
                                  <a:pt x="91" y="297"/>
                                  <a:pt x="88" y="241"/>
                                  <a:pt x="85" y="188"/>
                                </a:cubicBezTo>
                                <a:cubicBezTo>
                                  <a:pt x="82" y="133"/>
                                  <a:pt x="83" y="75"/>
                                  <a:pt x="71" y="23"/>
                                </a:cubicBezTo>
                                <a:cubicBezTo>
                                  <a:pt x="68" y="8"/>
                                  <a:pt x="54" y="0"/>
                                  <a:pt x="4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A8A539"/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91425" rIns="91425" bIns="91425" anchor="ctr" anchorCtr="0">
                            <a:noAutofit/>
                          </a:bodyPr>
                          <a:lstStyle/>
                          <a:p>
                            <a:pPr marL="0" lvl="0" indent="0" algn="l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endParaRPr/>
                          </a:p>
                        </p:txBody>
                      </p:sp>
                      <p:sp>
                        <p:nvSpPr>
                          <p:cNvPr id="1382" name="Google Shape;3143;p72">
                            <a:extLst>
                              <a:ext uri="{FF2B5EF4-FFF2-40B4-BE49-F238E27FC236}">
                                <a16:creationId xmlns:a16="http://schemas.microsoft.com/office/drawing/2014/main" id="{1D782153-2BE5-E272-8980-1573F5A013C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98775" y="1923575"/>
                            <a:ext cx="2075" cy="9650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83" h="386" extrusionOk="0">
                                <a:moveTo>
                                  <a:pt x="50" y="0"/>
                                </a:moveTo>
                                <a:cubicBezTo>
                                  <a:pt x="34" y="0"/>
                                  <a:pt x="16" y="11"/>
                                  <a:pt x="14" y="32"/>
                                </a:cubicBezTo>
                                <a:cubicBezTo>
                                  <a:pt x="12" y="87"/>
                                  <a:pt x="9" y="139"/>
                                  <a:pt x="7" y="194"/>
                                </a:cubicBezTo>
                                <a:cubicBezTo>
                                  <a:pt x="4" y="248"/>
                                  <a:pt x="1" y="300"/>
                                  <a:pt x="4" y="355"/>
                                </a:cubicBezTo>
                                <a:cubicBezTo>
                                  <a:pt x="6" y="370"/>
                                  <a:pt x="14" y="383"/>
                                  <a:pt x="32" y="385"/>
                                </a:cubicBezTo>
                                <a:cubicBezTo>
                                  <a:pt x="33" y="385"/>
                                  <a:pt x="33" y="385"/>
                                  <a:pt x="34" y="385"/>
                                </a:cubicBezTo>
                                <a:cubicBezTo>
                                  <a:pt x="47" y="385"/>
                                  <a:pt x="63" y="377"/>
                                  <a:pt x="65" y="362"/>
                                </a:cubicBezTo>
                                <a:cubicBezTo>
                                  <a:pt x="74" y="308"/>
                                  <a:pt x="75" y="252"/>
                                  <a:pt x="76" y="196"/>
                                </a:cubicBezTo>
                                <a:cubicBezTo>
                                  <a:pt x="78" y="143"/>
                                  <a:pt x="80" y="87"/>
                                  <a:pt x="81" y="32"/>
                                </a:cubicBezTo>
                                <a:cubicBezTo>
                                  <a:pt x="83" y="11"/>
                                  <a:pt x="67" y="0"/>
                                  <a:pt x="5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A8A539"/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91425" rIns="91425" bIns="91425" anchor="ctr" anchorCtr="0">
                            <a:noAutofit/>
                          </a:bodyPr>
                          <a:lstStyle/>
                          <a:p>
                            <a:pPr marL="0" lvl="0" indent="0" algn="l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endParaRPr/>
                          </a:p>
                        </p:txBody>
                      </p:sp>
                      <p:sp>
                        <p:nvSpPr>
                          <p:cNvPr id="1383" name="Google Shape;3144;p72">
                            <a:extLst>
                              <a:ext uri="{FF2B5EF4-FFF2-40B4-BE49-F238E27FC236}">
                                <a16:creationId xmlns:a16="http://schemas.microsoft.com/office/drawing/2014/main" id="{158CFBA7-5678-79CE-C428-2878E1DD25E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107625" y="1918950"/>
                            <a:ext cx="3200" cy="19525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128" h="781" extrusionOk="0">
                                <a:moveTo>
                                  <a:pt x="80" y="1"/>
                                </a:moveTo>
                                <a:cubicBezTo>
                                  <a:pt x="65" y="1"/>
                                  <a:pt x="51" y="9"/>
                                  <a:pt x="48" y="29"/>
                                </a:cubicBezTo>
                                <a:cubicBezTo>
                                  <a:pt x="30" y="153"/>
                                  <a:pt x="15" y="278"/>
                                  <a:pt x="9" y="403"/>
                                </a:cubicBezTo>
                                <a:cubicBezTo>
                                  <a:pt x="6" y="465"/>
                                  <a:pt x="4" y="527"/>
                                  <a:pt x="5" y="591"/>
                                </a:cubicBezTo>
                                <a:cubicBezTo>
                                  <a:pt x="5" y="649"/>
                                  <a:pt x="1" y="715"/>
                                  <a:pt x="30" y="768"/>
                                </a:cubicBezTo>
                                <a:cubicBezTo>
                                  <a:pt x="34" y="777"/>
                                  <a:pt x="42" y="780"/>
                                  <a:pt x="50" y="780"/>
                                </a:cubicBezTo>
                                <a:cubicBezTo>
                                  <a:pt x="60" y="780"/>
                                  <a:pt x="71" y="773"/>
                                  <a:pt x="76" y="762"/>
                                </a:cubicBezTo>
                                <a:cubicBezTo>
                                  <a:pt x="97" y="707"/>
                                  <a:pt x="87" y="645"/>
                                  <a:pt x="86" y="588"/>
                                </a:cubicBezTo>
                                <a:cubicBezTo>
                                  <a:pt x="85" y="530"/>
                                  <a:pt x="86" y="470"/>
                                  <a:pt x="88" y="410"/>
                                </a:cubicBezTo>
                                <a:cubicBezTo>
                                  <a:pt x="94" y="288"/>
                                  <a:pt x="106" y="169"/>
                                  <a:pt x="123" y="50"/>
                                </a:cubicBezTo>
                                <a:cubicBezTo>
                                  <a:pt x="128" y="20"/>
                                  <a:pt x="103" y="1"/>
                                  <a:pt x="80" y="1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A8A539"/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91425" rIns="91425" bIns="91425" anchor="ctr" anchorCtr="0">
                            <a:noAutofit/>
                          </a:bodyPr>
                          <a:lstStyle/>
                          <a:p>
                            <a:pPr marL="0" lvl="0" indent="0" algn="l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endParaRPr/>
                          </a:p>
                        </p:txBody>
                      </p:sp>
                      <p:sp>
                        <p:nvSpPr>
                          <p:cNvPr id="1384" name="Google Shape;3145;p72">
                            <a:extLst>
                              <a:ext uri="{FF2B5EF4-FFF2-40B4-BE49-F238E27FC236}">
                                <a16:creationId xmlns:a16="http://schemas.microsoft.com/office/drawing/2014/main" id="{9EDAE227-0115-EAC1-040B-70EFD410076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165400" y="1877600"/>
                            <a:ext cx="4875" cy="11575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195" h="463" extrusionOk="0">
                                <a:moveTo>
                                  <a:pt x="37" y="1"/>
                                </a:moveTo>
                                <a:cubicBezTo>
                                  <a:pt x="25" y="1"/>
                                  <a:pt x="12" y="10"/>
                                  <a:pt x="8" y="23"/>
                                </a:cubicBezTo>
                                <a:cubicBezTo>
                                  <a:pt x="0" y="41"/>
                                  <a:pt x="5" y="64"/>
                                  <a:pt x="9" y="82"/>
                                </a:cubicBezTo>
                                <a:cubicBezTo>
                                  <a:pt x="11" y="102"/>
                                  <a:pt x="15" y="123"/>
                                  <a:pt x="19" y="142"/>
                                </a:cubicBezTo>
                                <a:cubicBezTo>
                                  <a:pt x="26" y="179"/>
                                  <a:pt x="35" y="218"/>
                                  <a:pt x="47" y="255"/>
                                </a:cubicBezTo>
                                <a:cubicBezTo>
                                  <a:pt x="59" y="292"/>
                                  <a:pt x="70" y="328"/>
                                  <a:pt x="85" y="364"/>
                                </a:cubicBezTo>
                                <a:cubicBezTo>
                                  <a:pt x="92" y="384"/>
                                  <a:pt x="100" y="402"/>
                                  <a:pt x="111" y="421"/>
                                </a:cubicBezTo>
                                <a:cubicBezTo>
                                  <a:pt x="119" y="438"/>
                                  <a:pt x="128" y="458"/>
                                  <a:pt x="150" y="462"/>
                                </a:cubicBezTo>
                                <a:cubicBezTo>
                                  <a:pt x="152" y="462"/>
                                  <a:pt x="154" y="463"/>
                                  <a:pt x="157" y="463"/>
                                </a:cubicBezTo>
                                <a:cubicBezTo>
                                  <a:pt x="167" y="463"/>
                                  <a:pt x="176" y="459"/>
                                  <a:pt x="181" y="449"/>
                                </a:cubicBezTo>
                                <a:cubicBezTo>
                                  <a:pt x="194" y="430"/>
                                  <a:pt x="186" y="412"/>
                                  <a:pt x="180" y="391"/>
                                </a:cubicBezTo>
                                <a:cubicBezTo>
                                  <a:pt x="174" y="372"/>
                                  <a:pt x="167" y="354"/>
                                  <a:pt x="160" y="336"/>
                                </a:cubicBezTo>
                                <a:cubicBezTo>
                                  <a:pt x="148" y="301"/>
                                  <a:pt x="134" y="266"/>
                                  <a:pt x="123" y="230"/>
                                </a:cubicBezTo>
                                <a:cubicBezTo>
                                  <a:pt x="112" y="194"/>
                                  <a:pt x="101" y="159"/>
                                  <a:pt x="91" y="123"/>
                                </a:cubicBezTo>
                                <a:cubicBezTo>
                                  <a:pt x="86" y="104"/>
                                  <a:pt x="81" y="85"/>
                                  <a:pt x="77" y="65"/>
                                </a:cubicBezTo>
                                <a:cubicBezTo>
                                  <a:pt x="71" y="44"/>
                                  <a:pt x="69" y="27"/>
                                  <a:pt x="55" y="9"/>
                                </a:cubicBezTo>
                                <a:cubicBezTo>
                                  <a:pt x="50" y="3"/>
                                  <a:pt x="44" y="1"/>
                                  <a:pt x="37" y="1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A8A539"/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91425" rIns="91425" bIns="91425" anchor="ctr" anchorCtr="0">
                            <a:noAutofit/>
                          </a:bodyPr>
                          <a:lstStyle/>
                          <a:p>
                            <a:pPr marL="0" lvl="0" indent="0" algn="l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endParaRPr/>
                          </a:p>
                        </p:txBody>
                      </p:sp>
                      <p:sp>
                        <p:nvSpPr>
                          <p:cNvPr id="1385" name="Google Shape;3146;p72">
                            <a:extLst>
                              <a:ext uri="{FF2B5EF4-FFF2-40B4-BE49-F238E27FC236}">
                                <a16:creationId xmlns:a16="http://schemas.microsoft.com/office/drawing/2014/main" id="{65AE1D99-9985-003F-F50B-A1935DD789A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171425" y="1878600"/>
                            <a:ext cx="3775" cy="11325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151" h="453" extrusionOk="0">
                                <a:moveTo>
                                  <a:pt x="42" y="1"/>
                                </a:moveTo>
                                <a:cubicBezTo>
                                  <a:pt x="26" y="1"/>
                                  <a:pt x="9" y="9"/>
                                  <a:pt x="7" y="26"/>
                                </a:cubicBezTo>
                                <a:cubicBezTo>
                                  <a:pt x="1" y="61"/>
                                  <a:pt x="5" y="100"/>
                                  <a:pt x="8" y="134"/>
                                </a:cubicBezTo>
                                <a:cubicBezTo>
                                  <a:pt x="11" y="170"/>
                                  <a:pt x="16" y="207"/>
                                  <a:pt x="23" y="243"/>
                                </a:cubicBezTo>
                                <a:cubicBezTo>
                                  <a:pt x="31" y="278"/>
                                  <a:pt x="38" y="313"/>
                                  <a:pt x="49" y="346"/>
                                </a:cubicBezTo>
                                <a:cubicBezTo>
                                  <a:pt x="62" y="380"/>
                                  <a:pt x="73" y="417"/>
                                  <a:pt x="98" y="444"/>
                                </a:cubicBezTo>
                                <a:cubicBezTo>
                                  <a:pt x="103" y="450"/>
                                  <a:pt x="111" y="453"/>
                                  <a:pt x="118" y="453"/>
                                </a:cubicBezTo>
                                <a:cubicBezTo>
                                  <a:pt x="134" y="453"/>
                                  <a:pt x="151" y="440"/>
                                  <a:pt x="149" y="422"/>
                                </a:cubicBezTo>
                                <a:cubicBezTo>
                                  <a:pt x="145" y="390"/>
                                  <a:pt x="133" y="358"/>
                                  <a:pt x="122" y="327"/>
                                </a:cubicBezTo>
                                <a:cubicBezTo>
                                  <a:pt x="111" y="293"/>
                                  <a:pt x="103" y="261"/>
                                  <a:pt x="97" y="227"/>
                                </a:cubicBezTo>
                                <a:cubicBezTo>
                                  <a:pt x="89" y="196"/>
                                  <a:pt x="84" y="164"/>
                                  <a:pt x="82" y="132"/>
                                </a:cubicBezTo>
                                <a:cubicBezTo>
                                  <a:pt x="79" y="97"/>
                                  <a:pt x="81" y="61"/>
                                  <a:pt x="76" y="26"/>
                                </a:cubicBezTo>
                                <a:cubicBezTo>
                                  <a:pt x="73" y="9"/>
                                  <a:pt x="58" y="1"/>
                                  <a:pt x="42" y="1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A8A539"/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91425" rIns="91425" bIns="91425" anchor="ctr" anchorCtr="0">
                            <a:noAutofit/>
                          </a:bodyPr>
                          <a:lstStyle/>
                          <a:p>
                            <a:pPr marL="0" lvl="0" indent="0" algn="l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endParaRPr/>
                          </a:p>
                        </p:txBody>
                      </p:sp>
                      <p:sp>
                        <p:nvSpPr>
                          <p:cNvPr id="1386" name="Google Shape;3147;p72">
                            <a:extLst>
                              <a:ext uri="{FF2B5EF4-FFF2-40B4-BE49-F238E27FC236}">
                                <a16:creationId xmlns:a16="http://schemas.microsoft.com/office/drawing/2014/main" id="{908FA027-5F9C-7C96-AB31-C2B93C0BF4B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178125" y="1872525"/>
                            <a:ext cx="4700" cy="19925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188" h="797" extrusionOk="0">
                                <a:moveTo>
                                  <a:pt x="139" y="0"/>
                                </a:moveTo>
                                <a:cubicBezTo>
                                  <a:pt x="124" y="0"/>
                                  <a:pt x="109" y="9"/>
                                  <a:pt x="105" y="30"/>
                                </a:cubicBezTo>
                                <a:cubicBezTo>
                                  <a:pt x="79" y="156"/>
                                  <a:pt x="59" y="283"/>
                                  <a:pt x="43" y="411"/>
                                </a:cubicBezTo>
                                <a:cubicBezTo>
                                  <a:pt x="36" y="475"/>
                                  <a:pt x="28" y="540"/>
                                  <a:pt x="23" y="604"/>
                                </a:cubicBezTo>
                                <a:cubicBezTo>
                                  <a:pt x="18" y="660"/>
                                  <a:pt x="1" y="735"/>
                                  <a:pt x="35" y="784"/>
                                </a:cubicBezTo>
                                <a:cubicBezTo>
                                  <a:pt x="39" y="791"/>
                                  <a:pt x="49" y="796"/>
                                  <a:pt x="58" y="796"/>
                                </a:cubicBezTo>
                                <a:cubicBezTo>
                                  <a:pt x="64" y="796"/>
                                  <a:pt x="69" y="794"/>
                                  <a:pt x="73" y="789"/>
                                </a:cubicBezTo>
                                <a:cubicBezTo>
                                  <a:pt x="112" y="742"/>
                                  <a:pt x="104" y="675"/>
                                  <a:pt x="108" y="619"/>
                                </a:cubicBezTo>
                                <a:cubicBezTo>
                                  <a:pt x="113" y="557"/>
                                  <a:pt x="118" y="494"/>
                                  <a:pt x="125" y="432"/>
                                </a:cubicBezTo>
                                <a:cubicBezTo>
                                  <a:pt x="139" y="304"/>
                                  <a:pt x="159" y="176"/>
                                  <a:pt x="181" y="50"/>
                                </a:cubicBezTo>
                                <a:cubicBezTo>
                                  <a:pt x="188" y="20"/>
                                  <a:pt x="163" y="0"/>
                                  <a:pt x="139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A8A539"/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91425" rIns="91425" bIns="91425" anchor="ctr" anchorCtr="0">
                            <a:noAutofit/>
                          </a:bodyPr>
                          <a:lstStyle/>
                          <a:p>
                            <a:pPr marL="0" lvl="0" indent="0" algn="l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endParaRPr/>
                          </a:p>
                        </p:txBody>
                      </p:sp>
                      <p:sp>
                        <p:nvSpPr>
                          <p:cNvPr id="1387" name="Google Shape;3148;p72">
                            <a:extLst>
                              <a:ext uri="{FF2B5EF4-FFF2-40B4-BE49-F238E27FC236}">
                                <a16:creationId xmlns:a16="http://schemas.microsoft.com/office/drawing/2014/main" id="{DEA2F794-5E56-3F0C-2315-8A340A9EC88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233375" y="1924450"/>
                            <a:ext cx="2375" cy="13050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95" h="522" extrusionOk="0">
                                <a:moveTo>
                                  <a:pt x="41" y="0"/>
                                </a:moveTo>
                                <a:cubicBezTo>
                                  <a:pt x="26" y="0"/>
                                  <a:pt x="12" y="9"/>
                                  <a:pt x="8" y="26"/>
                                </a:cubicBezTo>
                                <a:cubicBezTo>
                                  <a:pt x="0" y="49"/>
                                  <a:pt x="3" y="75"/>
                                  <a:pt x="5" y="99"/>
                                </a:cubicBezTo>
                                <a:cubicBezTo>
                                  <a:pt x="5" y="120"/>
                                  <a:pt x="5" y="142"/>
                                  <a:pt x="6" y="162"/>
                                </a:cubicBezTo>
                                <a:cubicBezTo>
                                  <a:pt x="6" y="206"/>
                                  <a:pt x="8" y="248"/>
                                  <a:pt x="8" y="290"/>
                                </a:cubicBezTo>
                                <a:cubicBezTo>
                                  <a:pt x="8" y="335"/>
                                  <a:pt x="9" y="381"/>
                                  <a:pt x="9" y="427"/>
                                </a:cubicBezTo>
                                <a:cubicBezTo>
                                  <a:pt x="9" y="456"/>
                                  <a:pt x="8" y="521"/>
                                  <a:pt x="50" y="521"/>
                                </a:cubicBezTo>
                                <a:cubicBezTo>
                                  <a:pt x="50" y="521"/>
                                  <a:pt x="51" y="521"/>
                                  <a:pt x="51" y="521"/>
                                </a:cubicBezTo>
                                <a:cubicBezTo>
                                  <a:pt x="94" y="521"/>
                                  <a:pt x="90" y="456"/>
                                  <a:pt x="90" y="427"/>
                                </a:cubicBezTo>
                                <a:cubicBezTo>
                                  <a:pt x="89" y="382"/>
                                  <a:pt x="87" y="337"/>
                                  <a:pt x="86" y="290"/>
                                </a:cubicBezTo>
                                <a:lnTo>
                                  <a:pt x="82" y="162"/>
                                </a:lnTo>
                                <a:lnTo>
                                  <a:pt x="81" y="99"/>
                                </a:lnTo>
                                <a:cubicBezTo>
                                  <a:pt x="80" y="77"/>
                                  <a:pt x="82" y="49"/>
                                  <a:pt x="76" y="26"/>
                                </a:cubicBezTo>
                                <a:cubicBezTo>
                                  <a:pt x="70" y="9"/>
                                  <a:pt x="56" y="0"/>
                                  <a:pt x="41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A8A539"/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91425" rIns="91425" bIns="91425" anchor="ctr" anchorCtr="0">
                            <a:noAutofit/>
                          </a:bodyPr>
                          <a:lstStyle/>
                          <a:p>
                            <a:pPr marL="0" lvl="0" indent="0" algn="l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endParaRPr/>
                          </a:p>
                        </p:txBody>
                      </p:sp>
                      <p:sp>
                        <p:nvSpPr>
                          <p:cNvPr id="1388" name="Google Shape;3149;p72">
                            <a:extLst>
                              <a:ext uri="{FF2B5EF4-FFF2-40B4-BE49-F238E27FC236}">
                                <a16:creationId xmlns:a16="http://schemas.microsoft.com/office/drawing/2014/main" id="{A1CE8F38-9A8E-89C2-EE8E-56EF221BBE2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240900" y="1919175"/>
                            <a:ext cx="2950" cy="13625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118" h="545" extrusionOk="0">
                                <a:moveTo>
                                  <a:pt x="79" y="1"/>
                                </a:moveTo>
                                <a:cubicBezTo>
                                  <a:pt x="59" y="1"/>
                                  <a:pt x="39" y="13"/>
                                  <a:pt x="37" y="38"/>
                                </a:cubicBezTo>
                                <a:cubicBezTo>
                                  <a:pt x="30" y="120"/>
                                  <a:pt x="22" y="203"/>
                                  <a:pt x="16" y="286"/>
                                </a:cubicBezTo>
                                <a:cubicBezTo>
                                  <a:pt x="12" y="326"/>
                                  <a:pt x="8" y="367"/>
                                  <a:pt x="7" y="407"/>
                                </a:cubicBezTo>
                                <a:cubicBezTo>
                                  <a:pt x="6" y="428"/>
                                  <a:pt x="5" y="447"/>
                                  <a:pt x="5" y="467"/>
                                </a:cubicBezTo>
                                <a:cubicBezTo>
                                  <a:pt x="5" y="490"/>
                                  <a:pt x="1" y="511"/>
                                  <a:pt x="13" y="530"/>
                                </a:cubicBezTo>
                                <a:cubicBezTo>
                                  <a:pt x="20" y="539"/>
                                  <a:pt x="31" y="544"/>
                                  <a:pt x="41" y="544"/>
                                </a:cubicBezTo>
                                <a:cubicBezTo>
                                  <a:pt x="48" y="544"/>
                                  <a:pt x="55" y="542"/>
                                  <a:pt x="61" y="536"/>
                                </a:cubicBezTo>
                                <a:cubicBezTo>
                                  <a:pt x="78" y="519"/>
                                  <a:pt x="78" y="500"/>
                                  <a:pt x="80" y="478"/>
                                </a:cubicBezTo>
                                <a:lnTo>
                                  <a:pt x="88" y="412"/>
                                </a:lnTo>
                                <a:cubicBezTo>
                                  <a:pt x="92" y="372"/>
                                  <a:pt x="94" y="331"/>
                                  <a:pt x="99" y="291"/>
                                </a:cubicBezTo>
                                <a:cubicBezTo>
                                  <a:pt x="105" y="207"/>
                                  <a:pt x="111" y="122"/>
                                  <a:pt x="116" y="38"/>
                                </a:cubicBezTo>
                                <a:cubicBezTo>
                                  <a:pt x="118" y="13"/>
                                  <a:pt x="99" y="1"/>
                                  <a:pt x="79" y="1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A8A539"/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91425" rIns="91425" bIns="91425" anchor="ctr" anchorCtr="0">
                            <a:noAutofit/>
                          </a:bodyPr>
                          <a:lstStyle/>
                          <a:p>
                            <a:pPr marL="0" lvl="0" indent="0" algn="l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endParaRPr/>
                          </a:p>
                        </p:txBody>
                      </p:sp>
                      <p:sp>
                        <p:nvSpPr>
                          <p:cNvPr id="1389" name="Google Shape;3150;p72">
                            <a:extLst>
                              <a:ext uri="{FF2B5EF4-FFF2-40B4-BE49-F238E27FC236}">
                                <a16:creationId xmlns:a16="http://schemas.microsoft.com/office/drawing/2014/main" id="{A4B96B0D-DF61-BF99-EE32-42CC9A9DD81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246600" y="1926175"/>
                            <a:ext cx="4325" cy="11450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173" h="458" extrusionOk="0">
                                <a:moveTo>
                                  <a:pt x="122" y="1"/>
                                </a:moveTo>
                                <a:cubicBezTo>
                                  <a:pt x="106" y="1"/>
                                  <a:pt x="91" y="10"/>
                                  <a:pt x="86" y="30"/>
                                </a:cubicBezTo>
                                <a:cubicBezTo>
                                  <a:pt x="71" y="98"/>
                                  <a:pt x="56" y="167"/>
                                  <a:pt x="41" y="237"/>
                                </a:cubicBezTo>
                                <a:cubicBezTo>
                                  <a:pt x="33" y="271"/>
                                  <a:pt x="26" y="304"/>
                                  <a:pt x="20" y="339"/>
                                </a:cubicBezTo>
                                <a:cubicBezTo>
                                  <a:pt x="14" y="370"/>
                                  <a:pt x="1" y="416"/>
                                  <a:pt x="17" y="444"/>
                                </a:cubicBezTo>
                                <a:cubicBezTo>
                                  <a:pt x="22" y="452"/>
                                  <a:pt x="31" y="457"/>
                                  <a:pt x="40" y="457"/>
                                </a:cubicBezTo>
                                <a:cubicBezTo>
                                  <a:pt x="44" y="457"/>
                                  <a:pt x="49" y="456"/>
                                  <a:pt x="52" y="453"/>
                                </a:cubicBezTo>
                                <a:cubicBezTo>
                                  <a:pt x="79" y="434"/>
                                  <a:pt x="87" y="390"/>
                                  <a:pt x="94" y="359"/>
                                </a:cubicBezTo>
                                <a:lnTo>
                                  <a:pt x="118" y="258"/>
                                </a:lnTo>
                                <a:lnTo>
                                  <a:pt x="165" y="54"/>
                                </a:lnTo>
                                <a:cubicBezTo>
                                  <a:pt x="172" y="22"/>
                                  <a:pt x="146" y="1"/>
                                  <a:pt x="122" y="1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A8A539"/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91425" rIns="91425" bIns="91425" anchor="ctr" anchorCtr="0">
                            <a:noAutofit/>
                          </a:bodyPr>
                          <a:lstStyle/>
                          <a:p>
                            <a:pPr marL="0" lvl="0" indent="0" algn="l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endParaRPr/>
                          </a:p>
                        </p:txBody>
                      </p:sp>
                      <p:sp>
                        <p:nvSpPr>
                          <p:cNvPr id="1390" name="Google Shape;3151;p72">
                            <a:extLst>
                              <a:ext uri="{FF2B5EF4-FFF2-40B4-BE49-F238E27FC236}">
                                <a16:creationId xmlns:a16="http://schemas.microsoft.com/office/drawing/2014/main" id="{28980774-960F-F046-CBE5-F26B57F6840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51925" y="1847525"/>
                            <a:ext cx="6325" cy="21150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253" h="846" extrusionOk="0">
                                <a:moveTo>
                                  <a:pt x="44" y="0"/>
                                </a:moveTo>
                                <a:cubicBezTo>
                                  <a:pt x="23" y="0"/>
                                  <a:pt x="0" y="18"/>
                                  <a:pt x="8" y="46"/>
                                </a:cubicBezTo>
                                <a:cubicBezTo>
                                  <a:pt x="41" y="181"/>
                                  <a:pt x="72" y="318"/>
                                  <a:pt x="99" y="454"/>
                                </a:cubicBezTo>
                                <a:cubicBezTo>
                                  <a:pt x="112" y="523"/>
                                  <a:pt x="124" y="592"/>
                                  <a:pt x="138" y="660"/>
                                </a:cubicBezTo>
                                <a:cubicBezTo>
                                  <a:pt x="143" y="693"/>
                                  <a:pt x="149" y="725"/>
                                  <a:pt x="154" y="757"/>
                                </a:cubicBezTo>
                                <a:cubicBezTo>
                                  <a:pt x="159" y="792"/>
                                  <a:pt x="163" y="818"/>
                                  <a:pt x="191" y="841"/>
                                </a:cubicBezTo>
                                <a:cubicBezTo>
                                  <a:pt x="196" y="844"/>
                                  <a:pt x="201" y="846"/>
                                  <a:pt x="205" y="846"/>
                                </a:cubicBezTo>
                                <a:cubicBezTo>
                                  <a:pt x="216" y="846"/>
                                  <a:pt x="227" y="839"/>
                                  <a:pt x="232" y="831"/>
                                </a:cubicBezTo>
                                <a:cubicBezTo>
                                  <a:pt x="252" y="802"/>
                                  <a:pt x="242" y="768"/>
                                  <a:pt x="236" y="736"/>
                                </a:cubicBezTo>
                                <a:cubicBezTo>
                                  <a:pt x="231" y="704"/>
                                  <a:pt x="226" y="671"/>
                                  <a:pt x="219" y="639"/>
                                </a:cubicBezTo>
                                <a:cubicBezTo>
                                  <a:pt x="206" y="571"/>
                                  <a:pt x="194" y="503"/>
                                  <a:pt x="178" y="433"/>
                                </a:cubicBezTo>
                                <a:cubicBezTo>
                                  <a:pt x="148" y="297"/>
                                  <a:pt x="114" y="162"/>
                                  <a:pt x="78" y="26"/>
                                </a:cubicBezTo>
                                <a:cubicBezTo>
                                  <a:pt x="73" y="8"/>
                                  <a:pt x="59" y="0"/>
                                  <a:pt x="44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A8A539"/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91425" rIns="91425" bIns="91425" anchor="ctr" anchorCtr="0">
                            <a:noAutofit/>
                          </a:bodyPr>
                          <a:lstStyle/>
                          <a:p>
                            <a:pPr marL="0" lvl="0" indent="0" algn="l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endParaRPr/>
                          </a:p>
                        </p:txBody>
                      </p:sp>
                      <p:sp>
                        <p:nvSpPr>
                          <p:cNvPr id="1391" name="Google Shape;3152;p72">
                            <a:extLst>
                              <a:ext uri="{FF2B5EF4-FFF2-40B4-BE49-F238E27FC236}">
                                <a16:creationId xmlns:a16="http://schemas.microsoft.com/office/drawing/2014/main" id="{A9213345-2CAF-40AA-F488-5DE0E525DBB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60175" y="1857975"/>
                            <a:ext cx="2925" cy="10925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117" h="437" extrusionOk="0">
                                <a:moveTo>
                                  <a:pt x="39" y="0"/>
                                </a:moveTo>
                                <a:cubicBezTo>
                                  <a:pt x="20" y="0"/>
                                  <a:pt x="1" y="13"/>
                                  <a:pt x="1" y="38"/>
                                </a:cubicBezTo>
                                <a:cubicBezTo>
                                  <a:pt x="1" y="107"/>
                                  <a:pt x="5" y="178"/>
                                  <a:pt x="13" y="247"/>
                                </a:cubicBezTo>
                                <a:cubicBezTo>
                                  <a:pt x="16" y="284"/>
                                  <a:pt x="20" y="322"/>
                                  <a:pt x="27" y="358"/>
                                </a:cubicBezTo>
                                <a:cubicBezTo>
                                  <a:pt x="31" y="384"/>
                                  <a:pt x="39" y="436"/>
                                  <a:pt x="73" y="436"/>
                                </a:cubicBezTo>
                                <a:cubicBezTo>
                                  <a:pt x="73" y="436"/>
                                  <a:pt x="74" y="436"/>
                                  <a:pt x="74" y="436"/>
                                </a:cubicBezTo>
                                <a:cubicBezTo>
                                  <a:pt x="116" y="436"/>
                                  <a:pt x="107" y="382"/>
                                  <a:pt x="104" y="355"/>
                                </a:cubicBezTo>
                                <a:cubicBezTo>
                                  <a:pt x="100" y="319"/>
                                  <a:pt x="94" y="283"/>
                                  <a:pt x="90" y="247"/>
                                </a:cubicBezTo>
                                <a:cubicBezTo>
                                  <a:pt x="82" y="177"/>
                                  <a:pt x="78" y="107"/>
                                  <a:pt x="78" y="38"/>
                                </a:cubicBezTo>
                                <a:cubicBezTo>
                                  <a:pt x="78" y="13"/>
                                  <a:pt x="59" y="0"/>
                                  <a:pt x="39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A8A539"/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91425" rIns="91425" bIns="91425" anchor="ctr" anchorCtr="0">
                            <a:noAutofit/>
                          </a:bodyPr>
                          <a:lstStyle/>
                          <a:p>
                            <a:pPr marL="0" lvl="0" indent="0" algn="l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endParaRPr/>
                          </a:p>
                        </p:txBody>
                      </p:sp>
                      <p:sp>
                        <p:nvSpPr>
                          <p:cNvPr id="1392" name="Google Shape;3153;p72">
                            <a:extLst>
                              <a:ext uri="{FF2B5EF4-FFF2-40B4-BE49-F238E27FC236}">
                                <a16:creationId xmlns:a16="http://schemas.microsoft.com/office/drawing/2014/main" id="{6D26A786-4162-F09A-AF98-CEEA9D66FE2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66350" y="1863450"/>
                            <a:ext cx="2575" cy="13975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103" h="559" extrusionOk="0">
                                <a:moveTo>
                                  <a:pt x="58" y="1"/>
                                </a:moveTo>
                                <a:cubicBezTo>
                                  <a:pt x="34" y="1"/>
                                  <a:pt x="20" y="20"/>
                                  <a:pt x="17" y="42"/>
                                </a:cubicBezTo>
                                <a:cubicBezTo>
                                  <a:pt x="10" y="129"/>
                                  <a:pt x="4" y="216"/>
                                  <a:pt x="1" y="302"/>
                                </a:cubicBezTo>
                                <a:cubicBezTo>
                                  <a:pt x="0" y="343"/>
                                  <a:pt x="0" y="386"/>
                                  <a:pt x="1" y="427"/>
                                </a:cubicBezTo>
                                <a:cubicBezTo>
                                  <a:pt x="3" y="466"/>
                                  <a:pt x="0" y="522"/>
                                  <a:pt x="27" y="552"/>
                                </a:cubicBezTo>
                                <a:cubicBezTo>
                                  <a:pt x="31" y="556"/>
                                  <a:pt x="38" y="559"/>
                                  <a:pt x="45" y="559"/>
                                </a:cubicBezTo>
                                <a:cubicBezTo>
                                  <a:pt x="51" y="559"/>
                                  <a:pt x="57" y="556"/>
                                  <a:pt x="61" y="552"/>
                                </a:cubicBezTo>
                                <a:cubicBezTo>
                                  <a:pt x="87" y="519"/>
                                  <a:pt x="82" y="467"/>
                                  <a:pt x="82" y="427"/>
                                </a:cubicBezTo>
                                <a:cubicBezTo>
                                  <a:pt x="82" y="386"/>
                                  <a:pt x="82" y="343"/>
                                  <a:pt x="83" y="302"/>
                                </a:cubicBezTo>
                                <a:cubicBezTo>
                                  <a:pt x="86" y="216"/>
                                  <a:pt x="91" y="130"/>
                                  <a:pt x="99" y="42"/>
                                </a:cubicBezTo>
                                <a:cubicBezTo>
                                  <a:pt x="102" y="20"/>
                                  <a:pt x="79" y="1"/>
                                  <a:pt x="58" y="1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A8A539"/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91425" rIns="91425" bIns="91425" anchor="ctr" anchorCtr="0">
                            <a:noAutofit/>
                          </a:bodyPr>
                          <a:lstStyle/>
                          <a:p>
                            <a:pPr marL="0" lvl="0" indent="0" algn="l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endParaRPr/>
                          </a:p>
                        </p:txBody>
                      </p:sp>
                      <p:sp>
                        <p:nvSpPr>
                          <p:cNvPr id="1393" name="Google Shape;3154;p72">
                            <a:extLst>
                              <a:ext uri="{FF2B5EF4-FFF2-40B4-BE49-F238E27FC236}">
                                <a16:creationId xmlns:a16="http://schemas.microsoft.com/office/drawing/2014/main" id="{0F2E57F1-570F-041A-1160-2E71339A7F7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904975" y="1853600"/>
                            <a:ext cx="2700" cy="17750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108" h="710" extrusionOk="0">
                                <a:moveTo>
                                  <a:pt x="70" y="1"/>
                                </a:moveTo>
                                <a:cubicBezTo>
                                  <a:pt x="56" y="1"/>
                                  <a:pt x="41" y="9"/>
                                  <a:pt x="38" y="23"/>
                                </a:cubicBezTo>
                                <a:cubicBezTo>
                                  <a:pt x="25" y="76"/>
                                  <a:pt x="26" y="134"/>
                                  <a:pt x="24" y="188"/>
                                </a:cubicBezTo>
                                <a:cubicBezTo>
                                  <a:pt x="22" y="242"/>
                                  <a:pt x="19" y="298"/>
                                  <a:pt x="18" y="352"/>
                                </a:cubicBezTo>
                                <a:cubicBezTo>
                                  <a:pt x="17" y="409"/>
                                  <a:pt x="13" y="466"/>
                                  <a:pt x="12" y="523"/>
                                </a:cubicBezTo>
                                <a:cubicBezTo>
                                  <a:pt x="11" y="574"/>
                                  <a:pt x="0" y="634"/>
                                  <a:pt x="14" y="684"/>
                                </a:cubicBezTo>
                                <a:cubicBezTo>
                                  <a:pt x="20" y="701"/>
                                  <a:pt x="34" y="709"/>
                                  <a:pt x="48" y="709"/>
                                </a:cubicBezTo>
                                <a:cubicBezTo>
                                  <a:pt x="63" y="709"/>
                                  <a:pt x="78" y="700"/>
                                  <a:pt x="85" y="684"/>
                                </a:cubicBezTo>
                                <a:cubicBezTo>
                                  <a:pt x="95" y="657"/>
                                  <a:pt x="94" y="627"/>
                                  <a:pt x="95" y="598"/>
                                </a:cubicBezTo>
                                <a:cubicBezTo>
                                  <a:pt x="96" y="571"/>
                                  <a:pt x="97" y="544"/>
                                  <a:pt x="97" y="517"/>
                                </a:cubicBezTo>
                                <a:cubicBezTo>
                                  <a:pt x="99" y="463"/>
                                  <a:pt x="100" y="407"/>
                                  <a:pt x="101" y="353"/>
                                </a:cubicBezTo>
                                <a:cubicBezTo>
                                  <a:pt x="102" y="297"/>
                                  <a:pt x="103" y="240"/>
                                  <a:pt x="103" y="183"/>
                                </a:cubicBezTo>
                                <a:cubicBezTo>
                                  <a:pt x="105" y="131"/>
                                  <a:pt x="107" y="76"/>
                                  <a:pt x="98" y="23"/>
                                </a:cubicBezTo>
                                <a:cubicBezTo>
                                  <a:pt x="96" y="8"/>
                                  <a:pt x="83" y="1"/>
                                  <a:pt x="70" y="1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A8A539"/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91425" rIns="91425" bIns="91425" anchor="ctr" anchorCtr="0">
                            <a:noAutofit/>
                          </a:bodyPr>
                          <a:lstStyle/>
                          <a:p>
                            <a:pPr marL="0" lvl="0" indent="0" algn="l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endParaRPr/>
                          </a:p>
                        </p:txBody>
                      </p:sp>
                      <p:sp>
                        <p:nvSpPr>
                          <p:cNvPr id="1394" name="Google Shape;3155;p72">
                            <a:extLst>
                              <a:ext uri="{FF2B5EF4-FFF2-40B4-BE49-F238E27FC236}">
                                <a16:creationId xmlns:a16="http://schemas.microsoft.com/office/drawing/2014/main" id="{D82D521C-39DD-CE54-B297-4E692545DAE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99900" y="1862875"/>
                            <a:ext cx="2075" cy="9650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83" h="386" extrusionOk="0">
                                <a:moveTo>
                                  <a:pt x="34" y="1"/>
                                </a:moveTo>
                                <a:cubicBezTo>
                                  <a:pt x="17" y="1"/>
                                  <a:pt x="0" y="12"/>
                                  <a:pt x="1" y="34"/>
                                </a:cubicBezTo>
                                <a:cubicBezTo>
                                  <a:pt x="3" y="88"/>
                                  <a:pt x="5" y="143"/>
                                  <a:pt x="6" y="198"/>
                                </a:cubicBezTo>
                                <a:cubicBezTo>
                                  <a:pt x="8" y="253"/>
                                  <a:pt x="9" y="308"/>
                                  <a:pt x="18" y="364"/>
                                </a:cubicBezTo>
                                <a:cubicBezTo>
                                  <a:pt x="20" y="379"/>
                                  <a:pt x="35" y="386"/>
                                  <a:pt x="49" y="386"/>
                                </a:cubicBezTo>
                                <a:cubicBezTo>
                                  <a:pt x="50" y="386"/>
                                  <a:pt x="50" y="386"/>
                                  <a:pt x="51" y="386"/>
                                </a:cubicBezTo>
                                <a:cubicBezTo>
                                  <a:pt x="68" y="385"/>
                                  <a:pt x="77" y="371"/>
                                  <a:pt x="78" y="356"/>
                                </a:cubicBezTo>
                                <a:cubicBezTo>
                                  <a:pt x="82" y="302"/>
                                  <a:pt x="78" y="250"/>
                                  <a:pt x="76" y="195"/>
                                </a:cubicBezTo>
                                <a:cubicBezTo>
                                  <a:pt x="73" y="141"/>
                                  <a:pt x="71" y="88"/>
                                  <a:pt x="68" y="34"/>
                                </a:cubicBezTo>
                                <a:cubicBezTo>
                                  <a:pt x="67" y="12"/>
                                  <a:pt x="50" y="1"/>
                                  <a:pt x="34" y="1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A8A539"/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91425" rIns="91425" bIns="91425" anchor="ctr" anchorCtr="0">
                            <a:noAutofit/>
                          </a:bodyPr>
                          <a:lstStyle/>
                          <a:p>
                            <a:pPr marL="0" lvl="0" indent="0" algn="l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endParaRPr/>
                          </a:p>
                        </p:txBody>
                      </p:sp>
                      <p:sp>
                        <p:nvSpPr>
                          <p:cNvPr id="1395" name="Google Shape;3156;p72">
                            <a:extLst>
                              <a:ext uri="{FF2B5EF4-FFF2-40B4-BE49-F238E27FC236}">
                                <a16:creationId xmlns:a16="http://schemas.microsoft.com/office/drawing/2014/main" id="{7B9E37DA-E487-D9B2-A9AF-1574EAB7F2A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89925" y="1858300"/>
                            <a:ext cx="3200" cy="19500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128" h="780" extrusionOk="0">
                                <a:moveTo>
                                  <a:pt x="49" y="0"/>
                                </a:moveTo>
                                <a:cubicBezTo>
                                  <a:pt x="26" y="0"/>
                                  <a:pt x="1" y="20"/>
                                  <a:pt x="6" y="49"/>
                                </a:cubicBezTo>
                                <a:cubicBezTo>
                                  <a:pt x="23" y="168"/>
                                  <a:pt x="35" y="288"/>
                                  <a:pt x="41" y="409"/>
                                </a:cubicBezTo>
                                <a:cubicBezTo>
                                  <a:pt x="43" y="470"/>
                                  <a:pt x="44" y="529"/>
                                  <a:pt x="43" y="588"/>
                                </a:cubicBezTo>
                                <a:cubicBezTo>
                                  <a:pt x="42" y="645"/>
                                  <a:pt x="33" y="707"/>
                                  <a:pt x="53" y="761"/>
                                </a:cubicBezTo>
                                <a:cubicBezTo>
                                  <a:pt x="58" y="772"/>
                                  <a:pt x="69" y="780"/>
                                  <a:pt x="80" y="780"/>
                                </a:cubicBezTo>
                                <a:cubicBezTo>
                                  <a:pt x="88" y="780"/>
                                  <a:pt x="95" y="776"/>
                                  <a:pt x="100" y="768"/>
                                </a:cubicBezTo>
                                <a:cubicBezTo>
                                  <a:pt x="128" y="714"/>
                                  <a:pt x="124" y="649"/>
                                  <a:pt x="124" y="589"/>
                                </a:cubicBezTo>
                                <a:cubicBezTo>
                                  <a:pt x="125" y="526"/>
                                  <a:pt x="122" y="465"/>
                                  <a:pt x="120" y="403"/>
                                </a:cubicBezTo>
                                <a:cubicBezTo>
                                  <a:pt x="114" y="278"/>
                                  <a:pt x="100" y="152"/>
                                  <a:pt x="80" y="28"/>
                                </a:cubicBezTo>
                                <a:cubicBezTo>
                                  <a:pt x="77" y="9"/>
                                  <a:pt x="64" y="0"/>
                                  <a:pt x="49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A8A539"/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91425" rIns="91425" bIns="91425" anchor="ctr" anchorCtr="0">
                            <a:noAutofit/>
                          </a:bodyPr>
                          <a:lstStyle/>
                          <a:p>
                            <a:pPr marL="0" lvl="0" indent="0" algn="l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endParaRPr/>
                          </a:p>
                        </p:txBody>
                      </p:sp>
                      <p:sp>
                        <p:nvSpPr>
                          <p:cNvPr id="1396" name="Google Shape;3157;p72">
                            <a:extLst>
                              <a:ext uri="{FF2B5EF4-FFF2-40B4-BE49-F238E27FC236}">
                                <a16:creationId xmlns:a16="http://schemas.microsoft.com/office/drawing/2014/main" id="{35D5A9EB-FC8A-55CF-156B-5154B9019F9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01350" y="1911550"/>
                            <a:ext cx="4900" cy="11575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196" h="463" extrusionOk="0">
                                <a:moveTo>
                                  <a:pt x="158" y="1"/>
                                </a:moveTo>
                                <a:cubicBezTo>
                                  <a:pt x="152" y="1"/>
                                  <a:pt x="146" y="3"/>
                                  <a:pt x="141" y="10"/>
                                </a:cubicBezTo>
                                <a:cubicBezTo>
                                  <a:pt x="126" y="26"/>
                                  <a:pt x="124" y="44"/>
                                  <a:pt x="119" y="64"/>
                                </a:cubicBezTo>
                                <a:cubicBezTo>
                                  <a:pt x="115" y="84"/>
                                  <a:pt x="110" y="104"/>
                                  <a:pt x="105" y="123"/>
                                </a:cubicBezTo>
                                <a:cubicBezTo>
                                  <a:pt x="94" y="159"/>
                                  <a:pt x="84" y="193"/>
                                  <a:pt x="73" y="229"/>
                                </a:cubicBezTo>
                                <a:cubicBezTo>
                                  <a:pt x="61" y="266"/>
                                  <a:pt x="48" y="301"/>
                                  <a:pt x="35" y="336"/>
                                </a:cubicBezTo>
                                <a:cubicBezTo>
                                  <a:pt x="28" y="353"/>
                                  <a:pt x="22" y="372"/>
                                  <a:pt x="16" y="391"/>
                                </a:cubicBezTo>
                                <a:cubicBezTo>
                                  <a:pt x="10" y="412"/>
                                  <a:pt x="0" y="430"/>
                                  <a:pt x="15" y="449"/>
                                </a:cubicBezTo>
                                <a:cubicBezTo>
                                  <a:pt x="20" y="458"/>
                                  <a:pt x="28" y="463"/>
                                  <a:pt x="38" y="463"/>
                                </a:cubicBezTo>
                                <a:cubicBezTo>
                                  <a:pt x="40" y="463"/>
                                  <a:pt x="43" y="462"/>
                                  <a:pt x="46" y="462"/>
                                </a:cubicBezTo>
                                <a:cubicBezTo>
                                  <a:pt x="67" y="457"/>
                                  <a:pt x="77" y="439"/>
                                  <a:pt x="85" y="420"/>
                                </a:cubicBezTo>
                                <a:cubicBezTo>
                                  <a:pt x="95" y="403"/>
                                  <a:pt x="104" y="383"/>
                                  <a:pt x="111" y="364"/>
                                </a:cubicBezTo>
                                <a:cubicBezTo>
                                  <a:pt x="125" y="327"/>
                                  <a:pt x="137" y="291"/>
                                  <a:pt x="149" y="254"/>
                                </a:cubicBezTo>
                                <a:cubicBezTo>
                                  <a:pt x="160" y="217"/>
                                  <a:pt x="170" y="179"/>
                                  <a:pt x="177" y="142"/>
                                </a:cubicBezTo>
                                <a:cubicBezTo>
                                  <a:pt x="181" y="123"/>
                                  <a:pt x="185" y="102"/>
                                  <a:pt x="187" y="83"/>
                                </a:cubicBezTo>
                                <a:cubicBezTo>
                                  <a:pt x="190" y="63"/>
                                  <a:pt x="195" y="42"/>
                                  <a:pt x="188" y="22"/>
                                </a:cubicBezTo>
                                <a:cubicBezTo>
                                  <a:pt x="184" y="11"/>
                                  <a:pt x="171" y="1"/>
                                  <a:pt x="158" y="1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A8A539"/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91425" rIns="91425" bIns="91425" anchor="ctr" anchorCtr="0">
                            <a:noAutofit/>
                          </a:bodyPr>
                          <a:lstStyle/>
                          <a:p>
                            <a:pPr marL="0" lvl="0" indent="0" algn="l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endParaRPr/>
                          </a:p>
                        </p:txBody>
                      </p:sp>
                      <p:sp>
                        <p:nvSpPr>
                          <p:cNvPr id="1397" name="Google Shape;3158;p72">
                            <a:extLst>
                              <a:ext uri="{FF2B5EF4-FFF2-40B4-BE49-F238E27FC236}">
                                <a16:creationId xmlns:a16="http://schemas.microsoft.com/office/drawing/2014/main" id="{3EFBAF22-5D7E-B62B-378F-2CC939917FD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96400" y="1912550"/>
                            <a:ext cx="3750" cy="11325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150" h="453" extrusionOk="0">
                                <a:moveTo>
                                  <a:pt x="109" y="1"/>
                                </a:moveTo>
                                <a:cubicBezTo>
                                  <a:pt x="94" y="1"/>
                                  <a:pt x="78" y="9"/>
                                  <a:pt x="76" y="27"/>
                                </a:cubicBezTo>
                                <a:cubicBezTo>
                                  <a:pt x="70" y="61"/>
                                  <a:pt x="72" y="97"/>
                                  <a:pt x="69" y="132"/>
                                </a:cubicBezTo>
                                <a:cubicBezTo>
                                  <a:pt x="66" y="164"/>
                                  <a:pt x="61" y="197"/>
                                  <a:pt x="55" y="228"/>
                                </a:cubicBezTo>
                                <a:cubicBezTo>
                                  <a:pt x="49" y="261"/>
                                  <a:pt x="40" y="293"/>
                                  <a:pt x="29" y="327"/>
                                </a:cubicBezTo>
                                <a:cubicBezTo>
                                  <a:pt x="20" y="358"/>
                                  <a:pt x="7" y="390"/>
                                  <a:pt x="2" y="422"/>
                                </a:cubicBezTo>
                                <a:cubicBezTo>
                                  <a:pt x="0" y="441"/>
                                  <a:pt x="16" y="453"/>
                                  <a:pt x="33" y="453"/>
                                </a:cubicBezTo>
                                <a:cubicBezTo>
                                  <a:pt x="40" y="453"/>
                                  <a:pt x="48" y="450"/>
                                  <a:pt x="54" y="444"/>
                                </a:cubicBezTo>
                                <a:cubicBezTo>
                                  <a:pt x="79" y="416"/>
                                  <a:pt x="90" y="379"/>
                                  <a:pt x="101" y="346"/>
                                </a:cubicBezTo>
                                <a:cubicBezTo>
                                  <a:pt x="113" y="312"/>
                                  <a:pt x="121" y="277"/>
                                  <a:pt x="127" y="243"/>
                                </a:cubicBezTo>
                                <a:cubicBezTo>
                                  <a:pt x="135" y="207"/>
                                  <a:pt x="140" y="171"/>
                                  <a:pt x="143" y="135"/>
                                </a:cubicBezTo>
                                <a:cubicBezTo>
                                  <a:pt x="147" y="100"/>
                                  <a:pt x="150" y="61"/>
                                  <a:pt x="144" y="27"/>
                                </a:cubicBezTo>
                                <a:cubicBezTo>
                                  <a:pt x="141" y="9"/>
                                  <a:pt x="125" y="1"/>
                                  <a:pt x="109" y="1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A8A539"/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91425" rIns="91425" bIns="91425" anchor="ctr" anchorCtr="0">
                            <a:noAutofit/>
                          </a:bodyPr>
                          <a:lstStyle/>
                          <a:p>
                            <a:pPr marL="0" lvl="0" indent="0" algn="l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endParaRPr/>
                          </a:p>
                        </p:txBody>
                      </p:sp>
                      <p:sp>
                        <p:nvSpPr>
                          <p:cNvPr id="1398" name="Google Shape;3159;p72">
                            <a:extLst>
                              <a:ext uri="{FF2B5EF4-FFF2-40B4-BE49-F238E27FC236}">
                                <a16:creationId xmlns:a16="http://schemas.microsoft.com/office/drawing/2014/main" id="{9FF12615-06AC-80D7-7A56-24E5A271356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88800" y="1906450"/>
                            <a:ext cx="4700" cy="19925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188" h="797" extrusionOk="0">
                                <a:moveTo>
                                  <a:pt x="49" y="1"/>
                                </a:moveTo>
                                <a:cubicBezTo>
                                  <a:pt x="26" y="1"/>
                                  <a:pt x="0" y="21"/>
                                  <a:pt x="7" y="51"/>
                                </a:cubicBezTo>
                                <a:cubicBezTo>
                                  <a:pt x="30" y="177"/>
                                  <a:pt x="50" y="305"/>
                                  <a:pt x="64" y="432"/>
                                </a:cubicBezTo>
                                <a:cubicBezTo>
                                  <a:pt x="70" y="494"/>
                                  <a:pt x="75" y="557"/>
                                  <a:pt x="81" y="619"/>
                                </a:cubicBezTo>
                                <a:cubicBezTo>
                                  <a:pt x="85" y="676"/>
                                  <a:pt x="76" y="743"/>
                                  <a:pt x="116" y="789"/>
                                </a:cubicBezTo>
                                <a:cubicBezTo>
                                  <a:pt x="120" y="795"/>
                                  <a:pt x="125" y="797"/>
                                  <a:pt x="131" y="797"/>
                                </a:cubicBezTo>
                                <a:cubicBezTo>
                                  <a:pt x="140" y="797"/>
                                  <a:pt x="149" y="791"/>
                                  <a:pt x="154" y="784"/>
                                </a:cubicBezTo>
                                <a:cubicBezTo>
                                  <a:pt x="188" y="736"/>
                                  <a:pt x="169" y="660"/>
                                  <a:pt x="166" y="606"/>
                                </a:cubicBezTo>
                                <a:cubicBezTo>
                                  <a:pt x="161" y="541"/>
                                  <a:pt x="153" y="477"/>
                                  <a:pt x="145" y="412"/>
                                </a:cubicBezTo>
                                <a:cubicBezTo>
                                  <a:pt x="130" y="284"/>
                                  <a:pt x="109" y="157"/>
                                  <a:pt x="84" y="30"/>
                                </a:cubicBezTo>
                                <a:cubicBezTo>
                                  <a:pt x="79" y="9"/>
                                  <a:pt x="65" y="1"/>
                                  <a:pt x="49" y="1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A8A539"/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91425" rIns="91425" bIns="91425" anchor="ctr" anchorCtr="0">
                            <a:noAutofit/>
                          </a:bodyPr>
                          <a:lstStyle/>
                          <a:p>
                            <a:pPr marL="0" lvl="0" indent="0" algn="l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endParaRPr/>
                          </a:p>
                        </p:txBody>
                      </p:sp>
                      <p:sp>
                        <p:nvSpPr>
                          <p:cNvPr id="1399" name="Google Shape;3160;p72">
                            <a:extLst>
                              <a:ext uri="{FF2B5EF4-FFF2-40B4-BE49-F238E27FC236}">
                                <a16:creationId xmlns:a16="http://schemas.microsoft.com/office/drawing/2014/main" id="{B0F8CDE3-6953-2819-A676-86DA1E91FCB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65700" y="1923125"/>
                            <a:ext cx="2375" cy="13050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95" h="522" extrusionOk="0">
                                <a:moveTo>
                                  <a:pt x="55" y="1"/>
                                </a:moveTo>
                                <a:cubicBezTo>
                                  <a:pt x="40" y="1"/>
                                  <a:pt x="25" y="9"/>
                                  <a:pt x="20" y="26"/>
                                </a:cubicBezTo>
                                <a:cubicBezTo>
                                  <a:pt x="13" y="49"/>
                                  <a:pt x="16" y="76"/>
                                  <a:pt x="14" y="100"/>
                                </a:cubicBezTo>
                                <a:lnTo>
                                  <a:pt x="13" y="163"/>
                                </a:lnTo>
                                <a:lnTo>
                                  <a:pt x="10" y="290"/>
                                </a:lnTo>
                                <a:cubicBezTo>
                                  <a:pt x="8" y="337"/>
                                  <a:pt x="7" y="382"/>
                                  <a:pt x="6" y="427"/>
                                </a:cubicBezTo>
                                <a:cubicBezTo>
                                  <a:pt x="5" y="457"/>
                                  <a:pt x="1" y="522"/>
                                  <a:pt x="44" y="522"/>
                                </a:cubicBezTo>
                                <a:cubicBezTo>
                                  <a:pt x="44" y="522"/>
                                  <a:pt x="45" y="522"/>
                                  <a:pt x="45" y="522"/>
                                </a:cubicBezTo>
                                <a:cubicBezTo>
                                  <a:pt x="88" y="522"/>
                                  <a:pt x="87" y="456"/>
                                  <a:pt x="87" y="427"/>
                                </a:cubicBezTo>
                                <a:cubicBezTo>
                                  <a:pt x="87" y="380"/>
                                  <a:pt x="88" y="335"/>
                                  <a:pt x="88" y="290"/>
                                </a:cubicBezTo>
                                <a:cubicBezTo>
                                  <a:pt x="88" y="248"/>
                                  <a:pt x="89" y="205"/>
                                  <a:pt x="89" y="163"/>
                                </a:cubicBezTo>
                                <a:cubicBezTo>
                                  <a:pt x="90" y="142"/>
                                  <a:pt x="90" y="120"/>
                                  <a:pt x="90" y="100"/>
                                </a:cubicBezTo>
                                <a:cubicBezTo>
                                  <a:pt x="91" y="75"/>
                                  <a:pt x="94" y="49"/>
                                  <a:pt x="88" y="26"/>
                                </a:cubicBezTo>
                                <a:cubicBezTo>
                                  <a:pt x="84" y="9"/>
                                  <a:pt x="69" y="1"/>
                                  <a:pt x="55" y="1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A8A539"/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91425" rIns="91425" bIns="91425" anchor="ctr" anchorCtr="0">
                            <a:noAutofit/>
                          </a:bodyPr>
                          <a:lstStyle/>
                          <a:p>
                            <a:pPr marL="0" lvl="0" indent="0" algn="l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endParaRPr/>
                          </a:p>
                        </p:txBody>
                      </p:sp>
                      <p:sp>
                        <p:nvSpPr>
                          <p:cNvPr id="1400" name="Google Shape;3161;p72">
                            <a:extLst>
                              <a:ext uri="{FF2B5EF4-FFF2-40B4-BE49-F238E27FC236}">
                                <a16:creationId xmlns:a16="http://schemas.microsoft.com/office/drawing/2014/main" id="{88A27A6A-2AD7-7F2E-3C91-B6A5E966D13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57600" y="1917850"/>
                            <a:ext cx="2975" cy="13625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119" h="545" extrusionOk="0">
                                <a:moveTo>
                                  <a:pt x="39" y="0"/>
                                </a:moveTo>
                                <a:cubicBezTo>
                                  <a:pt x="20" y="0"/>
                                  <a:pt x="1" y="13"/>
                                  <a:pt x="2" y="38"/>
                                </a:cubicBezTo>
                                <a:cubicBezTo>
                                  <a:pt x="7" y="122"/>
                                  <a:pt x="14" y="208"/>
                                  <a:pt x="20" y="291"/>
                                </a:cubicBezTo>
                                <a:cubicBezTo>
                                  <a:pt x="23" y="331"/>
                                  <a:pt x="27" y="373"/>
                                  <a:pt x="31" y="412"/>
                                </a:cubicBezTo>
                                <a:lnTo>
                                  <a:pt x="38" y="478"/>
                                </a:lnTo>
                                <a:cubicBezTo>
                                  <a:pt x="41" y="499"/>
                                  <a:pt x="41" y="519"/>
                                  <a:pt x="57" y="536"/>
                                </a:cubicBezTo>
                                <a:cubicBezTo>
                                  <a:pt x="64" y="541"/>
                                  <a:pt x="71" y="544"/>
                                  <a:pt x="78" y="544"/>
                                </a:cubicBezTo>
                                <a:cubicBezTo>
                                  <a:pt x="88" y="544"/>
                                  <a:pt x="98" y="539"/>
                                  <a:pt x="105" y="529"/>
                                </a:cubicBezTo>
                                <a:cubicBezTo>
                                  <a:pt x="118" y="512"/>
                                  <a:pt x="114" y="489"/>
                                  <a:pt x="114" y="467"/>
                                </a:cubicBezTo>
                                <a:cubicBezTo>
                                  <a:pt x="114" y="447"/>
                                  <a:pt x="113" y="428"/>
                                  <a:pt x="111" y="407"/>
                                </a:cubicBezTo>
                                <a:cubicBezTo>
                                  <a:pt x="110" y="367"/>
                                  <a:pt x="106" y="326"/>
                                  <a:pt x="103" y="286"/>
                                </a:cubicBezTo>
                                <a:cubicBezTo>
                                  <a:pt x="96" y="203"/>
                                  <a:pt x="88" y="121"/>
                                  <a:pt x="82" y="38"/>
                                </a:cubicBezTo>
                                <a:cubicBezTo>
                                  <a:pt x="80" y="13"/>
                                  <a:pt x="59" y="0"/>
                                  <a:pt x="39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A8A539"/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91425" rIns="91425" bIns="91425" anchor="ctr" anchorCtr="0">
                            <a:noAutofit/>
                          </a:bodyPr>
                          <a:lstStyle/>
                          <a:p>
                            <a:pPr marL="0" lvl="0" indent="0" algn="l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endParaRPr/>
                          </a:p>
                        </p:txBody>
                      </p:sp>
                      <p:sp>
                        <p:nvSpPr>
                          <p:cNvPr id="1401" name="Google Shape;3162;p72">
                            <a:extLst>
                              <a:ext uri="{FF2B5EF4-FFF2-40B4-BE49-F238E27FC236}">
                                <a16:creationId xmlns:a16="http://schemas.microsoft.com/office/drawing/2014/main" id="{15B1FB07-2425-C6B6-8347-08D4B54D37C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50525" y="1924875"/>
                            <a:ext cx="4300" cy="11400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172" h="456" extrusionOk="0">
                                <a:moveTo>
                                  <a:pt x="51" y="0"/>
                                </a:moveTo>
                                <a:cubicBezTo>
                                  <a:pt x="27" y="0"/>
                                  <a:pt x="0" y="21"/>
                                  <a:pt x="8" y="52"/>
                                </a:cubicBezTo>
                                <a:lnTo>
                                  <a:pt x="55" y="258"/>
                                </a:lnTo>
                                <a:lnTo>
                                  <a:pt x="77" y="358"/>
                                </a:lnTo>
                                <a:cubicBezTo>
                                  <a:pt x="85" y="390"/>
                                  <a:pt x="93" y="433"/>
                                  <a:pt x="120" y="453"/>
                                </a:cubicBezTo>
                                <a:cubicBezTo>
                                  <a:pt x="123" y="455"/>
                                  <a:pt x="127" y="456"/>
                                  <a:pt x="131" y="456"/>
                                </a:cubicBezTo>
                                <a:cubicBezTo>
                                  <a:pt x="141" y="456"/>
                                  <a:pt x="151" y="451"/>
                                  <a:pt x="155" y="443"/>
                                </a:cubicBezTo>
                                <a:cubicBezTo>
                                  <a:pt x="171" y="415"/>
                                  <a:pt x="159" y="368"/>
                                  <a:pt x="152" y="338"/>
                                </a:cubicBezTo>
                                <a:cubicBezTo>
                                  <a:pt x="145" y="303"/>
                                  <a:pt x="139" y="269"/>
                                  <a:pt x="132" y="236"/>
                                </a:cubicBezTo>
                                <a:cubicBezTo>
                                  <a:pt x="117" y="166"/>
                                  <a:pt x="102" y="98"/>
                                  <a:pt x="87" y="30"/>
                                </a:cubicBezTo>
                                <a:cubicBezTo>
                                  <a:pt x="83" y="9"/>
                                  <a:pt x="67" y="0"/>
                                  <a:pt x="51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A8A539"/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91425" rIns="91425" bIns="91425" anchor="ctr" anchorCtr="0">
                            <a:noAutofit/>
                          </a:bodyPr>
                          <a:lstStyle/>
                          <a:p>
                            <a:pPr marL="0" lvl="0" indent="0" algn="l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endParaRPr/>
                          </a:p>
                        </p:txBody>
                      </p:sp>
                      <p:sp>
                        <p:nvSpPr>
                          <p:cNvPr id="1402" name="Google Shape;3163;p72">
                            <a:extLst>
                              <a:ext uri="{FF2B5EF4-FFF2-40B4-BE49-F238E27FC236}">
                                <a16:creationId xmlns:a16="http://schemas.microsoft.com/office/drawing/2014/main" id="{279F4ED7-73F9-1FF8-4D8C-86856E47B2E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98150" y="1894775"/>
                            <a:ext cx="5725" cy="20875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229" h="835" extrusionOk="0">
                                <a:moveTo>
                                  <a:pt x="197" y="0"/>
                                </a:moveTo>
                                <a:cubicBezTo>
                                  <a:pt x="184" y="0"/>
                                  <a:pt x="170" y="8"/>
                                  <a:pt x="165" y="23"/>
                                </a:cubicBezTo>
                                <a:cubicBezTo>
                                  <a:pt x="142" y="90"/>
                                  <a:pt x="131" y="161"/>
                                  <a:pt x="116" y="229"/>
                                </a:cubicBezTo>
                                <a:cubicBezTo>
                                  <a:pt x="102" y="297"/>
                                  <a:pt x="88" y="367"/>
                                  <a:pt x="73" y="436"/>
                                </a:cubicBezTo>
                                <a:cubicBezTo>
                                  <a:pt x="59" y="505"/>
                                  <a:pt x="45" y="575"/>
                                  <a:pt x="31" y="645"/>
                                </a:cubicBezTo>
                                <a:lnTo>
                                  <a:pt x="11" y="741"/>
                                </a:lnTo>
                                <a:cubicBezTo>
                                  <a:pt x="6" y="774"/>
                                  <a:pt x="0" y="800"/>
                                  <a:pt x="23" y="827"/>
                                </a:cubicBezTo>
                                <a:cubicBezTo>
                                  <a:pt x="27" y="833"/>
                                  <a:pt x="34" y="835"/>
                                  <a:pt x="40" y="835"/>
                                </a:cubicBezTo>
                                <a:cubicBezTo>
                                  <a:pt x="44" y="835"/>
                                  <a:pt x="49" y="834"/>
                                  <a:pt x="54" y="831"/>
                                </a:cubicBezTo>
                                <a:cubicBezTo>
                                  <a:pt x="85" y="816"/>
                                  <a:pt x="89" y="782"/>
                                  <a:pt x="95" y="751"/>
                                </a:cubicBezTo>
                                <a:lnTo>
                                  <a:pt x="115" y="654"/>
                                </a:lnTo>
                                <a:lnTo>
                                  <a:pt x="155" y="446"/>
                                </a:lnTo>
                                <a:cubicBezTo>
                                  <a:pt x="168" y="375"/>
                                  <a:pt x="182" y="306"/>
                                  <a:pt x="194" y="236"/>
                                </a:cubicBezTo>
                                <a:cubicBezTo>
                                  <a:pt x="206" y="168"/>
                                  <a:pt x="222" y="100"/>
                                  <a:pt x="227" y="32"/>
                                </a:cubicBezTo>
                                <a:cubicBezTo>
                                  <a:pt x="228" y="11"/>
                                  <a:pt x="213" y="0"/>
                                  <a:pt x="197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A8A539"/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91425" rIns="91425" bIns="91425" anchor="ctr" anchorCtr="0">
                            <a:noAutofit/>
                          </a:bodyPr>
                          <a:lstStyle/>
                          <a:p>
                            <a:pPr marL="0" lvl="0" indent="0" algn="l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endParaRPr/>
                          </a:p>
                        </p:txBody>
                      </p:sp>
                      <p:sp>
                        <p:nvSpPr>
                          <p:cNvPr id="1403" name="Google Shape;3164;p72">
                            <a:extLst>
                              <a:ext uri="{FF2B5EF4-FFF2-40B4-BE49-F238E27FC236}">
                                <a16:creationId xmlns:a16="http://schemas.microsoft.com/office/drawing/2014/main" id="{D6170B96-494A-15A8-B07F-C179603A18A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94350" y="1902175"/>
                            <a:ext cx="2250" cy="9225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90" h="369" extrusionOk="0">
                                <a:moveTo>
                                  <a:pt x="56" y="0"/>
                                </a:moveTo>
                                <a:cubicBezTo>
                                  <a:pt x="39" y="0"/>
                                  <a:pt x="26" y="14"/>
                                  <a:pt x="25" y="31"/>
                                </a:cubicBezTo>
                                <a:cubicBezTo>
                                  <a:pt x="22" y="84"/>
                                  <a:pt x="17" y="135"/>
                                  <a:pt x="13" y="189"/>
                                </a:cubicBezTo>
                                <a:cubicBezTo>
                                  <a:pt x="9" y="241"/>
                                  <a:pt x="0" y="295"/>
                                  <a:pt x="9" y="347"/>
                                </a:cubicBezTo>
                                <a:cubicBezTo>
                                  <a:pt x="11" y="362"/>
                                  <a:pt x="23" y="369"/>
                                  <a:pt x="36" y="369"/>
                                </a:cubicBezTo>
                                <a:cubicBezTo>
                                  <a:pt x="50" y="369"/>
                                  <a:pt x="64" y="361"/>
                                  <a:pt x="68" y="347"/>
                                </a:cubicBezTo>
                                <a:cubicBezTo>
                                  <a:pt x="82" y="296"/>
                                  <a:pt x="81" y="241"/>
                                  <a:pt x="82" y="189"/>
                                </a:cubicBezTo>
                                <a:cubicBezTo>
                                  <a:pt x="84" y="135"/>
                                  <a:pt x="86" y="84"/>
                                  <a:pt x="87" y="31"/>
                                </a:cubicBezTo>
                                <a:cubicBezTo>
                                  <a:pt x="89" y="14"/>
                                  <a:pt x="74" y="0"/>
                                  <a:pt x="56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A8A539"/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91425" rIns="91425" bIns="91425" anchor="ctr" anchorCtr="0">
                            <a:noAutofit/>
                          </a:bodyPr>
                          <a:lstStyle/>
                          <a:p>
                            <a:pPr marL="0" lvl="0" indent="0" algn="l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endParaRPr/>
                          </a:p>
                        </p:txBody>
                      </p:sp>
                      <p:sp>
                        <p:nvSpPr>
                          <p:cNvPr id="1404" name="Google Shape;3165;p72">
                            <a:extLst>
                              <a:ext uri="{FF2B5EF4-FFF2-40B4-BE49-F238E27FC236}">
                                <a16:creationId xmlns:a16="http://schemas.microsoft.com/office/drawing/2014/main" id="{CA11956A-D6A1-749E-92D3-12736E685ED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87975" y="1904875"/>
                            <a:ext cx="3875" cy="11175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155" h="447" extrusionOk="0">
                                <a:moveTo>
                                  <a:pt x="30" y="1"/>
                                </a:moveTo>
                                <a:cubicBezTo>
                                  <a:pt x="15" y="1"/>
                                  <a:pt x="0" y="13"/>
                                  <a:pt x="2" y="32"/>
                                </a:cubicBezTo>
                                <a:cubicBezTo>
                                  <a:pt x="1" y="53"/>
                                  <a:pt x="11" y="71"/>
                                  <a:pt x="17" y="91"/>
                                </a:cubicBezTo>
                                <a:lnTo>
                                  <a:pt x="33" y="141"/>
                                </a:lnTo>
                                <a:cubicBezTo>
                                  <a:pt x="43" y="175"/>
                                  <a:pt x="51" y="208"/>
                                  <a:pt x="58" y="243"/>
                                </a:cubicBezTo>
                                <a:cubicBezTo>
                                  <a:pt x="67" y="277"/>
                                  <a:pt x="72" y="311"/>
                                  <a:pt x="77" y="346"/>
                                </a:cubicBezTo>
                                <a:cubicBezTo>
                                  <a:pt x="79" y="365"/>
                                  <a:pt x="82" y="383"/>
                                  <a:pt x="87" y="402"/>
                                </a:cubicBezTo>
                                <a:cubicBezTo>
                                  <a:pt x="89" y="409"/>
                                  <a:pt x="92" y="419"/>
                                  <a:pt x="97" y="425"/>
                                </a:cubicBezTo>
                                <a:cubicBezTo>
                                  <a:pt x="99" y="429"/>
                                  <a:pt x="102" y="434"/>
                                  <a:pt x="107" y="436"/>
                                </a:cubicBezTo>
                                <a:cubicBezTo>
                                  <a:pt x="114" y="439"/>
                                  <a:pt x="115" y="440"/>
                                  <a:pt x="110" y="440"/>
                                </a:cubicBezTo>
                                <a:cubicBezTo>
                                  <a:pt x="112" y="445"/>
                                  <a:pt x="117" y="447"/>
                                  <a:pt x="122" y="447"/>
                                </a:cubicBezTo>
                                <a:cubicBezTo>
                                  <a:pt x="128" y="447"/>
                                  <a:pt x="135" y="443"/>
                                  <a:pt x="138" y="436"/>
                                </a:cubicBezTo>
                                <a:cubicBezTo>
                                  <a:pt x="139" y="433"/>
                                  <a:pt x="148" y="426"/>
                                  <a:pt x="150" y="418"/>
                                </a:cubicBezTo>
                                <a:cubicBezTo>
                                  <a:pt x="153" y="409"/>
                                  <a:pt x="154" y="396"/>
                                  <a:pt x="154" y="387"/>
                                </a:cubicBezTo>
                                <a:cubicBezTo>
                                  <a:pt x="154" y="368"/>
                                  <a:pt x="153" y="350"/>
                                  <a:pt x="150" y="331"/>
                                </a:cubicBezTo>
                                <a:cubicBezTo>
                                  <a:pt x="145" y="294"/>
                                  <a:pt x="138" y="257"/>
                                  <a:pt x="129" y="221"/>
                                </a:cubicBezTo>
                                <a:cubicBezTo>
                                  <a:pt x="119" y="185"/>
                                  <a:pt x="109" y="149"/>
                                  <a:pt x="98" y="113"/>
                                </a:cubicBezTo>
                                <a:cubicBezTo>
                                  <a:pt x="91" y="97"/>
                                  <a:pt x="86" y="81"/>
                                  <a:pt x="79" y="63"/>
                                </a:cubicBezTo>
                                <a:cubicBezTo>
                                  <a:pt x="72" y="45"/>
                                  <a:pt x="66" y="24"/>
                                  <a:pt x="51" y="10"/>
                                </a:cubicBezTo>
                                <a:cubicBezTo>
                                  <a:pt x="45" y="3"/>
                                  <a:pt x="37" y="1"/>
                                  <a:pt x="30" y="1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A8A539"/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91425" rIns="91425" bIns="91425" anchor="ctr" anchorCtr="0">
                            <a:noAutofit/>
                          </a:bodyPr>
                          <a:lstStyle/>
                          <a:p>
                            <a:pPr marL="0" lvl="0" indent="0" algn="l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endParaRPr/>
                          </a:p>
                        </p:txBody>
                      </p:sp>
                      <p:sp>
                        <p:nvSpPr>
                          <p:cNvPr id="1405" name="Google Shape;3166;p72">
                            <a:extLst>
                              <a:ext uri="{FF2B5EF4-FFF2-40B4-BE49-F238E27FC236}">
                                <a16:creationId xmlns:a16="http://schemas.microsoft.com/office/drawing/2014/main" id="{D6A622D7-A59C-23C5-BDB0-D2904C58C53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04900" y="1895250"/>
                            <a:ext cx="6300" cy="21175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252" h="847" extrusionOk="0">
                                <a:moveTo>
                                  <a:pt x="208" y="1"/>
                                </a:moveTo>
                                <a:cubicBezTo>
                                  <a:pt x="193" y="1"/>
                                  <a:pt x="179" y="9"/>
                                  <a:pt x="173" y="27"/>
                                </a:cubicBezTo>
                                <a:cubicBezTo>
                                  <a:pt x="137" y="163"/>
                                  <a:pt x="104" y="298"/>
                                  <a:pt x="74" y="435"/>
                                </a:cubicBezTo>
                                <a:cubicBezTo>
                                  <a:pt x="59" y="503"/>
                                  <a:pt x="46" y="571"/>
                                  <a:pt x="33" y="639"/>
                                </a:cubicBezTo>
                                <a:cubicBezTo>
                                  <a:pt x="27" y="672"/>
                                  <a:pt x="22" y="704"/>
                                  <a:pt x="17" y="736"/>
                                </a:cubicBezTo>
                                <a:cubicBezTo>
                                  <a:pt x="11" y="770"/>
                                  <a:pt x="0" y="803"/>
                                  <a:pt x="20" y="831"/>
                                </a:cubicBezTo>
                                <a:cubicBezTo>
                                  <a:pt x="26" y="840"/>
                                  <a:pt x="36" y="847"/>
                                  <a:pt x="47" y="847"/>
                                </a:cubicBezTo>
                                <a:cubicBezTo>
                                  <a:pt x="51" y="847"/>
                                  <a:pt x="56" y="845"/>
                                  <a:pt x="60" y="842"/>
                                </a:cubicBezTo>
                                <a:cubicBezTo>
                                  <a:pt x="90" y="819"/>
                                  <a:pt x="92" y="793"/>
                                  <a:pt x="97" y="758"/>
                                </a:cubicBezTo>
                                <a:cubicBezTo>
                                  <a:pt x="102" y="726"/>
                                  <a:pt x="109" y="694"/>
                                  <a:pt x="115" y="662"/>
                                </a:cubicBezTo>
                                <a:cubicBezTo>
                                  <a:pt x="127" y="593"/>
                                  <a:pt x="140" y="524"/>
                                  <a:pt x="153" y="455"/>
                                </a:cubicBezTo>
                                <a:cubicBezTo>
                                  <a:pt x="180" y="318"/>
                                  <a:pt x="211" y="182"/>
                                  <a:pt x="245" y="46"/>
                                </a:cubicBezTo>
                                <a:cubicBezTo>
                                  <a:pt x="251" y="18"/>
                                  <a:pt x="230" y="1"/>
                                  <a:pt x="208" y="1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A8A539"/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91425" rIns="91425" bIns="91425" anchor="ctr" anchorCtr="0">
                            <a:noAutofit/>
                          </a:bodyPr>
                          <a:lstStyle/>
                          <a:p>
                            <a:pPr marL="0" lvl="0" indent="0" algn="l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endParaRPr/>
                          </a:p>
                        </p:txBody>
                      </p:sp>
                      <p:sp>
                        <p:nvSpPr>
                          <p:cNvPr id="1406" name="Google Shape;3167;p72">
                            <a:extLst>
                              <a:ext uri="{FF2B5EF4-FFF2-40B4-BE49-F238E27FC236}">
                                <a16:creationId xmlns:a16="http://schemas.microsoft.com/office/drawing/2014/main" id="{9C2EF960-AB63-4DBE-261A-41A0B72C56F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00075" y="1905775"/>
                            <a:ext cx="2875" cy="10925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115" h="437" extrusionOk="0">
                                <a:moveTo>
                                  <a:pt x="76" y="0"/>
                                </a:moveTo>
                                <a:cubicBezTo>
                                  <a:pt x="57" y="0"/>
                                  <a:pt x="37" y="13"/>
                                  <a:pt x="37" y="38"/>
                                </a:cubicBezTo>
                                <a:cubicBezTo>
                                  <a:pt x="37" y="108"/>
                                  <a:pt x="33" y="177"/>
                                  <a:pt x="26" y="247"/>
                                </a:cubicBezTo>
                                <a:cubicBezTo>
                                  <a:pt x="22" y="281"/>
                                  <a:pt x="16" y="318"/>
                                  <a:pt x="12" y="354"/>
                                </a:cubicBezTo>
                                <a:cubicBezTo>
                                  <a:pt x="9" y="380"/>
                                  <a:pt x="0" y="434"/>
                                  <a:pt x="42" y="437"/>
                                </a:cubicBezTo>
                                <a:cubicBezTo>
                                  <a:pt x="42" y="437"/>
                                  <a:pt x="42" y="437"/>
                                  <a:pt x="43" y="437"/>
                                </a:cubicBezTo>
                                <a:cubicBezTo>
                                  <a:pt x="78" y="437"/>
                                  <a:pt x="85" y="385"/>
                                  <a:pt x="89" y="357"/>
                                </a:cubicBezTo>
                                <a:cubicBezTo>
                                  <a:pt x="96" y="321"/>
                                  <a:pt x="99" y="284"/>
                                  <a:pt x="103" y="247"/>
                                </a:cubicBezTo>
                                <a:cubicBezTo>
                                  <a:pt x="111" y="178"/>
                                  <a:pt x="115" y="108"/>
                                  <a:pt x="115" y="38"/>
                                </a:cubicBezTo>
                                <a:cubicBezTo>
                                  <a:pt x="115" y="13"/>
                                  <a:pt x="95" y="0"/>
                                  <a:pt x="76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A8A539"/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91425" rIns="91425" bIns="91425" anchor="ctr" anchorCtr="0">
                            <a:noAutofit/>
                          </a:bodyPr>
                          <a:lstStyle/>
                          <a:p>
                            <a:pPr marL="0" lvl="0" indent="0" algn="l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endParaRPr/>
                          </a:p>
                        </p:txBody>
                      </p:sp>
                      <p:sp>
                        <p:nvSpPr>
                          <p:cNvPr id="1407" name="Google Shape;3168;p72">
                            <a:extLst>
                              <a:ext uri="{FF2B5EF4-FFF2-40B4-BE49-F238E27FC236}">
                                <a16:creationId xmlns:a16="http://schemas.microsoft.com/office/drawing/2014/main" id="{5C57F974-D0A4-B330-2874-78C0F3CA301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994250" y="1911225"/>
                            <a:ext cx="2550" cy="13975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102" h="559" extrusionOk="0">
                                <a:moveTo>
                                  <a:pt x="43" y="0"/>
                                </a:moveTo>
                                <a:cubicBezTo>
                                  <a:pt x="23" y="0"/>
                                  <a:pt x="0" y="20"/>
                                  <a:pt x="2" y="41"/>
                                </a:cubicBezTo>
                                <a:cubicBezTo>
                                  <a:pt x="11" y="128"/>
                                  <a:pt x="17" y="216"/>
                                  <a:pt x="20" y="302"/>
                                </a:cubicBezTo>
                                <a:cubicBezTo>
                                  <a:pt x="21" y="344"/>
                                  <a:pt x="21" y="386"/>
                                  <a:pt x="21" y="427"/>
                                </a:cubicBezTo>
                                <a:cubicBezTo>
                                  <a:pt x="21" y="467"/>
                                  <a:pt x="16" y="519"/>
                                  <a:pt x="41" y="551"/>
                                </a:cubicBezTo>
                                <a:cubicBezTo>
                                  <a:pt x="45" y="556"/>
                                  <a:pt x="51" y="558"/>
                                  <a:pt x="57" y="558"/>
                                </a:cubicBezTo>
                                <a:cubicBezTo>
                                  <a:pt x="64" y="558"/>
                                  <a:pt x="71" y="556"/>
                                  <a:pt x="74" y="551"/>
                                </a:cubicBezTo>
                                <a:cubicBezTo>
                                  <a:pt x="101" y="521"/>
                                  <a:pt x="99" y="466"/>
                                  <a:pt x="100" y="427"/>
                                </a:cubicBezTo>
                                <a:cubicBezTo>
                                  <a:pt x="101" y="386"/>
                                  <a:pt x="101" y="344"/>
                                  <a:pt x="100" y="302"/>
                                </a:cubicBezTo>
                                <a:cubicBezTo>
                                  <a:pt x="98" y="216"/>
                                  <a:pt x="93" y="128"/>
                                  <a:pt x="85" y="41"/>
                                </a:cubicBezTo>
                                <a:cubicBezTo>
                                  <a:pt x="83" y="20"/>
                                  <a:pt x="68" y="0"/>
                                  <a:pt x="43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A8A539"/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91425" rIns="91425" bIns="91425" anchor="ctr" anchorCtr="0">
                            <a:noAutofit/>
                          </a:bodyPr>
                          <a:lstStyle/>
                          <a:p>
                            <a:pPr marL="0" lvl="0" indent="0" algn="l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endParaRPr/>
                          </a:p>
                        </p:txBody>
                      </p:sp>
                      <p:sp>
                        <p:nvSpPr>
                          <p:cNvPr id="1408" name="Google Shape;3169;p72">
                            <a:extLst>
                              <a:ext uri="{FF2B5EF4-FFF2-40B4-BE49-F238E27FC236}">
                                <a16:creationId xmlns:a16="http://schemas.microsoft.com/office/drawing/2014/main" id="{1385847F-70D6-A17C-107E-40329D3E73D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988775" y="1817550"/>
                            <a:ext cx="5750" cy="20875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230" h="835" extrusionOk="0">
                                <a:moveTo>
                                  <a:pt x="32" y="0"/>
                                </a:moveTo>
                                <a:cubicBezTo>
                                  <a:pt x="16" y="0"/>
                                  <a:pt x="1" y="10"/>
                                  <a:pt x="3" y="32"/>
                                </a:cubicBezTo>
                                <a:cubicBezTo>
                                  <a:pt x="8" y="100"/>
                                  <a:pt x="23" y="168"/>
                                  <a:pt x="34" y="236"/>
                                </a:cubicBezTo>
                                <a:cubicBezTo>
                                  <a:pt x="47" y="306"/>
                                  <a:pt x="60" y="375"/>
                                  <a:pt x="75" y="445"/>
                                </a:cubicBezTo>
                                <a:lnTo>
                                  <a:pt x="114" y="654"/>
                                </a:lnTo>
                                <a:lnTo>
                                  <a:pt x="134" y="751"/>
                                </a:lnTo>
                                <a:cubicBezTo>
                                  <a:pt x="140" y="781"/>
                                  <a:pt x="144" y="815"/>
                                  <a:pt x="175" y="831"/>
                                </a:cubicBezTo>
                                <a:cubicBezTo>
                                  <a:pt x="179" y="833"/>
                                  <a:pt x="184" y="834"/>
                                  <a:pt x="189" y="834"/>
                                </a:cubicBezTo>
                                <a:cubicBezTo>
                                  <a:pt x="195" y="834"/>
                                  <a:pt x="202" y="832"/>
                                  <a:pt x="206" y="827"/>
                                </a:cubicBezTo>
                                <a:cubicBezTo>
                                  <a:pt x="229" y="800"/>
                                  <a:pt x="224" y="771"/>
                                  <a:pt x="218" y="740"/>
                                </a:cubicBezTo>
                                <a:lnTo>
                                  <a:pt x="199" y="644"/>
                                </a:lnTo>
                                <a:cubicBezTo>
                                  <a:pt x="184" y="574"/>
                                  <a:pt x="170" y="505"/>
                                  <a:pt x="155" y="436"/>
                                </a:cubicBezTo>
                                <a:cubicBezTo>
                                  <a:pt x="142" y="367"/>
                                  <a:pt x="127" y="297"/>
                                  <a:pt x="113" y="229"/>
                                </a:cubicBezTo>
                                <a:cubicBezTo>
                                  <a:pt x="97" y="160"/>
                                  <a:pt x="86" y="89"/>
                                  <a:pt x="64" y="22"/>
                                </a:cubicBezTo>
                                <a:cubicBezTo>
                                  <a:pt x="60" y="8"/>
                                  <a:pt x="46" y="0"/>
                                  <a:pt x="32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A8A539"/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91425" rIns="91425" bIns="91425" anchor="ctr" anchorCtr="0">
                            <a:noAutofit/>
                          </a:bodyPr>
                          <a:lstStyle/>
                          <a:p>
                            <a:pPr marL="0" lvl="0" indent="0" algn="l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endParaRPr/>
                          </a:p>
                        </p:txBody>
                      </p:sp>
                      <p:sp>
                        <p:nvSpPr>
                          <p:cNvPr id="1409" name="Google Shape;3170;p72">
                            <a:extLst>
                              <a:ext uri="{FF2B5EF4-FFF2-40B4-BE49-F238E27FC236}">
                                <a16:creationId xmlns:a16="http://schemas.microsoft.com/office/drawing/2014/main" id="{221FE5A0-8EF0-A1DD-9EED-A64CEBCC2C9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00850" y="1827650"/>
                            <a:ext cx="3875" cy="11175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155" h="447" extrusionOk="0">
                                <a:moveTo>
                                  <a:pt x="124" y="0"/>
                                </a:moveTo>
                                <a:cubicBezTo>
                                  <a:pt x="117" y="0"/>
                                  <a:pt x="110" y="3"/>
                                  <a:pt x="103" y="9"/>
                                </a:cubicBezTo>
                                <a:cubicBezTo>
                                  <a:pt x="89" y="24"/>
                                  <a:pt x="83" y="44"/>
                                  <a:pt x="75" y="63"/>
                                </a:cubicBezTo>
                                <a:cubicBezTo>
                                  <a:pt x="68" y="80"/>
                                  <a:pt x="63" y="97"/>
                                  <a:pt x="57" y="112"/>
                                </a:cubicBezTo>
                                <a:cubicBezTo>
                                  <a:pt x="46" y="148"/>
                                  <a:pt x="35" y="185"/>
                                  <a:pt x="26" y="221"/>
                                </a:cubicBezTo>
                                <a:cubicBezTo>
                                  <a:pt x="17" y="257"/>
                                  <a:pt x="9" y="294"/>
                                  <a:pt x="4" y="331"/>
                                </a:cubicBezTo>
                                <a:cubicBezTo>
                                  <a:pt x="1" y="350"/>
                                  <a:pt x="0" y="367"/>
                                  <a:pt x="0" y="387"/>
                                </a:cubicBezTo>
                                <a:cubicBezTo>
                                  <a:pt x="0" y="396"/>
                                  <a:pt x="1" y="408"/>
                                  <a:pt x="4" y="418"/>
                                </a:cubicBezTo>
                                <a:cubicBezTo>
                                  <a:pt x="6" y="426"/>
                                  <a:pt x="16" y="432"/>
                                  <a:pt x="17" y="436"/>
                                </a:cubicBezTo>
                                <a:cubicBezTo>
                                  <a:pt x="19" y="443"/>
                                  <a:pt x="26" y="447"/>
                                  <a:pt x="33" y="447"/>
                                </a:cubicBezTo>
                                <a:cubicBezTo>
                                  <a:pt x="38" y="447"/>
                                  <a:pt x="42" y="445"/>
                                  <a:pt x="45" y="439"/>
                                </a:cubicBezTo>
                                <a:cubicBezTo>
                                  <a:pt x="39" y="439"/>
                                  <a:pt x="40" y="438"/>
                                  <a:pt x="48" y="436"/>
                                </a:cubicBezTo>
                                <a:cubicBezTo>
                                  <a:pt x="53" y="433"/>
                                  <a:pt x="56" y="429"/>
                                  <a:pt x="58" y="426"/>
                                </a:cubicBezTo>
                                <a:cubicBezTo>
                                  <a:pt x="62" y="419"/>
                                  <a:pt x="65" y="408"/>
                                  <a:pt x="67" y="401"/>
                                </a:cubicBezTo>
                                <a:cubicBezTo>
                                  <a:pt x="72" y="383"/>
                                  <a:pt x="75" y="365"/>
                                  <a:pt x="78" y="345"/>
                                </a:cubicBezTo>
                                <a:cubicBezTo>
                                  <a:pt x="83" y="310"/>
                                  <a:pt x="88" y="276"/>
                                  <a:pt x="96" y="242"/>
                                </a:cubicBezTo>
                                <a:cubicBezTo>
                                  <a:pt x="103" y="207"/>
                                  <a:pt x="112" y="174"/>
                                  <a:pt x="122" y="140"/>
                                </a:cubicBezTo>
                                <a:lnTo>
                                  <a:pt x="137" y="91"/>
                                </a:lnTo>
                                <a:cubicBezTo>
                                  <a:pt x="144" y="71"/>
                                  <a:pt x="154" y="53"/>
                                  <a:pt x="153" y="32"/>
                                </a:cubicBezTo>
                                <a:cubicBezTo>
                                  <a:pt x="154" y="13"/>
                                  <a:pt x="140" y="0"/>
                                  <a:pt x="124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A8A539"/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91425" rIns="91425" bIns="91425" anchor="ctr" anchorCtr="0">
                            <a:noAutofit/>
                          </a:bodyPr>
                          <a:lstStyle/>
                          <a:p>
                            <a:pPr marL="0" lvl="0" indent="0" algn="l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endParaRPr/>
                          </a:p>
                        </p:txBody>
                      </p:sp>
                    </p:grpSp>
                    <p:grpSp>
                      <p:nvGrpSpPr>
                        <p:cNvPr id="1351" name="Google Shape;3171;p72">
                          <a:extLst>
                            <a:ext uri="{FF2B5EF4-FFF2-40B4-BE49-F238E27FC236}">
                              <a16:creationId xmlns:a16="http://schemas.microsoft.com/office/drawing/2014/main" id="{FE906CF6-6E72-AB23-2CAF-EA0B31AC978B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11775" y="1741350"/>
                          <a:ext cx="662950" cy="120925"/>
                          <a:chOff x="435575" y="1665150"/>
                          <a:chExt cx="662950" cy="120925"/>
                        </a:xfrm>
                      </p:grpSpPr>
                      <p:sp>
                        <p:nvSpPr>
                          <p:cNvPr id="1352" name="Google Shape;3172;p72">
                            <a:extLst>
                              <a:ext uri="{FF2B5EF4-FFF2-40B4-BE49-F238E27FC236}">
                                <a16:creationId xmlns:a16="http://schemas.microsoft.com/office/drawing/2014/main" id="{75C17C6B-0A1E-DEB8-023A-CD85EDD2426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940650" y="1761925"/>
                            <a:ext cx="2750" cy="17725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110" h="709" extrusionOk="0">
                                <a:moveTo>
                                  <a:pt x="40" y="0"/>
                                </a:moveTo>
                                <a:cubicBezTo>
                                  <a:pt x="26" y="0"/>
                                  <a:pt x="13" y="7"/>
                                  <a:pt x="10" y="23"/>
                                </a:cubicBezTo>
                                <a:cubicBezTo>
                                  <a:pt x="1" y="75"/>
                                  <a:pt x="4" y="129"/>
                                  <a:pt x="5" y="182"/>
                                </a:cubicBezTo>
                                <a:cubicBezTo>
                                  <a:pt x="5" y="238"/>
                                  <a:pt x="6" y="296"/>
                                  <a:pt x="8" y="352"/>
                                </a:cubicBezTo>
                                <a:cubicBezTo>
                                  <a:pt x="9" y="406"/>
                                  <a:pt x="10" y="462"/>
                                  <a:pt x="11" y="516"/>
                                </a:cubicBezTo>
                                <a:cubicBezTo>
                                  <a:pt x="11" y="543"/>
                                  <a:pt x="13" y="570"/>
                                  <a:pt x="14" y="597"/>
                                </a:cubicBezTo>
                                <a:cubicBezTo>
                                  <a:pt x="15" y="625"/>
                                  <a:pt x="14" y="655"/>
                                  <a:pt x="25" y="683"/>
                                </a:cubicBezTo>
                                <a:cubicBezTo>
                                  <a:pt x="31" y="700"/>
                                  <a:pt x="46" y="709"/>
                                  <a:pt x="61" y="709"/>
                                </a:cubicBezTo>
                                <a:cubicBezTo>
                                  <a:pt x="75" y="709"/>
                                  <a:pt x="88" y="700"/>
                                  <a:pt x="94" y="683"/>
                                </a:cubicBezTo>
                                <a:cubicBezTo>
                                  <a:pt x="109" y="632"/>
                                  <a:pt x="99" y="571"/>
                                  <a:pt x="97" y="521"/>
                                </a:cubicBezTo>
                                <a:cubicBezTo>
                                  <a:pt x="96" y="464"/>
                                  <a:pt x="93" y="407"/>
                                  <a:pt x="92" y="351"/>
                                </a:cubicBezTo>
                                <a:cubicBezTo>
                                  <a:pt x="91" y="297"/>
                                  <a:pt x="88" y="241"/>
                                  <a:pt x="85" y="188"/>
                                </a:cubicBezTo>
                                <a:cubicBezTo>
                                  <a:pt x="82" y="133"/>
                                  <a:pt x="83" y="75"/>
                                  <a:pt x="71" y="23"/>
                                </a:cubicBezTo>
                                <a:cubicBezTo>
                                  <a:pt x="68" y="8"/>
                                  <a:pt x="54" y="0"/>
                                  <a:pt x="4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000000">
                              <a:alpha val="12440"/>
                            </a:srgbClr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91425" rIns="91425" bIns="91425" anchor="ctr" anchorCtr="0">
                            <a:noAutofit/>
                          </a:bodyPr>
                          <a:lstStyle/>
                          <a:p>
                            <a:pPr marL="0" lvl="0" indent="0" algn="l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endParaRPr/>
                          </a:p>
                        </p:txBody>
                      </p:sp>
                      <p:sp>
                        <p:nvSpPr>
                          <p:cNvPr id="1353" name="Google Shape;3173;p72">
                            <a:extLst>
                              <a:ext uri="{FF2B5EF4-FFF2-40B4-BE49-F238E27FC236}">
                                <a16:creationId xmlns:a16="http://schemas.microsoft.com/office/drawing/2014/main" id="{D1F59A96-59CB-05E6-5F04-58CB7D34941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946375" y="1771175"/>
                            <a:ext cx="2075" cy="9650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83" h="386" extrusionOk="0">
                                <a:moveTo>
                                  <a:pt x="50" y="0"/>
                                </a:moveTo>
                                <a:cubicBezTo>
                                  <a:pt x="34" y="0"/>
                                  <a:pt x="16" y="11"/>
                                  <a:pt x="14" y="32"/>
                                </a:cubicBezTo>
                                <a:cubicBezTo>
                                  <a:pt x="12" y="87"/>
                                  <a:pt x="9" y="139"/>
                                  <a:pt x="7" y="194"/>
                                </a:cubicBezTo>
                                <a:cubicBezTo>
                                  <a:pt x="4" y="248"/>
                                  <a:pt x="1" y="300"/>
                                  <a:pt x="4" y="355"/>
                                </a:cubicBezTo>
                                <a:cubicBezTo>
                                  <a:pt x="6" y="370"/>
                                  <a:pt x="14" y="383"/>
                                  <a:pt x="32" y="385"/>
                                </a:cubicBezTo>
                                <a:cubicBezTo>
                                  <a:pt x="33" y="385"/>
                                  <a:pt x="33" y="385"/>
                                  <a:pt x="34" y="385"/>
                                </a:cubicBezTo>
                                <a:cubicBezTo>
                                  <a:pt x="47" y="385"/>
                                  <a:pt x="63" y="377"/>
                                  <a:pt x="65" y="362"/>
                                </a:cubicBezTo>
                                <a:cubicBezTo>
                                  <a:pt x="74" y="308"/>
                                  <a:pt x="75" y="252"/>
                                  <a:pt x="76" y="196"/>
                                </a:cubicBezTo>
                                <a:cubicBezTo>
                                  <a:pt x="78" y="143"/>
                                  <a:pt x="80" y="87"/>
                                  <a:pt x="81" y="32"/>
                                </a:cubicBezTo>
                                <a:cubicBezTo>
                                  <a:pt x="83" y="11"/>
                                  <a:pt x="67" y="0"/>
                                  <a:pt x="5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000000">
                              <a:alpha val="12440"/>
                            </a:srgbClr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91425" rIns="91425" bIns="91425" anchor="ctr" anchorCtr="0">
                            <a:noAutofit/>
                          </a:bodyPr>
                          <a:lstStyle/>
                          <a:p>
                            <a:pPr marL="0" lvl="0" indent="0" algn="l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endParaRPr/>
                          </a:p>
                        </p:txBody>
                      </p:sp>
                      <p:sp>
                        <p:nvSpPr>
                          <p:cNvPr id="1354" name="Google Shape;3174;p72">
                            <a:extLst>
                              <a:ext uri="{FF2B5EF4-FFF2-40B4-BE49-F238E27FC236}">
                                <a16:creationId xmlns:a16="http://schemas.microsoft.com/office/drawing/2014/main" id="{22EE5FEB-C59C-419B-FAF7-8E8DC1F2C2E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955225" y="1766550"/>
                            <a:ext cx="3200" cy="19525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128" h="781" extrusionOk="0">
                                <a:moveTo>
                                  <a:pt x="80" y="1"/>
                                </a:moveTo>
                                <a:cubicBezTo>
                                  <a:pt x="65" y="1"/>
                                  <a:pt x="51" y="9"/>
                                  <a:pt x="48" y="29"/>
                                </a:cubicBezTo>
                                <a:cubicBezTo>
                                  <a:pt x="30" y="153"/>
                                  <a:pt x="15" y="278"/>
                                  <a:pt x="9" y="403"/>
                                </a:cubicBezTo>
                                <a:cubicBezTo>
                                  <a:pt x="6" y="465"/>
                                  <a:pt x="4" y="527"/>
                                  <a:pt x="5" y="591"/>
                                </a:cubicBezTo>
                                <a:cubicBezTo>
                                  <a:pt x="5" y="649"/>
                                  <a:pt x="1" y="715"/>
                                  <a:pt x="30" y="768"/>
                                </a:cubicBezTo>
                                <a:cubicBezTo>
                                  <a:pt x="34" y="777"/>
                                  <a:pt x="42" y="780"/>
                                  <a:pt x="50" y="780"/>
                                </a:cubicBezTo>
                                <a:cubicBezTo>
                                  <a:pt x="60" y="780"/>
                                  <a:pt x="71" y="773"/>
                                  <a:pt x="76" y="762"/>
                                </a:cubicBezTo>
                                <a:cubicBezTo>
                                  <a:pt x="97" y="707"/>
                                  <a:pt x="87" y="645"/>
                                  <a:pt x="86" y="588"/>
                                </a:cubicBezTo>
                                <a:cubicBezTo>
                                  <a:pt x="85" y="530"/>
                                  <a:pt x="86" y="470"/>
                                  <a:pt x="88" y="410"/>
                                </a:cubicBezTo>
                                <a:cubicBezTo>
                                  <a:pt x="94" y="288"/>
                                  <a:pt x="106" y="169"/>
                                  <a:pt x="123" y="50"/>
                                </a:cubicBezTo>
                                <a:cubicBezTo>
                                  <a:pt x="128" y="20"/>
                                  <a:pt x="103" y="1"/>
                                  <a:pt x="80" y="1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000000">
                              <a:alpha val="12440"/>
                            </a:srgbClr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91425" rIns="91425" bIns="91425" anchor="ctr" anchorCtr="0">
                            <a:noAutofit/>
                          </a:bodyPr>
                          <a:lstStyle/>
                          <a:p>
                            <a:pPr marL="0" lvl="0" indent="0" algn="l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endParaRPr/>
                          </a:p>
                        </p:txBody>
                      </p:sp>
                      <p:sp>
                        <p:nvSpPr>
                          <p:cNvPr id="1355" name="Google Shape;3175;p72">
                            <a:extLst>
                              <a:ext uri="{FF2B5EF4-FFF2-40B4-BE49-F238E27FC236}">
                                <a16:creationId xmlns:a16="http://schemas.microsoft.com/office/drawing/2014/main" id="{BFD3B498-017D-A016-4CFD-4F2167EFB5A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13000" y="1725200"/>
                            <a:ext cx="4875" cy="11575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195" h="463" extrusionOk="0">
                                <a:moveTo>
                                  <a:pt x="37" y="1"/>
                                </a:moveTo>
                                <a:cubicBezTo>
                                  <a:pt x="25" y="1"/>
                                  <a:pt x="12" y="10"/>
                                  <a:pt x="8" y="23"/>
                                </a:cubicBezTo>
                                <a:cubicBezTo>
                                  <a:pt x="0" y="41"/>
                                  <a:pt x="5" y="64"/>
                                  <a:pt x="9" y="82"/>
                                </a:cubicBezTo>
                                <a:cubicBezTo>
                                  <a:pt x="11" y="102"/>
                                  <a:pt x="15" y="123"/>
                                  <a:pt x="19" y="142"/>
                                </a:cubicBezTo>
                                <a:cubicBezTo>
                                  <a:pt x="26" y="179"/>
                                  <a:pt x="35" y="218"/>
                                  <a:pt x="47" y="255"/>
                                </a:cubicBezTo>
                                <a:cubicBezTo>
                                  <a:pt x="59" y="292"/>
                                  <a:pt x="70" y="328"/>
                                  <a:pt x="85" y="364"/>
                                </a:cubicBezTo>
                                <a:cubicBezTo>
                                  <a:pt x="92" y="384"/>
                                  <a:pt x="100" y="402"/>
                                  <a:pt x="111" y="421"/>
                                </a:cubicBezTo>
                                <a:cubicBezTo>
                                  <a:pt x="119" y="438"/>
                                  <a:pt x="128" y="458"/>
                                  <a:pt x="150" y="462"/>
                                </a:cubicBezTo>
                                <a:cubicBezTo>
                                  <a:pt x="152" y="462"/>
                                  <a:pt x="154" y="463"/>
                                  <a:pt x="157" y="463"/>
                                </a:cubicBezTo>
                                <a:cubicBezTo>
                                  <a:pt x="167" y="463"/>
                                  <a:pt x="176" y="459"/>
                                  <a:pt x="181" y="449"/>
                                </a:cubicBezTo>
                                <a:cubicBezTo>
                                  <a:pt x="194" y="430"/>
                                  <a:pt x="186" y="412"/>
                                  <a:pt x="180" y="391"/>
                                </a:cubicBezTo>
                                <a:cubicBezTo>
                                  <a:pt x="174" y="372"/>
                                  <a:pt x="167" y="354"/>
                                  <a:pt x="160" y="336"/>
                                </a:cubicBezTo>
                                <a:cubicBezTo>
                                  <a:pt x="148" y="301"/>
                                  <a:pt x="134" y="266"/>
                                  <a:pt x="123" y="230"/>
                                </a:cubicBezTo>
                                <a:cubicBezTo>
                                  <a:pt x="112" y="194"/>
                                  <a:pt x="101" y="159"/>
                                  <a:pt x="91" y="123"/>
                                </a:cubicBezTo>
                                <a:cubicBezTo>
                                  <a:pt x="86" y="104"/>
                                  <a:pt x="81" y="85"/>
                                  <a:pt x="77" y="65"/>
                                </a:cubicBezTo>
                                <a:cubicBezTo>
                                  <a:pt x="71" y="44"/>
                                  <a:pt x="69" y="27"/>
                                  <a:pt x="55" y="9"/>
                                </a:cubicBezTo>
                                <a:cubicBezTo>
                                  <a:pt x="50" y="3"/>
                                  <a:pt x="44" y="1"/>
                                  <a:pt x="37" y="1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000000">
                              <a:alpha val="12440"/>
                            </a:srgbClr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91425" rIns="91425" bIns="91425" anchor="ctr" anchorCtr="0">
                            <a:noAutofit/>
                          </a:bodyPr>
                          <a:lstStyle/>
                          <a:p>
                            <a:pPr marL="0" lvl="0" indent="0" algn="l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endParaRPr/>
                          </a:p>
                        </p:txBody>
                      </p:sp>
                      <p:sp>
                        <p:nvSpPr>
                          <p:cNvPr id="1356" name="Google Shape;3176;p72">
                            <a:extLst>
                              <a:ext uri="{FF2B5EF4-FFF2-40B4-BE49-F238E27FC236}">
                                <a16:creationId xmlns:a16="http://schemas.microsoft.com/office/drawing/2014/main" id="{1B161AA1-0051-9FDC-A2BB-F71668A2388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19025" y="1726200"/>
                            <a:ext cx="3775" cy="11325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151" h="453" extrusionOk="0">
                                <a:moveTo>
                                  <a:pt x="42" y="1"/>
                                </a:moveTo>
                                <a:cubicBezTo>
                                  <a:pt x="26" y="1"/>
                                  <a:pt x="9" y="9"/>
                                  <a:pt x="7" y="26"/>
                                </a:cubicBezTo>
                                <a:cubicBezTo>
                                  <a:pt x="1" y="61"/>
                                  <a:pt x="5" y="100"/>
                                  <a:pt x="8" y="134"/>
                                </a:cubicBezTo>
                                <a:cubicBezTo>
                                  <a:pt x="11" y="170"/>
                                  <a:pt x="16" y="207"/>
                                  <a:pt x="23" y="243"/>
                                </a:cubicBezTo>
                                <a:cubicBezTo>
                                  <a:pt x="31" y="278"/>
                                  <a:pt x="38" y="313"/>
                                  <a:pt x="49" y="346"/>
                                </a:cubicBezTo>
                                <a:cubicBezTo>
                                  <a:pt x="62" y="380"/>
                                  <a:pt x="73" y="417"/>
                                  <a:pt x="98" y="444"/>
                                </a:cubicBezTo>
                                <a:cubicBezTo>
                                  <a:pt x="103" y="450"/>
                                  <a:pt x="111" y="453"/>
                                  <a:pt x="118" y="453"/>
                                </a:cubicBezTo>
                                <a:cubicBezTo>
                                  <a:pt x="134" y="453"/>
                                  <a:pt x="151" y="440"/>
                                  <a:pt x="149" y="422"/>
                                </a:cubicBezTo>
                                <a:cubicBezTo>
                                  <a:pt x="145" y="390"/>
                                  <a:pt x="133" y="358"/>
                                  <a:pt x="122" y="327"/>
                                </a:cubicBezTo>
                                <a:cubicBezTo>
                                  <a:pt x="111" y="293"/>
                                  <a:pt x="103" y="261"/>
                                  <a:pt x="97" y="227"/>
                                </a:cubicBezTo>
                                <a:cubicBezTo>
                                  <a:pt x="89" y="196"/>
                                  <a:pt x="84" y="164"/>
                                  <a:pt x="82" y="132"/>
                                </a:cubicBezTo>
                                <a:cubicBezTo>
                                  <a:pt x="79" y="97"/>
                                  <a:pt x="81" y="61"/>
                                  <a:pt x="76" y="26"/>
                                </a:cubicBezTo>
                                <a:cubicBezTo>
                                  <a:pt x="73" y="9"/>
                                  <a:pt x="58" y="1"/>
                                  <a:pt x="42" y="1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000000">
                              <a:alpha val="12440"/>
                            </a:srgbClr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91425" rIns="91425" bIns="91425" anchor="ctr" anchorCtr="0">
                            <a:noAutofit/>
                          </a:bodyPr>
                          <a:lstStyle/>
                          <a:p>
                            <a:pPr marL="0" lvl="0" indent="0" algn="l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endParaRPr/>
                          </a:p>
                        </p:txBody>
                      </p:sp>
                      <p:sp>
                        <p:nvSpPr>
                          <p:cNvPr id="1357" name="Google Shape;3177;p72">
                            <a:extLst>
                              <a:ext uri="{FF2B5EF4-FFF2-40B4-BE49-F238E27FC236}">
                                <a16:creationId xmlns:a16="http://schemas.microsoft.com/office/drawing/2014/main" id="{4566C163-9DD4-F445-89DF-DF1C1F7C7B7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25725" y="1720125"/>
                            <a:ext cx="4700" cy="19925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188" h="797" extrusionOk="0">
                                <a:moveTo>
                                  <a:pt x="139" y="0"/>
                                </a:moveTo>
                                <a:cubicBezTo>
                                  <a:pt x="124" y="0"/>
                                  <a:pt x="109" y="9"/>
                                  <a:pt x="105" y="30"/>
                                </a:cubicBezTo>
                                <a:cubicBezTo>
                                  <a:pt x="79" y="156"/>
                                  <a:pt x="59" y="283"/>
                                  <a:pt x="43" y="411"/>
                                </a:cubicBezTo>
                                <a:cubicBezTo>
                                  <a:pt x="36" y="475"/>
                                  <a:pt x="28" y="540"/>
                                  <a:pt x="23" y="604"/>
                                </a:cubicBezTo>
                                <a:cubicBezTo>
                                  <a:pt x="18" y="660"/>
                                  <a:pt x="1" y="735"/>
                                  <a:pt x="35" y="784"/>
                                </a:cubicBezTo>
                                <a:cubicBezTo>
                                  <a:pt x="39" y="791"/>
                                  <a:pt x="49" y="796"/>
                                  <a:pt x="58" y="796"/>
                                </a:cubicBezTo>
                                <a:cubicBezTo>
                                  <a:pt x="64" y="796"/>
                                  <a:pt x="69" y="794"/>
                                  <a:pt x="73" y="789"/>
                                </a:cubicBezTo>
                                <a:cubicBezTo>
                                  <a:pt x="112" y="742"/>
                                  <a:pt x="104" y="675"/>
                                  <a:pt x="108" y="619"/>
                                </a:cubicBezTo>
                                <a:cubicBezTo>
                                  <a:pt x="113" y="557"/>
                                  <a:pt x="118" y="494"/>
                                  <a:pt x="125" y="432"/>
                                </a:cubicBezTo>
                                <a:cubicBezTo>
                                  <a:pt x="139" y="304"/>
                                  <a:pt x="159" y="176"/>
                                  <a:pt x="181" y="50"/>
                                </a:cubicBezTo>
                                <a:cubicBezTo>
                                  <a:pt x="188" y="20"/>
                                  <a:pt x="163" y="0"/>
                                  <a:pt x="139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000000">
                              <a:alpha val="12440"/>
                            </a:srgbClr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91425" rIns="91425" bIns="91425" anchor="ctr" anchorCtr="0">
                            <a:noAutofit/>
                          </a:bodyPr>
                          <a:lstStyle/>
                          <a:p>
                            <a:pPr marL="0" lvl="0" indent="0" algn="l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endParaRPr/>
                          </a:p>
                        </p:txBody>
                      </p:sp>
                      <p:sp>
                        <p:nvSpPr>
                          <p:cNvPr id="1358" name="Google Shape;3178;p72">
                            <a:extLst>
                              <a:ext uri="{FF2B5EF4-FFF2-40B4-BE49-F238E27FC236}">
                                <a16:creationId xmlns:a16="http://schemas.microsoft.com/office/drawing/2014/main" id="{668F87CE-DB9D-C80D-B43B-98AFB287D23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80975" y="1772050"/>
                            <a:ext cx="2375" cy="13050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95" h="522" extrusionOk="0">
                                <a:moveTo>
                                  <a:pt x="41" y="0"/>
                                </a:moveTo>
                                <a:cubicBezTo>
                                  <a:pt x="26" y="0"/>
                                  <a:pt x="12" y="9"/>
                                  <a:pt x="8" y="26"/>
                                </a:cubicBezTo>
                                <a:cubicBezTo>
                                  <a:pt x="0" y="49"/>
                                  <a:pt x="3" y="75"/>
                                  <a:pt x="5" y="99"/>
                                </a:cubicBezTo>
                                <a:cubicBezTo>
                                  <a:pt x="5" y="120"/>
                                  <a:pt x="5" y="142"/>
                                  <a:pt x="6" y="162"/>
                                </a:cubicBezTo>
                                <a:cubicBezTo>
                                  <a:pt x="6" y="206"/>
                                  <a:pt x="8" y="248"/>
                                  <a:pt x="8" y="290"/>
                                </a:cubicBezTo>
                                <a:cubicBezTo>
                                  <a:pt x="8" y="335"/>
                                  <a:pt x="9" y="381"/>
                                  <a:pt x="9" y="427"/>
                                </a:cubicBezTo>
                                <a:cubicBezTo>
                                  <a:pt x="9" y="456"/>
                                  <a:pt x="8" y="521"/>
                                  <a:pt x="50" y="521"/>
                                </a:cubicBezTo>
                                <a:cubicBezTo>
                                  <a:pt x="50" y="521"/>
                                  <a:pt x="51" y="521"/>
                                  <a:pt x="51" y="521"/>
                                </a:cubicBezTo>
                                <a:cubicBezTo>
                                  <a:pt x="94" y="521"/>
                                  <a:pt x="90" y="456"/>
                                  <a:pt x="90" y="427"/>
                                </a:cubicBezTo>
                                <a:cubicBezTo>
                                  <a:pt x="89" y="382"/>
                                  <a:pt x="87" y="337"/>
                                  <a:pt x="86" y="290"/>
                                </a:cubicBezTo>
                                <a:lnTo>
                                  <a:pt x="82" y="162"/>
                                </a:lnTo>
                                <a:lnTo>
                                  <a:pt x="81" y="99"/>
                                </a:lnTo>
                                <a:cubicBezTo>
                                  <a:pt x="80" y="77"/>
                                  <a:pt x="82" y="49"/>
                                  <a:pt x="76" y="26"/>
                                </a:cubicBezTo>
                                <a:cubicBezTo>
                                  <a:pt x="70" y="9"/>
                                  <a:pt x="56" y="0"/>
                                  <a:pt x="41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000000">
                              <a:alpha val="12440"/>
                            </a:srgbClr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91425" rIns="91425" bIns="91425" anchor="ctr" anchorCtr="0">
                            <a:noAutofit/>
                          </a:bodyPr>
                          <a:lstStyle/>
                          <a:p>
                            <a:pPr marL="0" lvl="0" indent="0" algn="l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endParaRPr/>
                          </a:p>
                        </p:txBody>
                      </p:sp>
                      <p:sp>
                        <p:nvSpPr>
                          <p:cNvPr id="1359" name="Google Shape;3179;p72">
                            <a:extLst>
                              <a:ext uri="{FF2B5EF4-FFF2-40B4-BE49-F238E27FC236}">
                                <a16:creationId xmlns:a16="http://schemas.microsoft.com/office/drawing/2014/main" id="{1719DD9D-8423-3100-64A5-2EEAA43922C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88500" y="1766775"/>
                            <a:ext cx="2950" cy="13625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118" h="545" extrusionOk="0">
                                <a:moveTo>
                                  <a:pt x="79" y="1"/>
                                </a:moveTo>
                                <a:cubicBezTo>
                                  <a:pt x="59" y="1"/>
                                  <a:pt x="39" y="13"/>
                                  <a:pt x="37" y="38"/>
                                </a:cubicBezTo>
                                <a:cubicBezTo>
                                  <a:pt x="30" y="120"/>
                                  <a:pt x="22" y="203"/>
                                  <a:pt x="16" y="286"/>
                                </a:cubicBezTo>
                                <a:cubicBezTo>
                                  <a:pt x="12" y="326"/>
                                  <a:pt x="8" y="367"/>
                                  <a:pt x="7" y="407"/>
                                </a:cubicBezTo>
                                <a:cubicBezTo>
                                  <a:pt x="6" y="428"/>
                                  <a:pt x="5" y="447"/>
                                  <a:pt x="5" y="467"/>
                                </a:cubicBezTo>
                                <a:cubicBezTo>
                                  <a:pt x="5" y="490"/>
                                  <a:pt x="1" y="511"/>
                                  <a:pt x="13" y="530"/>
                                </a:cubicBezTo>
                                <a:cubicBezTo>
                                  <a:pt x="20" y="539"/>
                                  <a:pt x="31" y="544"/>
                                  <a:pt x="41" y="544"/>
                                </a:cubicBezTo>
                                <a:cubicBezTo>
                                  <a:pt x="48" y="544"/>
                                  <a:pt x="55" y="542"/>
                                  <a:pt x="61" y="536"/>
                                </a:cubicBezTo>
                                <a:cubicBezTo>
                                  <a:pt x="78" y="519"/>
                                  <a:pt x="78" y="500"/>
                                  <a:pt x="80" y="478"/>
                                </a:cubicBezTo>
                                <a:lnTo>
                                  <a:pt x="88" y="412"/>
                                </a:lnTo>
                                <a:cubicBezTo>
                                  <a:pt x="92" y="372"/>
                                  <a:pt x="94" y="331"/>
                                  <a:pt x="99" y="291"/>
                                </a:cubicBezTo>
                                <a:cubicBezTo>
                                  <a:pt x="105" y="207"/>
                                  <a:pt x="111" y="122"/>
                                  <a:pt x="116" y="38"/>
                                </a:cubicBezTo>
                                <a:cubicBezTo>
                                  <a:pt x="118" y="13"/>
                                  <a:pt x="99" y="1"/>
                                  <a:pt x="79" y="1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000000">
                              <a:alpha val="12440"/>
                            </a:srgbClr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91425" rIns="91425" bIns="91425" anchor="ctr" anchorCtr="0">
                            <a:noAutofit/>
                          </a:bodyPr>
                          <a:lstStyle/>
                          <a:p>
                            <a:pPr marL="0" lvl="0" indent="0" algn="l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endParaRPr/>
                          </a:p>
                        </p:txBody>
                      </p:sp>
                      <p:sp>
                        <p:nvSpPr>
                          <p:cNvPr id="1360" name="Google Shape;3180;p72">
                            <a:extLst>
                              <a:ext uri="{FF2B5EF4-FFF2-40B4-BE49-F238E27FC236}">
                                <a16:creationId xmlns:a16="http://schemas.microsoft.com/office/drawing/2014/main" id="{27EBA651-A63F-824D-9B30-EAEE94BBA5C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94200" y="1773775"/>
                            <a:ext cx="4325" cy="11450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173" h="458" extrusionOk="0">
                                <a:moveTo>
                                  <a:pt x="122" y="1"/>
                                </a:moveTo>
                                <a:cubicBezTo>
                                  <a:pt x="106" y="1"/>
                                  <a:pt x="91" y="10"/>
                                  <a:pt x="86" y="30"/>
                                </a:cubicBezTo>
                                <a:cubicBezTo>
                                  <a:pt x="71" y="98"/>
                                  <a:pt x="56" y="167"/>
                                  <a:pt x="41" y="237"/>
                                </a:cubicBezTo>
                                <a:cubicBezTo>
                                  <a:pt x="33" y="271"/>
                                  <a:pt x="26" y="304"/>
                                  <a:pt x="20" y="339"/>
                                </a:cubicBezTo>
                                <a:cubicBezTo>
                                  <a:pt x="14" y="370"/>
                                  <a:pt x="1" y="416"/>
                                  <a:pt x="17" y="444"/>
                                </a:cubicBezTo>
                                <a:cubicBezTo>
                                  <a:pt x="22" y="452"/>
                                  <a:pt x="31" y="457"/>
                                  <a:pt x="40" y="457"/>
                                </a:cubicBezTo>
                                <a:cubicBezTo>
                                  <a:pt x="44" y="457"/>
                                  <a:pt x="49" y="456"/>
                                  <a:pt x="52" y="453"/>
                                </a:cubicBezTo>
                                <a:cubicBezTo>
                                  <a:pt x="79" y="434"/>
                                  <a:pt x="87" y="390"/>
                                  <a:pt x="94" y="359"/>
                                </a:cubicBezTo>
                                <a:lnTo>
                                  <a:pt x="118" y="258"/>
                                </a:lnTo>
                                <a:lnTo>
                                  <a:pt x="165" y="54"/>
                                </a:lnTo>
                                <a:cubicBezTo>
                                  <a:pt x="172" y="22"/>
                                  <a:pt x="146" y="1"/>
                                  <a:pt x="122" y="1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000000">
                              <a:alpha val="12440"/>
                            </a:srgbClr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91425" rIns="91425" bIns="91425" anchor="ctr" anchorCtr="0">
                            <a:noAutofit/>
                          </a:bodyPr>
                          <a:lstStyle/>
                          <a:p>
                            <a:pPr marL="0" lvl="0" indent="0" algn="l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endParaRPr/>
                          </a:p>
                        </p:txBody>
                      </p:sp>
                      <p:sp>
                        <p:nvSpPr>
                          <p:cNvPr id="1361" name="Google Shape;3181;p72">
                            <a:extLst>
                              <a:ext uri="{FF2B5EF4-FFF2-40B4-BE49-F238E27FC236}">
                                <a16:creationId xmlns:a16="http://schemas.microsoft.com/office/drawing/2014/main" id="{8F6664D5-002C-073B-5D13-378488143BD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99525" y="1695125"/>
                            <a:ext cx="6325" cy="21150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253" h="846" extrusionOk="0">
                                <a:moveTo>
                                  <a:pt x="44" y="0"/>
                                </a:moveTo>
                                <a:cubicBezTo>
                                  <a:pt x="23" y="0"/>
                                  <a:pt x="0" y="18"/>
                                  <a:pt x="8" y="46"/>
                                </a:cubicBezTo>
                                <a:cubicBezTo>
                                  <a:pt x="41" y="181"/>
                                  <a:pt x="72" y="318"/>
                                  <a:pt x="99" y="454"/>
                                </a:cubicBezTo>
                                <a:cubicBezTo>
                                  <a:pt x="112" y="523"/>
                                  <a:pt x="124" y="592"/>
                                  <a:pt x="138" y="660"/>
                                </a:cubicBezTo>
                                <a:cubicBezTo>
                                  <a:pt x="143" y="693"/>
                                  <a:pt x="149" y="725"/>
                                  <a:pt x="154" y="757"/>
                                </a:cubicBezTo>
                                <a:cubicBezTo>
                                  <a:pt x="159" y="792"/>
                                  <a:pt x="163" y="818"/>
                                  <a:pt x="191" y="841"/>
                                </a:cubicBezTo>
                                <a:cubicBezTo>
                                  <a:pt x="196" y="844"/>
                                  <a:pt x="201" y="846"/>
                                  <a:pt x="205" y="846"/>
                                </a:cubicBezTo>
                                <a:cubicBezTo>
                                  <a:pt x="216" y="846"/>
                                  <a:pt x="227" y="839"/>
                                  <a:pt x="232" y="831"/>
                                </a:cubicBezTo>
                                <a:cubicBezTo>
                                  <a:pt x="252" y="802"/>
                                  <a:pt x="242" y="768"/>
                                  <a:pt x="236" y="736"/>
                                </a:cubicBezTo>
                                <a:cubicBezTo>
                                  <a:pt x="231" y="704"/>
                                  <a:pt x="226" y="671"/>
                                  <a:pt x="219" y="639"/>
                                </a:cubicBezTo>
                                <a:cubicBezTo>
                                  <a:pt x="206" y="571"/>
                                  <a:pt x="194" y="503"/>
                                  <a:pt x="178" y="433"/>
                                </a:cubicBezTo>
                                <a:cubicBezTo>
                                  <a:pt x="148" y="297"/>
                                  <a:pt x="114" y="162"/>
                                  <a:pt x="78" y="26"/>
                                </a:cubicBezTo>
                                <a:cubicBezTo>
                                  <a:pt x="73" y="8"/>
                                  <a:pt x="59" y="0"/>
                                  <a:pt x="44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000000">
                              <a:alpha val="12440"/>
                            </a:srgbClr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91425" rIns="91425" bIns="91425" anchor="ctr" anchorCtr="0">
                            <a:noAutofit/>
                          </a:bodyPr>
                          <a:lstStyle/>
                          <a:p>
                            <a:pPr marL="0" lvl="0" indent="0" algn="l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endParaRPr/>
                          </a:p>
                        </p:txBody>
                      </p:sp>
                      <p:sp>
                        <p:nvSpPr>
                          <p:cNvPr id="1362" name="Google Shape;3182;p72">
                            <a:extLst>
                              <a:ext uri="{FF2B5EF4-FFF2-40B4-BE49-F238E27FC236}">
                                <a16:creationId xmlns:a16="http://schemas.microsoft.com/office/drawing/2014/main" id="{437FC574-2D24-E379-45D1-38EEB0C7423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907775" y="1705575"/>
                            <a:ext cx="2925" cy="10925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117" h="437" extrusionOk="0">
                                <a:moveTo>
                                  <a:pt x="39" y="0"/>
                                </a:moveTo>
                                <a:cubicBezTo>
                                  <a:pt x="20" y="0"/>
                                  <a:pt x="1" y="13"/>
                                  <a:pt x="1" y="38"/>
                                </a:cubicBezTo>
                                <a:cubicBezTo>
                                  <a:pt x="1" y="107"/>
                                  <a:pt x="5" y="178"/>
                                  <a:pt x="13" y="247"/>
                                </a:cubicBezTo>
                                <a:cubicBezTo>
                                  <a:pt x="16" y="284"/>
                                  <a:pt x="20" y="322"/>
                                  <a:pt x="27" y="358"/>
                                </a:cubicBezTo>
                                <a:cubicBezTo>
                                  <a:pt x="31" y="384"/>
                                  <a:pt x="39" y="436"/>
                                  <a:pt x="73" y="436"/>
                                </a:cubicBezTo>
                                <a:cubicBezTo>
                                  <a:pt x="73" y="436"/>
                                  <a:pt x="74" y="436"/>
                                  <a:pt x="74" y="436"/>
                                </a:cubicBezTo>
                                <a:cubicBezTo>
                                  <a:pt x="116" y="436"/>
                                  <a:pt x="107" y="382"/>
                                  <a:pt x="104" y="355"/>
                                </a:cubicBezTo>
                                <a:cubicBezTo>
                                  <a:pt x="100" y="319"/>
                                  <a:pt x="94" y="283"/>
                                  <a:pt x="90" y="247"/>
                                </a:cubicBezTo>
                                <a:cubicBezTo>
                                  <a:pt x="82" y="177"/>
                                  <a:pt x="78" y="107"/>
                                  <a:pt x="78" y="38"/>
                                </a:cubicBezTo>
                                <a:cubicBezTo>
                                  <a:pt x="78" y="13"/>
                                  <a:pt x="59" y="0"/>
                                  <a:pt x="39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000000">
                              <a:alpha val="12440"/>
                            </a:srgbClr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91425" rIns="91425" bIns="91425" anchor="ctr" anchorCtr="0">
                            <a:noAutofit/>
                          </a:bodyPr>
                          <a:lstStyle/>
                          <a:p>
                            <a:pPr marL="0" lvl="0" indent="0" algn="l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endParaRPr/>
                          </a:p>
                        </p:txBody>
                      </p:sp>
                      <p:sp>
                        <p:nvSpPr>
                          <p:cNvPr id="1363" name="Google Shape;3183;p72">
                            <a:extLst>
                              <a:ext uri="{FF2B5EF4-FFF2-40B4-BE49-F238E27FC236}">
                                <a16:creationId xmlns:a16="http://schemas.microsoft.com/office/drawing/2014/main" id="{81707E46-DF7B-E848-B368-FA97F913F75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913950" y="1711050"/>
                            <a:ext cx="2575" cy="13975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103" h="559" extrusionOk="0">
                                <a:moveTo>
                                  <a:pt x="58" y="1"/>
                                </a:moveTo>
                                <a:cubicBezTo>
                                  <a:pt x="34" y="1"/>
                                  <a:pt x="20" y="20"/>
                                  <a:pt x="17" y="42"/>
                                </a:cubicBezTo>
                                <a:cubicBezTo>
                                  <a:pt x="10" y="129"/>
                                  <a:pt x="4" y="216"/>
                                  <a:pt x="1" y="302"/>
                                </a:cubicBezTo>
                                <a:cubicBezTo>
                                  <a:pt x="0" y="343"/>
                                  <a:pt x="0" y="386"/>
                                  <a:pt x="1" y="427"/>
                                </a:cubicBezTo>
                                <a:cubicBezTo>
                                  <a:pt x="3" y="466"/>
                                  <a:pt x="0" y="522"/>
                                  <a:pt x="27" y="552"/>
                                </a:cubicBezTo>
                                <a:cubicBezTo>
                                  <a:pt x="31" y="556"/>
                                  <a:pt x="38" y="559"/>
                                  <a:pt x="45" y="559"/>
                                </a:cubicBezTo>
                                <a:cubicBezTo>
                                  <a:pt x="51" y="559"/>
                                  <a:pt x="57" y="556"/>
                                  <a:pt x="61" y="552"/>
                                </a:cubicBezTo>
                                <a:cubicBezTo>
                                  <a:pt x="87" y="519"/>
                                  <a:pt x="82" y="467"/>
                                  <a:pt x="82" y="427"/>
                                </a:cubicBezTo>
                                <a:cubicBezTo>
                                  <a:pt x="82" y="386"/>
                                  <a:pt x="82" y="343"/>
                                  <a:pt x="83" y="302"/>
                                </a:cubicBezTo>
                                <a:cubicBezTo>
                                  <a:pt x="86" y="216"/>
                                  <a:pt x="91" y="130"/>
                                  <a:pt x="99" y="42"/>
                                </a:cubicBezTo>
                                <a:cubicBezTo>
                                  <a:pt x="102" y="20"/>
                                  <a:pt x="79" y="1"/>
                                  <a:pt x="58" y="1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000000">
                              <a:alpha val="12440"/>
                            </a:srgbClr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91425" rIns="91425" bIns="91425" anchor="ctr" anchorCtr="0">
                            <a:noAutofit/>
                          </a:bodyPr>
                          <a:lstStyle/>
                          <a:p>
                            <a:pPr marL="0" lvl="0" indent="0" algn="l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endParaRPr/>
                          </a:p>
                        </p:txBody>
                      </p:sp>
                      <p:sp>
                        <p:nvSpPr>
                          <p:cNvPr id="1364" name="Google Shape;3184;p72">
                            <a:extLst>
                              <a:ext uri="{FF2B5EF4-FFF2-40B4-BE49-F238E27FC236}">
                                <a16:creationId xmlns:a16="http://schemas.microsoft.com/office/drawing/2014/main" id="{94159F95-31D5-D501-FB09-73C9ADB04CD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52575" y="1701200"/>
                            <a:ext cx="2700" cy="17750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108" h="710" extrusionOk="0">
                                <a:moveTo>
                                  <a:pt x="70" y="1"/>
                                </a:moveTo>
                                <a:cubicBezTo>
                                  <a:pt x="56" y="1"/>
                                  <a:pt x="41" y="9"/>
                                  <a:pt x="38" y="23"/>
                                </a:cubicBezTo>
                                <a:cubicBezTo>
                                  <a:pt x="25" y="76"/>
                                  <a:pt x="26" y="134"/>
                                  <a:pt x="24" y="188"/>
                                </a:cubicBezTo>
                                <a:cubicBezTo>
                                  <a:pt x="22" y="242"/>
                                  <a:pt x="19" y="298"/>
                                  <a:pt x="18" y="352"/>
                                </a:cubicBezTo>
                                <a:cubicBezTo>
                                  <a:pt x="17" y="409"/>
                                  <a:pt x="13" y="466"/>
                                  <a:pt x="12" y="523"/>
                                </a:cubicBezTo>
                                <a:cubicBezTo>
                                  <a:pt x="11" y="574"/>
                                  <a:pt x="0" y="634"/>
                                  <a:pt x="14" y="684"/>
                                </a:cubicBezTo>
                                <a:cubicBezTo>
                                  <a:pt x="20" y="701"/>
                                  <a:pt x="34" y="709"/>
                                  <a:pt x="48" y="709"/>
                                </a:cubicBezTo>
                                <a:cubicBezTo>
                                  <a:pt x="63" y="709"/>
                                  <a:pt x="78" y="700"/>
                                  <a:pt x="85" y="684"/>
                                </a:cubicBezTo>
                                <a:cubicBezTo>
                                  <a:pt x="95" y="657"/>
                                  <a:pt x="94" y="627"/>
                                  <a:pt x="95" y="598"/>
                                </a:cubicBezTo>
                                <a:cubicBezTo>
                                  <a:pt x="96" y="571"/>
                                  <a:pt x="97" y="544"/>
                                  <a:pt x="97" y="517"/>
                                </a:cubicBezTo>
                                <a:cubicBezTo>
                                  <a:pt x="99" y="463"/>
                                  <a:pt x="100" y="407"/>
                                  <a:pt x="101" y="353"/>
                                </a:cubicBezTo>
                                <a:cubicBezTo>
                                  <a:pt x="102" y="297"/>
                                  <a:pt x="103" y="240"/>
                                  <a:pt x="103" y="183"/>
                                </a:cubicBezTo>
                                <a:cubicBezTo>
                                  <a:pt x="105" y="131"/>
                                  <a:pt x="107" y="76"/>
                                  <a:pt x="98" y="23"/>
                                </a:cubicBezTo>
                                <a:cubicBezTo>
                                  <a:pt x="96" y="8"/>
                                  <a:pt x="83" y="1"/>
                                  <a:pt x="70" y="1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000000">
                              <a:alpha val="12440"/>
                            </a:srgbClr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91425" rIns="91425" bIns="91425" anchor="ctr" anchorCtr="0">
                            <a:noAutofit/>
                          </a:bodyPr>
                          <a:lstStyle/>
                          <a:p>
                            <a:pPr marL="0" lvl="0" indent="0" algn="l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endParaRPr/>
                          </a:p>
                        </p:txBody>
                      </p:sp>
                      <p:sp>
                        <p:nvSpPr>
                          <p:cNvPr id="1365" name="Google Shape;3185;p72">
                            <a:extLst>
                              <a:ext uri="{FF2B5EF4-FFF2-40B4-BE49-F238E27FC236}">
                                <a16:creationId xmlns:a16="http://schemas.microsoft.com/office/drawing/2014/main" id="{C4659EF1-F34D-91D7-72A0-1E1FD96854E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47500" y="1710475"/>
                            <a:ext cx="2075" cy="9650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83" h="386" extrusionOk="0">
                                <a:moveTo>
                                  <a:pt x="34" y="1"/>
                                </a:moveTo>
                                <a:cubicBezTo>
                                  <a:pt x="17" y="1"/>
                                  <a:pt x="0" y="12"/>
                                  <a:pt x="1" y="34"/>
                                </a:cubicBezTo>
                                <a:cubicBezTo>
                                  <a:pt x="3" y="88"/>
                                  <a:pt x="5" y="143"/>
                                  <a:pt x="6" y="198"/>
                                </a:cubicBezTo>
                                <a:cubicBezTo>
                                  <a:pt x="8" y="253"/>
                                  <a:pt x="9" y="308"/>
                                  <a:pt x="18" y="364"/>
                                </a:cubicBezTo>
                                <a:cubicBezTo>
                                  <a:pt x="20" y="379"/>
                                  <a:pt x="35" y="386"/>
                                  <a:pt x="49" y="386"/>
                                </a:cubicBezTo>
                                <a:cubicBezTo>
                                  <a:pt x="50" y="386"/>
                                  <a:pt x="50" y="386"/>
                                  <a:pt x="51" y="386"/>
                                </a:cubicBezTo>
                                <a:cubicBezTo>
                                  <a:pt x="68" y="385"/>
                                  <a:pt x="77" y="371"/>
                                  <a:pt x="78" y="356"/>
                                </a:cubicBezTo>
                                <a:cubicBezTo>
                                  <a:pt x="82" y="302"/>
                                  <a:pt x="78" y="250"/>
                                  <a:pt x="76" y="195"/>
                                </a:cubicBezTo>
                                <a:cubicBezTo>
                                  <a:pt x="73" y="141"/>
                                  <a:pt x="71" y="88"/>
                                  <a:pt x="68" y="34"/>
                                </a:cubicBezTo>
                                <a:cubicBezTo>
                                  <a:pt x="67" y="12"/>
                                  <a:pt x="50" y="1"/>
                                  <a:pt x="34" y="1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000000">
                              <a:alpha val="12440"/>
                            </a:srgbClr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91425" rIns="91425" bIns="91425" anchor="ctr" anchorCtr="0">
                            <a:noAutofit/>
                          </a:bodyPr>
                          <a:lstStyle/>
                          <a:p>
                            <a:pPr marL="0" lvl="0" indent="0" algn="l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endParaRPr/>
                          </a:p>
                        </p:txBody>
                      </p:sp>
                      <p:sp>
                        <p:nvSpPr>
                          <p:cNvPr id="1366" name="Google Shape;3186;p72">
                            <a:extLst>
                              <a:ext uri="{FF2B5EF4-FFF2-40B4-BE49-F238E27FC236}">
                                <a16:creationId xmlns:a16="http://schemas.microsoft.com/office/drawing/2014/main" id="{7F1943AD-722B-2A67-2C6A-191C76469D8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37525" y="1705900"/>
                            <a:ext cx="3200" cy="19500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128" h="780" extrusionOk="0">
                                <a:moveTo>
                                  <a:pt x="49" y="0"/>
                                </a:moveTo>
                                <a:cubicBezTo>
                                  <a:pt x="26" y="0"/>
                                  <a:pt x="1" y="20"/>
                                  <a:pt x="6" y="49"/>
                                </a:cubicBezTo>
                                <a:cubicBezTo>
                                  <a:pt x="23" y="168"/>
                                  <a:pt x="35" y="288"/>
                                  <a:pt x="41" y="409"/>
                                </a:cubicBezTo>
                                <a:cubicBezTo>
                                  <a:pt x="43" y="470"/>
                                  <a:pt x="44" y="529"/>
                                  <a:pt x="43" y="588"/>
                                </a:cubicBezTo>
                                <a:cubicBezTo>
                                  <a:pt x="42" y="645"/>
                                  <a:pt x="33" y="707"/>
                                  <a:pt x="53" y="761"/>
                                </a:cubicBezTo>
                                <a:cubicBezTo>
                                  <a:pt x="58" y="772"/>
                                  <a:pt x="69" y="780"/>
                                  <a:pt x="80" y="780"/>
                                </a:cubicBezTo>
                                <a:cubicBezTo>
                                  <a:pt x="88" y="780"/>
                                  <a:pt x="95" y="776"/>
                                  <a:pt x="100" y="768"/>
                                </a:cubicBezTo>
                                <a:cubicBezTo>
                                  <a:pt x="128" y="714"/>
                                  <a:pt x="124" y="649"/>
                                  <a:pt x="124" y="589"/>
                                </a:cubicBezTo>
                                <a:cubicBezTo>
                                  <a:pt x="125" y="526"/>
                                  <a:pt x="122" y="465"/>
                                  <a:pt x="120" y="403"/>
                                </a:cubicBezTo>
                                <a:cubicBezTo>
                                  <a:pt x="114" y="278"/>
                                  <a:pt x="100" y="152"/>
                                  <a:pt x="80" y="28"/>
                                </a:cubicBezTo>
                                <a:cubicBezTo>
                                  <a:pt x="77" y="9"/>
                                  <a:pt x="64" y="0"/>
                                  <a:pt x="49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000000">
                              <a:alpha val="12440"/>
                            </a:srgbClr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91425" rIns="91425" bIns="91425" anchor="ctr" anchorCtr="0">
                            <a:noAutofit/>
                          </a:bodyPr>
                          <a:lstStyle/>
                          <a:p>
                            <a:pPr marL="0" lvl="0" indent="0" algn="l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endParaRPr/>
                          </a:p>
                        </p:txBody>
                      </p:sp>
                      <p:sp>
                        <p:nvSpPr>
                          <p:cNvPr id="1367" name="Google Shape;3187;p72">
                            <a:extLst>
                              <a:ext uri="{FF2B5EF4-FFF2-40B4-BE49-F238E27FC236}">
                                <a16:creationId xmlns:a16="http://schemas.microsoft.com/office/drawing/2014/main" id="{4514B4FF-89F1-27D8-E1A3-497425CADE9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48950" y="1759150"/>
                            <a:ext cx="4900" cy="11575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196" h="463" extrusionOk="0">
                                <a:moveTo>
                                  <a:pt x="158" y="1"/>
                                </a:moveTo>
                                <a:cubicBezTo>
                                  <a:pt x="152" y="1"/>
                                  <a:pt x="146" y="3"/>
                                  <a:pt x="141" y="10"/>
                                </a:cubicBezTo>
                                <a:cubicBezTo>
                                  <a:pt x="126" y="26"/>
                                  <a:pt x="124" y="44"/>
                                  <a:pt x="119" y="64"/>
                                </a:cubicBezTo>
                                <a:cubicBezTo>
                                  <a:pt x="115" y="84"/>
                                  <a:pt x="110" y="104"/>
                                  <a:pt x="105" y="123"/>
                                </a:cubicBezTo>
                                <a:cubicBezTo>
                                  <a:pt x="94" y="159"/>
                                  <a:pt x="84" y="193"/>
                                  <a:pt x="73" y="229"/>
                                </a:cubicBezTo>
                                <a:cubicBezTo>
                                  <a:pt x="61" y="266"/>
                                  <a:pt x="48" y="301"/>
                                  <a:pt x="35" y="336"/>
                                </a:cubicBezTo>
                                <a:cubicBezTo>
                                  <a:pt x="28" y="353"/>
                                  <a:pt x="22" y="372"/>
                                  <a:pt x="16" y="391"/>
                                </a:cubicBezTo>
                                <a:cubicBezTo>
                                  <a:pt x="10" y="412"/>
                                  <a:pt x="0" y="430"/>
                                  <a:pt x="15" y="449"/>
                                </a:cubicBezTo>
                                <a:cubicBezTo>
                                  <a:pt x="20" y="458"/>
                                  <a:pt x="28" y="463"/>
                                  <a:pt x="38" y="463"/>
                                </a:cubicBezTo>
                                <a:cubicBezTo>
                                  <a:pt x="40" y="463"/>
                                  <a:pt x="43" y="462"/>
                                  <a:pt x="46" y="462"/>
                                </a:cubicBezTo>
                                <a:cubicBezTo>
                                  <a:pt x="67" y="457"/>
                                  <a:pt x="77" y="439"/>
                                  <a:pt x="85" y="420"/>
                                </a:cubicBezTo>
                                <a:cubicBezTo>
                                  <a:pt x="95" y="403"/>
                                  <a:pt x="104" y="383"/>
                                  <a:pt x="111" y="364"/>
                                </a:cubicBezTo>
                                <a:cubicBezTo>
                                  <a:pt x="125" y="327"/>
                                  <a:pt x="137" y="291"/>
                                  <a:pt x="149" y="254"/>
                                </a:cubicBezTo>
                                <a:cubicBezTo>
                                  <a:pt x="160" y="217"/>
                                  <a:pt x="170" y="179"/>
                                  <a:pt x="177" y="142"/>
                                </a:cubicBezTo>
                                <a:cubicBezTo>
                                  <a:pt x="181" y="123"/>
                                  <a:pt x="185" y="102"/>
                                  <a:pt x="187" y="83"/>
                                </a:cubicBezTo>
                                <a:cubicBezTo>
                                  <a:pt x="190" y="63"/>
                                  <a:pt x="195" y="42"/>
                                  <a:pt x="188" y="22"/>
                                </a:cubicBezTo>
                                <a:cubicBezTo>
                                  <a:pt x="184" y="11"/>
                                  <a:pt x="171" y="1"/>
                                  <a:pt x="158" y="1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000000">
                              <a:alpha val="12440"/>
                            </a:srgbClr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91425" rIns="91425" bIns="91425" anchor="ctr" anchorCtr="0">
                            <a:noAutofit/>
                          </a:bodyPr>
                          <a:lstStyle/>
                          <a:p>
                            <a:pPr marL="0" lvl="0" indent="0" algn="l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endParaRPr/>
                          </a:p>
                        </p:txBody>
                      </p:sp>
                      <p:sp>
                        <p:nvSpPr>
                          <p:cNvPr id="1368" name="Google Shape;3188;p72">
                            <a:extLst>
                              <a:ext uri="{FF2B5EF4-FFF2-40B4-BE49-F238E27FC236}">
                                <a16:creationId xmlns:a16="http://schemas.microsoft.com/office/drawing/2014/main" id="{D3026BB5-8CC6-B5B6-4E6D-6564B23A72D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44000" y="1760150"/>
                            <a:ext cx="3750" cy="11325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150" h="453" extrusionOk="0">
                                <a:moveTo>
                                  <a:pt x="109" y="1"/>
                                </a:moveTo>
                                <a:cubicBezTo>
                                  <a:pt x="94" y="1"/>
                                  <a:pt x="78" y="9"/>
                                  <a:pt x="76" y="27"/>
                                </a:cubicBezTo>
                                <a:cubicBezTo>
                                  <a:pt x="70" y="61"/>
                                  <a:pt x="72" y="97"/>
                                  <a:pt x="69" y="132"/>
                                </a:cubicBezTo>
                                <a:cubicBezTo>
                                  <a:pt x="66" y="164"/>
                                  <a:pt x="61" y="197"/>
                                  <a:pt x="55" y="228"/>
                                </a:cubicBezTo>
                                <a:cubicBezTo>
                                  <a:pt x="49" y="261"/>
                                  <a:pt x="40" y="293"/>
                                  <a:pt x="29" y="327"/>
                                </a:cubicBezTo>
                                <a:cubicBezTo>
                                  <a:pt x="20" y="358"/>
                                  <a:pt x="7" y="390"/>
                                  <a:pt x="2" y="422"/>
                                </a:cubicBezTo>
                                <a:cubicBezTo>
                                  <a:pt x="0" y="441"/>
                                  <a:pt x="16" y="453"/>
                                  <a:pt x="33" y="453"/>
                                </a:cubicBezTo>
                                <a:cubicBezTo>
                                  <a:pt x="40" y="453"/>
                                  <a:pt x="48" y="450"/>
                                  <a:pt x="54" y="444"/>
                                </a:cubicBezTo>
                                <a:cubicBezTo>
                                  <a:pt x="79" y="416"/>
                                  <a:pt x="90" y="379"/>
                                  <a:pt x="101" y="346"/>
                                </a:cubicBezTo>
                                <a:cubicBezTo>
                                  <a:pt x="113" y="312"/>
                                  <a:pt x="121" y="277"/>
                                  <a:pt x="127" y="243"/>
                                </a:cubicBezTo>
                                <a:cubicBezTo>
                                  <a:pt x="135" y="207"/>
                                  <a:pt x="140" y="171"/>
                                  <a:pt x="143" y="135"/>
                                </a:cubicBezTo>
                                <a:cubicBezTo>
                                  <a:pt x="147" y="100"/>
                                  <a:pt x="150" y="61"/>
                                  <a:pt x="144" y="27"/>
                                </a:cubicBezTo>
                                <a:cubicBezTo>
                                  <a:pt x="141" y="9"/>
                                  <a:pt x="125" y="1"/>
                                  <a:pt x="109" y="1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000000">
                              <a:alpha val="12440"/>
                            </a:srgbClr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91425" rIns="91425" bIns="91425" anchor="ctr" anchorCtr="0">
                            <a:noAutofit/>
                          </a:bodyPr>
                          <a:lstStyle/>
                          <a:p>
                            <a:pPr marL="0" lvl="0" indent="0" algn="l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endParaRPr/>
                          </a:p>
                        </p:txBody>
                      </p:sp>
                      <p:sp>
                        <p:nvSpPr>
                          <p:cNvPr id="1369" name="Google Shape;3189;p72">
                            <a:extLst>
                              <a:ext uri="{FF2B5EF4-FFF2-40B4-BE49-F238E27FC236}">
                                <a16:creationId xmlns:a16="http://schemas.microsoft.com/office/drawing/2014/main" id="{9DC55AD8-5664-4C27-DA28-7FAFC51878C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36400" y="1754050"/>
                            <a:ext cx="4700" cy="19925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188" h="797" extrusionOk="0">
                                <a:moveTo>
                                  <a:pt x="49" y="1"/>
                                </a:moveTo>
                                <a:cubicBezTo>
                                  <a:pt x="26" y="1"/>
                                  <a:pt x="0" y="21"/>
                                  <a:pt x="7" y="51"/>
                                </a:cubicBezTo>
                                <a:cubicBezTo>
                                  <a:pt x="30" y="177"/>
                                  <a:pt x="50" y="305"/>
                                  <a:pt x="64" y="432"/>
                                </a:cubicBezTo>
                                <a:cubicBezTo>
                                  <a:pt x="70" y="494"/>
                                  <a:pt x="75" y="557"/>
                                  <a:pt x="81" y="619"/>
                                </a:cubicBezTo>
                                <a:cubicBezTo>
                                  <a:pt x="85" y="676"/>
                                  <a:pt x="76" y="743"/>
                                  <a:pt x="116" y="789"/>
                                </a:cubicBezTo>
                                <a:cubicBezTo>
                                  <a:pt x="120" y="795"/>
                                  <a:pt x="125" y="797"/>
                                  <a:pt x="131" y="797"/>
                                </a:cubicBezTo>
                                <a:cubicBezTo>
                                  <a:pt x="140" y="797"/>
                                  <a:pt x="149" y="791"/>
                                  <a:pt x="154" y="784"/>
                                </a:cubicBezTo>
                                <a:cubicBezTo>
                                  <a:pt x="188" y="736"/>
                                  <a:pt x="169" y="660"/>
                                  <a:pt x="166" y="606"/>
                                </a:cubicBezTo>
                                <a:cubicBezTo>
                                  <a:pt x="161" y="541"/>
                                  <a:pt x="153" y="477"/>
                                  <a:pt x="145" y="412"/>
                                </a:cubicBezTo>
                                <a:cubicBezTo>
                                  <a:pt x="130" y="284"/>
                                  <a:pt x="109" y="157"/>
                                  <a:pt x="84" y="30"/>
                                </a:cubicBezTo>
                                <a:cubicBezTo>
                                  <a:pt x="79" y="9"/>
                                  <a:pt x="65" y="1"/>
                                  <a:pt x="49" y="1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000000">
                              <a:alpha val="12440"/>
                            </a:srgbClr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91425" rIns="91425" bIns="91425" anchor="ctr" anchorCtr="0">
                            <a:noAutofit/>
                          </a:bodyPr>
                          <a:lstStyle/>
                          <a:p>
                            <a:pPr marL="0" lvl="0" indent="0" algn="l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endParaRPr/>
                          </a:p>
                        </p:txBody>
                      </p:sp>
                      <p:sp>
                        <p:nvSpPr>
                          <p:cNvPr id="1370" name="Google Shape;3190;p72">
                            <a:extLst>
                              <a:ext uri="{FF2B5EF4-FFF2-40B4-BE49-F238E27FC236}">
                                <a16:creationId xmlns:a16="http://schemas.microsoft.com/office/drawing/2014/main" id="{AC7B9432-B523-6EE5-0BAA-B36F9B6CC24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13300" y="1770725"/>
                            <a:ext cx="2375" cy="13050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95" h="522" extrusionOk="0">
                                <a:moveTo>
                                  <a:pt x="55" y="1"/>
                                </a:moveTo>
                                <a:cubicBezTo>
                                  <a:pt x="40" y="1"/>
                                  <a:pt x="25" y="9"/>
                                  <a:pt x="20" y="26"/>
                                </a:cubicBezTo>
                                <a:cubicBezTo>
                                  <a:pt x="13" y="49"/>
                                  <a:pt x="16" y="76"/>
                                  <a:pt x="14" y="100"/>
                                </a:cubicBezTo>
                                <a:lnTo>
                                  <a:pt x="13" y="163"/>
                                </a:lnTo>
                                <a:lnTo>
                                  <a:pt x="10" y="290"/>
                                </a:lnTo>
                                <a:cubicBezTo>
                                  <a:pt x="8" y="337"/>
                                  <a:pt x="7" y="382"/>
                                  <a:pt x="6" y="427"/>
                                </a:cubicBezTo>
                                <a:cubicBezTo>
                                  <a:pt x="5" y="457"/>
                                  <a:pt x="1" y="522"/>
                                  <a:pt x="44" y="522"/>
                                </a:cubicBezTo>
                                <a:cubicBezTo>
                                  <a:pt x="44" y="522"/>
                                  <a:pt x="45" y="522"/>
                                  <a:pt x="45" y="522"/>
                                </a:cubicBezTo>
                                <a:cubicBezTo>
                                  <a:pt x="88" y="522"/>
                                  <a:pt x="87" y="456"/>
                                  <a:pt x="87" y="427"/>
                                </a:cubicBezTo>
                                <a:cubicBezTo>
                                  <a:pt x="87" y="380"/>
                                  <a:pt x="88" y="335"/>
                                  <a:pt x="88" y="290"/>
                                </a:cubicBezTo>
                                <a:cubicBezTo>
                                  <a:pt x="88" y="248"/>
                                  <a:pt x="89" y="205"/>
                                  <a:pt x="89" y="163"/>
                                </a:cubicBezTo>
                                <a:cubicBezTo>
                                  <a:pt x="90" y="142"/>
                                  <a:pt x="90" y="120"/>
                                  <a:pt x="90" y="100"/>
                                </a:cubicBezTo>
                                <a:cubicBezTo>
                                  <a:pt x="91" y="75"/>
                                  <a:pt x="94" y="49"/>
                                  <a:pt x="88" y="26"/>
                                </a:cubicBezTo>
                                <a:cubicBezTo>
                                  <a:pt x="84" y="9"/>
                                  <a:pt x="69" y="1"/>
                                  <a:pt x="55" y="1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000000">
                              <a:alpha val="12440"/>
                            </a:srgbClr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91425" rIns="91425" bIns="91425" anchor="ctr" anchorCtr="0">
                            <a:noAutofit/>
                          </a:bodyPr>
                          <a:lstStyle/>
                          <a:p>
                            <a:pPr marL="0" lvl="0" indent="0" algn="l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endParaRPr/>
                          </a:p>
                        </p:txBody>
                      </p:sp>
                      <p:sp>
                        <p:nvSpPr>
                          <p:cNvPr id="1371" name="Google Shape;3191;p72">
                            <a:extLst>
                              <a:ext uri="{FF2B5EF4-FFF2-40B4-BE49-F238E27FC236}">
                                <a16:creationId xmlns:a16="http://schemas.microsoft.com/office/drawing/2014/main" id="{E0656402-B913-2865-92B3-1376EDB9798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05200" y="1765450"/>
                            <a:ext cx="2975" cy="13625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119" h="545" extrusionOk="0">
                                <a:moveTo>
                                  <a:pt x="39" y="0"/>
                                </a:moveTo>
                                <a:cubicBezTo>
                                  <a:pt x="20" y="0"/>
                                  <a:pt x="1" y="13"/>
                                  <a:pt x="2" y="38"/>
                                </a:cubicBezTo>
                                <a:cubicBezTo>
                                  <a:pt x="7" y="122"/>
                                  <a:pt x="14" y="208"/>
                                  <a:pt x="20" y="291"/>
                                </a:cubicBezTo>
                                <a:cubicBezTo>
                                  <a:pt x="23" y="331"/>
                                  <a:pt x="27" y="373"/>
                                  <a:pt x="31" y="412"/>
                                </a:cubicBezTo>
                                <a:lnTo>
                                  <a:pt x="38" y="478"/>
                                </a:lnTo>
                                <a:cubicBezTo>
                                  <a:pt x="41" y="499"/>
                                  <a:pt x="41" y="519"/>
                                  <a:pt x="57" y="536"/>
                                </a:cubicBezTo>
                                <a:cubicBezTo>
                                  <a:pt x="64" y="541"/>
                                  <a:pt x="71" y="544"/>
                                  <a:pt x="78" y="544"/>
                                </a:cubicBezTo>
                                <a:cubicBezTo>
                                  <a:pt x="88" y="544"/>
                                  <a:pt x="98" y="539"/>
                                  <a:pt x="105" y="529"/>
                                </a:cubicBezTo>
                                <a:cubicBezTo>
                                  <a:pt x="118" y="512"/>
                                  <a:pt x="114" y="489"/>
                                  <a:pt x="114" y="467"/>
                                </a:cubicBezTo>
                                <a:cubicBezTo>
                                  <a:pt x="114" y="447"/>
                                  <a:pt x="113" y="428"/>
                                  <a:pt x="111" y="407"/>
                                </a:cubicBezTo>
                                <a:cubicBezTo>
                                  <a:pt x="110" y="367"/>
                                  <a:pt x="106" y="326"/>
                                  <a:pt x="103" y="286"/>
                                </a:cubicBezTo>
                                <a:cubicBezTo>
                                  <a:pt x="96" y="203"/>
                                  <a:pt x="88" y="121"/>
                                  <a:pt x="82" y="38"/>
                                </a:cubicBezTo>
                                <a:cubicBezTo>
                                  <a:pt x="80" y="13"/>
                                  <a:pt x="59" y="0"/>
                                  <a:pt x="39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000000">
                              <a:alpha val="12440"/>
                            </a:srgbClr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91425" rIns="91425" bIns="91425" anchor="ctr" anchorCtr="0">
                            <a:noAutofit/>
                          </a:bodyPr>
                          <a:lstStyle/>
                          <a:p>
                            <a:pPr marL="0" lvl="0" indent="0" algn="l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endParaRPr/>
                          </a:p>
                        </p:txBody>
                      </p:sp>
                      <p:sp>
                        <p:nvSpPr>
                          <p:cNvPr id="1372" name="Google Shape;3192;p72">
                            <a:extLst>
                              <a:ext uri="{FF2B5EF4-FFF2-40B4-BE49-F238E27FC236}">
                                <a16:creationId xmlns:a16="http://schemas.microsoft.com/office/drawing/2014/main" id="{AF1868FE-C723-1446-9055-B7693C665B3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98125" y="1772475"/>
                            <a:ext cx="4300" cy="11400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172" h="456" extrusionOk="0">
                                <a:moveTo>
                                  <a:pt x="51" y="0"/>
                                </a:moveTo>
                                <a:cubicBezTo>
                                  <a:pt x="27" y="0"/>
                                  <a:pt x="0" y="21"/>
                                  <a:pt x="8" y="52"/>
                                </a:cubicBezTo>
                                <a:lnTo>
                                  <a:pt x="55" y="258"/>
                                </a:lnTo>
                                <a:lnTo>
                                  <a:pt x="77" y="358"/>
                                </a:lnTo>
                                <a:cubicBezTo>
                                  <a:pt x="85" y="390"/>
                                  <a:pt x="93" y="433"/>
                                  <a:pt x="120" y="453"/>
                                </a:cubicBezTo>
                                <a:cubicBezTo>
                                  <a:pt x="123" y="455"/>
                                  <a:pt x="127" y="456"/>
                                  <a:pt x="131" y="456"/>
                                </a:cubicBezTo>
                                <a:cubicBezTo>
                                  <a:pt x="141" y="456"/>
                                  <a:pt x="151" y="451"/>
                                  <a:pt x="155" y="443"/>
                                </a:cubicBezTo>
                                <a:cubicBezTo>
                                  <a:pt x="171" y="415"/>
                                  <a:pt x="159" y="368"/>
                                  <a:pt x="152" y="338"/>
                                </a:cubicBezTo>
                                <a:cubicBezTo>
                                  <a:pt x="145" y="303"/>
                                  <a:pt x="139" y="269"/>
                                  <a:pt x="132" y="236"/>
                                </a:cubicBezTo>
                                <a:cubicBezTo>
                                  <a:pt x="117" y="166"/>
                                  <a:pt x="102" y="98"/>
                                  <a:pt x="87" y="30"/>
                                </a:cubicBezTo>
                                <a:cubicBezTo>
                                  <a:pt x="83" y="9"/>
                                  <a:pt x="67" y="0"/>
                                  <a:pt x="51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000000">
                              <a:alpha val="12440"/>
                            </a:srgbClr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91425" rIns="91425" bIns="91425" anchor="ctr" anchorCtr="0">
                            <a:noAutofit/>
                          </a:bodyPr>
                          <a:lstStyle/>
                          <a:p>
                            <a:pPr marL="0" lvl="0" indent="0" algn="l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endParaRPr/>
                          </a:p>
                        </p:txBody>
                      </p:sp>
                      <p:sp>
                        <p:nvSpPr>
                          <p:cNvPr id="1373" name="Google Shape;3193;p72">
                            <a:extLst>
                              <a:ext uri="{FF2B5EF4-FFF2-40B4-BE49-F238E27FC236}">
                                <a16:creationId xmlns:a16="http://schemas.microsoft.com/office/drawing/2014/main" id="{CFD87DE9-9660-2156-3ADE-F102DA6C829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5750" y="1742375"/>
                            <a:ext cx="5725" cy="20875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229" h="835" extrusionOk="0">
                                <a:moveTo>
                                  <a:pt x="197" y="0"/>
                                </a:moveTo>
                                <a:cubicBezTo>
                                  <a:pt x="184" y="0"/>
                                  <a:pt x="170" y="8"/>
                                  <a:pt x="165" y="23"/>
                                </a:cubicBezTo>
                                <a:cubicBezTo>
                                  <a:pt x="142" y="90"/>
                                  <a:pt x="131" y="161"/>
                                  <a:pt x="116" y="229"/>
                                </a:cubicBezTo>
                                <a:cubicBezTo>
                                  <a:pt x="102" y="297"/>
                                  <a:pt x="88" y="367"/>
                                  <a:pt x="73" y="436"/>
                                </a:cubicBezTo>
                                <a:cubicBezTo>
                                  <a:pt x="59" y="505"/>
                                  <a:pt x="45" y="575"/>
                                  <a:pt x="31" y="645"/>
                                </a:cubicBezTo>
                                <a:lnTo>
                                  <a:pt x="11" y="741"/>
                                </a:lnTo>
                                <a:cubicBezTo>
                                  <a:pt x="6" y="774"/>
                                  <a:pt x="0" y="800"/>
                                  <a:pt x="23" y="827"/>
                                </a:cubicBezTo>
                                <a:cubicBezTo>
                                  <a:pt x="27" y="833"/>
                                  <a:pt x="34" y="835"/>
                                  <a:pt x="40" y="835"/>
                                </a:cubicBezTo>
                                <a:cubicBezTo>
                                  <a:pt x="44" y="835"/>
                                  <a:pt x="49" y="834"/>
                                  <a:pt x="54" y="831"/>
                                </a:cubicBezTo>
                                <a:cubicBezTo>
                                  <a:pt x="85" y="816"/>
                                  <a:pt x="89" y="782"/>
                                  <a:pt x="95" y="751"/>
                                </a:cubicBezTo>
                                <a:lnTo>
                                  <a:pt x="115" y="654"/>
                                </a:lnTo>
                                <a:lnTo>
                                  <a:pt x="155" y="446"/>
                                </a:lnTo>
                                <a:cubicBezTo>
                                  <a:pt x="168" y="375"/>
                                  <a:pt x="182" y="306"/>
                                  <a:pt x="194" y="236"/>
                                </a:cubicBezTo>
                                <a:cubicBezTo>
                                  <a:pt x="206" y="168"/>
                                  <a:pt x="222" y="100"/>
                                  <a:pt x="227" y="32"/>
                                </a:cubicBezTo>
                                <a:cubicBezTo>
                                  <a:pt x="228" y="11"/>
                                  <a:pt x="213" y="0"/>
                                  <a:pt x="197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000000">
                              <a:alpha val="12440"/>
                            </a:srgbClr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91425" rIns="91425" bIns="91425" anchor="ctr" anchorCtr="0">
                            <a:noAutofit/>
                          </a:bodyPr>
                          <a:lstStyle/>
                          <a:p>
                            <a:pPr marL="0" lvl="0" indent="0" algn="l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endParaRPr/>
                          </a:p>
                        </p:txBody>
                      </p:sp>
                      <p:sp>
                        <p:nvSpPr>
                          <p:cNvPr id="1374" name="Google Shape;3194;p72">
                            <a:extLst>
                              <a:ext uri="{FF2B5EF4-FFF2-40B4-BE49-F238E27FC236}">
                                <a16:creationId xmlns:a16="http://schemas.microsoft.com/office/drawing/2014/main" id="{A11A5DBF-3513-9590-47A3-9160FDA6275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1950" y="1749775"/>
                            <a:ext cx="2250" cy="9225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90" h="369" extrusionOk="0">
                                <a:moveTo>
                                  <a:pt x="56" y="0"/>
                                </a:moveTo>
                                <a:cubicBezTo>
                                  <a:pt x="39" y="0"/>
                                  <a:pt x="26" y="14"/>
                                  <a:pt x="25" y="31"/>
                                </a:cubicBezTo>
                                <a:cubicBezTo>
                                  <a:pt x="22" y="84"/>
                                  <a:pt x="17" y="135"/>
                                  <a:pt x="13" y="189"/>
                                </a:cubicBezTo>
                                <a:cubicBezTo>
                                  <a:pt x="9" y="241"/>
                                  <a:pt x="0" y="295"/>
                                  <a:pt x="9" y="347"/>
                                </a:cubicBezTo>
                                <a:cubicBezTo>
                                  <a:pt x="11" y="362"/>
                                  <a:pt x="23" y="369"/>
                                  <a:pt x="36" y="369"/>
                                </a:cubicBezTo>
                                <a:cubicBezTo>
                                  <a:pt x="50" y="369"/>
                                  <a:pt x="64" y="361"/>
                                  <a:pt x="68" y="347"/>
                                </a:cubicBezTo>
                                <a:cubicBezTo>
                                  <a:pt x="82" y="296"/>
                                  <a:pt x="81" y="241"/>
                                  <a:pt x="82" y="189"/>
                                </a:cubicBezTo>
                                <a:cubicBezTo>
                                  <a:pt x="84" y="135"/>
                                  <a:pt x="86" y="84"/>
                                  <a:pt x="87" y="31"/>
                                </a:cubicBezTo>
                                <a:cubicBezTo>
                                  <a:pt x="89" y="14"/>
                                  <a:pt x="74" y="0"/>
                                  <a:pt x="56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000000">
                              <a:alpha val="12440"/>
                            </a:srgbClr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91425" rIns="91425" bIns="91425" anchor="ctr" anchorCtr="0">
                            <a:noAutofit/>
                          </a:bodyPr>
                          <a:lstStyle/>
                          <a:p>
                            <a:pPr marL="0" lvl="0" indent="0" algn="l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endParaRPr/>
                          </a:p>
                        </p:txBody>
                      </p:sp>
                      <p:sp>
                        <p:nvSpPr>
                          <p:cNvPr id="1375" name="Google Shape;3195;p72">
                            <a:extLst>
                              <a:ext uri="{FF2B5EF4-FFF2-40B4-BE49-F238E27FC236}">
                                <a16:creationId xmlns:a16="http://schemas.microsoft.com/office/drawing/2014/main" id="{D01A1087-2018-13F8-6D3B-2843840CD58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35575" y="1752475"/>
                            <a:ext cx="3875" cy="11175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155" h="447" extrusionOk="0">
                                <a:moveTo>
                                  <a:pt x="30" y="1"/>
                                </a:moveTo>
                                <a:cubicBezTo>
                                  <a:pt x="15" y="1"/>
                                  <a:pt x="0" y="13"/>
                                  <a:pt x="2" y="32"/>
                                </a:cubicBezTo>
                                <a:cubicBezTo>
                                  <a:pt x="1" y="53"/>
                                  <a:pt x="11" y="71"/>
                                  <a:pt x="17" y="91"/>
                                </a:cubicBezTo>
                                <a:lnTo>
                                  <a:pt x="33" y="141"/>
                                </a:lnTo>
                                <a:cubicBezTo>
                                  <a:pt x="43" y="175"/>
                                  <a:pt x="51" y="208"/>
                                  <a:pt x="58" y="243"/>
                                </a:cubicBezTo>
                                <a:cubicBezTo>
                                  <a:pt x="67" y="277"/>
                                  <a:pt x="72" y="311"/>
                                  <a:pt x="77" y="346"/>
                                </a:cubicBezTo>
                                <a:cubicBezTo>
                                  <a:pt x="79" y="365"/>
                                  <a:pt x="82" y="383"/>
                                  <a:pt x="87" y="402"/>
                                </a:cubicBezTo>
                                <a:cubicBezTo>
                                  <a:pt x="89" y="409"/>
                                  <a:pt x="92" y="419"/>
                                  <a:pt x="97" y="425"/>
                                </a:cubicBezTo>
                                <a:cubicBezTo>
                                  <a:pt x="99" y="429"/>
                                  <a:pt x="102" y="434"/>
                                  <a:pt x="107" y="436"/>
                                </a:cubicBezTo>
                                <a:cubicBezTo>
                                  <a:pt x="114" y="439"/>
                                  <a:pt x="115" y="440"/>
                                  <a:pt x="110" y="440"/>
                                </a:cubicBezTo>
                                <a:cubicBezTo>
                                  <a:pt x="112" y="445"/>
                                  <a:pt x="117" y="447"/>
                                  <a:pt x="122" y="447"/>
                                </a:cubicBezTo>
                                <a:cubicBezTo>
                                  <a:pt x="128" y="447"/>
                                  <a:pt x="135" y="443"/>
                                  <a:pt x="138" y="436"/>
                                </a:cubicBezTo>
                                <a:cubicBezTo>
                                  <a:pt x="139" y="433"/>
                                  <a:pt x="148" y="426"/>
                                  <a:pt x="150" y="418"/>
                                </a:cubicBezTo>
                                <a:cubicBezTo>
                                  <a:pt x="153" y="409"/>
                                  <a:pt x="154" y="396"/>
                                  <a:pt x="154" y="387"/>
                                </a:cubicBezTo>
                                <a:cubicBezTo>
                                  <a:pt x="154" y="368"/>
                                  <a:pt x="153" y="350"/>
                                  <a:pt x="150" y="331"/>
                                </a:cubicBezTo>
                                <a:cubicBezTo>
                                  <a:pt x="145" y="294"/>
                                  <a:pt x="138" y="257"/>
                                  <a:pt x="129" y="221"/>
                                </a:cubicBezTo>
                                <a:cubicBezTo>
                                  <a:pt x="119" y="185"/>
                                  <a:pt x="109" y="149"/>
                                  <a:pt x="98" y="113"/>
                                </a:cubicBezTo>
                                <a:cubicBezTo>
                                  <a:pt x="91" y="97"/>
                                  <a:pt x="86" y="81"/>
                                  <a:pt x="79" y="63"/>
                                </a:cubicBezTo>
                                <a:cubicBezTo>
                                  <a:pt x="72" y="45"/>
                                  <a:pt x="66" y="24"/>
                                  <a:pt x="51" y="10"/>
                                </a:cubicBezTo>
                                <a:cubicBezTo>
                                  <a:pt x="45" y="3"/>
                                  <a:pt x="37" y="1"/>
                                  <a:pt x="30" y="1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000000">
                              <a:alpha val="12440"/>
                            </a:srgbClr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91425" rIns="91425" bIns="91425" anchor="ctr" anchorCtr="0">
                            <a:noAutofit/>
                          </a:bodyPr>
                          <a:lstStyle/>
                          <a:p>
                            <a:pPr marL="0" lvl="0" indent="0" algn="l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endParaRPr/>
                          </a:p>
                        </p:txBody>
                      </p:sp>
                      <p:sp>
                        <p:nvSpPr>
                          <p:cNvPr id="1376" name="Google Shape;3196;p72">
                            <a:extLst>
                              <a:ext uri="{FF2B5EF4-FFF2-40B4-BE49-F238E27FC236}">
                                <a16:creationId xmlns:a16="http://schemas.microsoft.com/office/drawing/2014/main" id="{821F6F98-A6F7-84C1-0819-7E7A4DFFEF5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52500" y="1742850"/>
                            <a:ext cx="6300" cy="21175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252" h="847" extrusionOk="0">
                                <a:moveTo>
                                  <a:pt x="208" y="1"/>
                                </a:moveTo>
                                <a:cubicBezTo>
                                  <a:pt x="193" y="1"/>
                                  <a:pt x="179" y="9"/>
                                  <a:pt x="173" y="27"/>
                                </a:cubicBezTo>
                                <a:cubicBezTo>
                                  <a:pt x="137" y="163"/>
                                  <a:pt x="104" y="298"/>
                                  <a:pt x="74" y="435"/>
                                </a:cubicBezTo>
                                <a:cubicBezTo>
                                  <a:pt x="59" y="503"/>
                                  <a:pt x="46" y="571"/>
                                  <a:pt x="33" y="639"/>
                                </a:cubicBezTo>
                                <a:cubicBezTo>
                                  <a:pt x="27" y="672"/>
                                  <a:pt x="22" y="704"/>
                                  <a:pt x="17" y="736"/>
                                </a:cubicBezTo>
                                <a:cubicBezTo>
                                  <a:pt x="11" y="770"/>
                                  <a:pt x="0" y="803"/>
                                  <a:pt x="20" y="831"/>
                                </a:cubicBezTo>
                                <a:cubicBezTo>
                                  <a:pt x="26" y="840"/>
                                  <a:pt x="36" y="847"/>
                                  <a:pt x="47" y="847"/>
                                </a:cubicBezTo>
                                <a:cubicBezTo>
                                  <a:pt x="51" y="847"/>
                                  <a:pt x="56" y="845"/>
                                  <a:pt x="60" y="842"/>
                                </a:cubicBezTo>
                                <a:cubicBezTo>
                                  <a:pt x="90" y="819"/>
                                  <a:pt x="92" y="793"/>
                                  <a:pt x="97" y="758"/>
                                </a:cubicBezTo>
                                <a:cubicBezTo>
                                  <a:pt x="102" y="726"/>
                                  <a:pt x="109" y="694"/>
                                  <a:pt x="115" y="662"/>
                                </a:cubicBezTo>
                                <a:cubicBezTo>
                                  <a:pt x="127" y="593"/>
                                  <a:pt x="140" y="524"/>
                                  <a:pt x="153" y="455"/>
                                </a:cubicBezTo>
                                <a:cubicBezTo>
                                  <a:pt x="180" y="318"/>
                                  <a:pt x="211" y="182"/>
                                  <a:pt x="245" y="46"/>
                                </a:cubicBezTo>
                                <a:cubicBezTo>
                                  <a:pt x="251" y="18"/>
                                  <a:pt x="230" y="1"/>
                                  <a:pt x="208" y="1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000000">
                              <a:alpha val="12440"/>
                            </a:srgbClr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91425" rIns="91425" bIns="91425" anchor="ctr" anchorCtr="0">
                            <a:noAutofit/>
                          </a:bodyPr>
                          <a:lstStyle/>
                          <a:p>
                            <a:pPr marL="0" lvl="0" indent="0" algn="l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endParaRPr/>
                          </a:p>
                        </p:txBody>
                      </p:sp>
                      <p:sp>
                        <p:nvSpPr>
                          <p:cNvPr id="1377" name="Google Shape;3197;p72">
                            <a:extLst>
                              <a:ext uri="{FF2B5EF4-FFF2-40B4-BE49-F238E27FC236}">
                                <a16:creationId xmlns:a16="http://schemas.microsoft.com/office/drawing/2014/main" id="{BF637BAC-138E-F61D-9BB6-BEF3306E8C0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47675" y="1753375"/>
                            <a:ext cx="2875" cy="10925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115" h="437" extrusionOk="0">
                                <a:moveTo>
                                  <a:pt x="76" y="0"/>
                                </a:moveTo>
                                <a:cubicBezTo>
                                  <a:pt x="57" y="0"/>
                                  <a:pt x="37" y="13"/>
                                  <a:pt x="37" y="38"/>
                                </a:cubicBezTo>
                                <a:cubicBezTo>
                                  <a:pt x="37" y="108"/>
                                  <a:pt x="33" y="177"/>
                                  <a:pt x="26" y="247"/>
                                </a:cubicBezTo>
                                <a:cubicBezTo>
                                  <a:pt x="22" y="281"/>
                                  <a:pt x="16" y="318"/>
                                  <a:pt x="12" y="354"/>
                                </a:cubicBezTo>
                                <a:cubicBezTo>
                                  <a:pt x="9" y="380"/>
                                  <a:pt x="0" y="434"/>
                                  <a:pt x="42" y="437"/>
                                </a:cubicBezTo>
                                <a:cubicBezTo>
                                  <a:pt x="42" y="437"/>
                                  <a:pt x="42" y="437"/>
                                  <a:pt x="43" y="437"/>
                                </a:cubicBezTo>
                                <a:cubicBezTo>
                                  <a:pt x="78" y="437"/>
                                  <a:pt x="85" y="385"/>
                                  <a:pt x="89" y="357"/>
                                </a:cubicBezTo>
                                <a:cubicBezTo>
                                  <a:pt x="96" y="321"/>
                                  <a:pt x="99" y="284"/>
                                  <a:pt x="103" y="247"/>
                                </a:cubicBezTo>
                                <a:cubicBezTo>
                                  <a:pt x="111" y="178"/>
                                  <a:pt x="115" y="108"/>
                                  <a:pt x="115" y="38"/>
                                </a:cubicBezTo>
                                <a:cubicBezTo>
                                  <a:pt x="115" y="13"/>
                                  <a:pt x="95" y="0"/>
                                  <a:pt x="76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000000">
                              <a:alpha val="12440"/>
                            </a:srgbClr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91425" rIns="91425" bIns="91425" anchor="ctr" anchorCtr="0">
                            <a:noAutofit/>
                          </a:bodyPr>
                          <a:lstStyle/>
                          <a:p>
                            <a:pPr marL="0" lvl="0" indent="0" algn="l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endParaRPr/>
                          </a:p>
                        </p:txBody>
                      </p:sp>
                      <p:sp>
                        <p:nvSpPr>
                          <p:cNvPr id="1378" name="Google Shape;3198;p72">
                            <a:extLst>
                              <a:ext uri="{FF2B5EF4-FFF2-40B4-BE49-F238E27FC236}">
                                <a16:creationId xmlns:a16="http://schemas.microsoft.com/office/drawing/2014/main" id="{11E05F4A-50FC-63C0-9AFE-0E37623EA8F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41850" y="1758825"/>
                            <a:ext cx="2550" cy="13975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102" h="559" extrusionOk="0">
                                <a:moveTo>
                                  <a:pt x="43" y="0"/>
                                </a:moveTo>
                                <a:cubicBezTo>
                                  <a:pt x="23" y="0"/>
                                  <a:pt x="0" y="20"/>
                                  <a:pt x="2" y="41"/>
                                </a:cubicBezTo>
                                <a:cubicBezTo>
                                  <a:pt x="11" y="128"/>
                                  <a:pt x="17" y="216"/>
                                  <a:pt x="20" y="302"/>
                                </a:cubicBezTo>
                                <a:cubicBezTo>
                                  <a:pt x="21" y="344"/>
                                  <a:pt x="21" y="386"/>
                                  <a:pt x="21" y="427"/>
                                </a:cubicBezTo>
                                <a:cubicBezTo>
                                  <a:pt x="21" y="467"/>
                                  <a:pt x="16" y="519"/>
                                  <a:pt x="41" y="551"/>
                                </a:cubicBezTo>
                                <a:cubicBezTo>
                                  <a:pt x="45" y="556"/>
                                  <a:pt x="51" y="558"/>
                                  <a:pt x="57" y="558"/>
                                </a:cubicBezTo>
                                <a:cubicBezTo>
                                  <a:pt x="64" y="558"/>
                                  <a:pt x="71" y="556"/>
                                  <a:pt x="74" y="551"/>
                                </a:cubicBezTo>
                                <a:cubicBezTo>
                                  <a:pt x="101" y="521"/>
                                  <a:pt x="99" y="466"/>
                                  <a:pt x="100" y="427"/>
                                </a:cubicBezTo>
                                <a:cubicBezTo>
                                  <a:pt x="101" y="386"/>
                                  <a:pt x="101" y="344"/>
                                  <a:pt x="100" y="302"/>
                                </a:cubicBezTo>
                                <a:cubicBezTo>
                                  <a:pt x="98" y="216"/>
                                  <a:pt x="93" y="128"/>
                                  <a:pt x="85" y="41"/>
                                </a:cubicBezTo>
                                <a:cubicBezTo>
                                  <a:pt x="83" y="20"/>
                                  <a:pt x="68" y="0"/>
                                  <a:pt x="43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000000">
                              <a:alpha val="12440"/>
                            </a:srgbClr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91425" rIns="91425" bIns="91425" anchor="ctr" anchorCtr="0">
                            <a:noAutofit/>
                          </a:bodyPr>
                          <a:lstStyle/>
                          <a:p>
                            <a:pPr marL="0" lvl="0" indent="0" algn="l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endParaRPr/>
                          </a:p>
                        </p:txBody>
                      </p:sp>
                      <p:sp>
                        <p:nvSpPr>
                          <p:cNvPr id="1379" name="Google Shape;3199;p72">
                            <a:extLst>
                              <a:ext uri="{FF2B5EF4-FFF2-40B4-BE49-F238E27FC236}">
                                <a16:creationId xmlns:a16="http://schemas.microsoft.com/office/drawing/2014/main" id="{928EC3AA-7FA6-AFB3-C18F-8E94E79F43A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36375" y="1665150"/>
                            <a:ext cx="5750" cy="20875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230" h="835" extrusionOk="0">
                                <a:moveTo>
                                  <a:pt x="32" y="0"/>
                                </a:moveTo>
                                <a:cubicBezTo>
                                  <a:pt x="16" y="0"/>
                                  <a:pt x="1" y="10"/>
                                  <a:pt x="3" y="32"/>
                                </a:cubicBezTo>
                                <a:cubicBezTo>
                                  <a:pt x="8" y="100"/>
                                  <a:pt x="23" y="168"/>
                                  <a:pt x="34" y="236"/>
                                </a:cubicBezTo>
                                <a:cubicBezTo>
                                  <a:pt x="47" y="306"/>
                                  <a:pt x="60" y="375"/>
                                  <a:pt x="75" y="445"/>
                                </a:cubicBezTo>
                                <a:lnTo>
                                  <a:pt x="114" y="654"/>
                                </a:lnTo>
                                <a:lnTo>
                                  <a:pt x="134" y="751"/>
                                </a:lnTo>
                                <a:cubicBezTo>
                                  <a:pt x="140" y="781"/>
                                  <a:pt x="144" y="815"/>
                                  <a:pt x="175" y="831"/>
                                </a:cubicBezTo>
                                <a:cubicBezTo>
                                  <a:pt x="179" y="833"/>
                                  <a:pt x="184" y="834"/>
                                  <a:pt x="189" y="834"/>
                                </a:cubicBezTo>
                                <a:cubicBezTo>
                                  <a:pt x="195" y="834"/>
                                  <a:pt x="202" y="832"/>
                                  <a:pt x="206" y="827"/>
                                </a:cubicBezTo>
                                <a:cubicBezTo>
                                  <a:pt x="229" y="800"/>
                                  <a:pt x="224" y="771"/>
                                  <a:pt x="218" y="740"/>
                                </a:cubicBezTo>
                                <a:lnTo>
                                  <a:pt x="199" y="644"/>
                                </a:lnTo>
                                <a:cubicBezTo>
                                  <a:pt x="184" y="574"/>
                                  <a:pt x="170" y="505"/>
                                  <a:pt x="155" y="436"/>
                                </a:cubicBezTo>
                                <a:cubicBezTo>
                                  <a:pt x="142" y="367"/>
                                  <a:pt x="127" y="297"/>
                                  <a:pt x="113" y="229"/>
                                </a:cubicBezTo>
                                <a:cubicBezTo>
                                  <a:pt x="97" y="160"/>
                                  <a:pt x="86" y="89"/>
                                  <a:pt x="64" y="22"/>
                                </a:cubicBezTo>
                                <a:cubicBezTo>
                                  <a:pt x="60" y="8"/>
                                  <a:pt x="46" y="0"/>
                                  <a:pt x="32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000000">
                              <a:alpha val="12440"/>
                            </a:srgbClr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91425" rIns="91425" bIns="91425" anchor="ctr" anchorCtr="0">
                            <a:noAutofit/>
                          </a:bodyPr>
                          <a:lstStyle/>
                          <a:p>
                            <a:pPr marL="0" lvl="0" indent="0" algn="l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endParaRPr/>
                          </a:p>
                        </p:txBody>
                      </p:sp>
                      <p:sp>
                        <p:nvSpPr>
                          <p:cNvPr id="1380" name="Google Shape;3200;p72">
                            <a:extLst>
                              <a:ext uri="{FF2B5EF4-FFF2-40B4-BE49-F238E27FC236}">
                                <a16:creationId xmlns:a16="http://schemas.microsoft.com/office/drawing/2014/main" id="{B2229EFF-2275-A187-39C1-53B61A1069A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48450" y="1675250"/>
                            <a:ext cx="3875" cy="11175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155" h="447" extrusionOk="0">
                                <a:moveTo>
                                  <a:pt x="124" y="0"/>
                                </a:moveTo>
                                <a:cubicBezTo>
                                  <a:pt x="117" y="0"/>
                                  <a:pt x="110" y="3"/>
                                  <a:pt x="103" y="9"/>
                                </a:cubicBezTo>
                                <a:cubicBezTo>
                                  <a:pt x="89" y="24"/>
                                  <a:pt x="83" y="44"/>
                                  <a:pt x="75" y="63"/>
                                </a:cubicBezTo>
                                <a:cubicBezTo>
                                  <a:pt x="68" y="80"/>
                                  <a:pt x="63" y="97"/>
                                  <a:pt x="57" y="112"/>
                                </a:cubicBezTo>
                                <a:cubicBezTo>
                                  <a:pt x="46" y="148"/>
                                  <a:pt x="35" y="185"/>
                                  <a:pt x="26" y="221"/>
                                </a:cubicBezTo>
                                <a:cubicBezTo>
                                  <a:pt x="17" y="257"/>
                                  <a:pt x="9" y="294"/>
                                  <a:pt x="4" y="331"/>
                                </a:cubicBezTo>
                                <a:cubicBezTo>
                                  <a:pt x="1" y="350"/>
                                  <a:pt x="0" y="367"/>
                                  <a:pt x="0" y="387"/>
                                </a:cubicBezTo>
                                <a:cubicBezTo>
                                  <a:pt x="0" y="396"/>
                                  <a:pt x="1" y="408"/>
                                  <a:pt x="4" y="418"/>
                                </a:cubicBezTo>
                                <a:cubicBezTo>
                                  <a:pt x="6" y="426"/>
                                  <a:pt x="16" y="432"/>
                                  <a:pt x="17" y="436"/>
                                </a:cubicBezTo>
                                <a:cubicBezTo>
                                  <a:pt x="19" y="443"/>
                                  <a:pt x="26" y="447"/>
                                  <a:pt x="33" y="447"/>
                                </a:cubicBezTo>
                                <a:cubicBezTo>
                                  <a:pt x="38" y="447"/>
                                  <a:pt x="42" y="445"/>
                                  <a:pt x="45" y="439"/>
                                </a:cubicBezTo>
                                <a:cubicBezTo>
                                  <a:pt x="39" y="439"/>
                                  <a:pt x="40" y="438"/>
                                  <a:pt x="48" y="436"/>
                                </a:cubicBezTo>
                                <a:cubicBezTo>
                                  <a:pt x="53" y="433"/>
                                  <a:pt x="56" y="429"/>
                                  <a:pt x="58" y="426"/>
                                </a:cubicBezTo>
                                <a:cubicBezTo>
                                  <a:pt x="62" y="419"/>
                                  <a:pt x="65" y="408"/>
                                  <a:pt x="67" y="401"/>
                                </a:cubicBezTo>
                                <a:cubicBezTo>
                                  <a:pt x="72" y="383"/>
                                  <a:pt x="75" y="365"/>
                                  <a:pt x="78" y="345"/>
                                </a:cubicBezTo>
                                <a:cubicBezTo>
                                  <a:pt x="83" y="310"/>
                                  <a:pt x="88" y="276"/>
                                  <a:pt x="96" y="242"/>
                                </a:cubicBezTo>
                                <a:cubicBezTo>
                                  <a:pt x="103" y="207"/>
                                  <a:pt x="112" y="174"/>
                                  <a:pt x="122" y="140"/>
                                </a:cubicBezTo>
                                <a:lnTo>
                                  <a:pt x="137" y="91"/>
                                </a:lnTo>
                                <a:cubicBezTo>
                                  <a:pt x="144" y="71"/>
                                  <a:pt x="154" y="53"/>
                                  <a:pt x="153" y="32"/>
                                </a:cubicBezTo>
                                <a:cubicBezTo>
                                  <a:pt x="154" y="13"/>
                                  <a:pt x="140" y="0"/>
                                  <a:pt x="124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000000">
                              <a:alpha val="12440"/>
                            </a:srgbClr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91425" rIns="91425" bIns="91425" anchor="ctr" anchorCtr="0">
                            <a:noAutofit/>
                          </a:bodyPr>
                          <a:lstStyle/>
                          <a:p>
                            <a:pPr marL="0" lvl="0" indent="0" algn="l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endParaRPr/>
                          </a:p>
                        </p:txBody>
                      </p:sp>
                    </p:grpSp>
                  </p:grpSp>
                </p:grpSp>
              </p:grpSp>
            </p:grpSp>
            <p:grpSp>
              <p:nvGrpSpPr>
                <p:cNvPr id="28" name="Google Shape;3201;p72">
                  <a:extLst>
                    <a:ext uri="{FF2B5EF4-FFF2-40B4-BE49-F238E27FC236}">
                      <a16:creationId xmlns:a16="http://schemas.microsoft.com/office/drawing/2014/main" id="{43D49B93-E89C-FA16-385D-55CCFD2AE29A}"/>
                    </a:ext>
                  </a:extLst>
                </p:cNvPr>
                <p:cNvGrpSpPr/>
                <p:nvPr/>
              </p:nvGrpSpPr>
              <p:grpSpPr>
                <a:xfrm>
                  <a:off x="6834976" y="2147749"/>
                  <a:ext cx="1595789" cy="2460833"/>
                  <a:chOff x="636550" y="2777000"/>
                  <a:chExt cx="1498675" cy="2311075"/>
                </a:xfrm>
              </p:grpSpPr>
              <p:sp>
                <p:nvSpPr>
                  <p:cNvPr id="29" name="Google Shape;3202;p72">
                    <a:extLst>
                      <a:ext uri="{FF2B5EF4-FFF2-40B4-BE49-F238E27FC236}">
                        <a16:creationId xmlns:a16="http://schemas.microsoft.com/office/drawing/2014/main" id="{FDBA46AC-335A-B34C-1644-1FFD8C07F18A}"/>
                      </a:ext>
                    </a:extLst>
                  </p:cNvPr>
                  <p:cNvSpPr/>
                  <p:nvPr/>
                </p:nvSpPr>
                <p:spPr>
                  <a:xfrm>
                    <a:off x="937700" y="2781125"/>
                    <a:ext cx="901575" cy="663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063" h="26542" extrusionOk="0">
                        <a:moveTo>
                          <a:pt x="18031" y="1"/>
                        </a:moveTo>
                        <a:cubicBezTo>
                          <a:pt x="13249" y="1"/>
                          <a:pt x="8663" y="1398"/>
                          <a:pt x="5282" y="3887"/>
                        </a:cubicBezTo>
                        <a:cubicBezTo>
                          <a:pt x="1900" y="6375"/>
                          <a:pt x="0" y="9752"/>
                          <a:pt x="0" y="13271"/>
                        </a:cubicBezTo>
                        <a:cubicBezTo>
                          <a:pt x="0" y="16791"/>
                          <a:pt x="1900" y="20166"/>
                          <a:pt x="5282" y="22655"/>
                        </a:cubicBezTo>
                        <a:cubicBezTo>
                          <a:pt x="8663" y="25143"/>
                          <a:pt x="13249" y="26542"/>
                          <a:pt x="18031" y="26542"/>
                        </a:cubicBezTo>
                        <a:cubicBezTo>
                          <a:pt x="22813" y="26542"/>
                          <a:pt x="27399" y="25143"/>
                          <a:pt x="30781" y="22655"/>
                        </a:cubicBezTo>
                        <a:cubicBezTo>
                          <a:pt x="34163" y="20166"/>
                          <a:pt x="36062" y="16791"/>
                          <a:pt x="36062" y="13271"/>
                        </a:cubicBezTo>
                        <a:cubicBezTo>
                          <a:pt x="36062" y="9752"/>
                          <a:pt x="34163" y="6375"/>
                          <a:pt x="30781" y="3887"/>
                        </a:cubicBezTo>
                        <a:cubicBezTo>
                          <a:pt x="27399" y="1398"/>
                          <a:pt x="22813" y="1"/>
                          <a:pt x="18031" y="1"/>
                        </a:cubicBezTo>
                        <a:close/>
                      </a:path>
                    </a:pathLst>
                  </a:custGeom>
                  <a:solidFill>
                    <a:srgbClr val="E5926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" name="Google Shape;3203;p72">
                    <a:extLst>
                      <a:ext uri="{FF2B5EF4-FFF2-40B4-BE49-F238E27FC236}">
                        <a16:creationId xmlns:a16="http://schemas.microsoft.com/office/drawing/2014/main" id="{A902F5D4-A893-81B9-78EB-0FBCA7FA9C91}"/>
                      </a:ext>
                    </a:extLst>
                  </p:cNvPr>
                  <p:cNvSpPr/>
                  <p:nvPr/>
                </p:nvSpPr>
                <p:spPr>
                  <a:xfrm>
                    <a:off x="1735825" y="2876475"/>
                    <a:ext cx="56200" cy="78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48" h="3133" extrusionOk="0">
                        <a:moveTo>
                          <a:pt x="872" y="0"/>
                        </a:moveTo>
                        <a:cubicBezTo>
                          <a:pt x="799" y="0"/>
                          <a:pt x="738" y="52"/>
                          <a:pt x="687" y="102"/>
                        </a:cubicBezTo>
                        <a:cubicBezTo>
                          <a:pt x="247" y="537"/>
                          <a:pt x="1" y="1159"/>
                          <a:pt x="23" y="1775"/>
                        </a:cubicBezTo>
                        <a:lnTo>
                          <a:pt x="913" y="3133"/>
                        </a:lnTo>
                        <a:cubicBezTo>
                          <a:pt x="1382" y="2961"/>
                          <a:pt x="1792" y="2634"/>
                          <a:pt x="2066" y="2216"/>
                        </a:cubicBezTo>
                        <a:cubicBezTo>
                          <a:pt x="2175" y="2048"/>
                          <a:pt x="2247" y="1792"/>
                          <a:pt x="2083" y="1675"/>
                        </a:cubicBezTo>
                        <a:cubicBezTo>
                          <a:pt x="2035" y="1641"/>
                          <a:pt x="1977" y="1629"/>
                          <a:pt x="1918" y="1629"/>
                        </a:cubicBezTo>
                        <a:cubicBezTo>
                          <a:pt x="1879" y="1629"/>
                          <a:pt x="1839" y="1634"/>
                          <a:pt x="1801" y="1642"/>
                        </a:cubicBezTo>
                        <a:cubicBezTo>
                          <a:pt x="1614" y="1679"/>
                          <a:pt x="1438" y="1761"/>
                          <a:pt x="1290" y="1879"/>
                        </a:cubicBezTo>
                        <a:lnTo>
                          <a:pt x="1290" y="1879"/>
                        </a:lnTo>
                        <a:cubicBezTo>
                          <a:pt x="1497" y="1659"/>
                          <a:pt x="1651" y="1387"/>
                          <a:pt x="1728" y="1094"/>
                        </a:cubicBezTo>
                        <a:cubicBezTo>
                          <a:pt x="1744" y="1036"/>
                          <a:pt x="1754" y="965"/>
                          <a:pt x="1712" y="921"/>
                        </a:cubicBezTo>
                        <a:cubicBezTo>
                          <a:pt x="1689" y="897"/>
                          <a:pt x="1658" y="889"/>
                          <a:pt x="1624" y="889"/>
                        </a:cubicBezTo>
                        <a:cubicBezTo>
                          <a:pt x="1595" y="889"/>
                          <a:pt x="1565" y="895"/>
                          <a:pt x="1538" y="903"/>
                        </a:cubicBezTo>
                        <a:cubicBezTo>
                          <a:pt x="1187" y="1000"/>
                          <a:pt x="888" y="1264"/>
                          <a:pt x="741" y="1596"/>
                        </a:cubicBezTo>
                        <a:lnTo>
                          <a:pt x="741" y="1596"/>
                        </a:lnTo>
                        <a:cubicBezTo>
                          <a:pt x="887" y="1210"/>
                          <a:pt x="991" y="808"/>
                          <a:pt x="1053" y="400"/>
                        </a:cubicBezTo>
                        <a:cubicBezTo>
                          <a:pt x="1078" y="235"/>
                          <a:pt x="1038" y="0"/>
                          <a:pt x="872" y="0"/>
                        </a:cubicBezTo>
                        <a:close/>
                      </a:path>
                    </a:pathLst>
                  </a:custGeom>
                  <a:solidFill>
                    <a:srgbClr val="E5926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" name="Google Shape;3204;p72">
                    <a:extLst>
                      <a:ext uri="{FF2B5EF4-FFF2-40B4-BE49-F238E27FC236}">
                        <a16:creationId xmlns:a16="http://schemas.microsoft.com/office/drawing/2014/main" id="{E2530C02-4680-4381-4336-8BF3A4402CA3}"/>
                      </a:ext>
                    </a:extLst>
                  </p:cNvPr>
                  <p:cNvSpPr/>
                  <p:nvPr/>
                </p:nvSpPr>
                <p:spPr>
                  <a:xfrm>
                    <a:off x="1138550" y="2777000"/>
                    <a:ext cx="64975" cy="58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99" h="2337" extrusionOk="0">
                        <a:moveTo>
                          <a:pt x="1455" y="0"/>
                        </a:moveTo>
                        <a:cubicBezTo>
                          <a:pt x="1441" y="0"/>
                          <a:pt x="1427" y="3"/>
                          <a:pt x="1413" y="11"/>
                        </a:cubicBezTo>
                        <a:cubicBezTo>
                          <a:pt x="1371" y="33"/>
                          <a:pt x="1355" y="85"/>
                          <a:pt x="1347" y="132"/>
                        </a:cubicBezTo>
                        <a:cubicBezTo>
                          <a:pt x="1253" y="655"/>
                          <a:pt x="1523" y="1165"/>
                          <a:pt x="1784" y="1626"/>
                        </a:cubicBezTo>
                        <a:cubicBezTo>
                          <a:pt x="1574" y="1321"/>
                          <a:pt x="1307" y="1054"/>
                          <a:pt x="1000" y="845"/>
                        </a:cubicBezTo>
                        <a:cubicBezTo>
                          <a:pt x="932" y="799"/>
                          <a:pt x="839" y="762"/>
                          <a:pt x="759" y="762"/>
                        </a:cubicBezTo>
                        <a:cubicBezTo>
                          <a:pt x="695" y="762"/>
                          <a:pt x="640" y="786"/>
                          <a:pt x="616" y="847"/>
                        </a:cubicBezTo>
                        <a:cubicBezTo>
                          <a:pt x="593" y="905"/>
                          <a:pt x="613" y="970"/>
                          <a:pt x="636" y="1028"/>
                        </a:cubicBezTo>
                        <a:cubicBezTo>
                          <a:pt x="733" y="1268"/>
                          <a:pt x="881" y="1486"/>
                          <a:pt x="1066" y="1664"/>
                        </a:cubicBezTo>
                        <a:lnTo>
                          <a:pt x="1066" y="1664"/>
                        </a:lnTo>
                        <a:cubicBezTo>
                          <a:pt x="923" y="1533"/>
                          <a:pt x="772" y="1407"/>
                          <a:pt x="590" y="1347"/>
                        </a:cubicBezTo>
                        <a:cubicBezTo>
                          <a:pt x="525" y="1325"/>
                          <a:pt x="455" y="1313"/>
                          <a:pt x="386" y="1313"/>
                        </a:cubicBezTo>
                        <a:cubicBezTo>
                          <a:pt x="236" y="1313"/>
                          <a:pt x="88" y="1367"/>
                          <a:pt x="1" y="1486"/>
                        </a:cubicBezTo>
                        <a:cubicBezTo>
                          <a:pt x="380" y="1884"/>
                          <a:pt x="865" y="2181"/>
                          <a:pt x="1392" y="2337"/>
                        </a:cubicBezTo>
                        <a:lnTo>
                          <a:pt x="2598" y="1614"/>
                        </a:lnTo>
                        <a:cubicBezTo>
                          <a:pt x="2408" y="1021"/>
                          <a:pt x="2057" y="481"/>
                          <a:pt x="1590" y="69"/>
                        </a:cubicBezTo>
                        <a:cubicBezTo>
                          <a:pt x="1552" y="35"/>
                          <a:pt x="1503" y="0"/>
                          <a:pt x="1455" y="0"/>
                        </a:cubicBezTo>
                        <a:close/>
                      </a:path>
                    </a:pathLst>
                  </a:custGeom>
                  <a:solidFill>
                    <a:srgbClr val="E5926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" name="Google Shape;3205;p72">
                    <a:extLst>
                      <a:ext uri="{FF2B5EF4-FFF2-40B4-BE49-F238E27FC236}">
                        <a16:creationId xmlns:a16="http://schemas.microsoft.com/office/drawing/2014/main" id="{37E2E678-1FA4-FFCC-C476-585D3DF33AEE}"/>
                      </a:ext>
                    </a:extLst>
                  </p:cNvPr>
                  <p:cNvSpPr/>
                  <p:nvPr/>
                </p:nvSpPr>
                <p:spPr>
                  <a:xfrm>
                    <a:off x="973075" y="3268825"/>
                    <a:ext cx="76100" cy="55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44" h="2220" extrusionOk="0">
                        <a:moveTo>
                          <a:pt x="1441" y="1"/>
                        </a:moveTo>
                        <a:cubicBezTo>
                          <a:pt x="904" y="110"/>
                          <a:pt x="416" y="447"/>
                          <a:pt x="125" y="912"/>
                        </a:cubicBezTo>
                        <a:cubicBezTo>
                          <a:pt x="62" y="1011"/>
                          <a:pt x="8" y="1120"/>
                          <a:pt x="4" y="1237"/>
                        </a:cubicBezTo>
                        <a:cubicBezTo>
                          <a:pt x="1" y="1355"/>
                          <a:pt x="62" y="1481"/>
                          <a:pt x="173" y="1521"/>
                        </a:cubicBezTo>
                        <a:cubicBezTo>
                          <a:pt x="200" y="1531"/>
                          <a:pt x="229" y="1535"/>
                          <a:pt x="257" y="1535"/>
                        </a:cubicBezTo>
                        <a:cubicBezTo>
                          <a:pt x="322" y="1535"/>
                          <a:pt x="389" y="1514"/>
                          <a:pt x="450" y="1489"/>
                        </a:cubicBezTo>
                        <a:cubicBezTo>
                          <a:pt x="632" y="1416"/>
                          <a:pt x="802" y="1312"/>
                          <a:pt x="950" y="1183"/>
                        </a:cubicBezTo>
                        <a:lnTo>
                          <a:pt x="950" y="1183"/>
                        </a:lnTo>
                        <a:cubicBezTo>
                          <a:pt x="819" y="1353"/>
                          <a:pt x="726" y="1553"/>
                          <a:pt x="684" y="1765"/>
                        </a:cubicBezTo>
                        <a:cubicBezTo>
                          <a:pt x="666" y="1862"/>
                          <a:pt x="660" y="1971"/>
                          <a:pt x="717" y="2052"/>
                        </a:cubicBezTo>
                        <a:cubicBezTo>
                          <a:pt x="763" y="2116"/>
                          <a:pt x="831" y="2143"/>
                          <a:pt x="906" y="2143"/>
                        </a:cubicBezTo>
                        <a:cubicBezTo>
                          <a:pt x="1019" y="2143"/>
                          <a:pt x="1146" y="2082"/>
                          <a:pt x="1226" y="1995"/>
                        </a:cubicBezTo>
                        <a:cubicBezTo>
                          <a:pt x="1358" y="1850"/>
                          <a:pt x="1432" y="1652"/>
                          <a:pt x="1591" y="1536"/>
                        </a:cubicBezTo>
                        <a:lnTo>
                          <a:pt x="1591" y="1536"/>
                        </a:lnTo>
                        <a:cubicBezTo>
                          <a:pt x="1639" y="1688"/>
                          <a:pt x="1492" y="1845"/>
                          <a:pt x="1519" y="2003"/>
                        </a:cubicBezTo>
                        <a:cubicBezTo>
                          <a:pt x="1540" y="2134"/>
                          <a:pt x="1682" y="2220"/>
                          <a:pt x="1814" y="2220"/>
                        </a:cubicBezTo>
                        <a:cubicBezTo>
                          <a:pt x="1816" y="2220"/>
                          <a:pt x="1817" y="2219"/>
                          <a:pt x="1819" y="2219"/>
                        </a:cubicBezTo>
                        <a:cubicBezTo>
                          <a:pt x="1953" y="2218"/>
                          <a:pt x="2079" y="2151"/>
                          <a:pt x="2190" y="2079"/>
                        </a:cubicBezTo>
                        <a:cubicBezTo>
                          <a:pt x="2533" y="1857"/>
                          <a:pt x="2825" y="1562"/>
                          <a:pt x="3043" y="1218"/>
                        </a:cubicBezTo>
                        <a:lnTo>
                          <a:pt x="1441" y="1"/>
                        </a:lnTo>
                        <a:close/>
                      </a:path>
                    </a:pathLst>
                  </a:custGeom>
                  <a:solidFill>
                    <a:srgbClr val="E5926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" name="Google Shape;3206;p72">
                    <a:extLst>
                      <a:ext uri="{FF2B5EF4-FFF2-40B4-BE49-F238E27FC236}">
                        <a16:creationId xmlns:a16="http://schemas.microsoft.com/office/drawing/2014/main" id="{AAFA59E7-C53B-2566-F226-2001DD4780FF}"/>
                      </a:ext>
                    </a:extLst>
                  </p:cNvPr>
                  <p:cNvSpPr/>
                  <p:nvPr/>
                </p:nvSpPr>
                <p:spPr>
                  <a:xfrm>
                    <a:off x="1406375" y="2803300"/>
                    <a:ext cx="8075" cy="3178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3" h="12712" extrusionOk="0">
                        <a:moveTo>
                          <a:pt x="243" y="1"/>
                        </a:moveTo>
                        <a:cubicBezTo>
                          <a:pt x="56" y="4226"/>
                          <a:pt x="0" y="8481"/>
                          <a:pt x="78" y="12711"/>
                        </a:cubicBezTo>
                        <a:cubicBezTo>
                          <a:pt x="267" y="8485"/>
                          <a:pt x="323" y="4230"/>
                          <a:pt x="243" y="1"/>
                        </a:cubicBezTo>
                        <a:close/>
                      </a:path>
                    </a:pathLst>
                  </a:custGeom>
                  <a:solidFill>
                    <a:srgbClr val="8F4C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" name="Google Shape;3207;p72">
                    <a:extLst>
                      <a:ext uri="{FF2B5EF4-FFF2-40B4-BE49-F238E27FC236}">
                        <a16:creationId xmlns:a16="http://schemas.microsoft.com/office/drawing/2014/main" id="{220E4B41-9C51-DDDB-4F9D-F6C448EB8619}"/>
                      </a:ext>
                    </a:extLst>
                  </p:cNvPr>
                  <p:cNvSpPr/>
                  <p:nvPr/>
                </p:nvSpPr>
                <p:spPr>
                  <a:xfrm>
                    <a:off x="1288875" y="2809600"/>
                    <a:ext cx="74050" cy="319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62" h="12772" extrusionOk="0">
                        <a:moveTo>
                          <a:pt x="0" y="0"/>
                        </a:moveTo>
                        <a:lnTo>
                          <a:pt x="0" y="0"/>
                        </a:lnTo>
                        <a:cubicBezTo>
                          <a:pt x="856" y="4278"/>
                          <a:pt x="1847" y="8553"/>
                          <a:pt x="2962" y="12772"/>
                        </a:cubicBezTo>
                        <a:cubicBezTo>
                          <a:pt x="2107" y="8493"/>
                          <a:pt x="1116" y="4217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8F4C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" name="Google Shape;3208;p72">
                    <a:extLst>
                      <a:ext uri="{FF2B5EF4-FFF2-40B4-BE49-F238E27FC236}">
                        <a16:creationId xmlns:a16="http://schemas.microsoft.com/office/drawing/2014/main" id="{C0B878F9-204A-9070-9A8A-EB5EE2935020}"/>
                      </a:ext>
                    </a:extLst>
                  </p:cNvPr>
                  <p:cNvSpPr/>
                  <p:nvPr/>
                </p:nvSpPr>
                <p:spPr>
                  <a:xfrm>
                    <a:off x="1177175" y="2887225"/>
                    <a:ext cx="156400" cy="228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56" h="9145" extrusionOk="0">
                        <a:moveTo>
                          <a:pt x="1" y="0"/>
                        </a:moveTo>
                        <a:lnTo>
                          <a:pt x="1" y="0"/>
                        </a:lnTo>
                        <a:cubicBezTo>
                          <a:pt x="1907" y="3157"/>
                          <a:pt x="4005" y="6222"/>
                          <a:pt x="6255" y="9145"/>
                        </a:cubicBezTo>
                        <a:cubicBezTo>
                          <a:pt x="4290" y="6166"/>
                          <a:pt x="2062" y="2911"/>
                          <a:pt x="1" y="0"/>
                        </a:cubicBezTo>
                        <a:close/>
                      </a:path>
                    </a:pathLst>
                  </a:custGeom>
                  <a:solidFill>
                    <a:srgbClr val="8F4C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" name="Google Shape;3209;p72">
                    <a:extLst>
                      <a:ext uri="{FF2B5EF4-FFF2-40B4-BE49-F238E27FC236}">
                        <a16:creationId xmlns:a16="http://schemas.microsoft.com/office/drawing/2014/main" id="{74DD7A99-F69B-0864-2B85-DD15A14247D3}"/>
                      </a:ext>
                    </a:extLst>
                  </p:cNvPr>
                  <p:cNvSpPr/>
                  <p:nvPr/>
                </p:nvSpPr>
                <p:spPr>
                  <a:xfrm>
                    <a:off x="1066675" y="2976000"/>
                    <a:ext cx="201725" cy="146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69" h="5863" extrusionOk="0">
                        <a:moveTo>
                          <a:pt x="1" y="1"/>
                        </a:moveTo>
                        <a:lnTo>
                          <a:pt x="1" y="1"/>
                        </a:lnTo>
                        <a:cubicBezTo>
                          <a:pt x="2603" y="2059"/>
                          <a:pt x="5306" y="4022"/>
                          <a:pt x="8068" y="5863"/>
                        </a:cubicBezTo>
                        <a:cubicBezTo>
                          <a:pt x="5464" y="3805"/>
                          <a:pt x="2761" y="1842"/>
                          <a:pt x="1" y="1"/>
                        </a:cubicBezTo>
                        <a:close/>
                      </a:path>
                    </a:pathLst>
                  </a:custGeom>
                  <a:solidFill>
                    <a:srgbClr val="8F4C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" name="Google Shape;3210;p72">
                    <a:extLst>
                      <a:ext uri="{FF2B5EF4-FFF2-40B4-BE49-F238E27FC236}">
                        <a16:creationId xmlns:a16="http://schemas.microsoft.com/office/drawing/2014/main" id="{18715632-7282-6D41-9B7C-0B731DD93BF9}"/>
                      </a:ext>
                    </a:extLst>
                  </p:cNvPr>
                  <p:cNvSpPr/>
                  <p:nvPr/>
                </p:nvSpPr>
                <p:spPr>
                  <a:xfrm>
                    <a:off x="968600" y="3053575"/>
                    <a:ext cx="241575" cy="114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63" h="4586" extrusionOk="0">
                        <a:moveTo>
                          <a:pt x="0" y="1"/>
                        </a:moveTo>
                        <a:lnTo>
                          <a:pt x="0" y="1"/>
                        </a:lnTo>
                        <a:cubicBezTo>
                          <a:pt x="2985" y="1964"/>
                          <a:pt x="6253" y="3514"/>
                          <a:pt x="9662" y="4586"/>
                        </a:cubicBezTo>
                        <a:cubicBezTo>
                          <a:pt x="6351" y="3264"/>
                          <a:pt x="3115" y="1731"/>
                          <a:pt x="0" y="1"/>
                        </a:cubicBezTo>
                        <a:close/>
                      </a:path>
                    </a:pathLst>
                  </a:custGeom>
                  <a:solidFill>
                    <a:srgbClr val="8F4C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" name="Google Shape;3211;p72">
                    <a:extLst>
                      <a:ext uri="{FF2B5EF4-FFF2-40B4-BE49-F238E27FC236}">
                        <a16:creationId xmlns:a16="http://schemas.microsoft.com/office/drawing/2014/main" id="{A6011E6C-932F-7440-2571-3467349E0B85}"/>
                      </a:ext>
                    </a:extLst>
                  </p:cNvPr>
                  <p:cNvSpPr/>
                  <p:nvPr/>
                </p:nvSpPr>
                <p:spPr>
                  <a:xfrm>
                    <a:off x="963750" y="3155450"/>
                    <a:ext cx="242000" cy="696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80" h="2787" extrusionOk="0">
                        <a:moveTo>
                          <a:pt x="0" y="0"/>
                        </a:moveTo>
                        <a:lnTo>
                          <a:pt x="0" y="0"/>
                        </a:lnTo>
                        <a:cubicBezTo>
                          <a:pt x="3139" y="1182"/>
                          <a:pt x="6393" y="2116"/>
                          <a:pt x="9680" y="2786"/>
                        </a:cubicBezTo>
                        <a:lnTo>
                          <a:pt x="8471" y="2433"/>
                        </a:lnTo>
                        <a:cubicBezTo>
                          <a:pt x="5648" y="1639"/>
                          <a:pt x="2819" y="803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8F4C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" name="Google Shape;3212;p72">
                    <a:extLst>
                      <a:ext uri="{FF2B5EF4-FFF2-40B4-BE49-F238E27FC236}">
                        <a16:creationId xmlns:a16="http://schemas.microsoft.com/office/drawing/2014/main" id="{48D18378-F18B-8F00-BE0A-AF92634A4AE1}"/>
                      </a:ext>
                    </a:extLst>
                  </p:cNvPr>
                  <p:cNvSpPr/>
                  <p:nvPr/>
                </p:nvSpPr>
                <p:spPr>
                  <a:xfrm>
                    <a:off x="1451725" y="2864075"/>
                    <a:ext cx="75900" cy="268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36" h="10740" extrusionOk="0">
                        <a:moveTo>
                          <a:pt x="3035" y="1"/>
                        </a:moveTo>
                        <a:cubicBezTo>
                          <a:pt x="1673" y="3467"/>
                          <a:pt x="651" y="7072"/>
                          <a:pt x="0" y="10739"/>
                        </a:cubicBezTo>
                        <a:cubicBezTo>
                          <a:pt x="888" y="7230"/>
                          <a:pt x="1954" y="3457"/>
                          <a:pt x="3035" y="1"/>
                        </a:cubicBezTo>
                        <a:close/>
                      </a:path>
                    </a:pathLst>
                  </a:custGeom>
                  <a:solidFill>
                    <a:srgbClr val="8F4C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" name="Google Shape;3213;p72">
                    <a:extLst>
                      <a:ext uri="{FF2B5EF4-FFF2-40B4-BE49-F238E27FC236}">
                        <a16:creationId xmlns:a16="http://schemas.microsoft.com/office/drawing/2014/main" id="{70D05242-BF22-36FB-4D50-705B202CDEF1}"/>
                      </a:ext>
                    </a:extLst>
                  </p:cNvPr>
                  <p:cNvSpPr/>
                  <p:nvPr/>
                </p:nvSpPr>
                <p:spPr>
                  <a:xfrm>
                    <a:off x="1503025" y="2914075"/>
                    <a:ext cx="138800" cy="209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52" h="8391" extrusionOk="0">
                        <a:moveTo>
                          <a:pt x="5552" y="0"/>
                        </a:moveTo>
                        <a:lnTo>
                          <a:pt x="5552" y="0"/>
                        </a:lnTo>
                        <a:cubicBezTo>
                          <a:pt x="3355" y="2543"/>
                          <a:pt x="1481" y="5373"/>
                          <a:pt x="0" y="8390"/>
                        </a:cubicBezTo>
                        <a:cubicBezTo>
                          <a:pt x="1710" y="5508"/>
                          <a:pt x="3570" y="2704"/>
                          <a:pt x="5552" y="0"/>
                        </a:cubicBezTo>
                        <a:close/>
                      </a:path>
                    </a:pathLst>
                  </a:custGeom>
                  <a:solidFill>
                    <a:srgbClr val="8F4C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" name="Google Shape;3214;p72">
                    <a:extLst>
                      <a:ext uri="{FF2B5EF4-FFF2-40B4-BE49-F238E27FC236}">
                        <a16:creationId xmlns:a16="http://schemas.microsoft.com/office/drawing/2014/main" id="{221B3BF8-EF41-942C-5053-A07ABFC0ACC4}"/>
                      </a:ext>
                    </a:extLst>
                  </p:cNvPr>
                  <p:cNvSpPr/>
                  <p:nvPr/>
                </p:nvSpPr>
                <p:spPr>
                  <a:xfrm>
                    <a:off x="1540075" y="2968250"/>
                    <a:ext cx="211700" cy="190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468" h="7609" extrusionOk="0">
                        <a:moveTo>
                          <a:pt x="8467" y="0"/>
                        </a:moveTo>
                        <a:cubicBezTo>
                          <a:pt x="5327" y="2146"/>
                          <a:pt x="2467" y="4714"/>
                          <a:pt x="0" y="7609"/>
                        </a:cubicBezTo>
                        <a:cubicBezTo>
                          <a:pt x="2658" y="4901"/>
                          <a:pt x="5494" y="2357"/>
                          <a:pt x="8467" y="0"/>
                        </a:cubicBezTo>
                        <a:close/>
                      </a:path>
                    </a:pathLst>
                  </a:custGeom>
                  <a:solidFill>
                    <a:srgbClr val="8F4C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" name="Google Shape;3215;p72">
                    <a:extLst>
                      <a:ext uri="{FF2B5EF4-FFF2-40B4-BE49-F238E27FC236}">
                        <a16:creationId xmlns:a16="http://schemas.microsoft.com/office/drawing/2014/main" id="{DAB59FBD-421C-0EA3-6456-1E564B2040D5}"/>
                      </a:ext>
                    </a:extLst>
                  </p:cNvPr>
                  <p:cNvSpPr/>
                  <p:nvPr/>
                </p:nvSpPr>
                <p:spPr>
                  <a:xfrm>
                    <a:off x="1582275" y="3063875"/>
                    <a:ext cx="239375" cy="132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75" h="5310" extrusionOk="0">
                        <a:moveTo>
                          <a:pt x="9575" y="0"/>
                        </a:moveTo>
                        <a:lnTo>
                          <a:pt x="9575" y="0"/>
                        </a:lnTo>
                        <a:cubicBezTo>
                          <a:pt x="6119" y="1214"/>
                          <a:pt x="2859" y="3018"/>
                          <a:pt x="0" y="5309"/>
                        </a:cubicBezTo>
                        <a:cubicBezTo>
                          <a:pt x="2827" y="3370"/>
                          <a:pt x="5818" y="1678"/>
                          <a:pt x="8947" y="281"/>
                        </a:cubicBezTo>
                        <a:lnTo>
                          <a:pt x="9575" y="0"/>
                        </a:lnTo>
                        <a:close/>
                      </a:path>
                    </a:pathLst>
                  </a:custGeom>
                  <a:solidFill>
                    <a:srgbClr val="8F4C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" name="Google Shape;3216;p72">
                    <a:extLst>
                      <a:ext uri="{FF2B5EF4-FFF2-40B4-BE49-F238E27FC236}">
                        <a16:creationId xmlns:a16="http://schemas.microsoft.com/office/drawing/2014/main" id="{135B8472-EB8A-8298-D5AF-934939AC1A79}"/>
                      </a:ext>
                    </a:extLst>
                  </p:cNvPr>
                  <p:cNvSpPr/>
                  <p:nvPr/>
                </p:nvSpPr>
                <p:spPr>
                  <a:xfrm>
                    <a:off x="1575025" y="3189500"/>
                    <a:ext cx="196400" cy="28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856" h="1131" extrusionOk="0">
                        <a:moveTo>
                          <a:pt x="7855" y="1"/>
                        </a:moveTo>
                        <a:lnTo>
                          <a:pt x="7855" y="1"/>
                        </a:lnTo>
                        <a:cubicBezTo>
                          <a:pt x="5225" y="242"/>
                          <a:pt x="2592" y="621"/>
                          <a:pt x="0" y="1130"/>
                        </a:cubicBezTo>
                        <a:cubicBezTo>
                          <a:pt x="2631" y="889"/>
                          <a:pt x="5262" y="511"/>
                          <a:pt x="7855" y="1"/>
                        </a:cubicBezTo>
                        <a:close/>
                      </a:path>
                    </a:pathLst>
                  </a:custGeom>
                  <a:solidFill>
                    <a:srgbClr val="8F4C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" name="Google Shape;3217;p72">
                    <a:extLst>
                      <a:ext uri="{FF2B5EF4-FFF2-40B4-BE49-F238E27FC236}">
                        <a16:creationId xmlns:a16="http://schemas.microsoft.com/office/drawing/2014/main" id="{66E74E70-C428-9E08-A019-2025EE091540}"/>
                      </a:ext>
                    </a:extLst>
                  </p:cNvPr>
                  <p:cNvSpPr/>
                  <p:nvPr/>
                </p:nvSpPr>
                <p:spPr>
                  <a:xfrm>
                    <a:off x="1572400" y="3253825"/>
                    <a:ext cx="174475" cy="7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979" h="302" extrusionOk="0">
                        <a:moveTo>
                          <a:pt x="5011" y="1"/>
                        </a:moveTo>
                        <a:cubicBezTo>
                          <a:pt x="3336" y="1"/>
                          <a:pt x="1658" y="101"/>
                          <a:pt x="1" y="302"/>
                        </a:cubicBezTo>
                        <a:cubicBezTo>
                          <a:pt x="2326" y="293"/>
                          <a:pt x="4660" y="209"/>
                          <a:pt x="6978" y="47"/>
                        </a:cubicBezTo>
                        <a:cubicBezTo>
                          <a:pt x="6324" y="16"/>
                          <a:pt x="5667" y="1"/>
                          <a:pt x="5011" y="1"/>
                        </a:cubicBezTo>
                        <a:close/>
                      </a:path>
                    </a:pathLst>
                  </a:custGeom>
                  <a:solidFill>
                    <a:srgbClr val="8F4C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" name="Google Shape;3218;p72">
                    <a:extLst>
                      <a:ext uri="{FF2B5EF4-FFF2-40B4-BE49-F238E27FC236}">
                        <a16:creationId xmlns:a16="http://schemas.microsoft.com/office/drawing/2014/main" id="{865ACDD7-C170-5B43-3669-4D47048B6951}"/>
                      </a:ext>
                    </a:extLst>
                  </p:cNvPr>
                  <p:cNvSpPr/>
                  <p:nvPr/>
                </p:nvSpPr>
                <p:spPr>
                  <a:xfrm>
                    <a:off x="1670275" y="2954800"/>
                    <a:ext cx="87475" cy="208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99" h="8357" extrusionOk="0">
                        <a:moveTo>
                          <a:pt x="1" y="1"/>
                        </a:moveTo>
                        <a:cubicBezTo>
                          <a:pt x="1966" y="1879"/>
                          <a:pt x="3198" y="4480"/>
                          <a:pt x="3401" y="7190"/>
                        </a:cubicBezTo>
                        <a:cubicBezTo>
                          <a:pt x="3427" y="7530"/>
                          <a:pt x="3438" y="8021"/>
                          <a:pt x="3434" y="8356"/>
                        </a:cubicBezTo>
                        <a:cubicBezTo>
                          <a:pt x="3477" y="8022"/>
                          <a:pt x="3496" y="7527"/>
                          <a:pt x="3498" y="7185"/>
                        </a:cubicBezTo>
                        <a:cubicBezTo>
                          <a:pt x="3440" y="4444"/>
                          <a:pt x="2162" y="1708"/>
                          <a:pt x="1" y="1"/>
                        </a:cubicBezTo>
                        <a:close/>
                      </a:path>
                    </a:pathLst>
                  </a:custGeom>
                  <a:solidFill>
                    <a:srgbClr val="8F4C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" name="Google Shape;3219;p72">
                    <a:extLst>
                      <a:ext uri="{FF2B5EF4-FFF2-40B4-BE49-F238E27FC236}">
                        <a16:creationId xmlns:a16="http://schemas.microsoft.com/office/drawing/2014/main" id="{4C14EE6B-02CB-D71A-F7B3-7DC37AA73773}"/>
                      </a:ext>
                    </a:extLst>
                  </p:cNvPr>
                  <p:cNvSpPr/>
                  <p:nvPr/>
                </p:nvSpPr>
                <p:spPr>
                  <a:xfrm>
                    <a:off x="1705700" y="3047300"/>
                    <a:ext cx="37200" cy="170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88" h="6817" extrusionOk="0">
                        <a:moveTo>
                          <a:pt x="1" y="1"/>
                        </a:moveTo>
                        <a:lnTo>
                          <a:pt x="1" y="1"/>
                        </a:lnTo>
                        <a:cubicBezTo>
                          <a:pt x="854" y="1851"/>
                          <a:pt x="1185" y="3930"/>
                          <a:pt x="923" y="5951"/>
                        </a:cubicBezTo>
                        <a:cubicBezTo>
                          <a:pt x="891" y="6204"/>
                          <a:pt x="828" y="6569"/>
                          <a:pt x="783" y="6816"/>
                        </a:cubicBezTo>
                        <a:cubicBezTo>
                          <a:pt x="828" y="6676"/>
                          <a:pt x="873" y="6536"/>
                          <a:pt x="914" y="6395"/>
                        </a:cubicBezTo>
                        <a:cubicBezTo>
                          <a:pt x="1487" y="4264"/>
                          <a:pt x="1168" y="1880"/>
                          <a:pt x="1" y="1"/>
                        </a:cubicBezTo>
                        <a:close/>
                      </a:path>
                    </a:pathLst>
                  </a:custGeom>
                  <a:solidFill>
                    <a:srgbClr val="8F4C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" name="Google Shape;3220;p72">
                    <a:extLst>
                      <a:ext uri="{FF2B5EF4-FFF2-40B4-BE49-F238E27FC236}">
                        <a16:creationId xmlns:a16="http://schemas.microsoft.com/office/drawing/2014/main" id="{761F15BD-AEB5-6F6C-E9DE-E9523508C8A1}"/>
                      </a:ext>
                    </a:extLst>
                  </p:cNvPr>
                  <p:cNvSpPr/>
                  <p:nvPr/>
                </p:nvSpPr>
                <p:spPr>
                  <a:xfrm>
                    <a:off x="1110275" y="2881325"/>
                    <a:ext cx="332975" cy="218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19" h="8743" extrusionOk="0">
                        <a:moveTo>
                          <a:pt x="13318" y="0"/>
                        </a:moveTo>
                        <a:lnTo>
                          <a:pt x="13318" y="0"/>
                        </a:lnTo>
                        <a:cubicBezTo>
                          <a:pt x="7770" y="253"/>
                          <a:pt x="2102" y="3424"/>
                          <a:pt x="0" y="8735"/>
                        </a:cubicBezTo>
                        <a:lnTo>
                          <a:pt x="14" y="8742"/>
                        </a:lnTo>
                        <a:lnTo>
                          <a:pt x="14" y="8741"/>
                        </a:lnTo>
                        <a:lnTo>
                          <a:pt x="14" y="8741"/>
                        </a:lnTo>
                        <a:lnTo>
                          <a:pt x="16" y="8741"/>
                        </a:lnTo>
                        <a:cubicBezTo>
                          <a:pt x="18" y="8736"/>
                          <a:pt x="21" y="8730"/>
                          <a:pt x="23" y="8725"/>
                        </a:cubicBezTo>
                        <a:lnTo>
                          <a:pt x="23" y="8725"/>
                        </a:lnTo>
                        <a:lnTo>
                          <a:pt x="143" y="8506"/>
                        </a:lnTo>
                        <a:lnTo>
                          <a:pt x="143" y="8506"/>
                        </a:lnTo>
                        <a:lnTo>
                          <a:pt x="69" y="8624"/>
                        </a:lnTo>
                        <a:lnTo>
                          <a:pt x="69" y="8624"/>
                        </a:lnTo>
                        <a:cubicBezTo>
                          <a:pt x="2437" y="3518"/>
                          <a:pt x="7853" y="536"/>
                          <a:pt x="13318" y="0"/>
                        </a:cubicBezTo>
                        <a:close/>
                      </a:path>
                    </a:pathLst>
                  </a:custGeom>
                  <a:solidFill>
                    <a:srgbClr val="8F4C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" name="Google Shape;3221;p72">
                    <a:extLst>
                      <a:ext uri="{FF2B5EF4-FFF2-40B4-BE49-F238E27FC236}">
                        <a16:creationId xmlns:a16="http://schemas.microsoft.com/office/drawing/2014/main" id="{B35926C0-04B9-FBE8-A436-A8C0F1D02E90}"/>
                      </a:ext>
                    </a:extLst>
                  </p:cNvPr>
                  <p:cNvSpPr/>
                  <p:nvPr/>
                </p:nvSpPr>
                <p:spPr>
                  <a:xfrm>
                    <a:off x="1084000" y="2905675"/>
                    <a:ext cx="167650" cy="1921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706" h="7685" extrusionOk="0">
                        <a:moveTo>
                          <a:pt x="6706" y="1"/>
                        </a:moveTo>
                        <a:cubicBezTo>
                          <a:pt x="3854" y="1172"/>
                          <a:pt x="1557" y="3582"/>
                          <a:pt x="406" y="6433"/>
                        </a:cubicBezTo>
                        <a:cubicBezTo>
                          <a:pt x="272" y="6792"/>
                          <a:pt x="93" y="7319"/>
                          <a:pt x="0" y="7685"/>
                        </a:cubicBezTo>
                        <a:cubicBezTo>
                          <a:pt x="131" y="7330"/>
                          <a:pt x="336" y="6819"/>
                          <a:pt x="496" y="6473"/>
                        </a:cubicBezTo>
                        <a:cubicBezTo>
                          <a:pt x="1769" y="3699"/>
                          <a:pt x="3989" y="1390"/>
                          <a:pt x="6706" y="1"/>
                        </a:cubicBezTo>
                        <a:close/>
                      </a:path>
                    </a:pathLst>
                  </a:custGeom>
                  <a:solidFill>
                    <a:srgbClr val="8F4C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" name="Google Shape;3222;p72">
                    <a:extLst>
                      <a:ext uri="{FF2B5EF4-FFF2-40B4-BE49-F238E27FC236}">
                        <a16:creationId xmlns:a16="http://schemas.microsoft.com/office/drawing/2014/main" id="{71B6DC4D-42F4-C2F0-CF2B-719E3B897113}"/>
                      </a:ext>
                    </a:extLst>
                  </p:cNvPr>
                  <p:cNvSpPr/>
                  <p:nvPr/>
                </p:nvSpPr>
                <p:spPr>
                  <a:xfrm>
                    <a:off x="990250" y="3019800"/>
                    <a:ext cx="50275" cy="220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11" h="8815" extrusionOk="0">
                        <a:moveTo>
                          <a:pt x="2011" y="0"/>
                        </a:moveTo>
                        <a:lnTo>
                          <a:pt x="2011" y="0"/>
                        </a:lnTo>
                        <a:cubicBezTo>
                          <a:pt x="934" y="2401"/>
                          <a:pt x="3" y="5169"/>
                          <a:pt x="877" y="7778"/>
                        </a:cubicBezTo>
                        <a:cubicBezTo>
                          <a:pt x="1005" y="8139"/>
                          <a:pt x="1162" y="8491"/>
                          <a:pt x="1364" y="8815"/>
                        </a:cubicBezTo>
                        <a:cubicBezTo>
                          <a:pt x="1" y="5970"/>
                          <a:pt x="1052" y="2800"/>
                          <a:pt x="2011" y="0"/>
                        </a:cubicBezTo>
                        <a:close/>
                      </a:path>
                    </a:pathLst>
                  </a:custGeom>
                  <a:solidFill>
                    <a:srgbClr val="8F4C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" name="Google Shape;3223;p72">
                    <a:extLst>
                      <a:ext uri="{FF2B5EF4-FFF2-40B4-BE49-F238E27FC236}">
                        <a16:creationId xmlns:a16="http://schemas.microsoft.com/office/drawing/2014/main" id="{92B04414-E8B7-6B98-E17E-3ADB51D83DAD}"/>
                      </a:ext>
                    </a:extLst>
                  </p:cNvPr>
                  <p:cNvSpPr/>
                  <p:nvPr/>
                </p:nvSpPr>
                <p:spPr>
                  <a:xfrm>
                    <a:off x="1060900" y="3136725"/>
                    <a:ext cx="40750" cy="142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30" h="5695" extrusionOk="0">
                        <a:moveTo>
                          <a:pt x="446" y="0"/>
                        </a:moveTo>
                        <a:cubicBezTo>
                          <a:pt x="1" y="1821"/>
                          <a:pt x="379" y="3829"/>
                          <a:pt x="1411" y="5391"/>
                        </a:cubicBezTo>
                        <a:cubicBezTo>
                          <a:pt x="1482" y="5493"/>
                          <a:pt x="1555" y="5594"/>
                          <a:pt x="1630" y="5694"/>
                        </a:cubicBezTo>
                        <a:cubicBezTo>
                          <a:pt x="1530" y="5503"/>
                          <a:pt x="1388" y="5227"/>
                          <a:pt x="1297" y="5030"/>
                        </a:cubicBezTo>
                        <a:cubicBezTo>
                          <a:pt x="569" y="3465"/>
                          <a:pt x="286" y="1716"/>
                          <a:pt x="446" y="0"/>
                        </a:cubicBezTo>
                        <a:close/>
                      </a:path>
                    </a:pathLst>
                  </a:custGeom>
                  <a:solidFill>
                    <a:srgbClr val="8F4C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" name="Google Shape;3224;p72">
                    <a:extLst>
                      <a:ext uri="{FF2B5EF4-FFF2-40B4-BE49-F238E27FC236}">
                        <a16:creationId xmlns:a16="http://schemas.microsoft.com/office/drawing/2014/main" id="{FDC4D282-91FC-40B3-402B-20623C100F1F}"/>
                      </a:ext>
                    </a:extLst>
                  </p:cNvPr>
                  <p:cNvSpPr/>
                  <p:nvPr/>
                </p:nvSpPr>
                <p:spPr>
                  <a:xfrm>
                    <a:off x="1352700" y="2943875"/>
                    <a:ext cx="173100" cy="17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924" h="701" extrusionOk="0">
                        <a:moveTo>
                          <a:pt x="2482" y="1"/>
                        </a:moveTo>
                        <a:cubicBezTo>
                          <a:pt x="1650" y="1"/>
                          <a:pt x="818" y="73"/>
                          <a:pt x="0" y="218"/>
                        </a:cubicBezTo>
                        <a:cubicBezTo>
                          <a:pt x="530" y="188"/>
                          <a:pt x="1060" y="173"/>
                          <a:pt x="1590" y="173"/>
                        </a:cubicBezTo>
                        <a:cubicBezTo>
                          <a:pt x="3234" y="173"/>
                          <a:pt x="4876" y="319"/>
                          <a:pt x="6495" y="620"/>
                        </a:cubicBezTo>
                        <a:cubicBezTo>
                          <a:pt x="6636" y="649"/>
                          <a:pt x="6780" y="676"/>
                          <a:pt x="6924" y="701"/>
                        </a:cubicBezTo>
                        <a:cubicBezTo>
                          <a:pt x="5495" y="237"/>
                          <a:pt x="3988" y="1"/>
                          <a:pt x="2482" y="1"/>
                        </a:cubicBezTo>
                        <a:close/>
                      </a:path>
                    </a:pathLst>
                  </a:custGeom>
                  <a:solidFill>
                    <a:srgbClr val="8F4C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" name="Google Shape;3225;p72">
                    <a:extLst>
                      <a:ext uri="{FF2B5EF4-FFF2-40B4-BE49-F238E27FC236}">
                        <a16:creationId xmlns:a16="http://schemas.microsoft.com/office/drawing/2014/main" id="{B840CA4F-B34F-C764-3EEE-BB4FE6B1C644}"/>
                      </a:ext>
                    </a:extLst>
                  </p:cNvPr>
                  <p:cNvSpPr/>
                  <p:nvPr/>
                </p:nvSpPr>
                <p:spPr>
                  <a:xfrm>
                    <a:off x="1663750" y="3172725"/>
                    <a:ext cx="39200" cy="10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68" h="4226" extrusionOk="0">
                        <a:moveTo>
                          <a:pt x="1434" y="0"/>
                        </a:moveTo>
                        <a:lnTo>
                          <a:pt x="1434" y="0"/>
                        </a:lnTo>
                        <a:cubicBezTo>
                          <a:pt x="1283" y="1513"/>
                          <a:pt x="800" y="2932"/>
                          <a:pt x="1" y="4225"/>
                        </a:cubicBezTo>
                        <a:cubicBezTo>
                          <a:pt x="1027" y="3106"/>
                          <a:pt x="1567" y="1512"/>
                          <a:pt x="1434" y="0"/>
                        </a:cubicBezTo>
                        <a:close/>
                      </a:path>
                    </a:pathLst>
                  </a:custGeom>
                  <a:solidFill>
                    <a:srgbClr val="8F4C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" name="Google Shape;3226;p72">
                    <a:extLst>
                      <a:ext uri="{FF2B5EF4-FFF2-40B4-BE49-F238E27FC236}">
                        <a16:creationId xmlns:a16="http://schemas.microsoft.com/office/drawing/2014/main" id="{166A9BD3-C5B5-C179-520B-EAD2FB9F8B33}"/>
                      </a:ext>
                    </a:extLst>
                  </p:cNvPr>
                  <p:cNvSpPr/>
                  <p:nvPr/>
                </p:nvSpPr>
                <p:spPr>
                  <a:xfrm>
                    <a:off x="952450" y="4662125"/>
                    <a:ext cx="757950" cy="425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318" h="17038" extrusionOk="0">
                        <a:moveTo>
                          <a:pt x="1591" y="1"/>
                        </a:moveTo>
                        <a:lnTo>
                          <a:pt x="0" y="17037"/>
                        </a:lnTo>
                        <a:lnTo>
                          <a:pt x="30318" y="17037"/>
                        </a:lnTo>
                        <a:lnTo>
                          <a:pt x="30318" y="1"/>
                        </a:lnTo>
                        <a:close/>
                      </a:path>
                    </a:pathLst>
                  </a:custGeom>
                  <a:solidFill>
                    <a:srgbClr val="1942D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" name="Google Shape;3227;p72">
                    <a:extLst>
                      <a:ext uri="{FF2B5EF4-FFF2-40B4-BE49-F238E27FC236}">
                        <a16:creationId xmlns:a16="http://schemas.microsoft.com/office/drawing/2014/main" id="{EFD363E7-9ADF-9B10-4AFD-533208134B6A}"/>
                      </a:ext>
                    </a:extLst>
                  </p:cNvPr>
                  <p:cNvSpPr/>
                  <p:nvPr/>
                </p:nvSpPr>
                <p:spPr>
                  <a:xfrm>
                    <a:off x="1200400" y="3025975"/>
                    <a:ext cx="381700" cy="148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68" h="5923" extrusionOk="0">
                        <a:moveTo>
                          <a:pt x="7523" y="1"/>
                        </a:moveTo>
                        <a:cubicBezTo>
                          <a:pt x="4508" y="1"/>
                          <a:pt x="1811" y="1354"/>
                          <a:pt x="0" y="3486"/>
                        </a:cubicBezTo>
                        <a:cubicBezTo>
                          <a:pt x="90" y="4282"/>
                          <a:pt x="157" y="5082"/>
                          <a:pt x="186" y="5882"/>
                        </a:cubicBezTo>
                        <a:cubicBezTo>
                          <a:pt x="2087" y="5230"/>
                          <a:pt x="3748" y="3847"/>
                          <a:pt x="4633" y="2036"/>
                        </a:cubicBezTo>
                        <a:cubicBezTo>
                          <a:pt x="5166" y="3040"/>
                          <a:pt x="5811" y="4039"/>
                          <a:pt x="6894" y="4380"/>
                        </a:cubicBezTo>
                        <a:cubicBezTo>
                          <a:pt x="6978" y="4406"/>
                          <a:pt x="7073" y="4424"/>
                          <a:pt x="7164" y="4424"/>
                        </a:cubicBezTo>
                        <a:cubicBezTo>
                          <a:pt x="7286" y="4424"/>
                          <a:pt x="7401" y="4390"/>
                          <a:pt x="7474" y="4296"/>
                        </a:cubicBezTo>
                        <a:cubicBezTo>
                          <a:pt x="7561" y="4180"/>
                          <a:pt x="7549" y="4019"/>
                          <a:pt x="7530" y="3874"/>
                        </a:cubicBezTo>
                        <a:cubicBezTo>
                          <a:pt x="7459" y="3356"/>
                          <a:pt x="7343" y="2845"/>
                          <a:pt x="7182" y="2349"/>
                        </a:cubicBezTo>
                        <a:lnTo>
                          <a:pt x="7182" y="2349"/>
                        </a:lnTo>
                        <a:cubicBezTo>
                          <a:pt x="7618" y="3330"/>
                          <a:pt x="8397" y="4155"/>
                          <a:pt x="9351" y="4645"/>
                        </a:cubicBezTo>
                        <a:cubicBezTo>
                          <a:pt x="9480" y="4712"/>
                          <a:pt x="9636" y="4768"/>
                          <a:pt x="9777" y="4768"/>
                        </a:cubicBezTo>
                        <a:cubicBezTo>
                          <a:pt x="9880" y="4768"/>
                          <a:pt x="9975" y="4739"/>
                          <a:pt x="10047" y="4663"/>
                        </a:cubicBezTo>
                        <a:cubicBezTo>
                          <a:pt x="10137" y="4567"/>
                          <a:pt x="10159" y="4428"/>
                          <a:pt x="10168" y="4297"/>
                        </a:cubicBezTo>
                        <a:cubicBezTo>
                          <a:pt x="10202" y="3763"/>
                          <a:pt x="10085" y="3221"/>
                          <a:pt x="9837" y="2749"/>
                        </a:cubicBezTo>
                        <a:lnTo>
                          <a:pt x="9837" y="2749"/>
                        </a:lnTo>
                        <a:cubicBezTo>
                          <a:pt x="11126" y="4375"/>
                          <a:pt x="13011" y="5492"/>
                          <a:pt x="15038" y="5923"/>
                        </a:cubicBezTo>
                        <a:cubicBezTo>
                          <a:pt x="15092" y="5199"/>
                          <a:pt x="15172" y="4474"/>
                          <a:pt x="15268" y="3757"/>
                        </a:cubicBezTo>
                        <a:cubicBezTo>
                          <a:pt x="13460" y="1471"/>
                          <a:pt x="10664" y="1"/>
                          <a:pt x="7523" y="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" name="Google Shape;3228;p72">
                    <a:extLst>
                      <a:ext uri="{FF2B5EF4-FFF2-40B4-BE49-F238E27FC236}">
                        <a16:creationId xmlns:a16="http://schemas.microsoft.com/office/drawing/2014/main" id="{9069D704-CA2A-FCA7-18E3-A8730DEB7C66}"/>
                      </a:ext>
                    </a:extLst>
                  </p:cNvPr>
                  <p:cNvSpPr/>
                  <p:nvPr/>
                </p:nvSpPr>
                <p:spPr>
                  <a:xfrm>
                    <a:off x="1576325" y="3119900"/>
                    <a:ext cx="40350" cy="58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14" h="2357" extrusionOk="0">
                        <a:moveTo>
                          <a:pt x="231" y="1"/>
                        </a:moveTo>
                        <a:cubicBezTo>
                          <a:pt x="135" y="718"/>
                          <a:pt x="55" y="1442"/>
                          <a:pt x="1" y="2167"/>
                        </a:cubicBezTo>
                        <a:cubicBezTo>
                          <a:pt x="532" y="2279"/>
                          <a:pt x="1071" y="2342"/>
                          <a:pt x="1613" y="2357"/>
                        </a:cubicBezTo>
                        <a:cubicBezTo>
                          <a:pt x="1262" y="1505"/>
                          <a:pt x="794" y="712"/>
                          <a:pt x="231" y="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" name="Google Shape;3229;p72">
                    <a:extLst>
                      <a:ext uri="{FF2B5EF4-FFF2-40B4-BE49-F238E27FC236}">
                        <a16:creationId xmlns:a16="http://schemas.microsoft.com/office/drawing/2014/main" id="{6772498E-71BC-0306-6D2A-77830F0DFFA2}"/>
                      </a:ext>
                    </a:extLst>
                  </p:cNvPr>
                  <p:cNvSpPr/>
                  <p:nvPr/>
                </p:nvSpPr>
                <p:spPr>
                  <a:xfrm>
                    <a:off x="1158750" y="3113175"/>
                    <a:ext cx="46300" cy="696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52" h="2787" extrusionOk="0">
                        <a:moveTo>
                          <a:pt x="1666" y="0"/>
                        </a:moveTo>
                        <a:cubicBezTo>
                          <a:pt x="967" y="825"/>
                          <a:pt x="401" y="1763"/>
                          <a:pt x="0" y="2787"/>
                        </a:cubicBezTo>
                        <a:cubicBezTo>
                          <a:pt x="631" y="2735"/>
                          <a:pt x="1254" y="2603"/>
                          <a:pt x="1852" y="2397"/>
                        </a:cubicBezTo>
                        <a:cubicBezTo>
                          <a:pt x="1823" y="1597"/>
                          <a:pt x="1756" y="796"/>
                          <a:pt x="1666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" name="Google Shape;3230;p72">
                    <a:extLst>
                      <a:ext uri="{FF2B5EF4-FFF2-40B4-BE49-F238E27FC236}">
                        <a16:creationId xmlns:a16="http://schemas.microsoft.com/office/drawing/2014/main" id="{C1C42C8D-986F-0243-CDDE-4059E754B999}"/>
                      </a:ext>
                    </a:extLst>
                  </p:cNvPr>
                  <p:cNvSpPr/>
                  <p:nvPr/>
                </p:nvSpPr>
                <p:spPr>
                  <a:xfrm>
                    <a:off x="1141775" y="3173025"/>
                    <a:ext cx="65400" cy="202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16" h="8116" extrusionOk="0">
                        <a:moveTo>
                          <a:pt x="2532" y="1"/>
                        </a:moveTo>
                        <a:lnTo>
                          <a:pt x="2532" y="1"/>
                        </a:lnTo>
                        <a:cubicBezTo>
                          <a:pt x="1933" y="207"/>
                          <a:pt x="1310" y="340"/>
                          <a:pt x="680" y="392"/>
                        </a:cubicBezTo>
                        <a:cubicBezTo>
                          <a:pt x="243" y="1507"/>
                          <a:pt x="1" y="2719"/>
                          <a:pt x="1" y="3989"/>
                        </a:cubicBezTo>
                        <a:cubicBezTo>
                          <a:pt x="1" y="5272"/>
                          <a:pt x="164" y="6692"/>
                          <a:pt x="501" y="8116"/>
                        </a:cubicBezTo>
                        <a:cubicBezTo>
                          <a:pt x="856" y="7777"/>
                          <a:pt x="1129" y="7324"/>
                          <a:pt x="1342" y="6878"/>
                        </a:cubicBezTo>
                        <a:cubicBezTo>
                          <a:pt x="2358" y="4745"/>
                          <a:pt x="2616" y="2382"/>
                          <a:pt x="2532" y="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" name="Google Shape;3231;p72">
                    <a:extLst>
                      <a:ext uri="{FF2B5EF4-FFF2-40B4-BE49-F238E27FC236}">
                        <a16:creationId xmlns:a16="http://schemas.microsoft.com/office/drawing/2014/main" id="{4D0D6BA2-BCCF-C7B2-D57E-E7CB684A4F2F}"/>
                      </a:ext>
                    </a:extLst>
                  </p:cNvPr>
                  <p:cNvSpPr/>
                  <p:nvPr/>
                </p:nvSpPr>
                <p:spPr>
                  <a:xfrm>
                    <a:off x="1571225" y="3174025"/>
                    <a:ext cx="64000" cy="22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60" h="8824" extrusionOk="0">
                        <a:moveTo>
                          <a:pt x="205" y="1"/>
                        </a:moveTo>
                        <a:lnTo>
                          <a:pt x="205" y="1"/>
                        </a:lnTo>
                        <a:cubicBezTo>
                          <a:pt x="1" y="2737"/>
                          <a:pt x="169" y="5488"/>
                          <a:pt x="1335" y="7937"/>
                        </a:cubicBezTo>
                        <a:cubicBezTo>
                          <a:pt x="1482" y="8243"/>
                          <a:pt x="1656" y="8551"/>
                          <a:pt x="1864" y="8823"/>
                        </a:cubicBezTo>
                        <a:cubicBezTo>
                          <a:pt x="2335" y="7154"/>
                          <a:pt x="2560" y="5455"/>
                          <a:pt x="2560" y="3947"/>
                        </a:cubicBezTo>
                        <a:cubicBezTo>
                          <a:pt x="2559" y="2619"/>
                          <a:pt x="2294" y="1351"/>
                          <a:pt x="1817" y="192"/>
                        </a:cubicBezTo>
                        <a:cubicBezTo>
                          <a:pt x="1275" y="177"/>
                          <a:pt x="736" y="114"/>
                          <a:pt x="205" y="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" name="Google Shape;3232;p72">
                    <a:extLst>
                      <a:ext uri="{FF2B5EF4-FFF2-40B4-BE49-F238E27FC236}">
                        <a16:creationId xmlns:a16="http://schemas.microsoft.com/office/drawing/2014/main" id="{D3A49755-0C37-D198-9A9E-155084F03F0A}"/>
                      </a:ext>
                    </a:extLst>
                  </p:cNvPr>
                  <p:cNvSpPr/>
                  <p:nvPr/>
                </p:nvSpPr>
                <p:spPr>
                  <a:xfrm>
                    <a:off x="1154225" y="3076925"/>
                    <a:ext cx="463600" cy="530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544" h="21231" extrusionOk="0">
                        <a:moveTo>
                          <a:pt x="6480" y="0"/>
                        </a:moveTo>
                        <a:cubicBezTo>
                          <a:pt x="5595" y="1810"/>
                          <a:pt x="3934" y="3193"/>
                          <a:pt x="2033" y="3846"/>
                        </a:cubicBezTo>
                        <a:cubicBezTo>
                          <a:pt x="2118" y="6227"/>
                          <a:pt x="1859" y="8590"/>
                          <a:pt x="843" y="10723"/>
                        </a:cubicBezTo>
                        <a:cubicBezTo>
                          <a:pt x="630" y="11169"/>
                          <a:pt x="357" y="11622"/>
                          <a:pt x="1" y="11961"/>
                        </a:cubicBezTo>
                        <a:cubicBezTo>
                          <a:pt x="1098" y="16584"/>
                          <a:pt x="4057" y="21231"/>
                          <a:pt x="9369" y="21231"/>
                        </a:cubicBezTo>
                        <a:cubicBezTo>
                          <a:pt x="14394" y="21231"/>
                          <a:pt x="17313" y="17073"/>
                          <a:pt x="18543" y="12709"/>
                        </a:cubicBezTo>
                        <a:cubicBezTo>
                          <a:pt x="18334" y="12437"/>
                          <a:pt x="18160" y="12129"/>
                          <a:pt x="18014" y="11823"/>
                        </a:cubicBezTo>
                        <a:cubicBezTo>
                          <a:pt x="16849" y="9374"/>
                          <a:pt x="16682" y="6622"/>
                          <a:pt x="16885" y="3886"/>
                        </a:cubicBezTo>
                        <a:cubicBezTo>
                          <a:pt x="14858" y="3457"/>
                          <a:pt x="12973" y="2338"/>
                          <a:pt x="11684" y="712"/>
                        </a:cubicBezTo>
                        <a:lnTo>
                          <a:pt x="11684" y="712"/>
                        </a:lnTo>
                        <a:cubicBezTo>
                          <a:pt x="11933" y="1184"/>
                          <a:pt x="12050" y="1726"/>
                          <a:pt x="12015" y="2260"/>
                        </a:cubicBezTo>
                        <a:cubicBezTo>
                          <a:pt x="12007" y="2392"/>
                          <a:pt x="11985" y="2530"/>
                          <a:pt x="11894" y="2626"/>
                        </a:cubicBezTo>
                        <a:cubicBezTo>
                          <a:pt x="11822" y="2702"/>
                          <a:pt x="11728" y="2731"/>
                          <a:pt x="11626" y="2731"/>
                        </a:cubicBezTo>
                        <a:cubicBezTo>
                          <a:pt x="11484" y="2731"/>
                          <a:pt x="11327" y="2674"/>
                          <a:pt x="11198" y="2608"/>
                        </a:cubicBezTo>
                        <a:cubicBezTo>
                          <a:pt x="10244" y="2117"/>
                          <a:pt x="9465" y="1293"/>
                          <a:pt x="9029" y="312"/>
                        </a:cubicBezTo>
                        <a:lnTo>
                          <a:pt x="9029" y="312"/>
                        </a:lnTo>
                        <a:cubicBezTo>
                          <a:pt x="9190" y="808"/>
                          <a:pt x="9306" y="1320"/>
                          <a:pt x="9377" y="1837"/>
                        </a:cubicBezTo>
                        <a:cubicBezTo>
                          <a:pt x="9396" y="1982"/>
                          <a:pt x="9408" y="2143"/>
                          <a:pt x="9321" y="2259"/>
                        </a:cubicBezTo>
                        <a:cubicBezTo>
                          <a:pt x="9248" y="2354"/>
                          <a:pt x="9134" y="2389"/>
                          <a:pt x="9012" y="2389"/>
                        </a:cubicBezTo>
                        <a:cubicBezTo>
                          <a:pt x="8921" y="2389"/>
                          <a:pt x="8826" y="2370"/>
                          <a:pt x="8741" y="2343"/>
                        </a:cubicBezTo>
                        <a:cubicBezTo>
                          <a:pt x="7657" y="2002"/>
                          <a:pt x="7012" y="1003"/>
                          <a:pt x="6480" y="0"/>
                        </a:cubicBezTo>
                        <a:close/>
                      </a:path>
                    </a:pathLst>
                  </a:custGeom>
                  <a:solidFill>
                    <a:srgbClr val="F5AD8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" name="Google Shape;3233;p72">
                    <a:extLst>
                      <a:ext uri="{FF2B5EF4-FFF2-40B4-BE49-F238E27FC236}">
                        <a16:creationId xmlns:a16="http://schemas.microsoft.com/office/drawing/2014/main" id="{EDA540C6-0D38-0AF7-BD94-75F5E1DF2AD6}"/>
                      </a:ext>
                    </a:extLst>
                  </p:cNvPr>
                  <p:cNvSpPr/>
                  <p:nvPr/>
                </p:nvSpPr>
                <p:spPr>
                  <a:xfrm>
                    <a:off x="1388475" y="2964475"/>
                    <a:ext cx="292550" cy="2094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702" h="8378" extrusionOk="0">
                        <a:moveTo>
                          <a:pt x="8483" y="0"/>
                        </a:moveTo>
                        <a:cubicBezTo>
                          <a:pt x="7492" y="0"/>
                          <a:pt x="6502" y="288"/>
                          <a:pt x="5586" y="679"/>
                        </a:cubicBezTo>
                        <a:cubicBezTo>
                          <a:pt x="4482" y="1152"/>
                          <a:pt x="2803" y="1934"/>
                          <a:pt x="0" y="2462"/>
                        </a:cubicBezTo>
                        <a:lnTo>
                          <a:pt x="7265" y="8298"/>
                        </a:lnTo>
                        <a:cubicBezTo>
                          <a:pt x="7539" y="8352"/>
                          <a:pt x="7819" y="8378"/>
                          <a:pt x="8098" y="8378"/>
                        </a:cubicBezTo>
                        <a:cubicBezTo>
                          <a:pt x="8989" y="8378"/>
                          <a:pt x="9880" y="8111"/>
                          <a:pt x="10618" y="7610"/>
                        </a:cubicBezTo>
                        <a:cubicBezTo>
                          <a:pt x="11187" y="7223"/>
                          <a:pt x="11702" y="6531"/>
                          <a:pt x="11445" y="5893"/>
                        </a:cubicBezTo>
                        <a:cubicBezTo>
                          <a:pt x="11265" y="5446"/>
                          <a:pt x="10779" y="5242"/>
                          <a:pt x="10283" y="5242"/>
                        </a:cubicBezTo>
                        <a:cubicBezTo>
                          <a:pt x="10143" y="5242"/>
                          <a:pt x="10002" y="5258"/>
                          <a:pt x="9867" y="5290"/>
                        </a:cubicBezTo>
                        <a:lnTo>
                          <a:pt x="9867" y="5290"/>
                        </a:lnTo>
                        <a:cubicBezTo>
                          <a:pt x="10428" y="5103"/>
                          <a:pt x="10929" y="4743"/>
                          <a:pt x="11282" y="4268"/>
                        </a:cubicBezTo>
                        <a:cubicBezTo>
                          <a:pt x="11469" y="4017"/>
                          <a:pt x="11618" y="3695"/>
                          <a:pt x="11520" y="3396"/>
                        </a:cubicBezTo>
                        <a:cubicBezTo>
                          <a:pt x="11419" y="3090"/>
                          <a:pt x="11093" y="2920"/>
                          <a:pt x="10785" y="2823"/>
                        </a:cubicBezTo>
                        <a:cubicBezTo>
                          <a:pt x="10438" y="2714"/>
                          <a:pt x="10075" y="2661"/>
                          <a:pt x="9712" y="2661"/>
                        </a:cubicBezTo>
                        <a:cubicBezTo>
                          <a:pt x="9242" y="2661"/>
                          <a:pt x="8772" y="2751"/>
                          <a:pt x="8338" y="2929"/>
                        </a:cubicBezTo>
                        <a:cubicBezTo>
                          <a:pt x="8974" y="2625"/>
                          <a:pt x="9531" y="2156"/>
                          <a:pt x="9941" y="1579"/>
                        </a:cubicBezTo>
                        <a:cubicBezTo>
                          <a:pt x="10099" y="1355"/>
                          <a:pt x="10240" y="1094"/>
                          <a:pt x="10205" y="823"/>
                        </a:cubicBezTo>
                        <a:cubicBezTo>
                          <a:pt x="10142" y="336"/>
                          <a:pt x="9576" y="100"/>
                          <a:pt x="9090" y="38"/>
                        </a:cubicBezTo>
                        <a:cubicBezTo>
                          <a:pt x="8888" y="12"/>
                          <a:pt x="8685" y="0"/>
                          <a:pt x="8483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1" name="Google Shape;3234;p72">
                    <a:extLst>
                      <a:ext uri="{FF2B5EF4-FFF2-40B4-BE49-F238E27FC236}">
                        <a16:creationId xmlns:a16="http://schemas.microsoft.com/office/drawing/2014/main" id="{B0942B8E-6799-BE35-7C46-EACE5C0737D7}"/>
                      </a:ext>
                    </a:extLst>
                  </p:cNvPr>
                  <p:cNvSpPr/>
                  <p:nvPr/>
                </p:nvSpPr>
                <p:spPr>
                  <a:xfrm>
                    <a:off x="1068625" y="3294175"/>
                    <a:ext cx="130125" cy="154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205" h="6173" extrusionOk="0">
                        <a:moveTo>
                          <a:pt x="2283" y="0"/>
                        </a:moveTo>
                        <a:cubicBezTo>
                          <a:pt x="818" y="0"/>
                          <a:pt x="1" y="1732"/>
                          <a:pt x="251" y="3049"/>
                        </a:cubicBezTo>
                        <a:cubicBezTo>
                          <a:pt x="471" y="4198"/>
                          <a:pt x="1203" y="5238"/>
                          <a:pt x="2209" y="5831"/>
                        </a:cubicBezTo>
                        <a:cubicBezTo>
                          <a:pt x="2523" y="6016"/>
                          <a:pt x="2874" y="6163"/>
                          <a:pt x="3239" y="6172"/>
                        </a:cubicBezTo>
                        <a:cubicBezTo>
                          <a:pt x="3252" y="6173"/>
                          <a:pt x="3264" y="6173"/>
                          <a:pt x="3276" y="6173"/>
                        </a:cubicBezTo>
                        <a:cubicBezTo>
                          <a:pt x="4086" y="6173"/>
                          <a:pt x="4779" y="5473"/>
                          <a:pt x="4990" y="4689"/>
                        </a:cubicBezTo>
                        <a:cubicBezTo>
                          <a:pt x="5204" y="3892"/>
                          <a:pt x="5019" y="3041"/>
                          <a:pt x="4732" y="2267"/>
                        </a:cubicBezTo>
                        <a:cubicBezTo>
                          <a:pt x="4362" y="1266"/>
                          <a:pt x="3694" y="230"/>
                          <a:pt x="2646" y="35"/>
                        </a:cubicBezTo>
                        <a:cubicBezTo>
                          <a:pt x="2521" y="11"/>
                          <a:pt x="2400" y="0"/>
                          <a:pt x="2283" y="0"/>
                        </a:cubicBezTo>
                        <a:close/>
                      </a:path>
                    </a:pathLst>
                  </a:custGeom>
                  <a:solidFill>
                    <a:srgbClr val="F5AD8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2" name="Google Shape;3235;p72">
                    <a:extLst>
                      <a:ext uri="{FF2B5EF4-FFF2-40B4-BE49-F238E27FC236}">
                        <a16:creationId xmlns:a16="http://schemas.microsoft.com/office/drawing/2014/main" id="{730A165C-5B2D-E9E2-9D0F-78A83C229173}"/>
                      </a:ext>
                    </a:extLst>
                  </p:cNvPr>
                  <p:cNvSpPr/>
                  <p:nvPr/>
                </p:nvSpPr>
                <p:spPr>
                  <a:xfrm>
                    <a:off x="1087650" y="3310675"/>
                    <a:ext cx="84975" cy="1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99" h="4465" extrusionOk="0">
                        <a:moveTo>
                          <a:pt x="1295" y="0"/>
                        </a:moveTo>
                        <a:cubicBezTo>
                          <a:pt x="715" y="0"/>
                          <a:pt x="188" y="464"/>
                          <a:pt x="1" y="1492"/>
                        </a:cubicBezTo>
                        <a:cubicBezTo>
                          <a:pt x="376" y="614"/>
                          <a:pt x="805" y="270"/>
                          <a:pt x="1223" y="270"/>
                        </a:cubicBezTo>
                        <a:cubicBezTo>
                          <a:pt x="1954" y="270"/>
                          <a:pt x="2653" y="1318"/>
                          <a:pt x="2981" y="2404"/>
                        </a:cubicBezTo>
                        <a:cubicBezTo>
                          <a:pt x="2999" y="2456"/>
                          <a:pt x="3015" y="2480"/>
                          <a:pt x="3011" y="2514"/>
                        </a:cubicBezTo>
                        <a:cubicBezTo>
                          <a:pt x="3002" y="2538"/>
                          <a:pt x="2928" y="2617"/>
                          <a:pt x="2876" y="2678"/>
                        </a:cubicBezTo>
                        <a:cubicBezTo>
                          <a:pt x="2765" y="2803"/>
                          <a:pt x="2656" y="2932"/>
                          <a:pt x="2547" y="3062"/>
                        </a:cubicBezTo>
                        <a:cubicBezTo>
                          <a:pt x="2440" y="3199"/>
                          <a:pt x="2293" y="3334"/>
                          <a:pt x="2227" y="3506"/>
                        </a:cubicBezTo>
                        <a:cubicBezTo>
                          <a:pt x="2036" y="4013"/>
                          <a:pt x="3018" y="4426"/>
                          <a:pt x="3398" y="4464"/>
                        </a:cubicBezTo>
                        <a:cubicBezTo>
                          <a:pt x="3018" y="4315"/>
                          <a:pt x="2660" y="4071"/>
                          <a:pt x="2440" y="3742"/>
                        </a:cubicBezTo>
                        <a:cubicBezTo>
                          <a:pt x="2372" y="3550"/>
                          <a:pt x="2625" y="3415"/>
                          <a:pt x="2758" y="3253"/>
                        </a:cubicBezTo>
                        <a:cubicBezTo>
                          <a:pt x="2958" y="3041"/>
                          <a:pt x="3121" y="2917"/>
                          <a:pt x="3304" y="2668"/>
                        </a:cubicBezTo>
                        <a:cubicBezTo>
                          <a:pt x="3342" y="2606"/>
                          <a:pt x="3356" y="2508"/>
                          <a:pt x="3346" y="2446"/>
                        </a:cubicBezTo>
                        <a:cubicBezTo>
                          <a:pt x="3248" y="2054"/>
                          <a:pt x="3099" y="1700"/>
                          <a:pt x="2929" y="1326"/>
                        </a:cubicBezTo>
                        <a:cubicBezTo>
                          <a:pt x="2528" y="478"/>
                          <a:pt x="1884" y="0"/>
                          <a:pt x="1295" y="0"/>
                        </a:cubicBezTo>
                        <a:close/>
                      </a:path>
                    </a:pathLst>
                  </a:custGeom>
                  <a:solidFill>
                    <a:srgbClr val="E5926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3" name="Google Shape;3236;p72">
                    <a:extLst>
                      <a:ext uri="{FF2B5EF4-FFF2-40B4-BE49-F238E27FC236}">
                        <a16:creationId xmlns:a16="http://schemas.microsoft.com/office/drawing/2014/main" id="{A6E9DBDE-7ED0-34C4-F041-02FF2C0C3684}"/>
                      </a:ext>
                    </a:extLst>
                  </p:cNvPr>
                  <p:cNvSpPr/>
                  <p:nvPr/>
                </p:nvSpPr>
                <p:spPr>
                  <a:xfrm>
                    <a:off x="1569600" y="3294175"/>
                    <a:ext cx="130150" cy="154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206" h="6173" extrusionOk="0">
                        <a:moveTo>
                          <a:pt x="2922" y="0"/>
                        </a:moveTo>
                        <a:cubicBezTo>
                          <a:pt x="2805" y="0"/>
                          <a:pt x="2684" y="11"/>
                          <a:pt x="2559" y="35"/>
                        </a:cubicBezTo>
                        <a:cubicBezTo>
                          <a:pt x="1511" y="230"/>
                          <a:pt x="842" y="1266"/>
                          <a:pt x="472" y="2267"/>
                        </a:cubicBezTo>
                        <a:cubicBezTo>
                          <a:pt x="186" y="3041"/>
                          <a:pt x="1" y="3892"/>
                          <a:pt x="214" y="4689"/>
                        </a:cubicBezTo>
                        <a:cubicBezTo>
                          <a:pt x="425" y="5473"/>
                          <a:pt x="1119" y="6173"/>
                          <a:pt x="1929" y="6173"/>
                        </a:cubicBezTo>
                        <a:cubicBezTo>
                          <a:pt x="1941" y="6173"/>
                          <a:pt x="1953" y="6173"/>
                          <a:pt x="1966" y="6172"/>
                        </a:cubicBezTo>
                        <a:cubicBezTo>
                          <a:pt x="2331" y="6163"/>
                          <a:pt x="2681" y="6016"/>
                          <a:pt x="2996" y="5831"/>
                        </a:cubicBezTo>
                        <a:cubicBezTo>
                          <a:pt x="4002" y="5238"/>
                          <a:pt x="4734" y="4198"/>
                          <a:pt x="4953" y="3049"/>
                        </a:cubicBezTo>
                        <a:cubicBezTo>
                          <a:pt x="5205" y="1732"/>
                          <a:pt x="4387" y="0"/>
                          <a:pt x="2922" y="0"/>
                        </a:cubicBezTo>
                        <a:close/>
                      </a:path>
                    </a:pathLst>
                  </a:custGeom>
                  <a:solidFill>
                    <a:srgbClr val="F5AD8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80" name="Google Shape;3237;p72">
                    <a:extLst>
                      <a:ext uri="{FF2B5EF4-FFF2-40B4-BE49-F238E27FC236}">
                        <a16:creationId xmlns:a16="http://schemas.microsoft.com/office/drawing/2014/main" id="{870A2B30-10AC-1C64-6C42-5368C9113AD0}"/>
                      </a:ext>
                    </a:extLst>
                  </p:cNvPr>
                  <p:cNvSpPr/>
                  <p:nvPr/>
                </p:nvSpPr>
                <p:spPr>
                  <a:xfrm>
                    <a:off x="1595725" y="3310675"/>
                    <a:ext cx="84975" cy="111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99" h="4464" extrusionOk="0">
                        <a:moveTo>
                          <a:pt x="2104" y="0"/>
                        </a:moveTo>
                        <a:cubicBezTo>
                          <a:pt x="1515" y="0"/>
                          <a:pt x="871" y="477"/>
                          <a:pt x="470" y="1325"/>
                        </a:cubicBezTo>
                        <a:cubicBezTo>
                          <a:pt x="316" y="1641"/>
                          <a:pt x="200" y="1966"/>
                          <a:pt x="91" y="2288"/>
                        </a:cubicBezTo>
                        <a:cubicBezTo>
                          <a:pt x="53" y="2390"/>
                          <a:pt x="23" y="2556"/>
                          <a:pt x="94" y="2667"/>
                        </a:cubicBezTo>
                        <a:cubicBezTo>
                          <a:pt x="277" y="2916"/>
                          <a:pt x="441" y="3039"/>
                          <a:pt x="641" y="3252"/>
                        </a:cubicBezTo>
                        <a:cubicBezTo>
                          <a:pt x="775" y="3414"/>
                          <a:pt x="1027" y="3551"/>
                          <a:pt x="958" y="3741"/>
                        </a:cubicBezTo>
                        <a:cubicBezTo>
                          <a:pt x="739" y="4070"/>
                          <a:pt x="380" y="4314"/>
                          <a:pt x="0" y="4463"/>
                        </a:cubicBezTo>
                        <a:cubicBezTo>
                          <a:pt x="383" y="4422"/>
                          <a:pt x="1361" y="4014"/>
                          <a:pt x="1172" y="3505"/>
                        </a:cubicBezTo>
                        <a:cubicBezTo>
                          <a:pt x="1105" y="3333"/>
                          <a:pt x="960" y="3198"/>
                          <a:pt x="851" y="3061"/>
                        </a:cubicBezTo>
                        <a:cubicBezTo>
                          <a:pt x="743" y="2931"/>
                          <a:pt x="635" y="2802"/>
                          <a:pt x="522" y="2677"/>
                        </a:cubicBezTo>
                        <a:cubicBezTo>
                          <a:pt x="467" y="2601"/>
                          <a:pt x="378" y="2535"/>
                          <a:pt x="389" y="2489"/>
                        </a:cubicBezTo>
                        <a:cubicBezTo>
                          <a:pt x="616" y="1858"/>
                          <a:pt x="858" y="1182"/>
                          <a:pt x="1329" y="702"/>
                        </a:cubicBezTo>
                        <a:cubicBezTo>
                          <a:pt x="1625" y="401"/>
                          <a:pt x="1906" y="274"/>
                          <a:pt x="2162" y="274"/>
                        </a:cubicBezTo>
                        <a:cubicBezTo>
                          <a:pt x="2700" y="274"/>
                          <a:pt x="3134" y="829"/>
                          <a:pt x="3398" y="1492"/>
                        </a:cubicBezTo>
                        <a:cubicBezTo>
                          <a:pt x="3211" y="464"/>
                          <a:pt x="2684" y="0"/>
                          <a:pt x="2104" y="0"/>
                        </a:cubicBezTo>
                        <a:close/>
                      </a:path>
                    </a:pathLst>
                  </a:custGeom>
                  <a:solidFill>
                    <a:srgbClr val="E5926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81" name="Google Shape;3238;p72">
                    <a:extLst>
                      <a:ext uri="{FF2B5EF4-FFF2-40B4-BE49-F238E27FC236}">
                        <a16:creationId xmlns:a16="http://schemas.microsoft.com/office/drawing/2014/main" id="{1FA5D31D-36D9-FC9D-01FB-61C485EE8A16}"/>
                      </a:ext>
                    </a:extLst>
                  </p:cNvPr>
                  <p:cNvSpPr/>
                  <p:nvPr/>
                </p:nvSpPr>
                <p:spPr>
                  <a:xfrm>
                    <a:off x="1360850" y="3271275"/>
                    <a:ext cx="75825" cy="145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33" h="5839" extrusionOk="0">
                        <a:moveTo>
                          <a:pt x="1899" y="1"/>
                        </a:moveTo>
                        <a:lnTo>
                          <a:pt x="1899" y="1"/>
                        </a:lnTo>
                        <a:cubicBezTo>
                          <a:pt x="2235" y="1795"/>
                          <a:pt x="2535" y="3670"/>
                          <a:pt x="2662" y="5491"/>
                        </a:cubicBezTo>
                        <a:lnTo>
                          <a:pt x="2662" y="5491"/>
                        </a:lnTo>
                        <a:cubicBezTo>
                          <a:pt x="2121" y="5526"/>
                          <a:pt x="1582" y="5541"/>
                          <a:pt x="1040" y="5541"/>
                        </a:cubicBezTo>
                        <a:cubicBezTo>
                          <a:pt x="694" y="5541"/>
                          <a:pt x="348" y="5535"/>
                          <a:pt x="0" y="5524"/>
                        </a:cubicBezTo>
                        <a:lnTo>
                          <a:pt x="0" y="5524"/>
                        </a:lnTo>
                        <a:cubicBezTo>
                          <a:pt x="852" y="5747"/>
                          <a:pt x="1736" y="5838"/>
                          <a:pt x="2617" y="5838"/>
                        </a:cubicBezTo>
                        <a:cubicBezTo>
                          <a:pt x="2756" y="5838"/>
                          <a:pt x="2894" y="5836"/>
                          <a:pt x="3032" y="5832"/>
                        </a:cubicBezTo>
                        <a:cubicBezTo>
                          <a:pt x="3013" y="3843"/>
                          <a:pt x="2670" y="1839"/>
                          <a:pt x="1899" y="1"/>
                        </a:cubicBezTo>
                        <a:close/>
                      </a:path>
                    </a:pathLst>
                  </a:custGeom>
                  <a:solidFill>
                    <a:srgbClr val="E5926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82" name="Google Shape;3239;p72">
                    <a:extLst>
                      <a:ext uri="{FF2B5EF4-FFF2-40B4-BE49-F238E27FC236}">
                        <a16:creationId xmlns:a16="http://schemas.microsoft.com/office/drawing/2014/main" id="{0876F79B-F889-44E9-BFD5-8B5A1F127991}"/>
                      </a:ext>
                    </a:extLst>
                  </p:cNvPr>
                  <p:cNvSpPr/>
                  <p:nvPr/>
                </p:nvSpPr>
                <p:spPr>
                  <a:xfrm>
                    <a:off x="1315450" y="3435925"/>
                    <a:ext cx="158650" cy="55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346" h="2203" extrusionOk="0">
                        <a:moveTo>
                          <a:pt x="6346" y="1"/>
                        </a:moveTo>
                        <a:lnTo>
                          <a:pt x="6346" y="1"/>
                        </a:lnTo>
                        <a:cubicBezTo>
                          <a:pt x="5342" y="1235"/>
                          <a:pt x="4307" y="1810"/>
                          <a:pt x="3254" y="1810"/>
                        </a:cubicBezTo>
                        <a:cubicBezTo>
                          <a:pt x="2185" y="1810"/>
                          <a:pt x="1097" y="1218"/>
                          <a:pt x="1" y="123"/>
                        </a:cubicBezTo>
                        <a:lnTo>
                          <a:pt x="1" y="123"/>
                        </a:lnTo>
                        <a:cubicBezTo>
                          <a:pt x="839" y="1485"/>
                          <a:pt x="2062" y="2203"/>
                          <a:pt x="3259" y="2203"/>
                        </a:cubicBezTo>
                        <a:cubicBezTo>
                          <a:pt x="4450" y="2203"/>
                          <a:pt x="5615" y="1492"/>
                          <a:pt x="6346" y="1"/>
                        </a:cubicBezTo>
                        <a:close/>
                      </a:path>
                    </a:pathLst>
                  </a:custGeom>
                  <a:solidFill>
                    <a:srgbClr val="E5926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83" name="Google Shape;3240;p72">
                    <a:extLst>
                      <a:ext uri="{FF2B5EF4-FFF2-40B4-BE49-F238E27FC236}">
                        <a16:creationId xmlns:a16="http://schemas.microsoft.com/office/drawing/2014/main" id="{45D4D87B-0133-B950-1649-A6109C047515}"/>
                      </a:ext>
                    </a:extLst>
                  </p:cNvPr>
                  <p:cNvSpPr/>
                  <p:nvPr/>
                </p:nvSpPr>
                <p:spPr>
                  <a:xfrm>
                    <a:off x="1296275" y="3289450"/>
                    <a:ext cx="26275" cy="38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51" h="1536" extrusionOk="0">
                        <a:moveTo>
                          <a:pt x="526" y="1"/>
                        </a:moveTo>
                        <a:cubicBezTo>
                          <a:pt x="236" y="1"/>
                          <a:pt x="1" y="344"/>
                          <a:pt x="1" y="768"/>
                        </a:cubicBezTo>
                        <a:cubicBezTo>
                          <a:pt x="1" y="1192"/>
                          <a:pt x="236" y="1536"/>
                          <a:pt x="526" y="1536"/>
                        </a:cubicBezTo>
                        <a:cubicBezTo>
                          <a:pt x="815" y="1536"/>
                          <a:pt x="1051" y="1192"/>
                          <a:pt x="1051" y="768"/>
                        </a:cubicBezTo>
                        <a:cubicBezTo>
                          <a:pt x="1051" y="344"/>
                          <a:pt x="815" y="1"/>
                          <a:pt x="526" y="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84" name="Google Shape;3241;p72">
                    <a:extLst>
                      <a:ext uri="{FF2B5EF4-FFF2-40B4-BE49-F238E27FC236}">
                        <a16:creationId xmlns:a16="http://schemas.microsoft.com/office/drawing/2014/main" id="{F85DD151-4FA7-49DF-1906-EA99C6646DBA}"/>
                      </a:ext>
                    </a:extLst>
                  </p:cNvPr>
                  <p:cNvSpPr/>
                  <p:nvPr/>
                </p:nvSpPr>
                <p:spPr>
                  <a:xfrm>
                    <a:off x="1231025" y="3202775"/>
                    <a:ext cx="126275" cy="654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51" h="2619" extrusionOk="0">
                        <a:moveTo>
                          <a:pt x="3559" y="1"/>
                        </a:moveTo>
                        <a:cubicBezTo>
                          <a:pt x="3432" y="1"/>
                          <a:pt x="3306" y="10"/>
                          <a:pt x="3181" y="27"/>
                        </a:cubicBezTo>
                        <a:cubicBezTo>
                          <a:pt x="2806" y="94"/>
                          <a:pt x="2425" y="295"/>
                          <a:pt x="2088" y="458"/>
                        </a:cubicBezTo>
                        <a:cubicBezTo>
                          <a:pt x="1201" y="904"/>
                          <a:pt x="401" y="1656"/>
                          <a:pt x="1" y="2563"/>
                        </a:cubicBezTo>
                        <a:cubicBezTo>
                          <a:pt x="1" y="2563"/>
                          <a:pt x="83" y="2617"/>
                          <a:pt x="83" y="2619"/>
                        </a:cubicBezTo>
                        <a:cubicBezTo>
                          <a:pt x="407" y="2268"/>
                          <a:pt x="767" y="1970"/>
                          <a:pt x="1158" y="1737"/>
                        </a:cubicBezTo>
                        <a:cubicBezTo>
                          <a:pt x="1318" y="1640"/>
                          <a:pt x="1588" y="1500"/>
                          <a:pt x="1758" y="1425"/>
                        </a:cubicBezTo>
                        <a:cubicBezTo>
                          <a:pt x="2041" y="1302"/>
                          <a:pt x="2402" y="1175"/>
                          <a:pt x="2705" y="1125"/>
                        </a:cubicBezTo>
                        <a:cubicBezTo>
                          <a:pt x="3536" y="1053"/>
                          <a:pt x="4170" y="886"/>
                          <a:pt x="5027" y="635"/>
                        </a:cubicBezTo>
                        <a:lnTo>
                          <a:pt x="5050" y="538"/>
                        </a:lnTo>
                        <a:cubicBezTo>
                          <a:pt x="4635" y="162"/>
                          <a:pt x="4097" y="1"/>
                          <a:pt x="3559" y="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85" name="Google Shape;3242;p72">
                    <a:extLst>
                      <a:ext uri="{FF2B5EF4-FFF2-40B4-BE49-F238E27FC236}">
                        <a16:creationId xmlns:a16="http://schemas.microsoft.com/office/drawing/2014/main" id="{F65FC9B5-E8E0-1D4A-DFD5-277BE333C392}"/>
                      </a:ext>
                    </a:extLst>
                  </p:cNvPr>
                  <p:cNvSpPr/>
                  <p:nvPr/>
                </p:nvSpPr>
                <p:spPr>
                  <a:xfrm>
                    <a:off x="1466525" y="3289450"/>
                    <a:ext cx="26250" cy="38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50" h="1536" extrusionOk="0">
                        <a:moveTo>
                          <a:pt x="525" y="1"/>
                        </a:moveTo>
                        <a:cubicBezTo>
                          <a:pt x="235" y="1"/>
                          <a:pt x="1" y="344"/>
                          <a:pt x="1" y="768"/>
                        </a:cubicBezTo>
                        <a:cubicBezTo>
                          <a:pt x="1" y="1192"/>
                          <a:pt x="235" y="1536"/>
                          <a:pt x="525" y="1536"/>
                        </a:cubicBezTo>
                        <a:cubicBezTo>
                          <a:pt x="814" y="1536"/>
                          <a:pt x="1050" y="1192"/>
                          <a:pt x="1050" y="768"/>
                        </a:cubicBezTo>
                        <a:cubicBezTo>
                          <a:pt x="1050" y="344"/>
                          <a:pt x="814" y="1"/>
                          <a:pt x="525" y="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86" name="Google Shape;3243;p72">
                    <a:extLst>
                      <a:ext uri="{FF2B5EF4-FFF2-40B4-BE49-F238E27FC236}">
                        <a16:creationId xmlns:a16="http://schemas.microsoft.com/office/drawing/2014/main" id="{BD172EC6-336E-C404-38FB-D711DD329B12}"/>
                      </a:ext>
                    </a:extLst>
                  </p:cNvPr>
                  <p:cNvSpPr/>
                  <p:nvPr/>
                </p:nvSpPr>
                <p:spPr>
                  <a:xfrm>
                    <a:off x="1431800" y="3202750"/>
                    <a:ext cx="126250" cy="654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50" h="2618" extrusionOk="0">
                        <a:moveTo>
                          <a:pt x="1459" y="1"/>
                        </a:moveTo>
                        <a:cubicBezTo>
                          <a:pt x="932" y="1"/>
                          <a:pt x="410" y="172"/>
                          <a:pt x="0" y="538"/>
                        </a:cubicBezTo>
                        <a:lnTo>
                          <a:pt x="24" y="635"/>
                        </a:lnTo>
                        <a:cubicBezTo>
                          <a:pt x="882" y="885"/>
                          <a:pt x="1515" y="1053"/>
                          <a:pt x="2346" y="1125"/>
                        </a:cubicBezTo>
                        <a:cubicBezTo>
                          <a:pt x="2649" y="1176"/>
                          <a:pt x="3010" y="1302"/>
                          <a:pt x="3293" y="1425"/>
                        </a:cubicBezTo>
                        <a:cubicBezTo>
                          <a:pt x="3925" y="1704"/>
                          <a:pt x="4491" y="2097"/>
                          <a:pt x="4967" y="2618"/>
                        </a:cubicBezTo>
                        <a:cubicBezTo>
                          <a:pt x="4967" y="2618"/>
                          <a:pt x="5049" y="2564"/>
                          <a:pt x="5048" y="2562"/>
                        </a:cubicBezTo>
                        <a:cubicBezTo>
                          <a:pt x="4851" y="2117"/>
                          <a:pt x="4554" y="1706"/>
                          <a:pt x="4201" y="1347"/>
                        </a:cubicBezTo>
                        <a:cubicBezTo>
                          <a:pt x="4041" y="1191"/>
                          <a:pt x="3801" y="987"/>
                          <a:pt x="3623" y="853"/>
                        </a:cubicBezTo>
                        <a:cubicBezTo>
                          <a:pt x="3326" y="646"/>
                          <a:pt x="2938" y="440"/>
                          <a:pt x="2613" y="286"/>
                        </a:cubicBezTo>
                        <a:cubicBezTo>
                          <a:pt x="2258" y="99"/>
                          <a:pt x="1857" y="1"/>
                          <a:pt x="1459" y="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87" name="Google Shape;3244;p72">
                    <a:extLst>
                      <a:ext uri="{FF2B5EF4-FFF2-40B4-BE49-F238E27FC236}">
                        <a16:creationId xmlns:a16="http://schemas.microsoft.com/office/drawing/2014/main" id="{0771E6CC-1D81-8EFD-C04B-6C7A0134C06D}"/>
                      </a:ext>
                    </a:extLst>
                  </p:cNvPr>
                  <p:cNvSpPr/>
                  <p:nvPr/>
                </p:nvSpPr>
                <p:spPr>
                  <a:xfrm>
                    <a:off x="636550" y="3697300"/>
                    <a:ext cx="1498675" cy="1072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947" h="42914" extrusionOk="0">
                        <a:moveTo>
                          <a:pt x="14635" y="17782"/>
                        </a:moveTo>
                        <a:lnTo>
                          <a:pt x="13787" y="26169"/>
                        </a:lnTo>
                        <a:lnTo>
                          <a:pt x="8423" y="22476"/>
                        </a:lnTo>
                        <a:lnTo>
                          <a:pt x="14635" y="17782"/>
                        </a:lnTo>
                        <a:close/>
                        <a:moveTo>
                          <a:pt x="45310" y="17781"/>
                        </a:moveTo>
                        <a:lnTo>
                          <a:pt x="51522" y="22475"/>
                        </a:lnTo>
                        <a:lnTo>
                          <a:pt x="46157" y="26169"/>
                        </a:lnTo>
                        <a:lnTo>
                          <a:pt x="45310" y="17781"/>
                        </a:lnTo>
                        <a:close/>
                        <a:moveTo>
                          <a:pt x="24466" y="0"/>
                        </a:moveTo>
                        <a:cubicBezTo>
                          <a:pt x="24353" y="0"/>
                          <a:pt x="24240" y="4"/>
                          <a:pt x="24125" y="11"/>
                        </a:cubicBezTo>
                        <a:cubicBezTo>
                          <a:pt x="20798" y="219"/>
                          <a:pt x="18301" y="1675"/>
                          <a:pt x="16119" y="3131"/>
                        </a:cubicBezTo>
                        <a:cubicBezTo>
                          <a:pt x="13934" y="4588"/>
                          <a:pt x="9358" y="10204"/>
                          <a:pt x="5927" y="15195"/>
                        </a:cubicBezTo>
                        <a:cubicBezTo>
                          <a:pt x="2494" y="20186"/>
                          <a:pt x="0" y="24555"/>
                          <a:pt x="0" y="24555"/>
                        </a:cubicBezTo>
                        <a:lnTo>
                          <a:pt x="13276" y="31239"/>
                        </a:lnTo>
                        <a:lnTo>
                          <a:pt x="12478" y="39115"/>
                        </a:lnTo>
                        <a:cubicBezTo>
                          <a:pt x="12478" y="39115"/>
                          <a:pt x="17786" y="42914"/>
                          <a:pt x="30654" y="42914"/>
                        </a:cubicBezTo>
                        <a:cubicBezTo>
                          <a:pt x="43521" y="42914"/>
                          <a:pt x="47467" y="39115"/>
                          <a:pt x="47467" y="39115"/>
                        </a:cubicBezTo>
                        <a:lnTo>
                          <a:pt x="46671" y="31240"/>
                        </a:lnTo>
                        <a:lnTo>
                          <a:pt x="59947" y="24555"/>
                        </a:lnTo>
                        <a:cubicBezTo>
                          <a:pt x="59947" y="24555"/>
                          <a:pt x="57449" y="20186"/>
                          <a:pt x="54019" y="15195"/>
                        </a:cubicBezTo>
                        <a:cubicBezTo>
                          <a:pt x="50587" y="10204"/>
                          <a:pt x="46012" y="4588"/>
                          <a:pt x="43827" y="3131"/>
                        </a:cubicBezTo>
                        <a:cubicBezTo>
                          <a:pt x="41644" y="1676"/>
                          <a:pt x="39148" y="220"/>
                          <a:pt x="35821" y="11"/>
                        </a:cubicBezTo>
                        <a:cubicBezTo>
                          <a:pt x="35706" y="4"/>
                          <a:pt x="35593" y="0"/>
                          <a:pt x="35480" y="0"/>
                        </a:cubicBezTo>
                        <a:cubicBezTo>
                          <a:pt x="32324" y="0"/>
                          <a:pt x="29997" y="2715"/>
                          <a:pt x="29997" y="2715"/>
                        </a:cubicBezTo>
                        <a:cubicBezTo>
                          <a:pt x="29987" y="2743"/>
                          <a:pt x="29979" y="3077"/>
                          <a:pt x="29973" y="3659"/>
                        </a:cubicBezTo>
                        <a:cubicBezTo>
                          <a:pt x="29967" y="3076"/>
                          <a:pt x="29959" y="2742"/>
                          <a:pt x="29950" y="2715"/>
                        </a:cubicBezTo>
                        <a:cubicBezTo>
                          <a:pt x="29950" y="2715"/>
                          <a:pt x="27623" y="0"/>
                          <a:pt x="24466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88" name="Google Shape;3245;p72">
                    <a:extLst>
                      <a:ext uri="{FF2B5EF4-FFF2-40B4-BE49-F238E27FC236}">
                        <a16:creationId xmlns:a16="http://schemas.microsoft.com/office/drawing/2014/main" id="{363E5B91-CF18-ECD3-C8D2-DDCC8B0AECF7}"/>
                      </a:ext>
                    </a:extLst>
                  </p:cNvPr>
                  <p:cNvSpPr/>
                  <p:nvPr/>
                </p:nvSpPr>
                <p:spPr>
                  <a:xfrm>
                    <a:off x="1285800" y="3567125"/>
                    <a:ext cx="190250" cy="227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10" h="9104" extrusionOk="0">
                        <a:moveTo>
                          <a:pt x="6494" y="0"/>
                        </a:moveTo>
                        <a:lnTo>
                          <a:pt x="918" y="124"/>
                        </a:lnTo>
                        <a:cubicBezTo>
                          <a:pt x="856" y="310"/>
                          <a:pt x="1" y="4893"/>
                          <a:pt x="1" y="4893"/>
                        </a:cubicBezTo>
                        <a:cubicBezTo>
                          <a:pt x="1" y="4893"/>
                          <a:pt x="762" y="9103"/>
                          <a:pt x="3643" y="9103"/>
                        </a:cubicBezTo>
                        <a:cubicBezTo>
                          <a:pt x="6525" y="9103"/>
                          <a:pt x="7609" y="4648"/>
                          <a:pt x="7609" y="4648"/>
                        </a:cubicBezTo>
                        <a:lnTo>
                          <a:pt x="6494" y="0"/>
                        </a:lnTo>
                        <a:close/>
                      </a:path>
                    </a:pathLst>
                  </a:custGeom>
                  <a:solidFill>
                    <a:srgbClr val="F5AD8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89" name="Google Shape;3246;p72">
                    <a:extLst>
                      <a:ext uri="{FF2B5EF4-FFF2-40B4-BE49-F238E27FC236}">
                        <a16:creationId xmlns:a16="http://schemas.microsoft.com/office/drawing/2014/main" id="{1BD90F25-0C6B-79DE-30C7-38897216B4AF}"/>
                      </a:ext>
                    </a:extLst>
                  </p:cNvPr>
                  <p:cNvSpPr/>
                  <p:nvPr/>
                </p:nvSpPr>
                <p:spPr>
                  <a:xfrm>
                    <a:off x="1380050" y="3839100"/>
                    <a:ext cx="9975" cy="930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9" h="37234" extrusionOk="0">
                        <a:moveTo>
                          <a:pt x="1" y="1"/>
                        </a:moveTo>
                        <a:lnTo>
                          <a:pt x="1" y="37233"/>
                        </a:lnTo>
                        <a:lnTo>
                          <a:pt x="398" y="37233"/>
                        </a:lnTo>
                        <a:lnTo>
                          <a:pt x="398" y="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0" name="Google Shape;3247;p72">
                    <a:extLst>
                      <a:ext uri="{FF2B5EF4-FFF2-40B4-BE49-F238E27FC236}">
                        <a16:creationId xmlns:a16="http://schemas.microsoft.com/office/drawing/2014/main" id="{2E00E924-CE47-9EC8-FD0E-FBB5257FA3AB}"/>
                      </a:ext>
                    </a:extLst>
                  </p:cNvPr>
                  <p:cNvSpPr/>
                  <p:nvPr/>
                </p:nvSpPr>
                <p:spPr>
                  <a:xfrm>
                    <a:off x="1065650" y="3656275"/>
                    <a:ext cx="329150" cy="184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66" h="7389" extrusionOk="0">
                        <a:moveTo>
                          <a:pt x="9075" y="0"/>
                        </a:moveTo>
                        <a:lnTo>
                          <a:pt x="9075" y="0"/>
                        </a:lnTo>
                        <a:cubicBezTo>
                          <a:pt x="9075" y="0"/>
                          <a:pt x="8281" y="3"/>
                          <a:pt x="7878" y="71"/>
                        </a:cubicBezTo>
                        <a:cubicBezTo>
                          <a:pt x="4914" y="571"/>
                          <a:pt x="1955" y="1814"/>
                          <a:pt x="1" y="4098"/>
                        </a:cubicBezTo>
                        <a:cubicBezTo>
                          <a:pt x="4354" y="5099"/>
                          <a:pt x="8812" y="6388"/>
                          <a:pt x="13166" y="7389"/>
                        </a:cubicBezTo>
                        <a:cubicBezTo>
                          <a:pt x="13096" y="6126"/>
                          <a:pt x="12380" y="4994"/>
                          <a:pt x="11580" y="4014"/>
                        </a:cubicBezTo>
                        <a:cubicBezTo>
                          <a:pt x="10755" y="3003"/>
                          <a:pt x="8844" y="1360"/>
                          <a:pt x="8844" y="1360"/>
                        </a:cubicBezTo>
                        <a:lnTo>
                          <a:pt x="9075" y="0"/>
                        </a:lnTo>
                        <a:close/>
                      </a:path>
                    </a:pathLst>
                  </a:custGeom>
                  <a:solidFill>
                    <a:srgbClr val="E83C4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1" name="Google Shape;3248;p72">
                    <a:extLst>
                      <a:ext uri="{FF2B5EF4-FFF2-40B4-BE49-F238E27FC236}">
                        <a16:creationId xmlns:a16="http://schemas.microsoft.com/office/drawing/2014/main" id="{815FE43B-2785-C955-8AE6-755E4670A758}"/>
                      </a:ext>
                    </a:extLst>
                  </p:cNvPr>
                  <p:cNvSpPr/>
                  <p:nvPr/>
                </p:nvSpPr>
                <p:spPr>
                  <a:xfrm>
                    <a:off x="1366100" y="3656275"/>
                    <a:ext cx="331400" cy="184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256" h="7389" extrusionOk="0">
                        <a:moveTo>
                          <a:pt x="4092" y="0"/>
                        </a:moveTo>
                        <a:lnTo>
                          <a:pt x="4323" y="1360"/>
                        </a:lnTo>
                        <a:cubicBezTo>
                          <a:pt x="4323" y="1360"/>
                          <a:pt x="2411" y="3003"/>
                          <a:pt x="1586" y="4014"/>
                        </a:cubicBezTo>
                        <a:cubicBezTo>
                          <a:pt x="787" y="4994"/>
                          <a:pt x="72" y="6126"/>
                          <a:pt x="1" y="7389"/>
                        </a:cubicBezTo>
                        <a:cubicBezTo>
                          <a:pt x="4355" y="6388"/>
                          <a:pt x="8903" y="4889"/>
                          <a:pt x="13256" y="3888"/>
                        </a:cubicBezTo>
                        <a:cubicBezTo>
                          <a:pt x="11302" y="1603"/>
                          <a:pt x="8253" y="571"/>
                          <a:pt x="5288" y="71"/>
                        </a:cubicBezTo>
                        <a:cubicBezTo>
                          <a:pt x="4886" y="3"/>
                          <a:pt x="4092" y="0"/>
                          <a:pt x="4092" y="0"/>
                        </a:cubicBezTo>
                        <a:close/>
                      </a:path>
                    </a:pathLst>
                  </a:custGeom>
                  <a:solidFill>
                    <a:srgbClr val="E83C4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2" name="Google Shape;3249;p72">
                    <a:extLst>
                      <a:ext uri="{FF2B5EF4-FFF2-40B4-BE49-F238E27FC236}">
                        <a16:creationId xmlns:a16="http://schemas.microsoft.com/office/drawing/2014/main" id="{2C88DEAC-E368-E9CF-6551-41CDE00E0CD2}"/>
                      </a:ext>
                    </a:extLst>
                  </p:cNvPr>
                  <p:cNvSpPr/>
                  <p:nvPr/>
                </p:nvSpPr>
                <p:spPr>
                  <a:xfrm>
                    <a:off x="1343725" y="3797825"/>
                    <a:ext cx="82625" cy="82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05" h="3304" extrusionOk="0">
                        <a:moveTo>
                          <a:pt x="1652" y="0"/>
                        </a:moveTo>
                        <a:cubicBezTo>
                          <a:pt x="740" y="0"/>
                          <a:pt x="0" y="740"/>
                          <a:pt x="0" y="1652"/>
                        </a:cubicBezTo>
                        <a:cubicBezTo>
                          <a:pt x="0" y="2564"/>
                          <a:pt x="740" y="3303"/>
                          <a:pt x="1652" y="3303"/>
                        </a:cubicBezTo>
                        <a:cubicBezTo>
                          <a:pt x="2565" y="3303"/>
                          <a:pt x="3304" y="2564"/>
                          <a:pt x="3304" y="1652"/>
                        </a:cubicBezTo>
                        <a:cubicBezTo>
                          <a:pt x="3304" y="740"/>
                          <a:pt x="2565" y="0"/>
                          <a:pt x="1652" y="0"/>
                        </a:cubicBezTo>
                        <a:close/>
                      </a:path>
                    </a:pathLst>
                  </a:custGeom>
                  <a:solidFill>
                    <a:srgbClr val="E83C4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3" name="Google Shape;3250;p72">
                    <a:extLst>
                      <a:ext uri="{FF2B5EF4-FFF2-40B4-BE49-F238E27FC236}">
                        <a16:creationId xmlns:a16="http://schemas.microsoft.com/office/drawing/2014/main" id="{671441D7-5D34-28DA-1082-DE252E696297}"/>
                      </a:ext>
                    </a:extLst>
                  </p:cNvPr>
                  <p:cNvSpPr/>
                  <p:nvPr/>
                </p:nvSpPr>
                <p:spPr>
                  <a:xfrm>
                    <a:off x="1412275" y="3704250"/>
                    <a:ext cx="131250" cy="904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250" h="3619" extrusionOk="0">
                        <a:moveTo>
                          <a:pt x="5250" y="1"/>
                        </a:moveTo>
                        <a:lnTo>
                          <a:pt x="5250" y="1"/>
                        </a:lnTo>
                        <a:cubicBezTo>
                          <a:pt x="3209" y="670"/>
                          <a:pt x="1353" y="1953"/>
                          <a:pt x="0" y="3618"/>
                        </a:cubicBezTo>
                        <a:cubicBezTo>
                          <a:pt x="1723" y="2357"/>
                          <a:pt x="3458" y="1164"/>
                          <a:pt x="5250" y="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4" name="Google Shape;3251;p72">
                    <a:extLst>
                      <a:ext uri="{FF2B5EF4-FFF2-40B4-BE49-F238E27FC236}">
                        <a16:creationId xmlns:a16="http://schemas.microsoft.com/office/drawing/2014/main" id="{D22759BD-8229-F4CC-0B41-F1BD13618BF2}"/>
                      </a:ext>
                    </a:extLst>
                  </p:cNvPr>
                  <p:cNvSpPr/>
                  <p:nvPr/>
                </p:nvSpPr>
                <p:spPr>
                  <a:xfrm>
                    <a:off x="1440150" y="3727850"/>
                    <a:ext cx="170075" cy="73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803" h="2934" extrusionOk="0">
                        <a:moveTo>
                          <a:pt x="6802" y="1"/>
                        </a:moveTo>
                        <a:lnTo>
                          <a:pt x="6802" y="1"/>
                        </a:lnTo>
                        <a:cubicBezTo>
                          <a:pt x="4398" y="597"/>
                          <a:pt x="2085" y="1596"/>
                          <a:pt x="0" y="2933"/>
                        </a:cubicBezTo>
                        <a:cubicBezTo>
                          <a:pt x="2325" y="2084"/>
                          <a:pt x="4591" y="1112"/>
                          <a:pt x="6802" y="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5" name="Google Shape;3252;p72">
                    <a:extLst>
                      <a:ext uri="{FF2B5EF4-FFF2-40B4-BE49-F238E27FC236}">
                        <a16:creationId xmlns:a16="http://schemas.microsoft.com/office/drawing/2014/main" id="{299A98A9-A811-5725-F393-F74A30C98D98}"/>
                      </a:ext>
                    </a:extLst>
                  </p:cNvPr>
                  <p:cNvSpPr/>
                  <p:nvPr/>
                </p:nvSpPr>
                <p:spPr>
                  <a:xfrm>
                    <a:off x="1190775" y="3703625"/>
                    <a:ext cx="152725" cy="83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9" h="3353" extrusionOk="0">
                        <a:moveTo>
                          <a:pt x="1" y="0"/>
                        </a:moveTo>
                        <a:cubicBezTo>
                          <a:pt x="2092" y="1035"/>
                          <a:pt x="4114" y="2143"/>
                          <a:pt x="6108" y="3353"/>
                        </a:cubicBezTo>
                        <a:cubicBezTo>
                          <a:pt x="4444" y="1702"/>
                          <a:pt x="2288" y="516"/>
                          <a:pt x="1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6" name="Google Shape;3253;p72">
                    <a:extLst>
                      <a:ext uri="{FF2B5EF4-FFF2-40B4-BE49-F238E27FC236}">
                        <a16:creationId xmlns:a16="http://schemas.microsoft.com/office/drawing/2014/main" id="{DE054197-F437-5614-205F-013F0C84F5E8}"/>
                      </a:ext>
                    </a:extLst>
                  </p:cNvPr>
                  <p:cNvSpPr/>
                  <p:nvPr/>
                </p:nvSpPr>
                <p:spPr>
                  <a:xfrm>
                    <a:off x="1144525" y="3750525"/>
                    <a:ext cx="167700" cy="408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708" h="1632" extrusionOk="0">
                        <a:moveTo>
                          <a:pt x="0" y="0"/>
                        </a:moveTo>
                        <a:lnTo>
                          <a:pt x="0" y="0"/>
                        </a:lnTo>
                        <a:cubicBezTo>
                          <a:pt x="2185" y="741"/>
                          <a:pt x="4428" y="1284"/>
                          <a:pt x="6708" y="1631"/>
                        </a:cubicBezTo>
                        <a:cubicBezTo>
                          <a:pt x="4572" y="758"/>
                          <a:pt x="2299" y="203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7" name="Google Shape;3254;p72">
                    <a:extLst>
                      <a:ext uri="{FF2B5EF4-FFF2-40B4-BE49-F238E27FC236}">
                        <a16:creationId xmlns:a16="http://schemas.microsoft.com/office/drawing/2014/main" id="{1D8459F0-DC78-BA39-B9CA-5D565A01D99C}"/>
                      </a:ext>
                    </a:extLst>
                  </p:cNvPr>
                  <p:cNvSpPr/>
                  <p:nvPr/>
                </p:nvSpPr>
                <p:spPr>
                  <a:xfrm>
                    <a:off x="1291575" y="3887075"/>
                    <a:ext cx="80025" cy="149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01" h="5995" extrusionOk="0">
                        <a:moveTo>
                          <a:pt x="2932" y="0"/>
                        </a:moveTo>
                        <a:cubicBezTo>
                          <a:pt x="1865" y="516"/>
                          <a:pt x="993" y="1428"/>
                          <a:pt x="527" y="2517"/>
                        </a:cubicBezTo>
                        <a:cubicBezTo>
                          <a:pt x="60" y="3607"/>
                          <a:pt x="1" y="4867"/>
                          <a:pt x="364" y="5994"/>
                        </a:cubicBezTo>
                        <a:cubicBezTo>
                          <a:pt x="1390" y="5456"/>
                          <a:pt x="2308" y="4581"/>
                          <a:pt x="2735" y="3503"/>
                        </a:cubicBezTo>
                        <a:cubicBezTo>
                          <a:pt x="3160" y="2425"/>
                          <a:pt x="3201" y="1129"/>
                          <a:pt x="2932" y="0"/>
                        </a:cubicBezTo>
                        <a:close/>
                      </a:path>
                    </a:pathLst>
                  </a:custGeom>
                  <a:solidFill>
                    <a:srgbClr val="E83C4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8" name="Google Shape;3255;p72">
                    <a:extLst>
                      <a:ext uri="{FF2B5EF4-FFF2-40B4-BE49-F238E27FC236}">
                        <a16:creationId xmlns:a16="http://schemas.microsoft.com/office/drawing/2014/main" id="{DEC1458C-5E54-C550-16F5-30FD4B3C25B3}"/>
                      </a:ext>
                    </a:extLst>
                  </p:cNvPr>
                  <p:cNvSpPr/>
                  <p:nvPr/>
                </p:nvSpPr>
                <p:spPr>
                  <a:xfrm>
                    <a:off x="1312900" y="3893075"/>
                    <a:ext cx="49675" cy="111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7" h="4463" extrusionOk="0">
                        <a:moveTo>
                          <a:pt x="1986" y="1"/>
                        </a:moveTo>
                        <a:cubicBezTo>
                          <a:pt x="940" y="1266"/>
                          <a:pt x="238" y="2835"/>
                          <a:pt x="1" y="4463"/>
                        </a:cubicBezTo>
                        <a:cubicBezTo>
                          <a:pt x="761" y="3014"/>
                          <a:pt x="1417" y="1535"/>
                          <a:pt x="1986" y="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34" name="Google Shape;3256;p72">
                    <a:extLst>
                      <a:ext uri="{FF2B5EF4-FFF2-40B4-BE49-F238E27FC236}">
                        <a16:creationId xmlns:a16="http://schemas.microsoft.com/office/drawing/2014/main" id="{B6C3AB77-F7F7-22C1-676A-AFA4386A78D4}"/>
                      </a:ext>
                    </a:extLst>
                  </p:cNvPr>
                  <p:cNvSpPr/>
                  <p:nvPr/>
                </p:nvSpPr>
                <p:spPr>
                  <a:xfrm>
                    <a:off x="1398300" y="3887075"/>
                    <a:ext cx="80025" cy="149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01" h="5995" extrusionOk="0">
                        <a:moveTo>
                          <a:pt x="268" y="0"/>
                        </a:moveTo>
                        <a:lnTo>
                          <a:pt x="268" y="0"/>
                        </a:lnTo>
                        <a:cubicBezTo>
                          <a:pt x="0" y="1129"/>
                          <a:pt x="40" y="2425"/>
                          <a:pt x="466" y="3503"/>
                        </a:cubicBezTo>
                        <a:cubicBezTo>
                          <a:pt x="893" y="4581"/>
                          <a:pt x="1812" y="5456"/>
                          <a:pt x="2837" y="5994"/>
                        </a:cubicBezTo>
                        <a:cubicBezTo>
                          <a:pt x="3201" y="4867"/>
                          <a:pt x="3142" y="3607"/>
                          <a:pt x="2675" y="2517"/>
                        </a:cubicBezTo>
                        <a:cubicBezTo>
                          <a:pt x="2208" y="1428"/>
                          <a:pt x="1336" y="516"/>
                          <a:pt x="268" y="0"/>
                        </a:cubicBezTo>
                        <a:close/>
                      </a:path>
                    </a:pathLst>
                  </a:custGeom>
                  <a:solidFill>
                    <a:srgbClr val="E83C4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35" name="Google Shape;3257;p72">
                    <a:extLst>
                      <a:ext uri="{FF2B5EF4-FFF2-40B4-BE49-F238E27FC236}">
                        <a16:creationId xmlns:a16="http://schemas.microsoft.com/office/drawing/2014/main" id="{2CC1A70B-524D-4E9E-F744-80C0DCD4EE50}"/>
                      </a:ext>
                    </a:extLst>
                  </p:cNvPr>
                  <p:cNvSpPr/>
                  <p:nvPr/>
                </p:nvSpPr>
                <p:spPr>
                  <a:xfrm>
                    <a:off x="1407350" y="3893075"/>
                    <a:ext cx="49625" cy="111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5" h="4463" extrusionOk="0">
                        <a:moveTo>
                          <a:pt x="0" y="1"/>
                        </a:moveTo>
                        <a:lnTo>
                          <a:pt x="0" y="1"/>
                        </a:lnTo>
                        <a:cubicBezTo>
                          <a:pt x="570" y="1535"/>
                          <a:pt x="1226" y="3014"/>
                          <a:pt x="1985" y="4463"/>
                        </a:cubicBezTo>
                        <a:cubicBezTo>
                          <a:pt x="1749" y="2835"/>
                          <a:pt x="1048" y="1266"/>
                          <a:pt x="0" y="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36" name="Google Shape;3258;p72">
                    <a:extLst>
                      <a:ext uri="{FF2B5EF4-FFF2-40B4-BE49-F238E27FC236}">
                        <a16:creationId xmlns:a16="http://schemas.microsoft.com/office/drawing/2014/main" id="{56CF1139-7C2A-594E-C291-E6CD23F8207C}"/>
                      </a:ext>
                    </a:extLst>
                  </p:cNvPr>
                  <p:cNvSpPr/>
                  <p:nvPr/>
                </p:nvSpPr>
                <p:spPr>
                  <a:xfrm>
                    <a:off x="1435675" y="4141600"/>
                    <a:ext cx="21200" cy="21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48" h="847" extrusionOk="0">
                        <a:moveTo>
                          <a:pt x="427" y="0"/>
                        </a:moveTo>
                        <a:cubicBezTo>
                          <a:pt x="426" y="0"/>
                          <a:pt x="425" y="0"/>
                          <a:pt x="425" y="0"/>
                        </a:cubicBezTo>
                        <a:cubicBezTo>
                          <a:pt x="191" y="0"/>
                          <a:pt x="1" y="190"/>
                          <a:pt x="1" y="423"/>
                        </a:cubicBezTo>
                        <a:cubicBezTo>
                          <a:pt x="1" y="656"/>
                          <a:pt x="191" y="846"/>
                          <a:pt x="425" y="846"/>
                        </a:cubicBezTo>
                        <a:cubicBezTo>
                          <a:pt x="658" y="846"/>
                          <a:pt x="848" y="656"/>
                          <a:pt x="848" y="423"/>
                        </a:cubicBezTo>
                        <a:cubicBezTo>
                          <a:pt x="848" y="190"/>
                          <a:pt x="658" y="0"/>
                          <a:pt x="427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37" name="Google Shape;3259;p72">
                    <a:extLst>
                      <a:ext uri="{FF2B5EF4-FFF2-40B4-BE49-F238E27FC236}">
                        <a16:creationId xmlns:a16="http://schemas.microsoft.com/office/drawing/2014/main" id="{8BF15602-0A7A-320D-7D32-7CB5D4CEB3F5}"/>
                      </a:ext>
                    </a:extLst>
                  </p:cNvPr>
                  <p:cNvSpPr/>
                  <p:nvPr/>
                </p:nvSpPr>
                <p:spPr>
                  <a:xfrm>
                    <a:off x="1435675" y="4353325"/>
                    <a:ext cx="21200" cy="21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48" h="847" extrusionOk="0">
                        <a:moveTo>
                          <a:pt x="427" y="0"/>
                        </a:moveTo>
                        <a:cubicBezTo>
                          <a:pt x="426" y="0"/>
                          <a:pt x="425" y="0"/>
                          <a:pt x="425" y="0"/>
                        </a:cubicBezTo>
                        <a:cubicBezTo>
                          <a:pt x="191" y="0"/>
                          <a:pt x="1" y="190"/>
                          <a:pt x="1" y="423"/>
                        </a:cubicBezTo>
                        <a:cubicBezTo>
                          <a:pt x="1" y="656"/>
                          <a:pt x="191" y="846"/>
                          <a:pt x="425" y="846"/>
                        </a:cubicBezTo>
                        <a:cubicBezTo>
                          <a:pt x="658" y="846"/>
                          <a:pt x="848" y="656"/>
                          <a:pt x="848" y="423"/>
                        </a:cubicBezTo>
                        <a:cubicBezTo>
                          <a:pt x="848" y="190"/>
                          <a:pt x="658" y="0"/>
                          <a:pt x="427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38" name="Google Shape;3260;p72">
                    <a:extLst>
                      <a:ext uri="{FF2B5EF4-FFF2-40B4-BE49-F238E27FC236}">
                        <a16:creationId xmlns:a16="http://schemas.microsoft.com/office/drawing/2014/main" id="{E2BA6EA1-5DD1-80A8-309E-4284636BFD10}"/>
                      </a:ext>
                    </a:extLst>
                  </p:cNvPr>
                  <p:cNvSpPr/>
                  <p:nvPr/>
                </p:nvSpPr>
                <p:spPr>
                  <a:xfrm>
                    <a:off x="1435675" y="4565025"/>
                    <a:ext cx="21200" cy="21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48" h="847" extrusionOk="0">
                        <a:moveTo>
                          <a:pt x="427" y="1"/>
                        </a:moveTo>
                        <a:cubicBezTo>
                          <a:pt x="426" y="1"/>
                          <a:pt x="425" y="1"/>
                          <a:pt x="425" y="1"/>
                        </a:cubicBezTo>
                        <a:cubicBezTo>
                          <a:pt x="191" y="1"/>
                          <a:pt x="1" y="191"/>
                          <a:pt x="1" y="424"/>
                        </a:cubicBezTo>
                        <a:cubicBezTo>
                          <a:pt x="1" y="657"/>
                          <a:pt x="191" y="847"/>
                          <a:pt x="425" y="847"/>
                        </a:cubicBezTo>
                        <a:cubicBezTo>
                          <a:pt x="658" y="847"/>
                          <a:pt x="848" y="657"/>
                          <a:pt x="848" y="424"/>
                        </a:cubicBezTo>
                        <a:cubicBezTo>
                          <a:pt x="848" y="190"/>
                          <a:pt x="658" y="1"/>
                          <a:pt x="427" y="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24" name="Google Shape;3261;p72">
                <a:extLst>
                  <a:ext uri="{FF2B5EF4-FFF2-40B4-BE49-F238E27FC236}">
                    <a16:creationId xmlns:a16="http://schemas.microsoft.com/office/drawing/2014/main" id="{A29A5338-A414-27D2-98C0-5CCF4EE3EA66}"/>
                  </a:ext>
                </a:extLst>
              </p:cNvPr>
              <p:cNvSpPr/>
              <p:nvPr/>
            </p:nvSpPr>
            <p:spPr>
              <a:xfrm>
                <a:off x="6618286" y="1318046"/>
                <a:ext cx="917676" cy="389988"/>
              </a:xfrm>
              <a:prstGeom prst="cloud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3262;p72">
                <a:extLst>
                  <a:ext uri="{FF2B5EF4-FFF2-40B4-BE49-F238E27FC236}">
                    <a16:creationId xmlns:a16="http://schemas.microsoft.com/office/drawing/2014/main" id="{0F1A1625-6EE1-8C4C-1D09-356C423D639F}"/>
                  </a:ext>
                </a:extLst>
              </p:cNvPr>
              <p:cNvSpPr/>
              <p:nvPr/>
            </p:nvSpPr>
            <p:spPr>
              <a:xfrm>
                <a:off x="3500498" y="2816071"/>
                <a:ext cx="917676" cy="389988"/>
              </a:xfrm>
              <a:prstGeom prst="cloud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3263;p72">
                <a:extLst>
                  <a:ext uri="{FF2B5EF4-FFF2-40B4-BE49-F238E27FC236}">
                    <a16:creationId xmlns:a16="http://schemas.microsoft.com/office/drawing/2014/main" id="{1CAC3892-AF32-B233-1DE4-314E53DD4360}"/>
                  </a:ext>
                </a:extLst>
              </p:cNvPr>
              <p:cNvSpPr/>
              <p:nvPr/>
            </p:nvSpPr>
            <p:spPr>
              <a:xfrm>
                <a:off x="4213600" y="1128700"/>
                <a:ext cx="603828" cy="256716"/>
              </a:xfrm>
              <a:prstGeom prst="cloud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65787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4" name="Google Shape;1364;p48"/>
          <p:cNvGrpSpPr/>
          <p:nvPr/>
        </p:nvGrpSpPr>
        <p:grpSpPr>
          <a:xfrm rot="1696159">
            <a:off x="6677089" y="533823"/>
            <a:ext cx="2554460" cy="448359"/>
            <a:chOff x="1297575" y="378975"/>
            <a:chExt cx="2554550" cy="448375"/>
          </a:xfrm>
        </p:grpSpPr>
        <p:sp>
          <p:nvSpPr>
            <p:cNvPr id="1365" name="Google Shape;1365;p48"/>
            <p:cNvSpPr/>
            <p:nvPr/>
          </p:nvSpPr>
          <p:spPr>
            <a:xfrm>
              <a:off x="3652200" y="389200"/>
              <a:ext cx="194500" cy="207675"/>
            </a:xfrm>
            <a:custGeom>
              <a:avLst/>
              <a:gdLst/>
              <a:ahLst/>
              <a:cxnLst/>
              <a:rect l="l" t="t" r="r" b="b"/>
              <a:pathLst>
                <a:path w="7780" h="8307" extrusionOk="0">
                  <a:moveTo>
                    <a:pt x="7779" y="1"/>
                  </a:moveTo>
                  <a:lnTo>
                    <a:pt x="0" y="3217"/>
                  </a:lnTo>
                  <a:lnTo>
                    <a:pt x="6659" y="8306"/>
                  </a:lnTo>
                  <a:lnTo>
                    <a:pt x="7779" y="1"/>
                  </a:lnTo>
                  <a:close/>
                </a:path>
              </a:pathLst>
            </a:custGeom>
            <a:solidFill>
              <a:srgbClr val="E83C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8"/>
            <p:cNvSpPr/>
            <p:nvPr/>
          </p:nvSpPr>
          <p:spPr>
            <a:xfrm>
              <a:off x="2471650" y="645100"/>
              <a:ext cx="210375" cy="182250"/>
            </a:xfrm>
            <a:custGeom>
              <a:avLst/>
              <a:gdLst/>
              <a:ahLst/>
              <a:cxnLst/>
              <a:rect l="l" t="t" r="r" b="b"/>
              <a:pathLst>
                <a:path w="8415" h="7290" extrusionOk="0">
                  <a:moveTo>
                    <a:pt x="8415" y="0"/>
                  </a:moveTo>
                  <a:lnTo>
                    <a:pt x="1" y="88"/>
                  </a:lnTo>
                  <a:lnTo>
                    <a:pt x="4283" y="7290"/>
                  </a:lnTo>
                  <a:lnTo>
                    <a:pt x="8415" y="0"/>
                  </a:lnTo>
                  <a:close/>
                </a:path>
              </a:pathLst>
            </a:custGeom>
            <a:solidFill>
              <a:srgbClr val="1942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8"/>
            <p:cNvSpPr/>
            <p:nvPr/>
          </p:nvSpPr>
          <p:spPr>
            <a:xfrm>
              <a:off x="2778825" y="620400"/>
              <a:ext cx="209500" cy="190250"/>
            </a:xfrm>
            <a:custGeom>
              <a:avLst/>
              <a:gdLst/>
              <a:ahLst/>
              <a:cxnLst/>
              <a:rect l="l" t="t" r="r" b="b"/>
              <a:pathLst>
                <a:path w="8380" h="7610" extrusionOk="0">
                  <a:moveTo>
                    <a:pt x="8379" y="1"/>
                  </a:moveTo>
                  <a:lnTo>
                    <a:pt x="0" y="790"/>
                  </a:lnTo>
                  <a:lnTo>
                    <a:pt x="4872" y="7610"/>
                  </a:lnTo>
                  <a:lnTo>
                    <a:pt x="8379" y="1"/>
                  </a:lnTo>
                  <a:close/>
                </a:path>
              </a:pathLst>
            </a:custGeom>
            <a:solidFill>
              <a:srgbClr val="E83C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8"/>
            <p:cNvSpPr/>
            <p:nvPr/>
          </p:nvSpPr>
          <p:spPr>
            <a:xfrm>
              <a:off x="3080850" y="574300"/>
              <a:ext cx="207775" cy="195650"/>
            </a:xfrm>
            <a:custGeom>
              <a:avLst/>
              <a:gdLst/>
              <a:ahLst/>
              <a:cxnLst/>
              <a:rect l="l" t="t" r="r" b="b"/>
              <a:pathLst>
                <a:path w="8311" h="7826" extrusionOk="0">
                  <a:moveTo>
                    <a:pt x="8310" y="1"/>
                  </a:moveTo>
                  <a:lnTo>
                    <a:pt x="1" y="1337"/>
                  </a:lnTo>
                  <a:lnTo>
                    <a:pt x="5307" y="7825"/>
                  </a:lnTo>
                  <a:lnTo>
                    <a:pt x="8310" y="1"/>
                  </a:lnTo>
                  <a:close/>
                </a:path>
              </a:pathLst>
            </a:custGeom>
            <a:solidFill>
              <a:srgbClr val="FED2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8"/>
            <p:cNvSpPr/>
            <p:nvPr/>
          </p:nvSpPr>
          <p:spPr>
            <a:xfrm>
              <a:off x="3376650" y="495700"/>
              <a:ext cx="202475" cy="202950"/>
            </a:xfrm>
            <a:custGeom>
              <a:avLst/>
              <a:gdLst/>
              <a:ahLst/>
              <a:cxnLst/>
              <a:rect l="l" t="t" r="r" b="b"/>
              <a:pathLst>
                <a:path w="8099" h="8118" extrusionOk="0">
                  <a:moveTo>
                    <a:pt x="8099" y="0"/>
                  </a:moveTo>
                  <a:lnTo>
                    <a:pt x="0" y="2289"/>
                  </a:lnTo>
                  <a:lnTo>
                    <a:pt x="6023" y="8117"/>
                  </a:lnTo>
                  <a:lnTo>
                    <a:pt x="8099" y="0"/>
                  </a:lnTo>
                  <a:close/>
                </a:path>
              </a:pathLst>
            </a:custGeom>
            <a:solidFill>
              <a:srgbClr val="1942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8"/>
            <p:cNvSpPr/>
            <p:nvPr/>
          </p:nvSpPr>
          <p:spPr>
            <a:xfrm>
              <a:off x="1304175" y="389100"/>
              <a:ext cx="197625" cy="207775"/>
            </a:xfrm>
            <a:custGeom>
              <a:avLst/>
              <a:gdLst/>
              <a:ahLst/>
              <a:cxnLst/>
              <a:rect l="l" t="t" r="r" b="b"/>
              <a:pathLst>
                <a:path w="7905" h="8311" extrusionOk="0">
                  <a:moveTo>
                    <a:pt x="1" y="1"/>
                  </a:moveTo>
                  <a:lnTo>
                    <a:pt x="1078" y="8310"/>
                  </a:lnTo>
                  <a:lnTo>
                    <a:pt x="7905" y="315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ED2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8"/>
            <p:cNvSpPr/>
            <p:nvPr/>
          </p:nvSpPr>
          <p:spPr>
            <a:xfrm>
              <a:off x="2165475" y="618150"/>
              <a:ext cx="209450" cy="190725"/>
            </a:xfrm>
            <a:custGeom>
              <a:avLst/>
              <a:gdLst/>
              <a:ahLst/>
              <a:cxnLst/>
              <a:rect l="l" t="t" r="r" b="b"/>
              <a:pathLst>
                <a:path w="8378" h="7629" extrusionOk="0">
                  <a:moveTo>
                    <a:pt x="0" y="1"/>
                  </a:moveTo>
                  <a:lnTo>
                    <a:pt x="3471" y="7628"/>
                  </a:lnTo>
                  <a:lnTo>
                    <a:pt x="8378" y="83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ED2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8"/>
            <p:cNvSpPr/>
            <p:nvPr/>
          </p:nvSpPr>
          <p:spPr>
            <a:xfrm>
              <a:off x="1865475" y="570475"/>
              <a:ext cx="207575" cy="195975"/>
            </a:xfrm>
            <a:custGeom>
              <a:avLst/>
              <a:gdLst/>
              <a:ahLst/>
              <a:cxnLst/>
              <a:rect l="l" t="t" r="r" b="b"/>
              <a:pathLst>
                <a:path w="8303" h="7839" extrusionOk="0">
                  <a:moveTo>
                    <a:pt x="1" y="0"/>
                  </a:moveTo>
                  <a:lnTo>
                    <a:pt x="2963" y="7839"/>
                  </a:lnTo>
                  <a:lnTo>
                    <a:pt x="8302" y="138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83C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8"/>
            <p:cNvSpPr/>
            <p:nvPr/>
          </p:nvSpPr>
          <p:spPr>
            <a:xfrm>
              <a:off x="1575375" y="493700"/>
              <a:ext cx="202250" cy="203250"/>
            </a:xfrm>
            <a:custGeom>
              <a:avLst/>
              <a:gdLst/>
              <a:ahLst/>
              <a:cxnLst/>
              <a:rect l="l" t="t" r="r" b="b"/>
              <a:pathLst>
                <a:path w="8090" h="8130" extrusionOk="0">
                  <a:moveTo>
                    <a:pt x="1" y="0"/>
                  </a:moveTo>
                  <a:lnTo>
                    <a:pt x="2035" y="8130"/>
                  </a:lnTo>
                  <a:lnTo>
                    <a:pt x="8089" y="23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942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8"/>
            <p:cNvSpPr/>
            <p:nvPr/>
          </p:nvSpPr>
          <p:spPr>
            <a:xfrm>
              <a:off x="1297575" y="378975"/>
              <a:ext cx="2554550" cy="271425"/>
            </a:xfrm>
            <a:custGeom>
              <a:avLst/>
              <a:gdLst/>
              <a:ahLst/>
              <a:cxnLst/>
              <a:rect l="l" t="t" r="r" b="b"/>
              <a:pathLst>
                <a:path w="102182" h="10857" extrusionOk="0">
                  <a:moveTo>
                    <a:pt x="252" y="0"/>
                  </a:moveTo>
                  <a:cubicBezTo>
                    <a:pt x="168" y="0"/>
                    <a:pt x="89" y="48"/>
                    <a:pt x="52" y="127"/>
                  </a:cubicBezTo>
                  <a:cubicBezTo>
                    <a:pt x="0" y="238"/>
                    <a:pt x="50" y="369"/>
                    <a:pt x="160" y="420"/>
                  </a:cubicBezTo>
                  <a:cubicBezTo>
                    <a:pt x="6001" y="3085"/>
                    <a:pt x="12383" y="5292"/>
                    <a:pt x="19134" y="6978"/>
                  </a:cubicBezTo>
                  <a:cubicBezTo>
                    <a:pt x="29304" y="9521"/>
                    <a:pt x="40082" y="10826"/>
                    <a:pt x="51172" y="10856"/>
                  </a:cubicBezTo>
                  <a:lnTo>
                    <a:pt x="51584" y="10856"/>
                  </a:lnTo>
                  <a:cubicBezTo>
                    <a:pt x="63128" y="10856"/>
                    <a:pt x="74081" y="9545"/>
                    <a:pt x="84138" y="6958"/>
                  </a:cubicBezTo>
                  <a:cubicBezTo>
                    <a:pt x="92548" y="4794"/>
                    <a:pt x="98510" y="2209"/>
                    <a:pt x="102032" y="418"/>
                  </a:cubicBezTo>
                  <a:cubicBezTo>
                    <a:pt x="102141" y="365"/>
                    <a:pt x="102182" y="232"/>
                    <a:pt x="102128" y="123"/>
                  </a:cubicBezTo>
                  <a:cubicBezTo>
                    <a:pt x="102091" y="46"/>
                    <a:pt x="102015" y="2"/>
                    <a:pt x="101935" y="2"/>
                  </a:cubicBezTo>
                  <a:cubicBezTo>
                    <a:pt x="101901" y="2"/>
                    <a:pt x="101866" y="10"/>
                    <a:pt x="101833" y="27"/>
                  </a:cubicBezTo>
                  <a:cubicBezTo>
                    <a:pt x="95673" y="3157"/>
                    <a:pt x="78482" y="10416"/>
                    <a:pt x="51576" y="10416"/>
                  </a:cubicBezTo>
                  <a:lnTo>
                    <a:pt x="51172" y="10416"/>
                  </a:lnTo>
                  <a:cubicBezTo>
                    <a:pt x="27855" y="10352"/>
                    <a:pt x="10662" y="4729"/>
                    <a:pt x="345" y="21"/>
                  </a:cubicBezTo>
                  <a:cubicBezTo>
                    <a:pt x="314" y="7"/>
                    <a:pt x="282" y="0"/>
                    <a:pt x="252" y="0"/>
                  </a:cubicBezTo>
                  <a:close/>
                </a:path>
              </a:pathLst>
            </a:custGeom>
            <a:solidFill>
              <a:srgbClr val="8F4C39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5" name="Google Shape;1375;p48"/>
          <p:cNvGrpSpPr/>
          <p:nvPr/>
        </p:nvGrpSpPr>
        <p:grpSpPr>
          <a:xfrm>
            <a:off x="713213" y="915875"/>
            <a:ext cx="1801018" cy="979108"/>
            <a:chOff x="713225" y="539500"/>
            <a:chExt cx="1801018" cy="979108"/>
          </a:xfrm>
        </p:grpSpPr>
        <p:sp>
          <p:nvSpPr>
            <p:cNvPr id="1376" name="Google Shape;1376;p48"/>
            <p:cNvSpPr/>
            <p:nvPr/>
          </p:nvSpPr>
          <p:spPr>
            <a:xfrm>
              <a:off x="713225" y="539500"/>
              <a:ext cx="889200" cy="889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8"/>
            <p:cNvSpPr/>
            <p:nvPr/>
          </p:nvSpPr>
          <p:spPr>
            <a:xfrm>
              <a:off x="778050" y="1262000"/>
              <a:ext cx="603828" cy="256608"/>
            </a:xfrm>
            <a:prstGeom prst="clou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8"/>
            <p:cNvSpPr/>
            <p:nvPr/>
          </p:nvSpPr>
          <p:spPr>
            <a:xfrm>
              <a:off x="1381863" y="743425"/>
              <a:ext cx="1132380" cy="481356"/>
            </a:xfrm>
            <a:prstGeom prst="clou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9" name="Google Shape;1379;p48"/>
          <p:cNvSpPr/>
          <p:nvPr/>
        </p:nvSpPr>
        <p:spPr>
          <a:xfrm>
            <a:off x="6456375" y="4032125"/>
            <a:ext cx="1132380" cy="481356"/>
          </a:xfrm>
          <a:prstGeom prst="clou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48"/>
          <p:cNvSpPr/>
          <p:nvPr/>
        </p:nvSpPr>
        <p:spPr>
          <a:xfrm>
            <a:off x="7216450" y="1412425"/>
            <a:ext cx="1132380" cy="481356"/>
          </a:xfrm>
          <a:prstGeom prst="clou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48"/>
          <p:cNvSpPr/>
          <p:nvPr/>
        </p:nvSpPr>
        <p:spPr>
          <a:xfrm>
            <a:off x="1482575" y="3950975"/>
            <a:ext cx="1132380" cy="481356"/>
          </a:xfrm>
          <a:prstGeom prst="clou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48"/>
          <p:cNvSpPr/>
          <p:nvPr/>
        </p:nvSpPr>
        <p:spPr>
          <a:xfrm>
            <a:off x="5050763" y="1704800"/>
            <a:ext cx="603828" cy="256608"/>
          </a:xfrm>
          <a:prstGeom prst="clou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48"/>
          <p:cNvSpPr/>
          <p:nvPr/>
        </p:nvSpPr>
        <p:spPr>
          <a:xfrm>
            <a:off x="2866438" y="1911425"/>
            <a:ext cx="603828" cy="256608"/>
          </a:xfrm>
          <a:prstGeom prst="clou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48"/>
          <p:cNvSpPr/>
          <p:nvPr/>
        </p:nvSpPr>
        <p:spPr>
          <a:xfrm>
            <a:off x="4393988" y="3837475"/>
            <a:ext cx="603828" cy="256608"/>
          </a:xfrm>
          <a:prstGeom prst="clou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896;p55">
            <a:extLst>
              <a:ext uri="{FF2B5EF4-FFF2-40B4-BE49-F238E27FC236}">
                <a16:creationId xmlns:a16="http://schemas.microsoft.com/office/drawing/2014/main" id="{C988EFFA-9154-8605-0749-B27467C6723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3941" y="274649"/>
            <a:ext cx="8096118" cy="73012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800" dirty="0"/>
              <a:t>Personalización de avatar</a:t>
            </a: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BABEBBD7-C784-A0E2-E91C-B73F8FA48C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6217" y="1003172"/>
            <a:ext cx="2285744" cy="3709581"/>
          </a:xfrm>
          <a:prstGeom prst="rect">
            <a:avLst/>
          </a:prstGeom>
        </p:spPr>
      </p:pic>
      <p:grpSp>
        <p:nvGrpSpPr>
          <p:cNvPr id="18" name="Google Shape;783;p38">
            <a:extLst>
              <a:ext uri="{FF2B5EF4-FFF2-40B4-BE49-F238E27FC236}">
                <a16:creationId xmlns:a16="http://schemas.microsoft.com/office/drawing/2014/main" id="{18B9AF92-5B1F-A4BD-1164-ADB41F7B5DB5}"/>
              </a:ext>
            </a:extLst>
          </p:cNvPr>
          <p:cNvGrpSpPr/>
          <p:nvPr/>
        </p:nvGrpSpPr>
        <p:grpSpPr>
          <a:xfrm>
            <a:off x="396775" y="2419300"/>
            <a:ext cx="1382775" cy="2367975"/>
            <a:chOff x="3245000" y="2931200"/>
            <a:chExt cx="1382775" cy="2367975"/>
          </a:xfrm>
        </p:grpSpPr>
        <p:sp>
          <p:nvSpPr>
            <p:cNvPr id="19" name="Google Shape;784;p38">
              <a:extLst>
                <a:ext uri="{FF2B5EF4-FFF2-40B4-BE49-F238E27FC236}">
                  <a16:creationId xmlns:a16="http://schemas.microsoft.com/office/drawing/2014/main" id="{35369EF8-BE2E-3334-BC7B-9C9BCA264F97}"/>
                </a:ext>
              </a:extLst>
            </p:cNvPr>
            <p:cNvSpPr/>
            <p:nvPr/>
          </p:nvSpPr>
          <p:spPr>
            <a:xfrm>
              <a:off x="3646925" y="2944775"/>
              <a:ext cx="783675" cy="591350"/>
            </a:xfrm>
            <a:custGeom>
              <a:avLst/>
              <a:gdLst/>
              <a:ahLst/>
              <a:cxnLst/>
              <a:rect l="l" t="t" r="r" b="b"/>
              <a:pathLst>
                <a:path w="31347" h="23654" extrusionOk="0">
                  <a:moveTo>
                    <a:pt x="24100" y="0"/>
                  </a:moveTo>
                  <a:cubicBezTo>
                    <a:pt x="22676" y="0"/>
                    <a:pt x="20968" y="268"/>
                    <a:pt x="19056" y="1078"/>
                  </a:cubicBezTo>
                  <a:cubicBezTo>
                    <a:pt x="15300" y="2669"/>
                    <a:pt x="10684" y="5425"/>
                    <a:pt x="6316" y="5425"/>
                  </a:cubicBezTo>
                  <a:cubicBezTo>
                    <a:pt x="4099" y="5425"/>
                    <a:pt x="1945" y="4715"/>
                    <a:pt x="0" y="2782"/>
                  </a:cubicBezTo>
                  <a:lnTo>
                    <a:pt x="0" y="2782"/>
                  </a:lnTo>
                  <a:lnTo>
                    <a:pt x="252" y="21893"/>
                  </a:lnTo>
                  <a:cubicBezTo>
                    <a:pt x="252" y="21893"/>
                    <a:pt x="3172" y="23653"/>
                    <a:pt x="7014" y="23653"/>
                  </a:cubicBezTo>
                  <a:cubicBezTo>
                    <a:pt x="8612" y="23653"/>
                    <a:pt x="10369" y="23349"/>
                    <a:pt x="12141" y="22487"/>
                  </a:cubicBezTo>
                  <a:cubicBezTo>
                    <a:pt x="16946" y="20156"/>
                    <a:pt x="23128" y="15373"/>
                    <a:pt x="27947" y="15373"/>
                  </a:cubicBezTo>
                  <a:cubicBezTo>
                    <a:pt x="29186" y="15373"/>
                    <a:pt x="30334" y="15688"/>
                    <a:pt x="31346" y="16443"/>
                  </a:cubicBezTo>
                  <a:lnTo>
                    <a:pt x="28586" y="1031"/>
                  </a:lnTo>
                  <a:cubicBezTo>
                    <a:pt x="28586" y="1031"/>
                    <a:pt x="26890" y="0"/>
                    <a:pt x="241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785;p38">
              <a:extLst>
                <a:ext uri="{FF2B5EF4-FFF2-40B4-BE49-F238E27FC236}">
                  <a16:creationId xmlns:a16="http://schemas.microsoft.com/office/drawing/2014/main" id="{304F4FB8-C9EF-BF0E-7F03-D09C524873F9}"/>
                </a:ext>
              </a:extLst>
            </p:cNvPr>
            <p:cNvSpPr/>
            <p:nvPr/>
          </p:nvSpPr>
          <p:spPr>
            <a:xfrm>
              <a:off x="3651675" y="3236250"/>
              <a:ext cx="780975" cy="299925"/>
            </a:xfrm>
            <a:custGeom>
              <a:avLst/>
              <a:gdLst/>
              <a:ahLst/>
              <a:cxnLst/>
              <a:rect l="l" t="t" r="r" b="b"/>
              <a:pathLst>
                <a:path w="31239" h="11997" extrusionOk="0">
                  <a:moveTo>
                    <a:pt x="25898" y="1"/>
                  </a:moveTo>
                  <a:cubicBezTo>
                    <a:pt x="25111" y="1"/>
                    <a:pt x="24306" y="87"/>
                    <a:pt x="23473" y="281"/>
                  </a:cubicBezTo>
                  <a:cubicBezTo>
                    <a:pt x="20392" y="1015"/>
                    <a:pt x="17696" y="2721"/>
                    <a:pt x="15002" y="4313"/>
                  </a:cubicBezTo>
                  <a:cubicBezTo>
                    <a:pt x="12200" y="5995"/>
                    <a:pt x="9037" y="7197"/>
                    <a:pt x="5818" y="7197"/>
                  </a:cubicBezTo>
                  <a:cubicBezTo>
                    <a:pt x="4529" y="7197"/>
                    <a:pt x="3231" y="7005"/>
                    <a:pt x="1943" y="6573"/>
                  </a:cubicBezTo>
                  <a:cubicBezTo>
                    <a:pt x="1226" y="6331"/>
                    <a:pt x="587" y="6009"/>
                    <a:pt x="1" y="5620"/>
                  </a:cubicBezTo>
                  <a:lnTo>
                    <a:pt x="1" y="5620"/>
                  </a:lnTo>
                  <a:lnTo>
                    <a:pt x="62" y="10236"/>
                  </a:lnTo>
                  <a:cubicBezTo>
                    <a:pt x="62" y="10236"/>
                    <a:pt x="2981" y="11996"/>
                    <a:pt x="6823" y="11996"/>
                  </a:cubicBezTo>
                  <a:cubicBezTo>
                    <a:pt x="8421" y="11996"/>
                    <a:pt x="10178" y="11692"/>
                    <a:pt x="11951" y="10830"/>
                  </a:cubicBezTo>
                  <a:cubicBezTo>
                    <a:pt x="16930" y="8415"/>
                    <a:pt x="22189" y="5089"/>
                    <a:pt x="27689" y="5089"/>
                  </a:cubicBezTo>
                  <a:cubicBezTo>
                    <a:pt x="28861" y="5089"/>
                    <a:pt x="30044" y="5240"/>
                    <a:pt x="31238" y="5583"/>
                  </a:cubicBezTo>
                  <a:lnTo>
                    <a:pt x="30455" y="879"/>
                  </a:lnTo>
                  <a:cubicBezTo>
                    <a:pt x="28964" y="346"/>
                    <a:pt x="27468" y="1"/>
                    <a:pt x="258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786;p38">
              <a:extLst>
                <a:ext uri="{FF2B5EF4-FFF2-40B4-BE49-F238E27FC236}">
                  <a16:creationId xmlns:a16="http://schemas.microsoft.com/office/drawing/2014/main" id="{0F56C268-C868-6C57-CA5D-A175D8F2CA0A}"/>
                </a:ext>
              </a:extLst>
            </p:cNvPr>
            <p:cNvSpPr/>
            <p:nvPr/>
          </p:nvSpPr>
          <p:spPr>
            <a:xfrm>
              <a:off x="3649750" y="3116375"/>
              <a:ext cx="763375" cy="299800"/>
            </a:xfrm>
            <a:custGeom>
              <a:avLst/>
              <a:gdLst/>
              <a:ahLst/>
              <a:cxnLst/>
              <a:rect l="l" t="t" r="r" b="b"/>
              <a:pathLst>
                <a:path w="30535" h="11992" extrusionOk="0">
                  <a:moveTo>
                    <a:pt x="24846" y="0"/>
                  </a:moveTo>
                  <a:cubicBezTo>
                    <a:pt x="24125" y="0"/>
                    <a:pt x="23388" y="79"/>
                    <a:pt x="22626" y="255"/>
                  </a:cubicBezTo>
                  <a:cubicBezTo>
                    <a:pt x="19762" y="934"/>
                    <a:pt x="17263" y="2521"/>
                    <a:pt x="14763" y="4011"/>
                  </a:cubicBezTo>
                  <a:cubicBezTo>
                    <a:pt x="12176" y="5571"/>
                    <a:pt x="9254" y="6685"/>
                    <a:pt x="6277" y="6685"/>
                  </a:cubicBezTo>
                  <a:cubicBezTo>
                    <a:pt x="5067" y="6685"/>
                    <a:pt x="3848" y="6501"/>
                    <a:pt x="2639" y="6088"/>
                  </a:cubicBezTo>
                  <a:cubicBezTo>
                    <a:pt x="1614" y="5742"/>
                    <a:pt x="758" y="5213"/>
                    <a:pt x="0" y="4560"/>
                  </a:cubicBezTo>
                  <a:lnTo>
                    <a:pt x="0" y="4560"/>
                  </a:lnTo>
                  <a:lnTo>
                    <a:pt x="78" y="10417"/>
                  </a:lnTo>
                  <a:cubicBezTo>
                    <a:pt x="664" y="10804"/>
                    <a:pt x="1303" y="11126"/>
                    <a:pt x="2024" y="11368"/>
                  </a:cubicBezTo>
                  <a:cubicBezTo>
                    <a:pt x="3310" y="11799"/>
                    <a:pt x="4607" y="11991"/>
                    <a:pt x="5895" y="11991"/>
                  </a:cubicBezTo>
                  <a:cubicBezTo>
                    <a:pt x="9115" y="11991"/>
                    <a:pt x="12279" y="10789"/>
                    <a:pt x="15081" y="9108"/>
                  </a:cubicBezTo>
                  <a:cubicBezTo>
                    <a:pt x="17775" y="7514"/>
                    <a:pt x="20473" y="5808"/>
                    <a:pt x="23552" y="5078"/>
                  </a:cubicBezTo>
                  <a:cubicBezTo>
                    <a:pt x="24386" y="4885"/>
                    <a:pt x="25192" y="4798"/>
                    <a:pt x="25979" y="4798"/>
                  </a:cubicBezTo>
                  <a:cubicBezTo>
                    <a:pt x="27548" y="4798"/>
                    <a:pt x="29043" y="5143"/>
                    <a:pt x="30535" y="5676"/>
                  </a:cubicBezTo>
                  <a:lnTo>
                    <a:pt x="29707" y="1063"/>
                  </a:lnTo>
                  <a:cubicBezTo>
                    <a:pt x="28112" y="429"/>
                    <a:pt x="26524" y="0"/>
                    <a:pt x="248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787;p38">
              <a:extLst>
                <a:ext uri="{FF2B5EF4-FFF2-40B4-BE49-F238E27FC236}">
                  <a16:creationId xmlns:a16="http://schemas.microsoft.com/office/drawing/2014/main" id="{4F41D98D-70C3-FD75-10B9-9889C0927874}"/>
                </a:ext>
              </a:extLst>
            </p:cNvPr>
            <p:cNvSpPr/>
            <p:nvPr/>
          </p:nvSpPr>
          <p:spPr>
            <a:xfrm>
              <a:off x="4348625" y="2931200"/>
              <a:ext cx="235675" cy="1272625"/>
            </a:xfrm>
            <a:custGeom>
              <a:avLst/>
              <a:gdLst/>
              <a:ahLst/>
              <a:cxnLst/>
              <a:rect l="l" t="t" r="r" b="b"/>
              <a:pathLst>
                <a:path w="9427" h="50905" extrusionOk="0">
                  <a:moveTo>
                    <a:pt x="422" y="0"/>
                  </a:moveTo>
                  <a:cubicBezTo>
                    <a:pt x="400" y="0"/>
                    <a:pt x="377" y="2"/>
                    <a:pt x="355" y="6"/>
                  </a:cubicBezTo>
                  <a:cubicBezTo>
                    <a:pt x="142" y="41"/>
                    <a:pt x="0" y="244"/>
                    <a:pt x="37" y="457"/>
                  </a:cubicBezTo>
                  <a:lnTo>
                    <a:pt x="8627" y="50582"/>
                  </a:lnTo>
                  <a:cubicBezTo>
                    <a:pt x="8661" y="50773"/>
                    <a:pt x="8827" y="50905"/>
                    <a:pt x="9013" y="50905"/>
                  </a:cubicBezTo>
                  <a:cubicBezTo>
                    <a:pt x="9035" y="50905"/>
                    <a:pt x="9056" y="50903"/>
                    <a:pt x="9078" y="50899"/>
                  </a:cubicBezTo>
                  <a:cubicBezTo>
                    <a:pt x="9107" y="50891"/>
                    <a:pt x="9136" y="50883"/>
                    <a:pt x="9160" y="50873"/>
                  </a:cubicBezTo>
                  <a:cubicBezTo>
                    <a:pt x="9324" y="50807"/>
                    <a:pt x="9426" y="50631"/>
                    <a:pt x="9396" y="50449"/>
                  </a:cubicBezTo>
                  <a:lnTo>
                    <a:pt x="805" y="324"/>
                  </a:lnTo>
                  <a:cubicBezTo>
                    <a:pt x="772" y="134"/>
                    <a:pt x="607" y="0"/>
                    <a:pt x="422" y="0"/>
                  </a:cubicBezTo>
                  <a:close/>
                </a:path>
              </a:pathLst>
            </a:custGeom>
            <a:solidFill>
              <a:srgbClr val="8F4C39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788;p38">
              <a:extLst>
                <a:ext uri="{FF2B5EF4-FFF2-40B4-BE49-F238E27FC236}">
                  <a16:creationId xmlns:a16="http://schemas.microsoft.com/office/drawing/2014/main" id="{30FC4827-659E-BADA-3719-80D8958332CC}"/>
                </a:ext>
              </a:extLst>
            </p:cNvPr>
            <p:cNvSpPr/>
            <p:nvPr/>
          </p:nvSpPr>
          <p:spPr>
            <a:xfrm>
              <a:off x="4061325" y="4793150"/>
              <a:ext cx="174425" cy="86175"/>
            </a:xfrm>
            <a:custGeom>
              <a:avLst/>
              <a:gdLst/>
              <a:ahLst/>
              <a:cxnLst/>
              <a:rect l="l" t="t" r="r" b="b"/>
              <a:pathLst>
                <a:path w="6977" h="3447" extrusionOk="0">
                  <a:moveTo>
                    <a:pt x="58" y="0"/>
                  </a:moveTo>
                  <a:lnTo>
                    <a:pt x="58" y="0"/>
                  </a:lnTo>
                  <a:cubicBezTo>
                    <a:pt x="1" y="1047"/>
                    <a:pt x="27" y="2217"/>
                    <a:pt x="109" y="3446"/>
                  </a:cubicBezTo>
                  <a:cubicBezTo>
                    <a:pt x="1048" y="2939"/>
                    <a:pt x="2031" y="2577"/>
                    <a:pt x="3163" y="2577"/>
                  </a:cubicBezTo>
                  <a:cubicBezTo>
                    <a:pt x="3266" y="2577"/>
                    <a:pt x="3370" y="2580"/>
                    <a:pt x="3475" y="2586"/>
                  </a:cubicBezTo>
                  <a:cubicBezTo>
                    <a:pt x="4545" y="2655"/>
                    <a:pt x="5538" y="2998"/>
                    <a:pt x="6534" y="3141"/>
                  </a:cubicBezTo>
                  <a:cubicBezTo>
                    <a:pt x="6788" y="1357"/>
                    <a:pt x="6977" y="201"/>
                    <a:pt x="6977" y="201"/>
                  </a:cubicBezTo>
                  <a:lnTo>
                    <a:pt x="58" y="0"/>
                  </a:lnTo>
                  <a:close/>
                </a:path>
              </a:pathLst>
            </a:custGeom>
            <a:solidFill>
              <a:srgbClr val="E592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789;p38">
              <a:extLst>
                <a:ext uri="{FF2B5EF4-FFF2-40B4-BE49-F238E27FC236}">
                  <a16:creationId xmlns:a16="http://schemas.microsoft.com/office/drawing/2014/main" id="{96514A24-47EB-2F50-AB50-EFB7D3AD6069}"/>
                </a:ext>
              </a:extLst>
            </p:cNvPr>
            <p:cNvSpPr/>
            <p:nvPr/>
          </p:nvSpPr>
          <p:spPr>
            <a:xfrm>
              <a:off x="4063900" y="4857550"/>
              <a:ext cx="160750" cy="392325"/>
            </a:xfrm>
            <a:custGeom>
              <a:avLst/>
              <a:gdLst/>
              <a:ahLst/>
              <a:cxnLst/>
              <a:rect l="l" t="t" r="r" b="b"/>
              <a:pathLst>
                <a:path w="6430" h="15693" extrusionOk="0">
                  <a:moveTo>
                    <a:pt x="3058" y="1"/>
                  </a:moveTo>
                  <a:cubicBezTo>
                    <a:pt x="1926" y="1"/>
                    <a:pt x="943" y="363"/>
                    <a:pt x="0" y="872"/>
                  </a:cubicBezTo>
                  <a:cubicBezTo>
                    <a:pt x="430" y="7457"/>
                    <a:pt x="2461" y="15693"/>
                    <a:pt x="2461" y="15693"/>
                  </a:cubicBezTo>
                  <a:lnTo>
                    <a:pt x="5204" y="15623"/>
                  </a:lnTo>
                  <a:cubicBezTo>
                    <a:pt x="5042" y="11216"/>
                    <a:pt x="5880" y="4423"/>
                    <a:pt x="6429" y="565"/>
                  </a:cubicBezTo>
                  <a:cubicBezTo>
                    <a:pt x="5433" y="422"/>
                    <a:pt x="4440" y="79"/>
                    <a:pt x="3370" y="10"/>
                  </a:cubicBezTo>
                  <a:cubicBezTo>
                    <a:pt x="3265" y="4"/>
                    <a:pt x="3161" y="1"/>
                    <a:pt x="3058" y="1"/>
                  </a:cubicBezTo>
                  <a:close/>
                </a:path>
              </a:pathLst>
            </a:custGeom>
            <a:solidFill>
              <a:srgbClr val="F5AD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790;p38">
              <a:extLst>
                <a:ext uri="{FF2B5EF4-FFF2-40B4-BE49-F238E27FC236}">
                  <a16:creationId xmlns:a16="http://schemas.microsoft.com/office/drawing/2014/main" id="{6DE388BE-FC49-4BB6-B3BA-50F71DB33AA7}"/>
                </a:ext>
              </a:extLst>
            </p:cNvPr>
            <p:cNvSpPr/>
            <p:nvPr/>
          </p:nvSpPr>
          <p:spPr>
            <a:xfrm>
              <a:off x="3651075" y="4833700"/>
              <a:ext cx="212475" cy="418900"/>
            </a:xfrm>
            <a:custGeom>
              <a:avLst/>
              <a:gdLst/>
              <a:ahLst/>
              <a:cxnLst/>
              <a:rect l="l" t="t" r="r" b="b"/>
              <a:pathLst>
                <a:path w="8499" h="16756" extrusionOk="0">
                  <a:moveTo>
                    <a:pt x="2084" y="1"/>
                  </a:moveTo>
                  <a:cubicBezTo>
                    <a:pt x="1664" y="3500"/>
                    <a:pt x="683" y="11523"/>
                    <a:pt x="0" y="16409"/>
                  </a:cubicBezTo>
                  <a:lnTo>
                    <a:pt x="2723" y="16756"/>
                  </a:lnTo>
                  <a:cubicBezTo>
                    <a:pt x="2723" y="16756"/>
                    <a:pt x="6167" y="10015"/>
                    <a:pt x="8498" y="3080"/>
                  </a:cubicBezTo>
                  <a:cubicBezTo>
                    <a:pt x="7443" y="2455"/>
                    <a:pt x="6399" y="1804"/>
                    <a:pt x="5317" y="1249"/>
                  </a:cubicBezTo>
                  <a:cubicBezTo>
                    <a:pt x="4303" y="730"/>
                    <a:pt x="3200" y="331"/>
                    <a:pt x="2084" y="1"/>
                  </a:cubicBezTo>
                  <a:close/>
                </a:path>
              </a:pathLst>
            </a:custGeom>
            <a:solidFill>
              <a:srgbClr val="F5AD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791;p38">
              <a:extLst>
                <a:ext uri="{FF2B5EF4-FFF2-40B4-BE49-F238E27FC236}">
                  <a16:creationId xmlns:a16="http://schemas.microsoft.com/office/drawing/2014/main" id="{44178A1E-3863-B2C2-0E7C-04C93EDEC85D}"/>
                </a:ext>
              </a:extLst>
            </p:cNvPr>
            <p:cNvSpPr/>
            <p:nvPr/>
          </p:nvSpPr>
          <p:spPr>
            <a:xfrm>
              <a:off x="3703050" y="4790675"/>
              <a:ext cx="192350" cy="119950"/>
            </a:xfrm>
            <a:custGeom>
              <a:avLst/>
              <a:gdLst/>
              <a:ahLst/>
              <a:cxnLst/>
              <a:rect l="l" t="t" r="r" b="b"/>
              <a:pathLst>
                <a:path w="7694" h="4798" extrusionOk="0">
                  <a:moveTo>
                    <a:pt x="210" y="1"/>
                  </a:moveTo>
                  <a:cubicBezTo>
                    <a:pt x="210" y="1"/>
                    <a:pt x="132" y="648"/>
                    <a:pt x="1" y="1722"/>
                  </a:cubicBezTo>
                  <a:cubicBezTo>
                    <a:pt x="1117" y="2052"/>
                    <a:pt x="2222" y="2451"/>
                    <a:pt x="3236" y="2968"/>
                  </a:cubicBezTo>
                  <a:cubicBezTo>
                    <a:pt x="4320" y="3523"/>
                    <a:pt x="5362" y="4176"/>
                    <a:pt x="6417" y="4797"/>
                  </a:cubicBezTo>
                  <a:cubicBezTo>
                    <a:pt x="6905" y="3347"/>
                    <a:pt x="7346" y="1884"/>
                    <a:pt x="7694" y="474"/>
                  </a:cubicBezTo>
                  <a:lnTo>
                    <a:pt x="210" y="1"/>
                  </a:lnTo>
                  <a:close/>
                </a:path>
              </a:pathLst>
            </a:custGeom>
            <a:solidFill>
              <a:srgbClr val="E592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792;p38">
              <a:extLst>
                <a:ext uri="{FF2B5EF4-FFF2-40B4-BE49-F238E27FC236}">
                  <a16:creationId xmlns:a16="http://schemas.microsoft.com/office/drawing/2014/main" id="{38C9F9E0-1C3D-C17D-99B2-24BE8D9E8016}"/>
                </a:ext>
              </a:extLst>
            </p:cNvPr>
            <p:cNvSpPr/>
            <p:nvPr/>
          </p:nvSpPr>
          <p:spPr>
            <a:xfrm>
              <a:off x="4084075" y="5113300"/>
              <a:ext cx="219450" cy="185875"/>
            </a:xfrm>
            <a:custGeom>
              <a:avLst/>
              <a:gdLst/>
              <a:ahLst/>
              <a:cxnLst/>
              <a:rect l="l" t="t" r="r" b="b"/>
              <a:pathLst>
                <a:path w="8778" h="7435" extrusionOk="0">
                  <a:moveTo>
                    <a:pt x="2799" y="0"/>
                  </a:moveTo>
                  <a:cubicBezTo>
                    <a:pt x="2157" y="0"/>
                    <a:pt x="1429" y="81"/>
                    <a:pt x="660" y="312"/>
                  </a:cubicBezTo>
                  <a:lnTo>
                    <a:pt x="627" y="321"/>
                  </a:lnTo>
                  <a:cubicBezTo>
                    <a:pt x="418" y="384"/>
                    <a:pt x="213" y="460"/>
                    <a:pt x="0" y="546"/>
                  </a:cubicBezTo>
                  <a:lnTo>
                    <a:pt x="1262" y="5473"/>
                  </a:lnTo>
                  <a:cubicBezTo>
                    <a:pt x="1262" y="5473"/>
                    <a:pt x="906" y="6160"/>
                    <a:pt x="1086" y="6354"/>
                  </a:cubicBezTo>
                  <a:cubicBezTo>
                    <a:pt x="1223" y="6504"/>
                    <a:pt x="5790" y="7286"/>
                    <a:pt x="7812" y="7417"/>
                  </a:cubicBezTo>
                  <a:cubicBezTo>
                    <a:pt x="7996" y="7428"/>
                    <a:pt x="8159" y="7434"/>
                    <a:pt x="8296" y="7434"/>
                  </a:cubicBezTo>
                  <a:cubicBezTo>
                    <a:pt x="8601" y="7434"/>
                    <a:pt x="8777" y="7404"/>
                    <a:pt x="8759" y="7329"/>
                  </a:cubicBezTo>
                  <a:cubicBezTo>
                    <a:pt x="8648" y="6862"/>
                    <a:pt x="4999" y="4916"/>
                    <a:pt x="4999" y="4916"/>
                  </a:cubicBezTo>
                  <a:lnTo>
                    <a:pt x="5260" y="415"/>
                  </a:lnTo>
                  <a:cubicBezTo>
                    <a:pt x="5260" y="415"/>
                    <a:pt x="4254" y="0"/>
                    <a:pt x="2799" y="0"/>
                  </a:cubicBezTo>
                  <a:close/>
                </a:path>
              </a:pathLst>
            </a:custGeom>
            <a:solidFill>
              <a:srgbClr val="8F4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793;p38">
              <a:extLst>
                <a:ext uri="{FF2B5EF4-FFF2-40B4-BE49-F238E27FC236}">
                  <a16:creationId xmlns:a16="http://schemas.microsoft.com/office/drawing/2014/main" id="{63900B51-64BC-B2E9-E9CA-28A90D7AAF6E}"/>
                </a:ext>
              </a:extLst>
            </p:cNvPr>
            <p:cNvSpPr/>
            <p:nvPr/>
          </p:nvSpPr>
          <p:spPr>
            <a:xfrm>
              <a:off x="3548625" y="5112725"/>
              <a:ext cx="236050" cy="171650"/>
            </a:xfrm>
            <a:custGeom>
              <a:avLst/>
              <a:gdLst/>
              <a:ahLst/>
              <a:cxnLst/>
              <a:rect l="l" t="t" r="r" b="b"/>
              <a:pathLst>
                <a:path w="9442" h="6866" extrusionOk="0">
                  <a:moveTo>
                    <a:pt x="5914" y="0"/>
                  </a:moveTo>
                  <a:cubicBezTo>
                    <a:pt x="4898" y="0"/>
                    <a:pt x="4221" y="196"/>
                    <a:pt x="4221" y="196"/>
                  </a:cubicBezTo>
                  <a:lnTo>
                    <a:pt x="4022" y="4697"/>
                  </a:lnTo>
                  <a:cubicBezTo>
                    <a:pt x="4022" y="4697"/>
                    <a:pt x="193" y="6262"/>
                    <a:pt x="38" y="6717"/>
                  </a:cubicBezTo>
                  <a:cubicBezTo>
                    <a:pt x="0" y="6827"/>
                    <a:pt x="593" y="6865"/>
                    <a:pt x="1444" y="6865"/>
                  </a:cubicBezTo>
                  <a:cubicBezTo>
                    <a:pt x="3441" y="6865"/>
                    <a:pt x="6857" y="6653"/>
                    <a:pt x="6854" y="6652"/>
                  </a:cubicBezTo>
                  <a:cubicBezTo>
                    <a:pt x="7346" y="6605"/>
                    <a:pt x="7671" y="6562"/>
                    <a:pt x="7710" y="6529"/>
                  </a:cubicBezTo>
                  <a:cubicBezTo>
                    <a:pt x="7915" y="6351"/>
                    <a:pt x="7622" y="5631"/>
                    <a:pt x="7622" y="5631"/>
                  </a:cubicBezTo>
                  <a:lnTo>
                    <a:pt x="9441" y="862"/>
                  </a:lnTo>
                  <a:cubicBezTo>
                    <a:pt x="8667" y="460"/>
                    <a:pt x="7198" y="110"/>
                    <a:pt x="7198" y="106"/>
                  </a:cubicBezTo>
                  <a:cubicBezTo>
                    <a:pt x="6733" y="28"/>
                    <a:pt x="6299" y="0"/>
                    <a:pt x="5914" y="0"/>
                  </a:cubicBezTo>
                  <a:close/>
                </a:path>
              </a:pathLst>
            </a:custGeom>
            <a:solidFill>
              <a:srgbClr val="8F4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794;p38">
              <a:extLst>
                <a:ext uri="{FF2B5EF4-FFF2-40B4-BE49-F238E27FC236}">
                  <a16:creationId xmlns:a16="http://schemas.microsoft.com/office/drawing/2014/main" id="{4F711BC7-0379-08B7-FB93-5C5C1BC0D4DC}"/>
                </a:ext>
              </a:extLst>
            </p:cNvPr>
            <p:cNvSpPr/>
            <p:nvPr/>
          </p:nvSpPr>
          <p:spPr>
            <a:xfrm>
              <a:off x="3676025" y="4690300"/>
              <a:ext cx="744225" cy="347875"/>
            </a:xfrm>
            <a:custGeom>
              <a:avLst/>
              <a:gdLst/>
              <a:ahLst/>
              <a:cxnLst/>
              <a:rect l="l" t="t" r="r" b="b"/>
              <a:pathLst>
                <a:path w="29769" h="13915" extrusionOk="0">
                  <a:moveTo>
                    <a:pt x="23223" y="0"/>
                  </a:moveTo>
                  <a:cubicBezTo>
                    <a:pt x="22272" y="904"/>
                    <a:pt x="21155" y="1693"/>
                    <a:pt x="19787" y="2346"/>
                  </a:cubicBezTo>
                  <a:cubicBezTo>
                    <a:pt x="16781" y="3830"/>
                    <a:pt x="13368" y="4483"/>
                    <a:pt x="10111" y="5313"/>
                  </a:cubicBezTo>
                  <a:cubicBezTo>
                    <a:pt x="7003" y="6138"/>
                    <a:pt x="3981" y="7263"/>
                    <a:pt x="1741" y="9273"/>
                  </a:cubicBezTo>
                  <a:cubicBezTo>
                    <a:pt x="1031" y="9941"/>
                    <a:pt x="465" y="10656"/>
                    <a:pt x="0" y="11406"/>
                  </a:cubicBezTo>
                  <a:cubicBezTo>
                    <a:pt x="1844" y="11873"/>
                    <a:pt x="3841" y="12754"/>
                    <a:pt x="5974" y="13459"/>
                  </a:cubicBezTo>
                  <a:cubicBezTo>
                    <a:pt x="6959" y="13783"/>
                    <a:pt x="7835" y="13915"/>
                    <a:pt x="8656" y="13915"/>
                  </a:cubicBezTo>
                  <a:cubicBezTo>
                    <a:pt x="11169" y="13915"/>
                    <a:pt x="13166" y="12682"/>
                    <a:pt x="16167" y="11965"/>
                  </a:cubicBezTo>
                  <a:cubicBezTo>
                    <a:pt x="16873" y="11796"/>
                    <a:pt x="17460" y="11727"/>
                    <a:pt x="17972" y="11727"/>
                  </a:cubicBezTo>
                  <a:cubicBezTo>
                    <a:pt x="20304" y="11727"/>
                    <a:pt x="21060" y="13163"/>
                    <a:pt x="24245" y="13163"/>
                  </a:cubicBezTo>
                  <a:cubicBezTo>
                    <a:pt x="24301" y="13163"/>
                    <a:pt x="24357" y="13162"/>
                    <a:pt x="24415" y="13162"/>
                  </a:cubicBezTo>
                  <a:cubicBezTo>
                    <a:pt x="28461" y="13094"/>
                    <a:pt x="29768" y="10914"/>
                    <a:pt x="29768" y="10914"/>
                  </a:cubicBezTo>
                  <a:cubicBezTo>
                    <a:pt x="28482" y="5645"/>
                    <a:pt x="24564" y="1351"/>
                    <a:pt x="23223" y="0"/>
                  </a:cubicBezTo>
                  <a:close/>
                </a:path>
              </a:pathLst>
            </a:custGeom>
            <a:solidFill>
              <a:srgbClr val="E83C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795;p38">
              <a:extLst>
                <a:ext uri="{FF2B5EF4-FFF2-40B4-BE49-F238E27FC236}">
                  <a16:creationId xmlns:a16="http://schemas.microsoft.com/office/drawing/2014/main" id="{FFDB3B1F-C5FB-3D3D-3439-047B15437EE8}"/>
                </a:ext>
              </a:extLst>
            </p:cNvPr>
            <p:cNvSpPr/>
            <p:nvPr/>
          </p:nvSpPr>
          <p:spPr>
            <a:xfrm>
              <a:off x="3584575" y="4679075"/>
              <a:ext cx="757294" cy="299801"/>
            </a:xfrm>
            <a:custGeom>
              <a:avLst/>
              <a:gdLst/>
              <a:ahLst/>
              <a:cxnLst/>
              <a:rect l="l" t="t" r="r" b="b"/>
              <a:pathLst>
                <a:path w="26883" h="11851" extrusionOk="0">
                  <a:moveTo>
                    <a:pt x="26424" y="1"/>
                  </a:moveTo>
                  <a:lnTo>
                    <a:pt x="5209" y="835"/>
                  </a:lnTo>
                  <a:cubicBezTo>
                    <a:pt x="308" y="5444"/>
                    <a:pt x="1" y="11689"/>
                    <a:pt x="1" y="11689"/>
                  </a:cubicBezTo>
                  <a:cubicBezTo>
                    <a:pt x="523" y="11453"/>
                    <a:pt x="945" y="11363"/>
                    <a:pt x="1356" y="11363"/>
                  </a:cubicBezTo>
                  <a:cubicBezTo>
                    <a:pt x="2022" y="11363"/>
                    <a:pt x="2662" y="11601"/>
                    <a:pt x="3660" y="11851"/>
                  </a:cubicBezTo>
                  <a:cubicBezTo>
                    <a:pt x="4129" y="11103"/>
                    <a:pt x="4693" y="10386"/>
                    <a:pt x="5401" y="9718"/>
                  </a:cubicBezTo>
                  <a:cubicBezTo>
                    <a:pt x="7641" y="7710"/>
                    <a:pt x="10663" y="6585"/>
                    <a:pt x="13771" y="5758"/>
                  </a:cubicBezTo>
                  <a:cubicBezTo>
                    <a:pt x="17024" y="4928"/>
                    <a:pt x="20441" y="4276"/>
                    <a:pt x="23447" y="2793"/>
                  </a:cubicBezTo>
                  <a:cubicBezTo>
                    <a:pt x="24815" y="2140"/>
                    <a:pt x="25930" y="1353"/>
                    <a:pt x="26883" y="447"/>
                  </a:cubicBezTo>
                  <a:cubicBezTo>
                    <a:pt x="26596" y="158"/>
                    <a:pt x="26424" y="1"/>
                    <a:pt x="26424" y="1"/>
                  </a:cubicBezTo>
                  <a:close/>
                </a:path>
              </a:pathLst>
            </a:custGeom>
            <a:solidFill>
              <a:srgbClr val="E83C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796;p38">
              <a:extLst>
                <a:ext uri="{FF2B5EF4-FFF2-40B4-BE49-F238E27FC236}">
                  <a16:creationId xmlns:a16="http://schemas.microsoft.com/office/drawing/2014/main" id="{5C634753-9BAD-7358-7C46-708A05C98212}"/>
                </a:ext>
              </a:extLst>
            </p:cNvPr>
            <p:cNvSpPr/>
            <p:nvPr/>
          </p:nvSpPr>
          <p:spPr>
            <a:xfrm>
              <a:off x="3685550" y="4632000"/>
              <a:ext cx="724550" cy="347700"/>
            </a:xfrm>
            <a:custGeom>
              <a:avLst/>
              <a:gdLst/>
              <a:ahLst/>
              <a:cxnLst/>
              <a:rect l="l" t="t" r="r" b="b"/>
              <a:pathLst>
                <a:path w="28982" h="13908" extrusionOk="0">
                  <a:moveTo>
                    <a:pt x="22631" y="1"/>
                  </a:moveTo>
                  <a:cubicBezTo>
                    <a:pt x="21705" y="909"/>
                    <a:pt x="20615" y="1695"/>
                    <a:pt x="19281" y="2349"/>
                  </a:cubicBezTo>
                  <a:cubicBezTo>
                    <a:pt x="16351" y="3828"/>
                    <a:pt x="13026" y="4482"/>
                    <a:pt x="9855" y="5309"/>
                  </a:cubicBezTo>
                  <a:cubicBezTo>
                    <a:pt x="6829" y="6133"/>
                    <a:pt x="3887" y="7256"/>
                    <a:pt x="1701" y="9259"/>
                  </a:cubicBezTo>
                  <a:cubicBezTo>
                    <a:pt x="1008" y="9929"/>
                    <a:pt x="455" y="10642"/>
                    <a:pt x="0" y="11394"/>
                  </a:cubicBezTo>
                  <a:cubicBezTo>
                    <a:pt x="1795" y="11861"/>
                    <a:pt x="3737" y="12742"/>
                    <a:pt x="5812" y="13449"/>
                  </a:cubicBezTo>
                  <a:cubicBezTo>
                    <a:pt x="6773" y="13775"/>
                    <a:pt x="7628" y="13907"/>
                    <a:pt x="8429" y="13907"/>
                  </a:cubicBezTo>
                  <a:cubicBezTo>
                    <a:pt x="10874" y="13907"/>
                    <a:pt x="12819" y="12676"/>
                    <a:pt x="15739" y="11962"/>
                  </a:cubicBezTo>
                  <a:cubicBezTo>
                    <a:pt x="16424" y="11794"/>
                    <a:pt x="16994" y="11726"/>
                    <a:pt x="17492" y="11726"/>
                  </a:cubicBezTo>
                  <a:cubicBezTo>
                    <a:pt x="19767" y="11726"/>
                    <a:pt x="20500" y="13164"/>
                    <a:pt x="23597" y="13164"/>
                  </a:cubicBezTo>
                  <a:cubicBezTo>
                    <a:pt x="23653" y="13164"/>
                    <a:pt x="23710" y="13163"/>
                    <a:pt x="23768" y="13162"/>
                  </a:cubicBezTo>
                  <a:cubicBezTo>
                    <a:pt x="27707" y="13099"/>
                    <a:pt x="28982" y="10919"/>
                    <a:pt x="28982" y="10919"/>
                  </a:cubicBezTo>
                  <a:cubicBezTo>
                    <a:pt x="27740" y="5651"/>
                    <a:pt x="23934" y="1353"/>
                    <a:pt x="226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797;p38">
              <a:extLst>
                <a:ext uri="{FF2B5EF4-FFF2-40B4-BE49-F238E27FC236}">
                  <a16:creationId xmlns:a16="http://schemas.microsoft.com/office/drawing/2014/main" id="{0A3C1E12-1173-2319-FF60-3E0875F87DF2}"/>
                </a:ext>
              </a:extLst>
            </p:cNvPr>
            <p:cNvSpPr/>
            <p:nvPr/>
          </p:nvSpPr>
          <p:spPr>
            <a:xfrm>
              <a:off x="3584575" y="4620950"/>
              <a:ext cx="703674" cy="299791"/>
            </a:xfrm>
            <a:custGeom>
              <a:avLst/>
              <a:gdLst/>
              <a:ahLst/>
              <a:cxnLst/>
              <a:rect l="l" t="t" r="r" b="b"/>
              <a:pathLst>
                <a:path w="26672" h="11951" extrusionOk="0">
                  <a:moveTo>
                    <a:pt x="26227" y="0"/>
                  </a:moveTo>
                  <a:lnTo>
                    <a:pt x="6303" y="654"/>
                  </a:lnTo>
                  <a:cubicBezTo>
                    <a:pt x="1521" y="5262"/>
                    <a:pt x="1" y="11951"/>
                    <a:pt x="1" y="11951"/>
                  </a:cubicBezTo>
                  <a:cubicBezTo>
                    <a:pt x="674" y="11641"/>
                    <a:pt x="1297" y="11510"/>
                    <a:pt x="1950" y="11510"/>
                  </a:cubicBezTo>
                  <a:cubicBezTo>
                    <a:pt x="2592" y="11510"/>
                    <a:pt x="3264" y="11636"/>
                    <a:pt x="4041" y="11840"/>
                  </a:cubicBezTo>
                  <a:cubicBezTo>
                    <a:pt x="4496" y="11090"/>
                    <a:pt x="5049" y="10375"/>
                    <a:pt x="5742" y="9707"/>
                  </a:cubicBezTo>
                  <a:cubicBezTo>
                    <a:pt x="7926" y="7700"/>
                    <a:pt x="10868" y="6577"/>
                    <a:pt x="13896" y="5753"/>
                  </a:cubicBezTo>
                  <a:cubicBezTo>
                    <a:pt x="17065" y="4924"/>
                    <a:pt x="20390" y="4272"/>
                    <a:pt x="23322" y="2793"/>
                  </a:cubicBezTo>
                  <a:cubicBezTo>
                    <a:pt x="24654" y="2139"/>
                    <a:pt x="25744" y="1351"/>
                    <a:pt x="26672" y="447"/>
                  </a:cubicBezTo>
                  <a:cubicBezTo>
                    <a:pt x="26393" y="158"/>
                    <a:pt x="26227" y="0"/>
                    <a:pt x="262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798;p38">
              <a:extLst>
                <a:ext uri="{FF2B5EF4-FFF2-40B4-BE49-F238E27FC236}">
                  <a16:creationId xmlns:a16="http://schemas.microsoft.com/office/drawing/2014/main" id="{8874AB18-C9AC-49B7-041B-66E66F7926D9}"/>
                </a:ext>
              </a:extLst>
            </p:cNvPr>
            <p:cNvSpPr/>
            <p:nvPr/>
          </p:nvSpPr>
          <p:spPr>
            <a:xfrm>
              <a:off x="3697950" y="4570400"/>
              <a:ext cx="699445" cy="353935"/>
            </a:xfrm>
            <a:custGeom>
              <a:avLst/>
              <a:gdLst/>
              <a:ahLst/>
              <a:cxnLst/>
              <a:rect l="l" t="t" r="r" b="b"/>
              <a:pathLst>
                <a:path w="27731" h="13918" extrusionOk="0">
                  <a:moveTo>
                    <a:pt x="21664" y="0"/>
                  </a:moveTo>
                  <a:cubicBezTo>
                    <a:pt x="20775" y="906"/>
                    <a:pt x="19736" y="1695"/>
                    <a:pt x="18458" y="2348"/>
                  </a:cubicBezTo>
                  <a:cubicBezTo>
                    <a:pt x="15653" y="3831"/>
                    <a:pt x="12471" y="4487"/>
                    <a:pt x="9435" y="5317"/>
                  </a:cubicBezTo>
                  <a:cubicBezTo>
                    <a:pt x="6540" y="6144"/>
                    <a:pt x="3723" y="7267"/>
                    <a:pt x="1629" y="9277"/>
                  </a:cubicBezTo>
                  <a:cubicBezTo>
                    <a:pt x="968" y="9947"/>
                    <a:pt x="439" y="10664"/>
                    <a:pt x="1" y="11412"/>
                  </a:cubicBezTo>
                  <a:cubicBezTo>
                    <a:pt x="1718" y="11881"/>
                    <a:pt x="3576" y="12758"/>
                    <a:pt x="5561" y="13463"/>
                  </a:cubicBezTo>
                  <a:cubicBezTo>
                    <a:pt x="6476" y="13786"/>
                    <a:pt x="7291" y="13918"/>
                    <a:pt x="8056" y="13918"/>
                  </a:cubicBezTo>
                  <a:cubicBezTo>
                    <a:pt x="10398" y="13918"/>
                    <a:pt x="12261" y="12683"/>
                    <a:pt x="15059" y="11965"/>
                  </a:cubicBezTo>
                  <a:cubicBezTo>
                    <a:pt x="15718" y="11796"/>
                    <a:pt x="16266" y="11727"/>
                    <a:pt x="16743" y="11727"/>
                  </a:cubicBezTo>
                  <a:cubicBezTo>
                    <a:pt x="18914" y="11727"/>
                    <a:pt x="19615" y="13159"/>
                    <a:pt x="22571" y="13159"/>
                  </a:cubicBezTo>
                  <a:cubicBezTo>
                    <a:pt x="22627" y="13159"/>
                    <a:pt x="22683" y="13158"/>
                    <a:pt x="22740" y="13157"/>
                  </a:cubicBezTo>
                  <a:cubicBezTo>
                    <a:pt x="26509" y="13090"/>
                    <a:pt x="27731" y="10910"/>
                    <a:pt x="27731" y="10910"/>
                  </a:cubicBezTo>
                  <a:cubicBezTo>
                    <a:pt x="26548" y="5638"/>
                    <a:pt x="22912" y="1346"/>
                    <a:pt x="21664" y="0"/>
                  </a:cubicBezTo>
                  <a:close/>
                </a:path>
              </a:pathLst>
            </a:custGeom>
            <a:solidFill>
              <a:srgbClr val="FED4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799;p38">
              <a:extLst>
                <a:ext uri="{FF2B5EF4-FFF2-40B4-BE49-F238E27FC236}">
                  <a16:creationId xmlns:a16="http://schemas.microsoft.com/office/drawing/2014/main" id="{1006CB2C-B4AD-B2C2-E1D0-9B4993231C37}"/>
                </a:ext>
              </a:extLst>
            </p:cNvPr>
            <p:cNvSpPr/>
            <p:nvPr/>
          </p:nvSpPr>
          <p:spPr>
            <a:xfrm>
              <a:off x="3599850" y="4559125"/>
              <a:ext cx="692028" cy="308074"/>
            </a:xfrm>
            <a:custGeom>
              <a:avLst/>
              <a:gdLst/>
              <a:ahLst/>
              <a:cxnLst/>
              <a:rect l="l" t="t" r="r" b="b"/>
              <a:pathLst>
                <a:path w="25834" h="11978" extrusionOk="0">
                  <a:moveTo>
                    <a:pt x="25409" y="1"/>
                  </a:moveTo>
                  <a:lnTo>
                    <a:pt x="6565" y="992"/>
                  </a:lnTo>
                  <a:cubicBezTo>
                    <a:pt x="1986" y="5602"/>
                    <a:pt x="1" y="11978"/>
                    <a:pt x="1" y="11978"/>
                  </a:cubicBezTo>
                  <a:cubicBezTo>
                    <a:pt x="647" y="11667"/>
                    <a:pt x="1323" y="11536"/>
                    <a:pt x="2027" y="11536"/>
                  </a:cubicBezTo>
                  <a:cubicBezTo>
                    <a:pt x="2714" y="11536"/>
                    <a:pt x="3428" y="11660"/>
                    <a:pt x="4168" y="11861"/>
                  </a:cubicBezTo>
                  <a:cubicBezTo>
                    <a:pt x="4606" y="11113"/>
                    <a:pt x="5135" y="10396"/>
                    <a:pt x="5796" y="9726"/>
                  </a:cubicBezTo>
                  <a:cubicBezTo>
                    <a:pt x="7892" y="7718"/>
                    <a:pt x="10709" y="6591"/>
                    <a:pt x="13604" y="5762"/>
                  </a:cubicBezTo>
                  <a:cubicBezTo>
                    <a:pt x="16640" y="4932"/>
                    <a:pt x="19820" y="4280"/>
                    <a:pt x="22627" y="2795"/>
                  </a:cubicBezTo>
                  <a:cubicBezTo>
                    <a:pt x="23903" y="2141"/>
                    <a:pt x="24942" y="1353"/>
                    <a:pt x="25833" y="445"/>
                  </a:cubicBezTo>
                  <a:cubicBezTo>
                    <a:pt x="25567" y="156"/>
                    <a:pt x="25409" y="1"/>
                    <a:pt x="25409" y="1"/>
                  </a:cubicBezTo>
                  <a:close/>
                </a:path>
              </a:pathLst>
            </a:custGeom>
            <a:solidFill>
              <a:srgbClr val="FED4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800;p38">
              <a:extLst>
                <a:ext uri="{FF2B5EF4-FFF2-40B4-BE49-F238E27FC236}">
                  <a16:creationId xmlns:a16="http://schemas.microsoft.com/office/drawing/2014/main" id="{70D74E6D-6C21-0AB1-A33D-CC164752B6EB}"/>
                </a:ext>
              </a:extLst>
            </p:cNvPr>
            <p:cNvSpPr/>
            <p:nvPr/>
          </p:nvSpPr>
          <p:spPr>
            <a:xfrm>
              <a:off x="3245000" y="3998275"/>
              <a:ext cx="164400" cy="147025"/>
            </a:xfrm>
            <a:custGeom>
              <a:avLst/>
              <a:gdLst/>
              <a:ahLst/>
              <a:cxnLst/>
              <a:rect l="l" t="t" r="r" b="b"/>
              <a:pathLst>
                <a:path w="6576" h="5881" extrusionOk="0">
                  <a:moveTo>
                    <a:pt x="2638" y="1"/>
                  </a:moveTo>
                  <a:cubicBezTo>
                    <a:pt x="2330" y="1"/>
                    <a:pt x="2048" y="200"/>
                    <a:pt x="1908" y="812"/>
                  </a:cubicBezTo>
                  <a:cubicBezTo>
                    <a:pt x="1908" y="812"/>
                    <a:pt x="1833" y="791"/>
                    <a:pt x="1721" y="791"/>
                  </a:cubicBezTo>
                  <a:cubicBezTo>
                    <a:pt x="1425" y="791"/>
                    <a:pt x="875" y="938"/>
                    <a:pt x="794" y="2006"/>
                  </a:cubicBezTo>
                  <a:cubicBezTo>
                    <a:pt x="794" y="2006"/>
                    <a:pt x="766" y="2003"/>
                    <a:pt x="721" y="2003"/>
                  </a:cubicBezTo>
                  <a:cubicBezTo>
                    <a:pt x="524" y="2003"/>
                    <a:pt x="0" y="2064"/>
                    <a:pt x="15" y="2717"/>
                  </a:cubicBezTo>
                  <a:cubicBezTo>
                    <a:pt x="46" y="4096"/>
                    <a:pt x="1724" y="5455"/>
                    <a:pt x="5416" y="5881"/>
                  </a:cubicBezTo>
                  <a:lnTo>
                    <a:pt x="6264" y="3697"/>
                  </a:lnTo>
                  <a:cubicBezTo>
                    <a:pt x="6264" y="3697"/>
                    <a:pt x="6575" y="610"/>
                    <a:pt x="4458" y="610"/>
                  </a:cubicBezTo>
                  <a:cubicBezTo>
                    <a:pt x="4278" y="610"/>
                    <a:pt x="4081" y="633"/>
                    <a:pt x="3865" y="681"/>
                  </a:cubicBezTo>
                  <a:cubicBezTo>
                    <a:pt x="3865" y="681"/>
                    <a:pt x="3208" y="1"/>
                    <a:pt x="2638" y="1"/>
                  </a:cubicBezTo>
                  <a:close/>
                </a:path>
              </a:pathLst>
            </a:custGeom>
            <a:solidFill>
              <a:srgbClr val="F5AD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801;p38">
              <a:extLst>
                <a:ext uri="{FF2B5EF4-FFF2-40B4-BE49-F238E27FC236}">
                  <a16:creationId xmlns:a16="http://schemas.microsoft.com/office/drawing/2014/main" id="{D04ABEF3-3D5B-F9D0-78DE-6223131FBCCD}"/>
                </a:ext>
              </a:extLst>
            </p:cNvPr>
            <p:cNvSpPr/>
            <p:nvPr/>
          </p:nvSpPr>
          <p:spPr>
            <a:xfrm>
              <a:off x="3265325" y="4010850"/>
              <a:ext cx="101250" cy="107050"/>
            </a:xfrm>
            <a:custGeom>
              <a:avLst/>
              <a:gdLst/>
              <a:ahLst/>
              <a:cxnLst/>
              <a:rect l="l" t="t" r="r" b="b"/>
              <a:pathLst>
                <a:path w="4050" h="4282" extrusionOk="0">
                  <a:moveTo>
                    <a:pt x="3447" y="1"/>
                  </a:moveTo>
                  <a:cubicBezTo>
                    <a:pt x="3442" y="1"/>
                    <a:pt x="3436" y="1"/>
                    <a:pt x="3431" y="2"/>
                  </a:cubicBezTo>
                  <a:cubicBezTo>
                    <a:pt x="2857" y="61"/>
                    <a:pt x="2394" y="416"/>
                    <a:pt x="2074" y="891"/>
                  </a:cubicBezTo>
                  <a:cubicBezTo>
                    <a:pt x="2031" y="954"/>
                    <a:pt x="1986" y="1024"/>
                    <a:pt x="1943" y="1098"/>
                  </a:cubicBezTo>
                  <a:cubicBezTo>
                    <a:pt x="1517" y="956"/>
                    <a:pt x="1294" y="577"/>
                    <a:pt x="1200" y="157"/>
                  </a:cubicBezTo>
                  <a:cubicBezTo>
                    <a:pt x="1195" y="139"/>
                    <a:pt x="1180" y="131"/>
                    <a:pt x="1164" y="131"/>
                  </a:cubicBezTo>
                  <a:cubicBezTo>
                    <a:pt x="1142" y="131"/>
                    <a:pt x="1119" y="147"/>
                    <a:pt x="1120" y="174"/>
                  </a:cubicBezTo>
                  <a:cubicBezTo>
                    <a:pt x="1134" y="676"/>
                    <a:pt x="1329" y="1151"/>
                    <a:pt x="1786" y="1379"/>
                  </a:cubicBezTo>
                  <a:cubicBezTo>
                    <a:pt x="1646" y="1663"/>
                    <a:pt x="1546" y="1979"/>
                    <a:pt x="1595" y="2264"/>
                  </a:cubicBezTo>
                  <a:cubicBezTo>
                    <a:pt x="1657" y="2632"/>
                    <a:pt x="1943" y="3005"/>
                    <a:pt x="2296" y="3058"/>
                  </a:cubicBezTo>
                  <a:cubicBezTo>
                    <a:pt x="2181" y="3175"/>
                    <a:pt x="2029" y="3223"/>
                    <a:pt x="1865" y="3223"/>
                  </a:cubicBezTo>
                  <a:cubicBezTo>
                    <a:pt x="1491" y="3223"/>
                    <a:pt x="1052" y="2975"/>
                    <a:pt x="837" y="2739"/>
                  </a:cubicBezTo>
                  <a:cubicBezTo>
                    <a:pt x="474" y="2341"/>
                    <a:pt x="235" y="1856"/>
                    <a:pt x="44" y="1358"/>
                  </a:cubicBezTo>
                  <a:cubicBezTo>
                    <a:pt x="42" y="1351"/>
                    <a:pt x="33" y="1347"/>
                    <a:pt x="24" y="1347"/>
                  </a:cubicBezTo>
                  <a:cubicBezTo>
                    <a:pt x="12" y="1347"/>
                    <a:pt x="1" y="1353"/>
                    <a:pt x="3" y="1366"/>
                  </a:cubicBezTo>
                  <a:cubicBezTo>
                    <a:pt x="102" y="2126"/>
                    <a:pt x="294" y="2942"/>
                    <a:pt x="1048" y="3313"/>
                  </a:cubicBezTo>
                  <a:cubicBezTo>
                    <a:pt x="1161" y="3366"/>
                    <a:pt x="1280" y="3415"/>
                    <a:pt x="1400" y="3452"/>
                  </a:cubicBezTo>
                  <a:cubicBezTo>
                    <a:pt x="1468" y="3636"/>
                    <a:pt x="1390" y="3769"/>
                    <a:pt x="1210" y="3876"/>
                  </a:cubicBezTo>
                  <a:cubicBezTo>
                    <a:pt x="1060" y="3967"/>
                    <a:pt x="850" y="4048"/>
                    <a:pt x="667" y="4048"/>
                  </a:cubicBezTo>
                  <a:cubicBezTo>
                    <a:pt x="653" y="4048"/>
                    <a:pt x="638" y="4047"/>
                    <a:pt x="624" y="4046"/>
                  </a:cubicBezTo>
                  <a:cubicBezTo>
                    <a:pt x="622" y="4046"/>
                    <a:pt x="620" y="4046"/>
                    <a:pt x="618" y="4046"/>
                  </a:cubicBezTo>
                  <a:cubicBezTo>
                    <a:pt x="556" y="4046"/>
                    <a:pt x="552" y="4131"/>
                    <a:pt x="597" y="4161"/>
                  </a:cubicBezTo>
                  <a:cubicBezTo>
                    <a:pt x="721" y="4243"/>
                    <a:pt x="856" y="4281"/>
                    <a:pt x="991" y="4281"/>
                  </a:cubicBezTo>
                  <a:cubicBezTo>
                    <a:pt x="1173" y="4281"/>
                    <a:pt x="1355" y="4211"/>
                    <a:pt x="1507" y="4087"/>
                  </a:cubicBezTo>
                  <a:cubicBezTo>
                    <a:pt x="1704" y="3925"/>
                    <a:pt x="1702" y="3683"/>
                    <a:pt x="1587" y="3497"/>
                  </a:cubicBezTo>
                  <a:lnTo>
                    <a:pt x="1587" y="3497"/>
                  </a:lnTo>
                  <a:cubicBezTo>
                    <a:pt x="1676" y="3514"/>
                    <a:pt x="1764" y="3524"/>
                    <a:pt x="1850" y="3524"/>
                  </a:cubicBezTo>
                  <a:cubicBezTo>
                    <a:pt x="2176" y="3524"/>
                    <a:pt x="2468" y="3388"/>
                    <a:pt x="2624" y="3015"/>
                  </a:cubicBezTo>
                  <a:cubicBezTo>
                    <a:pt x="2654" y="3003"/>
                    <a:pt x="2685" y="2987"/>
                    <a:pt x="2716" y="2970"/>
                  </a:cubicBezTo>
                  <a:cubicBezTo>
                    <a:pt x="3382" y="2573"/>
                    <a:pt x="3713" y="1889"/>
                    <a:pt x="4045" y="1219"/>
                  </a:cubicBezTo>
                  <a:cubicBezTo>
                    <a:pt x="4049" y="1209"/>
                    <a:pt x="4044" y="1203"/>
                    <a:pt x="4037" y="1203"/>
                  </a:cubicBezTo>
                  <a:cubicBezTo>
                    <a:pt x="4034" y="1203"/>
                    <a:pt x="4030" y="1205"/>
                    <a:pt x="4027" y="1208"/>
                  </a:cubicBezTo>
                  <a:cubicBezTo>
                    <a:pt x="3713" y="1635"/>
                    <a:pt x="3380" y="2153"/>
                    <a:pt x="2935" y="2460"/>
                  </a:cubicBezTo>
                  <a:cubicBezTo>
                    <a:pt x="2774" y="2571"/>
                    <a:pt x="2586" y="2641"/>
                    <a:pt x="2415" y="2641"/>
                  </a:cubicBezTo>
                  <a:cubicBezTo>
                    <a:pt x="2190" y="2641"/>
                    <a:pt x="1995" y="2519"/>
                    <a:pt x="1933" y="2212"/>
                  </a:cubicBezTo>
                  <a:cubicBezTo>
                    <a:pt x="1909" y="2106"/>
                    <a:pt x="1933" y="1991"/>
                    <a:pt x="1958" y="1889"/>
                  </a:cubicBezTo>
                  <a:cubicBezTo>
                    <a:pt x="2144" y="1178"/>
                    <a:pt x="2644" y="360"/>
                    <a:pt x="3435" y="250"/>
                  </a:cubicBezTo>
                  <a:cubicBezTo>
                    <a:pt x="3583" y="228"/>
                    <a:pt x="3588" y="1"/>
                    <a:pt x="3447" y="1"/>
                  </a:cubicBezTo>
                  <a:close/>
                </a:path>
              </a:pathLst>
            </a:custGeom>
            <a:solidFill>
              <a:srgbClr val="E592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802;p38">
              <a:extLst>
                <a:ext uri="{FF2B5EF4-FFF2-40B4-BE49-F238E27FC236}">
                  <a16:creationId xmlns:a16="http://schemas.microsoft.com/office/drawing/2014/main" id="{7F3B6469-8790-D47C-9C99-E4C323C47D07}"/>
                </a:ext>
              </a:extLst>
            </p:cNvPr>
            <p:cNvSpPr/>
            <p:nvPr/>
          </p:nvSpPr>
          <p:spPr>
            <a:xfrm>
              <a:off x="3380475" y="4090675"/>
              <a:ext cx="489475" cy="212775"/>
            </a:xfrm>
            <a:custGeom>
              <a:avLst/>
              <a:gdLst/>
              <a:ahLst/>
              <a:cxnLst/>
              <a:rect l="l" t="t" r="r" b="b"/>
              <a:pathLst>
                <a:path w="19579" h="8511" extrusionOk="0">
                  <a:moveTo>
                    <a:pt x="845" y="1"/>
                  </a:moveTo>
                  <a:lnTo>
                    <a:pt x="1" y="2185"/>
                  </a:lnTo>
                  <a:cubicBezTo>
                    <a:pt x="7266" y="7856"/>
                    <a:pt x="13628" y="8511"/>
                    <a:pt x="16180" y="8511"/>
                  </a:cubicBezTo>
                  <a:cubicBezTo>
                    <a:pt x="16947" y="8511"/>
                    <a:pt x="17370" y="8452"/>
                    <a:pt x="17370" y="8452"/>
                  </a:cubicBezTo>
                  <a:cubicBezTo>
                    <a:pt x="19579" y="6559"/>
                    <a:pt x="18900" y="3301"/>
                    <a:pt x="18900" y="3301"/>
                  </a:cubicBezTo>
                  <a:lnTo>
                    <a:pt x="18900" y="3301"/>
                  </a:lnTo>
                  <a:cubicBezTo>
                    <a:pt x="18593" y="3321"/>
                    <a:pt x="18271" y="3330"/>
                    <a:pt x="17937" y="3330"/>
                  </a:cubicBezTo>
                  <a:cubicBezTo>
                    <a:pt x="11626" y="3330"/>
                    <a:pt x="845" y="1"/>
                    <a:pt x="845" y="1"/>
                  </a:cubicBezTo>
                  <a:close/>
                </a:path>
              </a:pathLst>
            </a:custGeom>
            <a:solidFill>
              <a:srgbClr val="F5AD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803;p38">
              <a:extLst>
                <a:ext uri="{FF2B5EF4-FFF2-40B4-BE49-F238E27FC236}">
                  <a16:creationId xmlns:a16="http://schemas.microsoft.com/office/drawing/2014/main" id="{27E88287-3717-E915-2D24-9D22AE8AAF16}"/>
                </a:ext>
              </a:extLst>
            </p:cNvPr>
            <p:cNvSpPr/>
            <p:nvPr/>
          </p:nvSpPr>
          <p:spPr>
            <a:xfrm>
              <a:off x="4439225" y="3812200"/>
              <a:ext cx="188550" cy="162600"/>
            </a:xfrm>
            <a:custGeom>
              <a:avLst/>
              <a:gdLst/>
              <a:ahLst/>
              <a:cxnLst/>
              <a:rect l="l" t="t" r="r" b="b"/>
              <a:pathLst>
                <a:path w="7542" h="6504" extrusionOk="0">
                  <a:moveTo>
                    <a:pt x="3953" y="1"/>
                  </a:moveTo>
                  <a:cubicBezTo>
                    <a:pt x="3315" y="1"/>
                    <a:pt x="2815" y="1082"/>
                    <a:pt x="2815" y="1082"/>
                  </a:cubicBezTo>
                  <a:cubicBezTo>
                    <a:pt x="0" y="1404"/>
                    <a:pt x="1539" y="4717"/>
                    <a:pt x="1539" y="4717"/>
                  </a:cubicBezTo>
                  <a:lnTo>
                    <a:pt x="3055" y="6503"/>
                  </a:lnTo>
                  <a:cubicBezTo>
                    <a:pt x="6403" y="4891"/>
                    <a:pt x="7542" y="3057"/>
                    <a:pt x="7118" y="1742"/>
                  </a:cubicBezTo>
                  <a:cubicBezTo>
                    <a:pt x="6987" y="1342"/>
                    <a:pt x="6727" y="1247"/>
                    <a:pt x="6509" y="1247"/>
                  </a:cubicBezTo>
                  <a:cubicBezTo>
                    <a:pt x="6311" y="1247"/>
                    <a:pt x="6147" y="1326"/>
                    <a:pt x="6147" y="1326"/>
                  </a:cubicBezTo>
                  <a:cubicBezTo>
                    <a:pt x="5834" y="603"/>
                    <a:pt x="5445" y="434"/>
                    <a:pt x="5150" y="434"/>
                  </a:cubicBezTo>
                  <a:cubicBezTo>
                    <a:pt x="4891" y="434"/>
                    <a:pt x="4704" y="564"/>
                    <a:pt x="4704" y="564"/>
                  </a:cubicBezTo>
                  <a:cubicBezTo>
                    <a:pt x="4447" y="151"/>
                    <a:pt x="4190" y="1"/>
                    <a:pt x="3953" y="1"/>
                  </a:cubicBezTo>
                  <a:close/>
                </a:path>
              </a:pathLst>
            </a:custGeom>
            <a:solidFill>
              <a:srgbClr val="F5AD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804;p38">
              <a:extLst>
                <a:ext uri="{FF2B5EF4-FFF2-40B4-BE49-F238E27FC236}">
                  <a16:creationId xmlns:a16="http://schemas.microsoft.com/office/drawing/2014/main" id="{6C2B8099-710F-ED37-0809-1B3A0ADEE483}"/>
                </a:ext>
              </a:extLst>
            </p:cNvPr>
            <p:cNvSpPr/>
            <p:nvPr/>
          </p:nvSpPr>
          <p:spPr>
            <a:xfrm>
              <a:off x="4494575" y="3822575"/>
              <a:ext cx="106525" cy="97675"/>
            </a:xfrm>
            <a:custGeom>
              <a:avLst/>
              <a:gdLst/>
              <a:ahLst/>
              <a:cxnLst/>
              <a:rect l="l" t="t" r="r" b="b"/>
              <a:pathLst>
                <a:path w="4261" h="3907" extrusionOk="0">
                  <a:moveTo>
                    <a:pt x="2387" y="1"/>
                  </a:moveTo>
                  <a:cubicBezTo>
                    <a:pt x="2366" y="1"/>
                    <a:pt x="2345" y="16"/>
                    <a:pt x="2347" y="45"/>
                  </a:cubicBezTo>
                  <a:cubicBezTo>
                    <a:pt x="2396" y="473"/>
                    <a:pt x="2308" y="903"/>
                    <a:pt x="1956" y="1178"/>
                  </a:cubicBezTo>
                  <a:cubicBezTo>
                    <a:pt x="1888" y="1120"/>
                    <a:pt x="1824" y="1069"/>
                    <a:pt x="1761" y="1026"/>
                  </a:cubicBezTo>
                  <a:cubicBezTo>
                    <a:pt x="1404" y="761"/>
                    <a:pt x="989" y="588"/>
                    <a:pt x="557" y="588"/>
                  </a:cubicBezTo>
                  <a:cubicBezTo>
                    <a:pt x="435" y="588"/>
                    <a:pt x="311" y="601"/>
                    <a:pt x="188" y="631"/>
                  </a:cubicBezTo>
                  <a:cubicBezTo>
                    <a:pt x="42" y="665"/>
                    <a:pt x="103" y="869"/>
                    <a:pt x="237" y="869"/>
                  </a:cubicBezTo>
                  <a:cubicBezTo>
                    <a:pt x="246" y="869"/>
                    <a:pt x="256" y="868"/>
                    <a:pt x="265" y="866"/>
                  </a:cubicBezTo>
                  <a:cubicBezTo>
                    <a:pt x="349" y="850"/>
                    <a:pt x="432" y="842"/>
                    <a:pt x="515" y="842"/>
                  </a:cubicBezTo>
                  <a:cubicBezTo>
                    <a:pt x="1203" y="842"/>
                    <a:pt x="1833" y="1382"/>
                    <a:pt x="2199" y="1929"/>
                  </a:cubicBezTo>
                  <a:cubicBezTo>
                    <a:pt x="2257" y="2018"/>
                    <a:pt x="2314" y="2120"/>
                    <a:pt x="2328" y="2226"/>
                  </a:cubicBezTo>
                  <a:cubicBezTo>
                    <a:pt x="2388" y="2652"/>
                    <a:pt x="2096" y="2831"/>
                    <a:pt x="1756" y="2831"/>
                  </a:cubicBezTo>
                  <a:cubicBezTo>
                    <a:pt x="1660" y="2831"/>
                    <a:pt x="1561" y="2817"/>
                    <a:pt x="1464" y="2790"/>
                  </a:cubicBezTo>
                  <a:cubicBezTo>
                    <a:pt x="944" y="2646"/>
                    <a:pt x="458" y="2265"/>
                    <a:pt x="22" y="1962"/>
                  </a:cubicBezTo>
                  <a:cubicBezTo>
                    <a:pt x="20" y="1961"/>
                    <a:pt x="18" y="1961"/>
                    <a:pt x="16" y="1961"/>
                  </a:cubicBezTo>
                  <a:cubicBezTo>
                    <a:pt x="8" y="1961"/>
                    <a:pt x="1" y="1970"/>
                    <a:pt x="9" y="1979"/>
                  </a:cubicBezTo>
                  <a:cubicBezTo>
                    <a:pt x="542" y="2503"/>
                    <a:pt x="1083" y="3038"/>
                    <a:pt x="1841" y="3198"/>
                  </a:cubicBezTo>
                  <a:cubicBezTo>
                    <a:pt x="1876" y="3206"/>
                    <a:pt x="1908" y="3210"/>
                    <a:pt x="1943" y="3210"/>
                  </a:cubicBezTo>
                  <a:cubicBezTo>
                    <a:pt x="2122" y="3410"/>
                    <a:pt x="2324" y="3491"/>
                    <a:pt x="2529" y="3491"/>
                  </a:cubicBezTo>
                  <a:cubicBezTo>
                    <a:pt x="2715" y="3491"/>
                    <a:pt x="2904" y="3426"/>
                    <a:pt x="3082" y="3323"/>
                  </a:cubicBezTo>
                  <a:lnTo>
                    <a:pt x="3082" y="3323"/>
                  </a:lnTo>
                  <a:cubicBezTo>
                    <a:pt x="3033" y="3538"/>
                    <a:pt x="3111" y="3765"/>
                    <a:pt x="3349" y="3851"/>
                  </a:cubicBezTo>
                  <a:cubicBezTo>
                    <a:pt x="3448" y="3888"/>
                    <a:pt x="3551" y="3906"/>
                    <a:pt x="3651" y="3906"/>
                  </a:cubicBezTo>
                  <a:cubicBezTo>
                    <a:pt x="3873" y="3906"/>
                    <a:pt x="4085" y="3815"/>
                    <a:pt x="4232" y="3622"/>
                  </a:cubicBezTo>
                  <a:cubicBezTo>
                    <a:pt x="4260" y="3582"/>
                    <a:pt x="4237" y="3515"/>
                    <a:pt x="4190" y="3515"/>
                  </a:cubicBezTo>
                  <a:cubicBezTo>
                    <a:pt x="4183" y="3515"/>
                    <a:pt x="4176" y="3516"/>
                    <a:pt x="4168" y="3519"/>
                  </a:cubicBezTo>
                  <a:cubicBezTo>
                    <a:pt x="4070" y="3563"/>
                    <a:pt x="3947" y="3580"/>
                    <a:pt x="3825" y="3580"/>
                  </a:cubicBezTo>
                  <a:cubicBezTo>
                    <a:pt x="3731" y="3580"/>
                    <a:pt x="3638" y="3570"/>
                    <a:pt x="3558" y="3554"/>
                  </a:cubicBezTo>
                  <a:cubicBezTo>
                    <a:pt x="3353" y="3509"/>
                    <a:pt x="3236" y="3411"/>
                    <a:pt x="3240" y="3216"/>
                  </a:cubicBezTo>
                  <a:cubicBezTo>
                    <a:pt x="3343" y="3140"/>
                    <a:pt x="3439" y="3056"/>
                    <a:pt x="3525" y="2970"/>
                  </a:cubicBezTo>
                  <a:cubicBezTo>
                    <a:pt x="4117" y="2372"/>
                    <a:pt x="4029" y="1538"/>
                    <a:pt x="3871" y="788"/>
                  </a:cubicBezTo>
                  <a:cubicBezTo>
                    <a:pt x="3869" y="778"/>
                    <a:pt x="3861" y="773"/>
                    <a:pt x="3853" y="773"/>
                  </a:cubicBezTo>
                  <a:cubicBezTo>
                    <a:pt x="3843" y="773"/>
                    <a:pt x="3832" y="781"/>
                    <a:pt x="3832" y="794"/>
                  </a:cubicBezTo>
                  <a:cubicBezTo>
                    <a:pt x="3818" y="1327"/>
                    <a:pt x="3748" y="1866"/>
                    <a:pt x="3537" y="2360"/>
                  </a:cubicBezTo>
                  <a:cubicBezTo>
                    <a:pt x="3387" y="2718"/>
                    <a:pt x="2929" y="3195"/>
                    <a:pt x="2501" y="3195"/>
                  </a:cubicBezTo>
                  <a:cubicBezTo>
                    <a:pt x="2421" y="3195"/>
                    <a:pt x="2341" y="3178"/>
                    <a:pt x="2265" y="3140"/>
                  </a:cubicBezTo>
                  <a:cubicBezTo>
                    <a:pt x="2583" y="2972"/>
                    <a:pt x="2728" y="2526"/>
                    <a:pt x="2667" y="2157"/>
                  </a:cubicBezTo>
                  <a:cubicBezTo>
                    <a:pt x="2619" y="1874"/>
                    <a:pt x="2421" y="1610"/>
                    <a:pt x="2193" y="1387"/>
                  </a:cubicBezTo>
                  <a:cubicBezTo>
                    <a:pt x="2550" y="1020"/>
                    <a:pt x="2580" y="508"/>
                    <a:pt x="2427" y="30"/>
                  </a:cubicBezTo>
                  <a:cubicBezTo>
                    <a:pt x="2421" y="10"/>
                    <a:pt x="2404" y="1"/>
                    <a:pt x="2387" y="1"/>
                  </a:cubicBezTo>
                  <a:close/>
                </a:path>
              </a:pathLst>
            </a:custGeom>
            <a:solidFill>
              <a:srgbClr val="E592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805;p38">
              <a:extLst>
                <a:ext uri="{FF2B5EF4-FFF2-40B4-BE49-F238E27FC236}">
                  <a16:creationId xmlns:a16="http://schemas.microsoft.com/office/drawing/2014/main" id="{5092E0CE-FA9D-6C50-5963-1FD6DE5EE830}"/>
                </a:ext>
              </a:extLst>
            </p:cNvPr>
            <p:cNvSpPr/>
            <p:nvPr/>
          </p:nvSpPr>
          <p:spPr>
            <a:xfrm>
              <a:off x="4511500" y="3887300"/>
              <a:ext cx="72800" cy="316425"/>
            </a:xfrm>
            <a:custGeom>
              <a:avLst/>
              <a:gdLst/>
              <a:ahLst/>
              <a:cxnLst/>
              <a:rect l="l" t="t" r="r" b="b"/>
              <a:pathLst>
                <a:path w="2912" h="12657" extrusionOk="0">
                  <a:moveTo>
                    <a:pt x="0" y="0"/>
                  </a:moveTo>
                  <a:lnTo>
                    <a:pt x="2110" y="12336"/>
                  </a:lnTo>
                  <a:cubicBezTo>
                    <a:pt x="2143" y="12524"/>
                    <a:pt x="2307" y="12657"/>
                    <a:pt x="2493" y="12657"/>
                  </a:cubicBezTo>
                  <a:cubicBezTo>
                    <a:pt x="2516" y="12657"/>
                    <a:pt x="2538" y="12655"/>
                    <a:pt x="2561" y="12651"/>
                  </a:cubicBezTo>
                  <a:cubicBezTo>
                    <a:pt x="2592" y="12647"/>
                    <a:pt x="2618" y="12639"/>
                    <a:pt x="2645" y="12627"/>
                  </a:cubicBezTo>
                  <a:cubicBezTo>
                    <a:pt x="2809" y="12559"/>
                    <a:pt x="2911" y="12383"/>
                    <a:pt x="2881" y="12200"/>
                  </a:cubicBezTo>
                  <a:lnTo>
                    <a:pt x="881" y="523"/>
                  </a:lnTo>
                  <a:cubicBezTo>
                    <a:pt x="553" y="408"/>
                    <a:pt x="267" y="219"/>
                    <a:pt x="0" y="0"/>
                  </a:cubicBezTo>
                  <a:close/>
                </a:path>
              </a:pathLst>
            </a:custGeom>
            <a:solidFill>
              <a:srgbClr val="7449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806;p38">
              <a:extLst>
                <a:ext uri="{FF2B5EF4-FFF2-40B4-BE49-F238E27FC236}">
                  <a16:creationId xmlns:a16="http://schemas.microsoft.com/office/drawing/2014/main" id="{F5E1300A-150A-E15E-D481-D403075C59DA}"/>
                </a:ext>
              </a:extLst>
            </p:cNvPr>
            <p:cNvSpPr/>
            <p:nvPr/>
          </p:nvSpPr>
          <p:spPr>
            <a:xfrm>
              <a:off x="4078500" y="3930100"/>
              <a:ext cx="437175" cy="336125"/>
            </a:xfrm>
            <a:custGeom>
              <a:avLst/>
              <a:gdLst/>
              <a:ahLst/>
              <a:cxnLst/>
              <a:rect l="l" t="t" r="r" b="b"/>
              <a:pathLst>
                <a:path w="17487" h="13445" extrusionOk="0">
                  <a:moveTo>
                    <a:pt x="15968" y="1"/>
                  </a:moveTo>
                  <a:cubicBezTo>
                    <a:pt x="15968" y="1"/>
                    <a:pt x="5890" y="7413"/>
                    <a:pt x="0" y="9048"/>
                  </a:cubicBezTo>
                  <a:cubicBezTo>
                    <a:pt x="0" y="9048"/>
                    <a:pt x="365" y="12379"/>
                    <a:pt x="3073" y="13445"/>
                  </a:cubicBezTo>
                  <a:cubicBezTo>
                    <a:pt x="3073" y="13445"/>
                    <a:pt x="10983" y="11857"/>
                    <a:pt x="17486" y="1785"/>
                  </a:cubicBezTo>
                  <a:lnTo>
                    <a:pt x="15968" y="1"/>
                  </a:lnTo>
                  <a:close/>
                </a:path>
              </a:pathLst>
            </a:custGeom>
            <a:solidFill>
              <a:srgbClr val="F5AD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807;p38">
              <a:extLst>
                <a:ext uri="{FF2B5EF4-FFF2-40B4-BE49-F238E27FC236}">
                  <a16:creationId xmlns:a16="http://schemas.microsoft.com/office/drawing/2014/main" id="{D36E5AD1-6935-8E7D-4A81-D983DEED2D90}"/>
                </a:ext>
              </a:extLst>
            </p:cNvPr>
            <p:cNvSpPr/>
            <p:nvPr/>
          </p:nvSpPr>
          <p:spPr>
            <a:xfrm>
              <a:off x="3853650" y="4143275"/>
              <a:ext cx="206625" cy="63125"/>
            </a:xfrm>
            <a:custGeom>
              <a:avLst/>
              <a:gdLst/>
              <a:ahLst/>
              <a:cxnLst/>
              <a:rect l="l" t="t" r="r" b="b"/>
              <a:pathLst>
                <a:path w="8265" h="2525" extrusionOk="0">
                  <a:moveTo>
                    <a:pt x="6533" y="1"/>
                  </a:moveTo>
                  <a:cubicBezTo>
                    <a:pt x="3611" y="1"/>
                    <a:pt x="1326" y="670"/>
                    <a:pt x="0" y="1185"/>
                  </a:cubicBezTo>
                  <a:cubicBezTo>
                    <a:pt x="757" y="1746"/>
                    <a:pt x="2179" y="2524"/>
                    <a:pt x="4245" y="2524"/>
                  </a:cubicBezTo>
                  <a:cubicBezTo>
                    <a:pt x="4297" y="2524"/>
                    <a:pt x="4350" y="2524"/>
                    <a:pt x="4403" y="2523"/>
                  </a:cubicBezTo>
                  <a:cubicBezTo>
                    <a:pt x="7199" y="2470"/>
                    <a:pt x="8060" y="656"/>
                    <a:pt x="8265" y="79"/>
                  </a:cubicBezTo>
                  <a:cubicBezTo>
                    <a:pt x="7666" y="25"/>
                    <a:pt x="7088" y="1"/>
                    <a:pt x="6533" y="1"/>
                  </a:cubicBezTo>
                  <a:close/>
                </a:path>
              </a:pathLst>
            </a:custGeom>
            <a:solidFill>
              <a:srgbClr val="FFF9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808;p38">
              <a:extLst>
                <a:ext uri="{FF2B5EF4-FFF2-40B4-BE49-F238E27FC236}">
                  <a16:creationId xmlns:a16="http://schemas.microsoft.com/office/drawing/2014/main" id="{22413D21-9B75-6304-BDE0-D68437F9D4C2}"/>
                </a:ext>
              </a:extLst>
            </p:cNvPr>
            <p:cNvSpPr/>
            <p:nvPr/>
          </p:nvSpPr>
          <p:spPr>
            <a:xfrm>
              <a:off x="3853650" y="4143225"/>
              <a:ext cx="206625" cy="63175"/>
            </a:xfrm>
            <a:custGeom>
              <a:avLst/>
              <a:gdLst/>
              <a:ahLst/>
              <a:cxnLst/>
              <a:rect l="l" t="t" r="r" b="b"/>
              <a:pathLst>
                <a:path w="8265" h="2527" extrusionOk="0">
                  <a:moveTo>
                    <a:pt x="6549" y="0"/>
                  </a:moveTo>
                  <a:cubicBezTo>
                    <a:pt x="3619" y="0"/>
                    <a:pt x="1327" y="671"/>
                    <a:pt x="0" y="1187"/>
                  </a:cubicBezTo>
                  <a:cubicBezTo>
                    <a:pt x="757" y="1748"/>
                    <a:pt x="2179" y="2526"/>
                    <a:pt x="4245" y="2526"/>
                  </a:cubicBezTo>
                  <a:cubicBezTo>
                    <a:pt x="4297" y="2526"/>
                    <a:pt x="4350" y="2526"/>
                    <a:pt x="4403" y="2525"/>
                  </a:cubicBezTo>
                  <a:cubicBezTo>
                    <a:pt x="7199" y="2472"/>
                    <a:pt x="8060" y="658"/>
                    <a:pt x="8265" y="77"/>
                  </a:cubicBezTo>
                  <a:cubicBezTo>
                    <a:pt x="7672" y="24"/>
                    <a:pt x="7099" y="0"/>
                    <a:pt x="6549" y="0"/>
                  </a:cubicBezTo>
                  <a:close/>
                </a:path>
              </a:pathLst>
            </a:custGeom>
            <a:solidFill>
              <a:srgbClr val="FFF9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809;p38">
              <a:extLst>
                <a:ext uri="{FF2B5EF4-FFF2-40B4-BE49-F238E27FC236}">
                  <a16:creationId xmlns:a16="http://schemas.microsoft.com/office/drawing/2014/main" id="{B8EB6688-E822-00FF-2577-D89C78CE9463}"/>
                </a:ext>
              </a:extLst>
            </p:cNvPr>
            <p:cNvSpPr/>
            <p:nvPr/>
          </p:nvSpPr>
          <p:spPr>
            <a:xfrm>
              <a:off x="3821675" y="4181175"/>
              <a:ext cx="12525" cy="6325"/>
            </a:xfrm>
            <a:custGeom>
              <a:avLst/>
              <a:gdLst/>
              <a:ahLst/>
              <a:cxnLst/>
              <a:rect l="l" t="t" r="r" b="b"/>
              <a:pathLst>
                <a:path w="501" h="253" extrusionOk="0">
                  <a:moveTo>
                    <a:pt x="501" y="1"/>
                  </a:moveTo>
                  <a:lnTo>
                    <a:pt x="501" y="1"/>
                  </a:lnTo>
                  <a:cubicBezTo>
                    <a:pt x="173" y="150"/>
                    <a:pt x="1" y="249"/>
                    <a:pt x="1" y="253"/>
                  </a:cubicBezTo>
                  <a:cubicBezTo>
                    <a:pt x="19" y="243"/>
                    <a:pt x="191" y="144"/>
                    <a:pt x="501" y="1"/>
                  </a:cubicBezTo>
                  <a:close/>
                </a:path>
              </a:pathLst>
            </a:custGeom>
            <a:solidFill>
              <a:srgbClr val="FFF9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810;p38">
              <a:extLst>
                <a:ext uri="{FF2B5EF4-FFF2-40B4-BE49-F238E27FC236}">
                  <a16:creationId xmlns:a16="http://schemas.microsoft.com/office/drawing/2014/main" id="{4F6F7D6C-B303-B1AA-5FE6-C0CC663900C0}"/>
                </a:ext>
              </a:extLst>
            </p:cNvPr>
            <p:cNvSpPr/>
            <p:nvPr/>
          </p:nvSpPr>
          <p:spPr>
            <a:xfrm>
              <a:off x="4101425" y="4150550"/>
              <a:ext cx="49725" cy="92850"/>
            </a:xfrm>
            <a:custGeom>
              <a:avLst/>
              <a:gdLst/>
              <a:ahLst/>
              <a:cxnLst/>
              <a:rect l="l" t="t" r="r" b="b"/>
              <a:pathLst>
                <a:path w="1989" h="3714" extrusionOk="0">
                  <a:moveTo>
                    <a:pt x="1" y="1"/>
                  </a:moveTo>
                  <a:lnTo>
                    <a:pt x="1" y="5"/>
                  </a:lnTo>
                  <a:cubicBezTo>
                    <a:pt x="101" y="21"/>
                    <a:pt x="204" y="40"/>
                    <a:pt x="302" y="60"/>
                  </a:cubicBezTo>
                  <a:cubicBezTo>
                    <a:pt x="302" y="60"/>
                    <a:pt x="751" y="960"/>
                    <a:pt x="1382" y="2349"/>
                  </a:cubicBezTo>
                  <a:cubicBezTo>
                    <a:pt x="1443" y="2483"/>
                    <a:pt x="1506" y="2622"/>
                    <a:pt x="1570" y="2766"/>
                  </a:cubicBezTo>
                  <a:lnTo>
                    <a:pt x="1570" y="2766"/>
                  </a:lnTo>
                  <a:cubicBezTo>
                    <a:pt x="1506" y="2622"/>
                    <a:pt x="1444" y="2482"/>
                    <a:pt x="1384" y="2347"/>
                  </a:cubicBezTo>
                  <a:cubicBezTo>
                    <a:pt x="753" y="960"/>
                    <a:pt x="304" y="58"/>
                    <a:pt x="304" y="58"/>
                  </a:cubicBezTo>
                  <a:cubicBezTo>
                    <a:pt x="202" y="38"/>
                    <a:pt x="99" y="19"/>
                    <a:pt x="1" y="1"/>
                  </a:cubicBezTo>
                  <a:close/>
                  <a:moveTo>
                    <a:pt x="1570" y="2766"/>
                  </a:moveTo>
                  <a:cubicBezTo>
                    <a:pt x="1703" y="3065"/>
                    <a:pt x="1843" y="3381"/>
                    <a:pt x="1988" y="3713"/>
                  </a:cubicBezTo>
                  <a:cubicBezTo>
                    <a:pt x="1843" y="3381"/>
                    <a:pt x="1703" y="3064"/>
                    <a:pt x="1570" y="2766"/>
                  </a:cubicBezTo>
                  <a:close/>
                </a:path>
              </a:pathLst>
            </a:custGeom>
            <a:solidFill>
              <a:srgbClr val="FFF9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811;p38">
              <a:extLst>
                <a:ext uri="{FF2B5EF4-FFF2-40B4-BE49-F238E27FC236}">
                  <a16:creationId xmlns:a16="http://schemas.microsoft.com/office/drawing/2014/main" id="{25BE7D63-25E8-EBA7-5E36-98986353D2CA}"/>
                </a:ext>
              </a:extLst>
            </p:cNvPr>
            <p:cNvSpPr/>
            <p:nvPr/>
          </p:nvSpPr>
          <p:spPr>
            <a:xfrm>
              <a:off x="3994850" y="3912075"/>
              <a:ext cx="480825" cy="342250"/>
            </a:xfrm>
            <a:custGeom>
              <a:avLst/>
              <a:gdLst/>
              <a:ahLst/>
              <a:cxnLst/>
              <a:rect l="l" t="t" r="r" b="b"/>
              <a:pathLst>
                <a:path w="19233" h="13690" extrusionOk="0">
                  <a:moveTo>
                    <a:pt x="4925" y="1"/>
                  </a:moveTo>
                  <a:cubicBezTo>
                    <a:pt x="2364" y="1"/>
                    <a:pt x="0" y="6940"/>
                    <a:pt x="0" y="6940"/>
                  </a:cubicBezTo>
                  <a:cubicBezTo>
                    <a:pt x="0" y="6940"/>
                    <a:pt x="1140" y="8879"/>
                    <a:pt x="3992" y="8879"/>
                  </a:cubicBezTo>
                  <a:cubicBezTo>
                    <a:pt x="4367" y="8879"/>
                    <a:pt x="4772" y="8845"/>
                    <a:pt x="5208" y="8769"/>
                  </a:cubicBezTo>
                  <a:cubicBezTo>
                    <a:pt x="5208" y="8769"/>
                    <a:pt x="6030" y="10078"/>
                    <a:pt x="7527" y="10078"/>
                  </a:cubicBezTo>
                  <a:cubicBezTo>
                    <a:pt x="8010" y="10078"/>
                    <a:pt x="8563" y="9942"/>
                    <a:pt x="9181" y="9583"/>
                  </a:cubicBezTo>
                  <a:cubicBezTo>
                    <a:pt x="9181" y="9583"/>
                    <a:pt x="9793" y="11145"/>
                    <a:pt x="11392" y="11145"/>
                  </a:cubicBezTo>
                  <a:cubicBezTo>
                    <a:pt x="11915" y="11145"/>
                    <a:pt x="12545" y="10977"/>
                    <a:pt x="13293" y="10533"/>
                  </a:cubicBezTo>
                  <a:cubicBezTo>
                    <a:pt x="13293" y="10533"/>
                    <a:pt x="13443" y="13690"/>
                    <a:pt x="17671" y="13690"/>
                  </a:cubicBezTo>
                  <a:cubicBezTo>
                    <a:pt x="18104" y="13690"/>
                    <a:pt x="18579" y="13657"/>
                    <a:pt x="19101" y="13584"/>
                  </a:cubicBezTo>
                  <a:cubicBezTo>
                    <a:pt x="19101" y="13584"/>
                    <a:pt x="19232" y="11197"/>
                    <a:pt x="17558" y="9679"/>
                  </a:cubicBezTo>
                  <a:cubicBezTo>
                    <a:pt x="16682" y="8883"/>
                    <a:pt x="15754" y="8688"/>
                    <a:pt x="15055" y="8688"/>
                  </a:cubicBezTo>
                  <a:cubicBezTo>
                    <a:pt x="14385" y="8688"/>
                    <a:pt x="13926" y="8868"/>
                    <a:pt x="13926" y="8868"/>
                  </a:cubicBezTo>
                  <a:cubicBezTo>
                    <a:pt x="13926" y="8868"/>
                    <a:pt x="13063" y="6571"/>
                    <a:pt x="11273" y="6571"/>
                  </a:cubicBezTo>
                  <a:cubicBezTo>
                    <a:pt x="11133" y="6571"/>
                    <a:pt x="10986" y="6586"/>
                    <a:pt x="10834" y="6616"/>
                  </a:cubicBezTo>
                  <a:cubicBezTo>
                    <a:pt x="10834" y="6616"/>
                    <a:pt x="10459" y="4343"/>
                    <a:pt x="8503" y="4343"/>
                  </a:cubicBezTo>
                  <a:cubicBezTo>
                    <a:pt x="8354" y="4343"/>
                    <a:pt x="8196" y="4357"/>
                    <a:pt x="8027" y="4385"/>
                  </a:cubicBezTo>
                  <a:cubicBezTo>
                    <a:pt x="8027" y="4385"/>
                    <a:pt x="8329" y="1441"/>
                    <a:pt x="5544" y="142"/>
                  </a:cubicBezTo>
                  <a:cubicBezTo>
                    <a:pt x="5337" y="46"/>
                    <a:pt x="5131" y="1"/>
                    <a:pt x="492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812;p38">
              <a:extLst>
                <a:ext uri="{FF2B5EF4-FFF2-40B4-BE49-F238E27FC236}">
                  <a16:creationId xmlns:a16="http://schemas.microsoft.com/office/drawing/2014/main" id="{A5F0EB59-87CB-389A-87B1-F081D4E801DD}"/>
                </a:ext>
              </a:extLst>
            </p:cNvPr>
            <p:cNvSpPr/>
            <p:nvPr/>
          </p:nvSpPr>
          <p:spPr>
            <a:xfrm>
              <a:off x="3837650" y="4134600"/>
              <a:ext cx="223950" cy="71800"/>
            </a:xfrm>
            <a:custGeom>
              <a:avLst/>
              <a:gdLst/>
              <a:ahLst/>
              <a:cxnLst/>
              <a:rect l="l" t="t" r="r" b="b"/>
              <a:pathLst>
                <a:path w="8958" h="2872" extrusionOk="0">
                  <a:moveTo>
                    <a:pt x="5886" y="1"/>
                  </a:moveTo>
                  <a:cubicBezTo>
                    <a:pt x="3225" y="1"/>
                    <a:pt x="1156" y="562"/>
                    <a:pt x="1" y="971"/>
                  </a:cubicBezTo>
                  <a:lnTo>
                    <a:pt x="3" y="971"/>
                  </a:lnTo>
                  <a:cubicBezTo>
                    <a:pt x="3" y="971"/>
                    <a:pt x="218" y="1216"/>
                    <a:pt x="640" y="1532"/>
                  </a:cubicBezTo>
                  <a:cubicBezTo>
                    <a:pt x="1397" y="2093"/>
                    <a:pt x="2819" y="2871"/>
                    <a:pt x="4885" y="2871"/>
                  </a:cubicBezTo>
                  <a:cubicBezTo>
                    <a:pt x="4937" y="2871"/>
                    <a:pt x="4990" y="2871"/>
                    <a:pt x="5043" y="2870"/>
                  </a:cubicBezTo>
                  <a:cubicBezTo>
                    <a:pt x="7839" y="2817"/>
                    <a:pt x="8700" y="1003"/>
                    <a:pt x="8905" y="426"/>
                  </a:cubicBezTo>
                  <a:lnTo>
                    <a:pt x="8905" y="422"/>
                  </a:lnTo>
                  <a:cubicBezTo>
                    <a:pt x="8944" y="315"/>
                    <a:pt x="8958" y="247"/>
                    <a:pt x="8958" y="247"/>
                  </a:cubicBezTo>
                  <a:cubicBezTo>
                    <a:pt x="8851" y="231"/>
                    <a:pt x="8747" y="215"/>
                    <a:pt x="8638" y="200"/>
                  </a:cubicBezTo>
                  <a:cubicBezTo>
                    <a:pt x="7666" y="59"/>
                    <a:pt x="6745" y="1"/>
                    <a:pt x="5886" y="1"/>
                  </a:cubicBezTo>
                  <a:close/>
                </a:path>
              </a:pathLst>
            </a:custGeom>
            <a:solidFill>
              <a:srgbClr val="F5AD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813;p38">
              <a:extLst>
                <a:ext uri="{FF2B5EF4-FFF2-40B4-BE49-F238E27FC236}">
                  <a16:creationId xmlns:a16="http://schemas.microsoft.com/office/drawing/2014/main" id="{BB25DA4E-1F6E-4F01-598C-CDB0BE6E5DCE}"/>
                </a:ext>
              </a:extLst>
            </p:cNvPr>
            <p:cNvSpPr/>
            <p:nvPr/>
          </p:nvSpPr>
          <p:spPr>
            <a:xfrm>
              <a:off x="3499400" y="3594100"/>
              <a:ext cx="718175" cy="552300"/>
            </a:xfrm>
            <a:custGeom>
              <a:avLst/>
              <a:gdLst/>
              <a:ahLst/>
              <a:cxnLst/>
              <a:rect l="l" t="t" r="r" b="b"/>
              <a:pathLst>
                <a:path w="28727" h="22092" extrusionOk="0">
                  <a:moveTo>
                    <a:pt x="18892" y="1"/>
                  </a:moveTo>
                  <a:cubicBezTo>
                    <a:pt x="15683" y="1"/>
                    <a:pt x="13265" y="2259"/>
                    <a:pt x="13265" y="2259"/>
                  </a:cubicBezTo>
                  <a:cubicBezTo>
                    <a:pt x="13265" y="2259"/>
                    <a:pt x="12127" y="1595"/>
                    <a:pt x="10415" y="1595"/>
                  </a:cubicBezTo>
                  <a:cubicBezTo>
                    <a:pt x="9737" y="1595"/>
                    <a:pt x="8968" y="1699"/>
                    <a:pt x="8145" y="1990"/>
                  </a:cubicBezTo>
                  <a:cubicBezTo>
                    <a:pt x="3551" y="3617"/>
                    <a:pt x="1" y="12029"/>
                    <a:pt x="5944" y="18411"/>
                  </a:cubicBezTo>
                  <a:cubicBezTo>
                    <a:pt x="7632" y="20220"/>
                    <a:pt x="11319" y="22091"/>
                    <a:pt x="15560" y="22091"/>
                  </a:cubicBezTo>
                  <a:cubicBezTo>
                    <a:pt x="18812" y="22091"/>
                    <a:pt x="22389" y="20991"/>
                    <a:pt x="25639" y="17921"/>
                  </a:cubicBezTo>
                  <a:cubicBezTo>
                    <a:pt x="25762" y="17807"/>
                    <a:pt x="28726" y="13420"/>
                    <a:pt x="26190" y="8446"/>
                  </a:cubicBezTo>
                  <a:cubicBezTo>
                    <a:pt x="26190" y="8446"/>
                    <a:pt x="27292" y="3906"/>
                    <a:pt x="22484" y="1025"/>
                  </a:cubicBezTo>
                  <a:cubicBezTo>
                    <a:pt x="21236" y="278"/>
                    <a:pt x="20016" y="1"/>
                    <a:pt x="1889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814;p38">
              <a:extLst>
                <a:ext uri="{FF2B5EF4-FFF2-40B4-BE49-F238E27FC236}">
                  <a16:creationId xmlns:a16="http://schemas.microsoft.com/office/drawing/2014/main" id="{298E1D47-E7B4-D345-0074-44974D287355}"/>
                </a:ext>
              </a:extLst>
            </p:cNvPr>
            <p:cNvSpPr/>
            <p:nvPr/>
          </p:nvSpPr>
          <p:spPr>
            <a:xfrm>
              <a:off x="3861075" y="4084275"/>
              <a:ext cx="171800" cy="76325"/>
            </a:xfrm>
            <a:custGeom>
              <a:avLst/>
              <a:gdLst/>
              <a:ahLst/>
              <a:cxnLst/>
              <a:rect l="l" t="t" r="r" b="b"/>
              <a:pathLst>
                <a:path w="6872" h="3053" extrusionOk="0">
                  <a:moveTo>
                    <a:pt x="6872" y="1"/>
                  </a:moveTo>
                  <a:lnTo>
                    <a:pt x="0" y="691"/>
                  </a:lnTo>
                  <a:lnTo>
                    <a:pt x="717" y="2922"/>
                  </a:lnTo>
                  <a:cubicBezTo>
                    <a:pt x="1416" y="3013"/>
                    <a:pt x="2054" y="3053"/>
                    <a:pt x="2634" y="3053"/>
                  </a:cubicBezTo>
                  <a:cubicBezTo>
                    <a:pt x="4712" y="3053"/>
                    <a:pt x="6047" y="2546"/>
                    <a:pt x="6816" y="2101"/>
                  </a:cubicBezTo>
                  <a:cubicBezTo>
                    <a:pt x="6843" y="1062"/>
                    <a:pt x="6870" y="93"/>
                    <a:pt x="6872" y="1"/>
                  </a:cubicBezTo>
                  <a:close/>
                </a:path>
              </a:pathLst>
            </a:custGeom>
            <a:solidFill>
              <a:srgbClr val="F5AD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815;p38">
              <a:extLst>
                <a:ext uri="{FF2B5EF4-FFF2-40B4-BE49-F238E27FC236}">
                  <a16:creationId xmlns:a16="http://schemas.microsoft.com/office/drawing/2014/main" id="{BD18BA09-635C-40A6-26BE-D32EFF2256FE}"/>
                </a:ext>
              </a:extLst>
            </p:cNvPr>
            <p:cNvSpPr/>
            <p:nvPr/>
          </p:nvSpPr>
          <p:spPr>
            <a:xfrm>
              <a:off x="3879000" y="4136775"/>
              <a:ext cx="152550" cy="88000"/>
            </a:xfrm>
            <a:custGeom>
              <a:avLst/>
              <a:gdLst/>
              <a:ahLst/>
              <a:cxnLst/>
              <a:rect l="l" t="t" r="r" b="b"/>
              <a:pathLst>
                <a:path w="6102" h="3520" extrusionOk="0">
                  <a:moveTo>
                    <a:pt x="6101" y="1"/>
                  </a:moveTo>
                  <a:lnTo>
                    <a:pt x="6101" y="1"/>
                  </a:lnTo>
                  <a:cubicBezTo>
                    <a:pt x="5329" y="447"/>
                    <a:pt x="3990" y="955"/>
                    <a:pt x="1904" y="955"/>
                  </a:cubicBezTo>
                  <a:cubicBezTo>
                    <a:pt x="1328" y="955"/>
                    <a:pt x="694" y="916"/>
                    <a:pt x="0" y="826"/>
                  </a:cubicBezTo>
                  <a:lnTo>
                    <a:pt x="0" y="826"/>
                  </a:lnTo>
                  <a:lnTo>
                    <a:pt x="527" y="2459"/>
                  </a:lnTo>
                  <a:cubicBezTo>
                    <a:pt x="1650" y="3259"/>
                    <a:pt x="2658" y="3519"/>
                    <a:pt x="3495" y="3519"/>
                  </a:cubicBezTo>
                  <a:cubicBezTo>
                    <a:pt x="5064" y="3519"/>
                    <a:pt x="6032" y="2602"/>
                    <a:pt x="6032" y="2602"/>
                  </a:cubicBezTo>
                  <a:cubicBezTo>
                    <a:pt x="6032" y="2602"/>
                    <a:pt x="6069" y="1252"/>
                    <a:pt x="6101" y="1"/>
                  </a:cubicBezTo>
                  <a:close/>
                </a:path>
              </a:pathLst>
            </a:custGeom>
            <a:solidFill>
              <a:srgbClr val="F5AD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816;p38">
              <a:extLst>
                <a:ext uri="{FF2B5EF4-FFF2-40B4-BE49-F238E27FC236}">
                  <a16:creationId xmlns:a16="http://schemas.microsoft.com/office/drawing/2014/main" id="{837D08F5-967C-CA37-EDC6-6875E17AAE39}"/>
                </a:ext>
              </a:extLst>
            </p:cNvPr>
            <p:cNvSpPr/>
            <p:nvPr/>
          </p:nvSpPr>
          <p:spPr>
            <a:xfrm>
              <a:off x="3613425" y="4053500"/>
              <a:ext cx="769725" cy="816100"/>
            </a:xfrm>
            <a:custGeom>
              <a:avLst/>
              <a:gdLst/>
              <a:ahLst/>
              <a:cxnLst/>
              <a:rect l="l" t="t" r="r" b="b"/>
              <a:pathLst>
                <a:path w="30789" h="32644" extrusionOk="0">
                  <a:moveTo>
                    <a:pt x="24165" y="0"/>
                  </a:moveTo>
                  <a:cubicBezTo>
                    <a:pt x="23802" y="0"/>
                    <a:pt x="23420" y="45"/>
                    <a:pt x="23028" y="148"/>
                  </a:cubicBezTo>
                  <a:cubicBezTo>
                    <a:pt x="19209" y="1146"/>
                    <a:pt x="17950" y="3457"/>
                    <a:pt x="17929" y="3491"/>
                  </a:cubicBezTo>
                  <a:cubicBezTo>
                    <a:pt x="17929" y="3491"/>
                    <a:pt x="17915" y="3557"/>
                    <a:pt x="17876" y="3666"/>
                  </a:cubicBezTo>
                  <a:lnTo>
                    <a:pt x="17876" y="3670"/>
                  </a:lnTo>
                  <a:cubicBezTo>
                    <a:pt x="17671" y="4247"/>
                    <a:pt x="16810" y="6061"/>
                    <a:pt x="14014" y="6114"/>
                  </a:cubicBezTo>
                  <a:cubicBezTo>
                    <a:pt x="13961" y="6115"/>
                    <a:pt x="13908" y="6115"/>
                    <a:pt x="13856" y="6115"/>
                  </a:cubicBezTo>
                  <a:cubicBezTo>
                    <a:pt x="11790" y="6115"/>
                    <a:pt x="10368" y="5337"/>
                    <a:pt x="9611" y="4776"/>
                  </a:cubicBezTo>
                  <a:cubicBezTo>
                    <a:pt x="9189" y="4460"/>
                    <a:pt x="8974" y="4215"/>
                    <a:pt x="8974" y="4215"/>
                  </a:cubicBezTo>
                  <a:lnTo>
                    <a:pt x="8972" y="4215"/>
                  </a:lnTo>
                  <a:cubicBezTo>
                    <a:pt x="7767" y="3293"/>
                    <a:pt x="6260" y="2635"/>
                    <a:pt x="4389" y="2635"/>
                  </a:cubicBezTo>
                  <a:cubicBezTo>
                    <a:pt x="4288" y="2635"/>
                    <a:pt x="4186" y="2637"/>
                    <a:pt x="4084" y="2641"/>
                  </a:cubicBezTo>
                  <a:cubicBezTo>
                    <a:pt x="718" y="2768"/>
                    <a:pt x="316" y="3805"/>
                    <a:pt x="849" y="4233"/>
                  </a:cubicBezTo>
                  <a:cubicBezTo>
                    <a:pt x="998" y="4348"/>
                    <a:pt x="1222" y="4386"/>
                    <a:pt x="1476" y="4386"/>
                  </a:cubicBezTo>
                  <a:cubicBezTo>
                    <a:pt x="2000" y="4386"/>
                    <a:pt x="2653" y="4223"/>
                    <a:pt x="3059" y="4223"/>
                  </a:cubicBezTo>
                  <a:cubicBezTo>
                    <a:pt x="3081" y="4223"/>
                    <a:pt x="3102" y="4224"/>
                    <a:pt x="3123" y="4225"/>
                  </a:cubicBezTo>
                  <a:cubicBezTo>
                    <a:pt x="4043" y="4305"/>
                    <a:pt x="4407" y="4905"/>
                    <a:pt x="4426" y="5796"/>
                  </a:cubicBezTo>
                  <a:cubicBezTo>
                    <a:pt x="4422" y="6472"/>
                    <a:pt x="3930" y="7708"/>
                    <a:pt x="4299" y="8310"/>
                  </a:cubicBezTo>
                  <a:cubicBezTo>
                    <a:pt x="4408" y="8487"/>
                    <a:pt x="4586" y="8553"/>
                    <a:pt x="4796" y="8553"/>
                  </a:cubicBezTo>
                  <a:cubicBezTo>
                    <a:pt x="5295" y="8553"/>
                    <a:pt x="5969" y="8177"/>
                    <a:pt x="6280" y="8040"/>
                  </a:cubicBezTo>
                  <a:cubicBezTo>
                    <a:pt x="6799" y="7858"/>
                    <a:pt x="7386" y="7648"/>
                    <a:pt x="7949" y="7648"/>
                  </a:cubicBezTo>
                  <a:cubicBezTo>
                    <a:pt x="8003" y="7648"/>
                    <a:pt x="8058" y="7650"/>
                    <a:pt x="8111" y="7654"/>
                  </a:cubicBezTo>
                  <a:lnTo>
                    <a:pt x="7136" y="17658"/>
                  </a:lnTo>
                  <a:cubicBezTo>
                    <a:pt x="2715" y="22842"/>
                    <a:pt x="21" y="29951"/>
                    <a:pt x="0" y="30008"/>
                  </a:cubicBezTo>
                  <a:cubicBezTo>
                    <a:pt x="633" y="29652"/>
                    <a:pt x="1293" y="29503"/>
                    <a:pt x="1981" y="29503"/>
                  </a:cubicBezTo>
                  <a:cubicBezTo>
                    <a:pt x="2637" y="29503"/>
                    <a:pt x="3319" y="29639"/>
                    <a:pt x="4024" y="29859"/>
                  </a:cubicBezTo>
                  <a:cubicBezTo>
                    <a:pt x="5678" y="30377"/>
                    <a:pt x="7468" y="31358"/>
                    <a:pt x="9382" y="32141"/>
                  </a:cubicBezTo>
                  <a:cubicBezTo>
                    <a:pt x="10255" y="32498"/>
                    <a:pt x="11035" y="32644"/>
                    <a:pt x="11766" y="32644"/>
                  </a:cubicBezTo>
                  <a:cubicBezTo>
                    <a:pt x="14036" y="32644"/>
                    <a:pt x="15842" y="31241"/>
                    <a:pt x="18554" y="30420"/>
                  </a:cubicBezTo>
                  <a:cubicBezTo>
                    <a:pt x="19197" y="30225"/>
                    <a:pt x="19731" y="30146"/>
                    <a:pt x="20196" y="30146"/>
                  </a:cubicBezTo>
                  <a:cubicBezTo>
                    <a:pt x="22269" y="30146"/>
                    <a:pt x="22947" y="31734"/>
                    <a:pt x="25768" y="31734"/>
                  </a:cubicBezTo>
                  <a:cubicBezTo>
                    <a:pt x="25831" y="31734"/>
                    <a:pt x="25895" y="31733"/>
                    <a:pt x="25960" y="31731"/>
                  </a:cubicBezTo>
                  <a:cubicBezTo>
                    <a:pt x="29597" y="31641"/>
                    <a:pt x="30789" y="29187"/>
                    <a:pt x="30789" y="29187"/>
                  </a:cubicBezTo>
                  <a:cubicBezTo>
                    <a:pt x="29668" y="23266"/>
                    <a:pt x="26175" y="18453"/>
                    <a:pt x="24977" y="16939"/>
                  </a:cubicBezTo>
                  <a:cubicBezTo>
                    <a:pt x="24721" y="16618"/>
                    <a:pt x="24567" y="16439"/>
                    <a:pt x="24567" y="16439"/>
                  </a:cubicBezTo>
                  <a:cubicBezTo>
                    <a:pt x="24004" y="13670"/>
                    <a:pt x="22635" y="10178"/>
                    <a:pt x="21510" y="7593"/>
                  </a:cubicBezTo>
                  <a:cubicBezTo>
                    <a:pt x="21293" y="7103"/>
                    <a:pt x="21088" y="6644"/>
                    <a:pt x="20902" y="6231"/>
                  </a:cubicBezTo>
                  <a:cubicBezTo>
                    <a:pt x="20935" y="6212"/>
                    <a:pt x="20967" y="6196"/>
                    <a:pt x="21004" y="6183"/>
                  </a:cubicBezTo>
                  <a:cubicBezTo>
                    <a:pt x="21107" y="6146"/>
                    <a:pt x="21216" y="6130"/>
                    <a:pt x="21330" y="6130"/>
                  </a:cubicBezTo>
                  <a:cubicBezTo>
                    <a:pt x="21870" y="6130"/>
                    <a:pt x="22507" y="6486"/>
                    <a:pt x="23010" y="6562"/>
                  </a:cubicBezTo>
                  <a:cubicBezTo>
                    <a:pt x="23129" y="6581"/>
                    <a:pt x="23237" y="6590"/>
                    <a:pt x="23334" y="6590"/>
                  </a:cubicBezTo>
                  <a:cubicBezTo>
                    <a:pt x="24876" y="6590"/>
                    <a:pt x="23737" y="4327"/>
                    <a:pt x="23727" y="3373"/>
                  </a:cubicBezTo>
                  <a:cubicBezTo>
                    <a:pt x="23686" y="1770"/>
                    <a:pt x="26153" y="2852"/>
                    <a:pt x="26847" y="1902"/>
                  </a:cubicBezTo>
                  <a:cubicBezTo>
                    <a:pt x="27372" y="1183"/>
                    <a:pt x="26023" y="0"/>
                    <a:pt x="241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817;p38">
              <a:extLst>
                <a:ext uri="{FF2B5EF4-FFF2-40B4-BE49-F238E27FC236}">
                  <a16:creationId xmlns:a16="http://schemas.microsoft.com/office/drawing/2014/main" id="{F13E1532-D3DC-3F08-24A9-FE26A88AA601}"/>
                </a:ext>
              </a:extLst>
            </p:cNvPr>
            <p:cNvSpPr/>
            <p:nvPr/>
          </p:nvSpPr>
          <p:spPr>
            <a:xfrm>
              <a:off x="3821675" y="4181175"/>
              <a:ext cx="12525" cy="6325"/>
            </a:xfrm>
            <a:custGeom>
              <a:avLst/>
              <a:gdLst/>
              <a:ahLst/>
              <a:cxnLst/>
              <a:rect l="l" t="t" r="r" b="b"/>
              <a:pathLst>
                <a:path w="501" h="253" extrusionOk="0">
                  <a:moveTo>
                    <a:pt x="501" y="1"/>
                  </a:moveTo>
                  <a:lnTo>
                    <a:pt x="501" y="1"/>
                  </a:lnTo>
                  <a:cubicBezTo>
                    <a:pt x="173" y="150"/>
                    <a:pt x="1" y="249"/>
                    <a:pt x="1" y="253"/>
                  </a:cubicBezTo>
                  <a:cubicBezTo>
                    <a:pt x="19" y="243"/>
                    <a:pt x="191" y="144"/>
                    <a:pt x="501" y="1"/>
                  </a:cubicBezTo>
                  <a:close/>
                </a:path>
              </a:pathLst>
            </a:custGeom>
            <a:solidFill>
              <a:srgbClr val="FFF9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818;p38">
              <a:extLst>
                <a:ext uri="{FF2B5EF4-FFF2-40B4-BE49-F238E27FC236}">
                  <a16:creationId xmlns:a16="http://schemas.microsoft.com/office/drawing/2014/main" id="{5DED54E0-40E7-B4FD-F69F-41060E1FF484}"/>
                </a:ext>
              </a:extLst>
            </p:cNvPr>
            <p:cNvSpPr/>
            <p:nvPr/>
          </p:nvSpPr>
          <p:spPr>
            <a:xfrm>
              <a:off x="3662500" y="4054000"/>
              <a:ext cx="592875" cy="231775"/>
            </a:xfrm>
            <a:custGeom>
              <a:avLst/>
              <a:gdLst/>
              <a:ahLst/>
              <a:cxnLst/>
              <a:rect l="l" t="t" r="r" b="b"/>
              <a:pathLst>
                <a:path w="23715" h="9271" extrusionOk="0">
                  <a:moveTo>
                    <a:pt x="22536" y="1"/>
                  </a:moveTo>
                  <a:lnTo>
                    <a:pt x="22536" y="1"/>
                  </a:lnTo>
                  <a:cubicBezTo>
                    <a:pt x="23030" y="437"/>
                    <a:pt x="23342" y="1001"/>
                    <a:pt x="22956" y="1425"/>
                  </a:cubicBezTo>
                  <a:cubicBezTo>
                    <a:pt x="22547" y="1877"/>
                    <a:pt x="21498" y="1666"/>
                    <a:pt x="20938" y="1802"/>
                  </a:cubicBezTo>
                  <a:cubicBezTo>
                    <a:pt x="19857" y="2062"/>
                    <a:pt x="20389" y="3402"/>
                    <a:pt x="20545" y="4117"/>
                  </a:cubicBezTo>
                  <a:cubicBezTo>
                    <a:pt x="20719" y="4918"/>
                    <a:pt x="20317" y="5098"/>
                    <a:pt x="19772" y="5098"/>
                  </a:cubicBezTo>
                  <a:cubicBezTo>
                    <a:pt x="19326" y="5098"/>
                    <a:pt x="18784" y="4977"/>
                    <a:pt x="18384" y="4977"/>
                  </a:cubicBezTo>
                  <a:cubicBezTo>
                    <a:pt x="18353" y="4977"/>
                    <a:pt x="18324" y="4978"/>
                    <a:pt x="18295" y="4979"/>
                  </a:cubicBezTo>
                  <a:cubicBezTo>
                    <a:pt x="17693" y="5014"/>
                    <a:pt x="17449" y="5498"/>
                    <a:pt x="17302" y="6010"/>
                  </a:cubicBezTo>
                  <a:cubicBezTo>
                    <a:pt x="17066" y="6817"/>
                    <a:pt x="17050" y="7639"/>
                    <a:pt x="16599" y="8384"/>
                  </a:cubicBezTo>
                  <a:cubicBezTo>
                    <a:pt x="16408" y="8698"/>
                    <a:pt x="16203" y="8813"/>
                    <a:pt x="15999" y="8813"/>
                  </a:cubicBezTo>
                  <a:cubicBezTo>
                    <a:pt x="15525" y="8813"/>
                    <a:pt x="15056" y="8192"/>
                    <a:pt x="14774" y="7960"/>
                  </a:cubicBezTo>
                  <a:cubicBezTo>
                    <a:pt x="14417" y="7669"/>
                    <a:pt x="14026" y="7372"/>
                    <a:pt x="13594" y="7202"/>
                  </a:cubicBezTo>
                  <a:cubicBezTo>
                    <a:pt x="13267" y="7075"/>
                    <a:pt x="12981" y="7010"/>
                    <a:pt x="12708" y="7010"/>
                  </a:cubicBezTo>
                  <a:cubicBezTo>
                    <a:pt x="12333" y="7010"/>
                    <a:pt x="11981" y="7132"/>
                    <a:pt x="11580" y="7387"/>
                  </a:cubicBezTo>
                  <a:cubicBezTo>
                    <a:pt x="11031" y="7737"/>
                    <a:pt x="10121" y="8960"/>
                    <a:pt x="9341" y="8960"/>
                  </a:cubicBezTo>
                  <a:cubicBezTo>
                    <a:pt x="9155" y="8960"/>
                    <a:pt x="8976" y="8890"/>
                    <a:pt x="8812" y="8722"/>
                  </a:cubicBezTo>
                  <a:cubicBezTo>
                    <a:pt x="8382" y="8284"/>
                    <a:pt x="8222" y="7567"/>
                    <a:pt x="7892" y="7053"/>
                  </a:cubicBezTo>
                  <a:cubicBezTo>
                    <a:pt x="7574" y="6561"/>
                    <a:pt x="6956" y="6243"/>
                    <a:pt x="6382" y="6182"/>
                  </a:cubicBezTo>
                  <a:cubicBezTo>
                    <a:pt x="6252" y="6168"/>
                    <a:pt x="6128" y="6161"/>
                    <a:pt x="6006" y="6161"/>
                  </a:cubicBezTo>
                  <a:cubicBezTo>
                    <a:pt x="5457" y="6161"/>
                    <a:pt x="4979" y="6301"/>
                    <a:pt x="4452" y="6540"/>
                  </a:cubicBezTo>
                  <a:cubicBezTo>
                    <a:pt x="4266" y="6626"/>
                    <a:pt x="4073" y="6690"/>
                    <a:pt x="3874" y="6731"/>
                  </a:cubicBezTo>
                  <a:cubicBezTo>
                    <a:pt x="3802" y="6749"/>
                    <a:pt x="3738" y="6757"/>
                    <a:pt x="3682" y="6757"/>
                  </a:cubicBezTo>
                  <a:cubicBezTo>
                    <a:pt x="3031" y="6757"/>
                    <a:pt x="3427" y="5647"/>
                    <a:pt x="3489" y="5428"/>
                  </a:cubicBezTo>
                  <a:cubicBezTo>
                    <a:pt x="3600" y="5057"/>
                    <a:pt x="3598" y="4717"/>
                    <a:pt x="3530" y="4340"/>
                  </a:cubicBezTo>
                  <a:cubicBezTo>
                    <a:pt x="3446" y="3867"/>
                    <a:pt x="3038" y="3441"/>
                    <a:pt x="2557" y="3367"/>
                  </a:cubicBezTo>
                  <a:cubicBezTo>
                    <a:pt x="2176" y="3307"/>
                    <a:pt x="1797" y="3326"/>
                    <a:pt x="1414" y="3320"/>
                  </a:cubicBezTo>
                  <a:cubicBezTo>
                    <a:pt x="1070" y="3316"/>
                    <a:pt x="369" y="3316"/>
                    <a:pt x="363" y="2818"/>
                  </a:cubicBezTo>
                  <a:cubicBezTo>
                    <a:pt x="232" y="2844"/>
                    <a:pt x="113" y="2873"/>
                    <a:pt x="0" y="2904"/>
                  </a:cubicBezTo>
                  <a:cubicBezTo>
                    <a:pt x="4" y="3002"/>
                    <a:pt x="33" y="3099"/>
                    <a:pt x="96" y="3176"/>
                  </a:cubicBezTo>
                  <a:cubicBezTo>
                    <a:pt x="416" y="3561"/>
                    <a:pt x="944" y="3624"/>
                    <a:pt x="1464" y="3624"/>
                  </a:cubicBezTo>
                  <a:cubicBezTo>
                    <a:pt x="1716" y="3624"/>
                    <a:pt x="1966" y="3609"/>
                    <a:pt x="2190" y="3609"/>
                  </a:cubicBezTo>
                  <a:cubicBezTo>
                    <a:pt x="2227" y="3609"/>
                    <a:pt x="2263" y="3610"/>
                    <a:pt x="2299" y="3611"/>
                  </a:cubicBezTo>
                  <a:cubicBezTo>
                    <a:pt x="4075" y="3654"/>
                    <a:pt x="2778" y="5811"/>
                    <a:pt x="3139" y="6739"/>
                  </a:cubicBezTo>
                  <a:cubicBezTo>
                    <a:pt x="3226" y="6965"/>
                    <a:pt x="3424" y="7039"/>
                    <a:pt x="3652" y="7039"/>
                  </a:cubicBezTo>
                  <a:cubicBezTo>
                    <a:pt x="3988" y="7039"/>
                    <a:pt x="4388" y="6877"/>
                    <a:pt x="4591" y="6794"/>
                  </a:cubicBezTo>
                  <a:cubicBezTo>
                    <a:pt x="5067" y="6598"/>
                    <a:pt x="5555" y="6480"/>
                    <a:pt x="6014" y="6480"/>
                  </a:cubicBezTo>
                  <a:cubicBezTo>
                    <a:pt x="6779" y="6480"/>
                    <a:pt x="7467" y="6807"/>
                    <a:pt x="7902" y="7647"/>
                  </a:cubicBezTo>
                  <a:cubicBezTo>
                    <a:pt x="8187" y="8194"/>
                    <a:pt x="8380" y="8884"/>
                    <a:pt x="8963" y="9187"/>
                  </a:cubicBezTo>
                  <a:cubicBezTo>
                    <a:pt x="9075" y="9245"/>
                    <a:pt x="9190" y="9270"/>
                    <a:pt x="9306" y="9270"/>
                  </a:cubicBezTo>
                  <a:cubicBezTo>
                    <a:pt x="9700" y="9270"/>
                    <a:pt x="10101" y="8984"/>
                    <a:pt x="10391" y="8767"/>
                  </a:cubicBezTo>
                  <a:cubicBezTo>
                    <a:pt x="10942" y="8358"/>
                    <a:pt x="11383" y="7850"/>
                    <a:pt x="11967" y="7481"/>
                  </a:cubicBezTo>
                  <a:cubicBezTo>
                    <a:pt x="12202" y="7332"/>
                    <a:pt x="12450" y="7269"/>
                    <a:pt x="12700" y="7269"/>
                  </a:cubicBezTo>
                  <a:cubicBezTo>
                    <a:pt x="13461" y="7269"/>
                    <a:pt x="14243" y="7848"/>
                    <a:pt x="14759" y="8335"/>
                  </a:cubicBezTo>
                  <a:cubicBezTo>
                    <a:pt x="15065" y="8624"/>
                    <a:pt x="15487" y="9087"/>
                    <a:pt x="15952" y="9087"/>
                  </a:cubicBezTo>
                  <a:cubicBezTo>
                    <a:pt x="16058" y="9087"/>
                    <a:pt x="16166" y="9063"/>
                    <a:pt x="16275" y="9007"/>
                  </a:cubicBezTo>
                  <a:cubicBezTo>
                    <a:pt x="17056" y="8610"/>
                    <a:pt x="17222" y="7737"/>
                    <a:pt x="17419" y="6952"/>
                  </a:cubicBezTo>
                  <a:cubicBezTo>
                    <a:pt x="17591" y="6268"/>
                    <a:pt x="17470" y="5311"/>
                    <a:pt x="18572" y="5254"/>
                  </a:cubicBezTo>
                  <a:cubicBezTo>
                    <a:pt x="18602" y="5252"/>
                    <a:pt x="18632" y="5252"/>
                    <a:pt x="18662" y="5252"/>
                  </a:cubicBezTo>
                  <a:cubicBezTo>
                    <a:pt x="19155" y="5252"/>
                    <a:pt x="19635" y="5439"/>
                    <a:pt x="20128" y="5439"/>
                  </a:cubicBezTo>
                  <a:cubicBezTo>
                    <a:pt x="20147" y="5439"/>
                    <a:pt x="20165" y="5439"/>
                    <a:pt x="20184" y="5438"/>
                  </a:cubicBezTo>
                  <a:cubicBezTo>
                    <a:pt x="20672" y="5426"/>
                    <a:pt x="20877" y="5039"/>
                    <a:pt x="20899" y="4606"/>
                  </a:cubicBezTo>
                  <a:cubicBezTo>
                    <a:pt x="20934" y="3869"/>
                    <a:pt x="20422" y="3160"/>
                    <a:pt x="20596" y="2422"/>
                  </a:cubicBezTo>
                  <a:cubicBezTo>
                    <a:pt x="20758" y="1746"/>
                    <a:pt x="22375" y="2072"/>
                    <a:pt x="22874" y="1818"/>
                  </a:cubicBezTo>
                  <a:cubicBezTo>
                    <a:pt x="23714" y="1392"/>
                    <a:pt x="23423" y="650"/>
                    <a:pt x="22915" y="48"/>
                  </a:cubicBezTo>
                  <a:cubicBezTo>
                    <a:pt x="22792" y="27"/>
                    <a:pt x="22665" y="13"/>
                    <a:pt x="225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819;p38">
              <a:extLst>
                <a:ext uri="{FF2B5EF4-FFF2-40B4-BE49-F238E27FC236}">
                  <a16:creationId xmlns:a16="http://schemas.microsoft.com/office/drawing/2014/main" id="{5CCFDBE7-B87A-5E2E-08B8-FB52551E10C4}"/>
                </a:ext>
              </a:extLst>
            </p:cNvPr>
            <p:cNvSpPr/>
            <p:nvPr/>
          </p:nvSpPr>
          <p:spPr>
            <a:xfrm>
              <a:off x="3680475" y="4053525"/>
              <a:ext cx="547025" cy="202800"/>
            </a:xfrm>
            <a:custGeom>
              <a:avLst/>
              <a:gdLst/>
              <a:ahLst/>
              <a:cxnLst/>
              <a:rect l="l" t="t" r="r" b="b"/>
              <a:pathLst>
                <a:path w="21881" h="8112" extrusionOk="0">
                  <a:moveTo>
                    <a:pt x="21460" y="0"/>
                  </a:moveTo>
                  <a:cubicBezTo>
                    <a:pt x="21319" y="0"/>
                    <a:pt x="21174" y="10"/>
                    <a:pt x="21029" y="26"/>
                  </a:cubicBezTo>
                  <a:cubicBezTo>
                    <a:pt x="21481" y="425"/>
                    <a:pt x="21639" y="923"/>
                    <a:pt x="20836" y="1145"/>
                  </a:cubicBezTo>
                  <a:cubicBezTo>
                    <a:pt x="20314" y="1288"/>
                    <a:pt x="19769" y="1286"/>
                    <a:pt x="19277" y="1544"/>
                  </a:cubicBezTo>
                  <a:cubicBezTo>
                    <a:pt x="18462" y="1974"/>
                    <a:pt x="19080" y="3199"/>
                    <a:pt x="19195" y="3828"/>
                  </a:cubicBezTo>
                  <a:cubicBezTo>
                    <a:pt x="19293" y="4374"/>
                    <a:pt x="19057" y="4533"/>
                    <a:pt x="18701" y="4533"/>
                  </a:cubicBezTo>
                  <a:cubicBezTo>
                    <a:pt x="18202" y="4533"/>
                    <a:pt x="17466" y="4219"/>
                    <a:pt x="17091" y="4219"/>
                  </a:cubicBezTo>
                  <a:cubicBezTo>
                    <a:pt x="17064" y="4219"/>
                    <a:pt x="17038" y="4220"/>
                    <a:pt x="17015" y="4224"/>
                  </a:cubicBezTo>
                  <a:cubicBezTo>
                    <a:pt x="16431" y="4310"/>
                    <a:pt x="16230" y="4668"/>
                    <a:pt x="16085" y="5211"/>
                  </a:cubicBezTo>
                  <a:cubicBezTo>
                    <a:pt x="15892" y="5930"/>
                    <a:pt x="15799" y="7402"/>
                    <a:pt x="14840" y="7402"/>
                  </a:cubicBezTo>
                  <a:cubicBezTo>
                    <a:pt x="14637" y="7402"/>
                    <a:pt x="14396" y="7336"/>
                    <a:pt x="14106" y="7182"/>
                  </a:cubicBezTo>
                  <a:cubicBezTo>
                    <a:pt x="13372" y="6793"/>
                    <a:pt x="12877" y="6234"/>
                    <a:pt x="12018" y="6127"/>
                  </a:cubicBezTo>
                  <a:cubicBezTo>
                    <a:pt x="11973" y="6121"/>
                    <a:pt x="11928" y="6119"/>
                    <a:pt x="11883" y="6119"/>
                  </a:cubicBezTo>
                  <a:cubicBezTo>
                    <a:pt x="11300" y="6119"/>
                    <a:pt x="10728" y="6577"/>
                    <a:pt x="10305" y="6910"/>
                  </a:cubicBezTo>
                  <a:cubicBezTo>
                    <a:pt x="9887" y="7236"/>
                    <a:pt x="9400" y="7808"/>
                    <a:pt x="8817" y="7808"/>
                  </a:cubicBezTo>
                  <a:cubicBezTo>
                    <a:pt x="8760" y="7808"/>
                    <a:pt x="8703" y="7802"/>
                    <a:pt x="8644" y="7791"/>
                  </a:cubicBezTo>
                  <a:cubicBezTo>
                    <a:pt x="8269" y="7719"/>
                    <a:pt x="8052" y="7209"/>
                    <a:pt x="7898" y="6916"/>
                  </a:cubicBezTo>
                  <a:cubicBezTo>
                    <a:pt x="7397" y="5961"/>
                    <a:pt x="6989" y="5326"/>
                    <a:pt x="5978" y="5326"/>
                  </a:cubicBezTo>
                  <a:cubicBezTo>
                    <a:pt x="5836" y="5326"/>
                    <a:pt x="5682" y="5339"/>
                    <a:pt x="5513" y="5365"/>
                  </a:cubicBezTo>
                  <a:cubicBezTo>
                    <a:pt x="5247" y="5406"/>
                    <a:pt x="4897" y="5488"/>
                    <a:pt x="4653" y="5607"/>
                  </a:cubicBezTo>
                  <a:cubicBezTo>
                    <a:pt x="4538" y="5658"/>
                    <a:pt x="4426" y="5717"/>
                    <a:pt x="4317" y="5783"/>
                  </a:cubicBezTo>
                  <a:cubicBezTo>
                    <a:pt x="4174" y="5864"/>
                    <a:pt x="3883" y="6055"/>
                    <a:pt x="3650" y="6055"/>
                  </a:cubicBezTo>
                  <a:cubicBezTo>
                    <a:pt x="3449" y="6055"/>
                    <a:pt x="3292" y="5913"/>
                    <a:pt x="3311" y="5435"/>
                  </a:cubicBezTo>
                  <a:cubicBezTo>
                    <a:pt x="3342" y="4673"/>
                    <a:pt x="3651" y="4183"/>
                    <a:pt x="3291" y="3443"/>
                  </a:cubicBezTo>
                  <a:cubicBezTo>
                    <a:pt x="3048" y="2949"/>
                    <a:pt x="2475" y="2730"/>
                    <a:pt x="1961" y="2730"/>
                  </a:cubicBezTo>
                  <a:cubicBezTo>
                    <a:pt x="1950" y="2730"/>
                    <a:pt x="1938" y="2730"/>
                    <a:pt x="1926" y="2730"/>
                  </a:cubicBezTo>
                  <a:cubicBezTo>
                    <a:pt x="1507" y="2740"/>
                    <a:pt x="1097" y="2835"/>
                    <a:pt x="676" y="2835"/>
                  </a:cubicBezTo>
                  <a:cubicBezTo>
                    <a:pt x="667" y="2835"/>
                    <a:pt x="658" y="2835"/>
                    <a:pt x="650" y="2835"/>
                  </a:cubicBezTo>
                  <a:cubicBezTo>
                    <a:pt x="490" y="2833"/>
                    <a:pt x="392" y="2790"/>
                    <a:pt x="336" y="2718"/>
                  </a:cubicBezTo>
                  <a:cubicBezTo>
                    <a:pt x="217" y="2732"/>
                    <a:pt x="107" y="2749"/>
                    <a:pt x="0" y="2767"/>
                  </a:cubicBezTo>
                  <a:cubicBezTo>
                    <a:pt x="2" y="2771"/>
                    <a:pt x="2" y="2773"/>
                    <a:pt x="2" y="2775"/>
                  </a:cubicBezTo>
                  <a:cubicBezTo>
                    <a:pt x="84" y="3071"/>
                    <a:pt x="409" y="3145"/>
                    <a:pt x="744" y="3145"/>
                  </a:cubicBezTo>
                  <a:cubicBezTo>
                    <a:pt x="1015" y="3145"/>
                    <a:pt x="1293" y="3097"/>
                    <a:pt x="1455" y="3079"/>
                  </a:cubicBezTo>
                  <a:cubicBezTo>
                    <a:pt x="1565" y="3066"/>
                    <a:pt x="1671" y="3059"/>
                    <a:pt x="1772" y="3059"/>
                  </a:cubicBezTo>
                  <a:cubicBezTo>
                    <a:pt x="2824" y="3059"/>
                    <a:pt x="3346" y="3749"/>
                    <a:pt x="3114" y="4861"/>
                  </a:cubicBezTo>
                  <a:cubicBezTo>
                    <a:pt x="3039" y="5222"/>
                    <a:pt x="2991" y="5560"/>
                    <a:pt x="3043" y="5928"/>
                  </a:cubicBezTo>
                  <a:cubicBezTo>
                    <a:pt x="3087" y="6261"/>
                    <a:pt x="3307" y="6364"/>
                    <a:pt x="3555" y="6364"/>
                  </a:cubicBezTo>
                  <a:cubicBezTo>
                    <a:pt x="3720" y="6364"/>
                    <a:pt x="3897" y="6318"/>
                    <a:pt x="4042" y="6264"/>
                  </a:cubicBezTo>
                  <a:cubicBezTo>
                    <a:pt x="4721" y="6010"/>
                    <a:pt x="5429" y="5652"/>
                    <a:pt x="6064" y="5652"/>
                  </a:cubicBezTo>
                  <a:cubicBezTo>
                    <a:pt x="6567" y="5652"/>
                    <a:pt x="7025" y="5876"/>
                    <a:pt x="7388" y="6551"/>
                  </a:cubicBezTo>
                  <a:cubicBezTo>
                    <a:pt x="7669" y="7072"/>
                    <a:pt x="7869" y="7664"/>
                    <a:pt x="8388" y="7996"/>
                  </a:cubicBezTo>
                  <a:cubicBezTo>
                    <a:pt x="8514" y="8078"/>
                    <a:pt x="8652" y="8112"/>
                    <a:pt x="8793" y="8112"/>
                  </a:cubicBezTo>
                  <a:cubicBezTo>
                    <a:pt x="9159" y="8112"/>
                    <a:pt x="9545" y="7886"/>
                    <a:pt x="9804" y="7686"/>
                  </a:cubicBezTo>
                  <a:cubicBezTo>
                    <a:pt x="10475" y="7168"/>
                    <a:pt x="11100" y="6480"/>
                    <a:pt x="12006" y="6418"/>
                  </a:cubicBezTo>
                  <a:cubicBezTo>
                    <a:pt x="12029" y="6416"/>
                    <a:pt x="12052" y="6416"/>
                    <a:pt x="12075" y="6416"/>
                  </a:cubicBezTo>
                  <a:cubicBezTo>
                    <a:pt x="12741" y="6416"/>
                    <a:pt x="13419" y="7085"/>
                    <a:pt x="13948" y="7428"/>
                  </a:cubicBezTo>
                  <a:cubicBezTo>
                    <a:pt x="14272" y="7637"/>
                    <a:pt x="14552" y="7727"/>
                    <a:pt x="14797" y="7727"/>
                  </a:cubicBezTo>
                  <a:cubicBezTo>
                    <a:pt x="15779" y="7727"/>
                    <a:pt x="16169" y="6277"/>
                    <a:pt x="16368" y="5304"/>
                  </a:cubicBezTo>
                  <a:cubicBezTo>
                    <a:pt x="16472" y="4785"/>
                    <a:pt x="16844" y="4656"/>
                    <a:pt x="17296" y="4656"/>
                  </a:cubicBezTo>
                  <a:cubicBezTo>
                    <a:pt x="17741" y="4656"/>
                    <a:pt x="18264" y="4781"/>
                    <a:pt x="18689" y="4781"/>
                  </a:cubicBezTo>
                  <a:cubicBezTo>
                    <a:pt x="19242" y="4781"/>
                    <a:pt x="19627" y="4568"/>
                    <a:pt x="19451" y="3591"/>
                  </a:cubicBezTo>
                  <a:cubicBezTo>
                    <a:pt x="19388" y="3242"/>
                    <a:pt x="19269" y="2902"/>
                    <a:pt x="19193" y="2556"/>
                  </a:cubicBezTo>
                  <a:cubicBezTo>
                    <a:pt x="19031" y="1831"/>
                    <a:pt x="19631" y="1671"/>
                    <a:pt x="20178" y="1565"/>
                  </a:cubicBezTo>
                  <a:cubicBezTo>
                    <a:pt x="20600" y="1483"/>
                    <a:pt x="21424" y="1456"/>
                    <a:pt x="21674" y="1009"/>
                  </a:cubicBezTo>
                  <a:cubicBezTo>
                    <a:pt x="21881" y="639"/>
                    <a:pt x="21780" y="292"/>
                    <a:pt x="21533" y="1"/>
                  </a:cubicBezTo>
                  <a:cubicBezTo>
                    <a:pt x="21508" y="1"/>
                    <a:pt x="21484" y="0"/>
                    <a:pt x="21460" y="0"/>
                  </a:cubicBezTo>
                  <a:close/>
                </a:path>
              </a:pathLst>
            </a:custGeom>
            <a:solidFill>
              <a:srgbClr val="FED4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820;p38">
              <a:extLst>
                <a:ext uri="{FF2B5EF4-FFF2-40B4-BE49-F238E27FC236}">
                  <a16:creationId xmlns:a16="http://schemas.microsoft.com/office/drawing/2014/main" id="{5FA36B1E-289C-EFD0-E43C-73ADB4AD3688}"/>
                </a:ext>
              </a:extLst>
            </p:cNvPr>
            <p:cNvSpPr/>
            <p:nvPr/>
          </p:nvSpPr>
          <p:spPr>
            <a:xfrm>
              <a:off x="3629875" y="4061750"/>
              <a:ext cx="649925" cy="246375"/>
            </a:xfrm>
            <a:custGeom>
              <a:avLst/>
              <a:gdLst/>
              <a:ahLst/>
              <a:cxnLst/>
              <a:rect l="l" t="t" r="r" b="b"/>
              <a:pathLst>
                <a:path w="25997" h="9855" extrusionOk="0">
                  <a:moveTo>
                    <a:pt x="25134" y="0"/>
                  </a:moveTo>
                  <a:lnTo>
                    <a:pt x="25134" y="0"/>
                  </a:lnTo>
                  <a:cubicBezTo>
                    <a:pt x="25573" y="453"/>
                    <a:pt x="25808" y="984"/>
                    <a:pt x="25452" y="1363"/>
                  </a:cubicBezTo>
                  <a:cubicBezTo>
                    <a:pt x="24993" y="1848"/>
                    <a:pt x="23856" y="1625"/>
                    <a:pt x="23233" y="1752"/>
                  </a:cubicBezTo>
                  <a:cubicBezTo>
                    <a:pt x="21950" y="2008"/>
                    <a:pt x="22622" y="3544"/>
                    <a:pt x="22796" y="4360"/>
                  </a:cubicBezTo>
                  <a:cubicBezTo>
                    <a:pt x="22919" y="4936"/>
                    <a:pt x="22903" y="5556"/>
                    <a:pt x="22137" y="5560"/>
                  </a:cubicBezTo>
                  <a:cubicBezTo>
                    <a:pt x="22132" y="5561"/>
                    <a:pt x="22126" y="5561"/>
                    <a:pt x="22121" y="5561"/>
                  </a:cubicBezTo>
                  <a:cubicBezTo>
                    <a:pt x="21613" y="5561"/>
                    <a:pt x="21152" y="5267"/>
                    <a:pt x="20660" y="5181"/>
                  </a:cubicBezTo>
                  <a:cubicBezTo>
                    <a:pt x="20538" y="5161"/>
                    <a:pt x="20419" y="5150"/>
                    <a:pt x="20304" y="5150"/>
                  </a:cubicBezTo>
                  <a:cubicBezTo>
                    <a:pt x="19836" y="5150"/>
                    <a:pt x="19445" y="5338"/>
                    <a:pt x="19262" y="5862"/>
                  </a:cubicBezTo>
                  <a:cubicBezTo>
                    <a:pt x="18947" y="6757"/>
                    <a:pt x="18928" y="7712"/>
                    <a:pt x="18465" y="8562"/>
                  </a:cubicBezTo>
                  <a:cubicBezTo>
                    <a:pt x="18264" y="8932"/>
                    <a:pt x="17984" y="9075"/>
                    <a:pt x="17660" y="9075"/>
                  </a:cubicBezTo>
                  <a:cubicBezTo>
                    <a:pt x="16664" y="9075"/>
                    <a:pt x="15258" y="7729"/>
                    <a:pt x="14472" y="7544"/>
                  </a:cubicBezTo>
                  <a:cubicBezTo>
                    <a:pt x="14361" y="7517"/>
                    <a:pt x="14250" y="7505"/>
                    <a:pt x="14140" y="7505"/>
                  </a:cubicBezTo>
                  <a:cubicBezTo>
                    <a:pt x="13410" y="7505"/>
                    <a:pt x="12725" y="8048"/>
                    <a:pt x="12194" y="8486"/>
                  </a:cubicBezTo>
                  <a:cubicBezTo>
                    <a:pt x="11688" y="8904"/>
                    <a:pt x="11215" y="9416"/>
                    <a:pt x="10570" y="9605"/>
                  </a:cubicBezTo>
                  <a:cubicBezTo>
                    <a:pt x="10502" y="9624"/>
                    <a:pt x="10438" y="9633"/>
                    <a:pt x="10377" y="9633"/>
                  </a:cubicBezTo>
                  <a:cubicBezTo>
                    <a:pt x="9929" y="9633"/>
                    <a:pt x="9633" y="9155"/>
                    <a:pt x="9435" y="8806"/>
                  </a:cubicBezTo>
                  <a:cubicBezTo>
                    <a:pt x="9103" y="8222"/>
                    <a:pt x="8892" y="7583"/>
                    <a:pt x="8461" y="7056"/>
                  </a:cubicBezTo>
                  <a:cubicBezTo>
                    <a:pt x="8128" y="6650"/>
                    <a:pt x="7644" y="6523"/>
                    <a:pt x="7149" y="6523"/>
                  </a:cubicBezTo>
                  <a:cubicBezTo>
                    <a:pt x="6877" y="6523"/>
                    <a:pt x="6602" y="6562"/>
                    <a:pt x="6347" y="6614"/>
                  </a:cubicBezTo>
                  <a:cubicBezTo>
                    <a:pt x="5999" y="6683"/>
                    <a:pt x="5552" y="6777"/>
                    <a:pt x="5259" y="6990"/>
                  </a:cubicBezTo>
                  <a:cubicBezTo>
                    <a:pt x="5046" y="7142"/>
                    <a:pt x="4843" y="7308"/>
                    <a:pt x="4624" y="7451"/>
                  </a:cubicBezTo>
                  <a:cubicBezTo>
                    <a:pt x="4549" y="7500"/>
                    <a:pt x="4484" y="7522"/>
                    <a:pt x="4427" y="7522"/>
                  </a:cubicBezTo>
                  <a:cubicBezTo>
                    <a:pt x="4069" y="7522"/>
                    <a:pt x="4065" y="6664"/>
                    <a:pt x="4063" y="6530"/>
                  </a:cubicBezTo>
                  <a:cubicBezTo>
                    <a:pt x="4053" y="5886"/>
                    <a:pt x="4419" y="4891"/>
                    <a:pt x="4087" y="4286"/>
                  </a:cubicBezTo>
                  <a:cubicBezTo>
                    <a:pt x="3749" y="3672"/>
                    <a:pt x="3124" y="3540"/>
                    <a:pt x="2469" y="3471"/>
                  </a:cubicBezTo>
                  <a:cubicBezTo>
                    <a:pt x="2364" y="3459"/>
                    <a:pt x="2258" y="3455"/>
                    <a:pt x="2151" y="3455"/>
                  </a:cubicBezTo>
                  <a:cubicBezTo>
                    <a:pt x="1782" y="3455"/>
                    <a:pt x="1402" y="3508"/>
                    <a:pt x="1040" y="3508"/>
                  </a:cubicBezTo>
                  <a:cubicBezTo>
                    <a:pt x="1035" y="3508"/>
                    <a:pt x="1030" y="3508"/>
                    <a:pt x="1024" y="3508"/>
                  </a:cubicBezTo>
                  <a:cubicBezTo>
                    <a:pt x="508" y="3506"/>
                    <a:pt x="291" y="3333"/>
                    <a:pt x="240" y="3088"/>
                  </a:cubicBezTo>
                  <a:cubicBezTo>
                    <a:pt x="82" y="3229"/>
                    <a:pt x="8" y="3374"/>
                    <a:pt x="0" y="3510"/>
                  </a:cubicBezTo>
                  <a:cubicBezTo>
                    <a:pt x="201" y="3760"/>
                    <a:pt x="642" y="3816"/>
                    <a:pt x="1053" y="3816"/>
                  </a:cubicBezTo>
                  <a:cubicBezTo>
                    <a:pt x="1349" y="3816"/>
                    <a:pt x="1631" y="3787"/>
                    <a:pt x="1797" y="3780"/>
                  </a:cubicBezTo>
                  <a:cubicBezTo>
                    <a:pt x="1939" y="3773"/>
                    <a:pt x="2080" y="3768"/>
                    <a:pt x="2219" y="3768"/>
                  </a:cubicBezTo>
                  <a:cubicBezTo>
                    <a:pt x="2662" y="3768"/>
                    <a:pt x="3089" y="3821"/>
                    <a:pt x="3501" y="4040"/>
                  </a:cubicBezTo>
                  <a:cubicBezTo>
                    <a:pt x="4104" y="4360"/>
                    <a:pt x="3860" y="5267"/>
                    <a:pt x="3813" y="5790"/>
                  </a:cubicBezTo>
                  <a:cubicBezTo>
                    <a:pt x="3762" y="6310"/>
                    <a:pt x="3592" y="7386"/>
                    <a:pt x="4141" y="7746"/>
                  </a:cubicBezTo>
                  <a:cubicBezTo>
                    <a:pt x="4219" y="7798"/>
                    <a:pt x="4304" y="7820"/>
                    <a:pt x="4393" y="7820"/>
                  </a:cubicBezTo>
                  <a:cubicBezTo>
                    <a:pt x="4873" y="7820"/>
                    <a:pt x="5471" y="7177"/>
                    <a:pt x="5816" y="7064"/>
                  </a:cubicBezTo>
                  <a:cubicBezTo>
                    <a:pt x="6222" y="6932"/>
                    <a:pt x="6674" y="6806"/>
                    <a:pt x="7107" y="6806"/>
                  </a:cubicBezTo>
                  <a:cubicBezTo>
                    <a:pt x="7521" y="6806"/>
                    <a:pt x="7918" y="6921"/>
                    <a:pt x="8244" y="7253"/>
                  </a:cubicBezTo>
                  <a:cubicBezTo>
                    <a:pt x="8558" y="7568"/>
                    <a:pt x="8740" y="8048"/>
                    <a:pt x="8929" y="8447"/>
                  </a:cubicBezTo>
                  <a:cubicBezTo>
                    <a:pt x="9327" y="9286"/>
                    <a:pt x="9786" y="9855"/>
                    <a:pt x="10438" y="9855"/>
                  </a:cubicBezTo>
                  <a:cubicBezTo>
                    <a:pt x="10744" y="9855"/>
                    <a:pt x="11093" y="9729"/>
                    <a:pt x="11498" y="9447"/>
                  </a:cubicBezTo>
                  <a:cubicBezTo>
                    <a:pt x="12043" y="9066"/>
                    <a:pt x="12502" y="8576"/>
                    <a:pt x="13055" y="8201"/>
                  </a:cubicBezTo>
                  <a:cubicBezTo>
                    <a:pt x="13414" y="7957"/>
                    <a:pt x="13767" y="7854"/>
                    <a:pt x="14113" y="7854"/>
                  </a:cubicBezTo>
                  <a:cubicBezTo>
                    <a:pt x="14656" y="7854"/>
                    <a:pt x="15182" y="8108"/>
                    <a:pt x="15689" y="8466"/>
                  </a:cubicBezTo>
                  <a:cubicBezTo>
                    <a:pt x="16174" y="8808"/>
                    <a:pt x="16879" y="9446"/>
                    <a:pt x="17564" y="9446"/>
                  </a:cubicBezTo>
                  <a:cubicBezTo>
                    <a:pt x="17709" y="9446"/>
                    <a:pt x="17852" y="9418"/>
                    <a:pt x="17992" y="9353"/>
                  </a:cubicBezTo>
                  <a:cubicBezTo>
                    <a:pt x="18705" y="9019"/>
                    <a:pt x="18949" y="8314"/>
                    <a:pt x="19146" y="7595"/>
                  </a:cubicBezTo>
                  <a:cubicBezTo>
                    <a:pt x="19258" y="7193"/>
                    <a:pt x="19322" y="6792"/>
                    <a:pt x="19408" y="6384"/>
                  </a:cubicBezTo>
                  <a:cubicBezTo>
                    <a:pt x="19550" y="5711"/>
                    <a:pt x="19927" y="5513"/>
                    <a:pt x="20382" y="5513"/>
                  </a:cubicBezTo>
                  <a:cubicBezTo>
                    <a:pt x="20772" y="5513"/>
                    <a:pt x="21219" y="5659"/>
                    <a:pt x="21623" y="5776"/>
                  </a:cubicBezTo>
                  <a:cubicBezTo>
                    <a:pt x="21841" y="5840"/>
                    <a:pt x="22031" y="5870"/>
                    <a:pt x="22195" y="5870"/>
                  </a:cubicBezTo>
                  <a:cubicBezTo>
                    <a:pt x="23132" y="5870"/>
                    <a:pt x="23230" y="4905"/>
                    <a:pt x="23003" y="3946"/>
                  </a:cubicBezTo>
                  <a:cubicBezTo>
                    <a:pt x="22803" y="3106"/>
                    <a:pt x="22422" y="2145"/>
                    <a:pt x="23620" y="1981"/>
                  </a:cubicBezTo>
                  <a:cubicBezTo>
                    <a:pt x="24214" y="1901"/>
                    <a:pt x="25013" y="2045"/>
                    <a:pt x="25532" y="1664"/>
                  </a:cubicBezTo>
                  <a:cubicBezTo>
                    <a:pt x="25995" y="1324"/>
                    <a:pt x="25997" y="840"/>
                    <a:pt x="25757" y="369"/>
                  </a:cubicBezTo>
                  <a:cubicBezTo>
                    <a:pt x="25583" y="232"/>
                    <a:pt x="25376" y="107"/>
                    <a:pt x="25134" y="0"/>
                  </a:cubicBezTo>
                  <a:close/>
                </a:path>
              </a:pathLst>
            </a:custGeom>
            <a:solidFill>
              <a:srgbClr val="E83C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821;p38">
              <a:extLst>
                <a:ext uri="{FF2B5EF4-FFF2-40B4-BE49-F238E27FC236}">
                  <a16:creationId xmlns:a16="http://schemas.microsoft.com/office/drawing/2014/main" id="{1C2EE8A9-1BA1-57BE-4E3C-0C2D9B67A9A1}"/>
                </a:ext>
              </a:extLst>
            </p:cNvPr>
            <p:cNvSpPr/>
            <p:nvPr/>
          </p:nvSpPr>
          <p:spPr>
            <a:xfrm>
              <a:off x="3577475" y="4031525"/>
              <a:ext cx="289925" cy="503350"/>
            </a:xfrm>
            <a:custGeom>
              <a:avLst/>
              <a:gdLst/>
              <a:ahLst/>
              <a:cxnLst/>
              <a:rect l="l" t="t" r="r" b="b"/>
              <a:pathLst>
                <a:path w="11597" h="20134" extrusionOk="0">
                  <a:moveTo>
                    <a:pt x="4233" y="1"/>
                  </a:moveTo>
                  <a:cubicBezTo>
                    <a:pt x="3277" y="1"/>
                    <a:pt x="2516" y="282"/>
                    <a:pt x="2217" y="1049"/>
                  </a:cubicBezTo>
                  <a:cubicBezTo>
                    <a:pt x="1107" y="3914"/>
                    <a:pt x="3362" y="5831"/>
                    <a:pt x="3362" y="5831"/>
                  </a:cubicBezTo>
                  <a:cubicBezTo>
                    <a:pt x="1375" y="7181"/>
                    <a:pt x="2883" y="9384"/>
                    <a:pt x="2883" y="9384"/>
                  </a:cubicBezTo>
                  <a:cubicBezTo>
                    <a:pt x="1088" y="10523"/>
                    <a:pt x="2213" y="13145"/>
                    <a:pt x="2213" y="13145"/>
                  </a:cubicBezTo>
                  <a:cubicBezTo>
                    <a:pt x="2213" y="13145"/>
                    <a:pt x="312" y="13936"/>
                    <a:pt x="154" y="16249"/>
                  </a:cubicBezTo>
                  <a:cubicBezTo>
                    <a:pt x="0" y="18505"/>
                    <a:pt x="1744" y="20133"/>
                    <a:pt x="1744" y="20133"/>
                  </a:cubicBezTo>
                  <a:cubicBezTo>
                    <a:pt x="6345" y="16802"/>
                    <a:pt x="3823" y="13909"/>
                    <a:pt x="3823" y="13909"/>
                  </a:cubicBezTo>
                  <a:cubicBezTo>
                    <a:pt x="7261" y="13108"/>
                    <a:pt x="6134" y="10375"/>
                    <a:pt x="6134" y="10375"/>
                  </a:cubicBezTo>
                  <a:cubicBezTo>
                    <a:pt x="8986" y="9683"/>
                    <a:pt x="8439" y="7036"/>
                    <a:pt x="8439" y="7036"/>
                  </a:cubicBezTo>
                  <a:cubicBezTo>
                    <a:pt x="11596" y="4913"/>
                    <a:pt x="10928" y="2111"/>
                    <a:pt x="10928" y="2111"/>
                  </a:cubicBezTo>
                  <a:cubicBezTo>
                    <a:pt x="10928" y="2111"/>
                    <a:pt x="6852" y="1"/>
                    <a:pt x="423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822;p38">
              <a:extLst>
                <a:ext uri="{FF2B5EF4-FFF2-40B4-BE49-F238E27FC236}">
                  <a16:creationId xmlns:a16="http://schemas.microsoft.com/office/drawing/2014/main" id="{2933FEE3-233B-1426-7714-278E6ABD8237}"/>
                </a:ext>
              </a:extLst>
            </p:cNvPr>
            <p:cNvSpPr/>
            <p:nvPr/>
          </p:nvSpPr>
          <p:spPr>
            <a:xfrm>
              <a:off x="3651675" y="3712675"/>
              <a:ext cx="578650" cy="416625"/>
            </a:xfrm>
            <a:custGeom>
              <a:avLst/>
              <a:gdLst/>
              <a:ahLst/>
              <a:cxnLst/>
              <a:rect l="l" t="t" r="r" b="b"/>
              <a:pathLst>
                <a:path w="23146" h="16665" extrusionOk="0">
                  <a:moveTo>
                    <a:pt x="8645" y="1"/>
                  </a:moveTo>
                  <a:cubicBezTo>
                    <a:pt x="7057" y="5135"/>
                    <a:pt x="1" y="9470"/>
                    <a:pt x="1" y="9470"/>
                  </a:cubicBezTo>
                  <a:lnTo>
                    <a:pt x="1595" y="13637"/>
                  </a:lnTo>
                  <a:cubicBezTo>
                    <a:pt x="3807" y="15586"/>
                    <a:pt x="7270" y="16665"/>
                    <a:pt x="10694" y="16665"/>
                  </a:cubicBezTo>
                  <a:cubicBezTo>
                    <a:pt x="12930" y="16665"/>
                    <a:pt x="15149" y="16205"/>
                    <a:pt x="16993" y="15227"/>
                  </a:cubicBezTo>
                  <a:lnTo>
                    <a:pt x="16997" y="15225"/>
                  </a:lnTo>
                  <a:cubicBezTo>
                    <a:pt x="17606" y="14901"/>
                    <a:pt x="18175" y="14529"/>
                    <a:pt x="18690" y="14090"/>
                  </a:cubicBezTo>
                  <a:cubicBezTo>
                    <a:pt x="23146" y="10298"/>
                    <a:pt x="18603" y="3045"/>
                    <a:pt x="18603" y="3045"/>
                  </a:cubicBezTo>
                  <a:cubicBezTo>
                    <a:pt x="18186" y="2955"/>
                    <a:pt x="17759" y="2859"/>
                    <a:pt x="17329" y="2752"/>
                  </a:cubicBezTo>
                  <a:lnTo>
                    <a:pt x="17329" y="2750"/>
                  </a:lnTo>
                  <a:cubicBezTo>
                    <a:pt x="13166" y="1728"/>
                    <a:pt x="8645" y="1"/>
                    <a:pt x="8645" y="1"/>
                  </a:cubicBezTo>
                  <a:close/>
                </a:path>
              </a:pathLst>
            </a:custGeom>
            <a:solidFill>
              <a:srgbClr val="F5AD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823;p38">
              <a:extLst>
                <a:ext uri="{FF2B5EF4-FFF2-40B4-BE49-F238E27FC236}">
                  <a16:creationId xmlns:a16="http://schemas.microsoft.com/office/drawing/2014/main" id="{AAACAFF3-3353-E827-1B56-9455672C4725}"/>
                </a:ext>
              </a:extLst>
            </p:cNvPr>
            <p:cNvSpPr/>
            <p:nvPr/>
          </p:nvSpPr>
          <p:spPr>
            <a:xfrm>
              <a:off x="3979375" y="3886200"/>
              <a:ext cx="38525" cy="45300"/>
            </a:xfrm>
            <a:custGeom>
              <a:avLst/>
              <a:gdLst/>
              <a:ahLst/>
              <a:cxnLst/>
              <a:rect l="l" t="t" r="r" b="b"/>
              <a:pathLst>
                <a:path w="1541" h="1812" extrusionOk="0">
                  <a:moveTo>
                    <a:pt x="425" y="0"/>
                  </a:moveTo>
                  <a:cubicBezTo>
                    <a:pt x="309" y="0"/>
                    <a:pt x="185" y="34"/>
                    <a:pt x="56" y="110"/>
                  </a:cubicBezTo>
                  <a:cubicBezTo>
                    <a:pt x="1" y="140"/>
                    <a:pt x="11" y="235"/>
                    <a:pt x="81" y="235"/>
                  </a:cubicBezTo>
                  <a:cubicBezTo>
                    <a:pt x="82" y="235"/>
                    <a:pt x="84" y="235"/>
                    <a:pt x="85" y="235"/>
                  </a:cubicBezTo>
                  <a:cubicBezTo>
                    <a:pt x="428" y="235"/>
                    <a:pt x="747" y="460"/>
                    <a:pt x="787" y="819"/>
                  </a:cubicBezTo>
                  <a:cubicBezTo>
                    <a:pt x="820" y="1105"/>
                    <a:pt x="681" y="1347"/>
                    <a:pt x="656" y="1620"/>
                  </a:cubicBezTo>
                  <a:cubicBezTo>
                    <a:pt x="648" y="1734"/>
                    <a:pt x="743" y="1811"/>
                    <a:pt x="840" y="1811"/>
                  </a:cubicBezTo>
                  <a:cubicBezTo>
                    <a:pt x="881" y="1811"/>
                    <a:pt x="923" y="1797"/>
                    <a:pt x="958" y="1767"/>
                  </a:cubicBezTo>
                  <a:cubicBezTo>
                    <a:pt x="1540" y="1253"/>
                    <a:pt x="1133" y="0"/>
                    <a:pt x="425" y="0"/>
                  </a:cubicBezTo>
                  <a:close/>
                </a:path>
              </a:pathLst>
            </a:custGeom>
            <a:solidFill>
              <a:srgbClr val="E592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824;p38">
              <a:extLst>
                <a:ext uri="{FF2B5EF4-FFF2-40B4-BE49-F238E27FC236}">
                  <a16:creationId xmlns:a16="http://schemas.microsoft.com/office/drawing/2014/main" id="{50EEE0FA-10C6-9CA4-2ECD-3BD7A9F7EA84}"/>
                </a:ext>
              </a:extLst>
            </p:cNvPr>
            <p:cNvSpPr/>
            <p:nvPr/>
          </p:nvSpPr>
          <p:spPr>
            <a:xfrm>
              <a:off x="3935400" y="3969575"/>
              <a:ext cx="88875" cy="45625"/>
            </a:xfrm>
            <a:custGeom>
              <a:avLst/>
              <a:gdLst/>
              <a:ahLst/>
              <a:cxnLst/>
              <a:rect l="l" t="t" r="r" b="b"/>
              <a:pathLst>
                <a:path w="3555" h="1825" extrusionOk="0">
                  <a:moveTo>
                    <a:pt x="3515" y="0"/>
                  </a:moveTo>
                  <a:cubicBezTo>
                    <a:pt x="3500" y="0"/>
                    <a:pt x="3486" y="8"/>
                    <a:pt x="3481" y="26"/>
                  </a:cubicBezTo>
                  <a:cubicBezTo>
                    <a:pt x="3274" y="732"/>
                    <a:pt x="2736" y="1331"/>
                    <a:pt x="1958" y="1331"/>
                  </a:cubicBezTo>
                  <a:cubicBezTo>
                    <a:pt x="1950" y="1331"/>
                    <a:pt x="1942" y="1331"/>
                    <a:pt x="1934" y="1331"/>
                  </a:cubicBezTo>
                  <a:cubicBezTo>
                    <a:pt x="989" y="1315"/>
                    <a:pt x="756" y="743"/>
                    <a:pt x="164" y="163"/>
                  </a:cubicBezTo>
                  <a:cubicBezTo>
                    <a:pt x="147" y="146"/>
                    <a:pt x="126" y="139"/>
                    <a:pt x="104" y="139"/>
                  </a:cubicBezTo>
                  <a:cubicBezTo>
                    <a:pt x="52" y="139"/>
                    <a:pt x="0" y="182"/>
                    <a:pt x="20" y="245"/>
                  </a:cubicBezTo>
                  <a:cubicBezTo>
                    <a:pt x="280" y="1044"/>
                    <a:pt x="1019" y="1824"/>
                    <a:pt x="1902" y="1824"/>
                  </a:cubicBezTo>
                  <a:cubicBezTo>
                    <a:pt x="1986" y="1824"/>
                    <a:pt x="2071" y="1817"/>
                    <a:pt x="2157" y="1802"/>
                  </a:cubicBezTo>
                  <a:cubicBezTo>
                    <a:pt x="3081" y="1643"/>
                    <a:pt x="3534" y="944"/>
                    <a:pt x="3554" y="40"/>
                  </a:cubicBezTo>
                  <a:cubicBezTo>
                    <a:pt x="3554" y="15"/>
                    <a:pt x="3534" y="0"/>
                    <a:pt x="3515" y="0"/>
                  </a:cubicBezTo>
                  <a:close/>
                </a:path>
              </a:pathLst>
            </a:custGeom>
            <a:solidFill>
              <a:srgbClr val="E592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825;p38">
              <a:extLst>
                <a:ext uri="{FF2B5EF4-FFF2-40B4-BE49-F238E27FC236}">
                  <a16:creationId xmlns:a16="http://schemas.microsoft.com/office/drawing/2014/main" id="{1A5B8573-A055-2238-4F40-E3AB452FB451}"/>
                </a:ext>
              </a:extLst>
            </p:cNvPr>
            <p:cNvSpPr/>
            <p:nvPr/>
          </p:nvSpPr>
          <p:spPr>
            <a:xfrm>
              <a:off x="4029475" y="3829475"/>
              <a:ext cx="84075" cy="38450"/>
            </a:xfrm>
            <a:custGeom>
              <a:avLst/>
              <a:gdLst/>
              <a:ahLst/>
              <a:cxnLst/>
              <a:rect l="l" t="t" r="r" b="b"/>
              <a:pathLst>
                <a:path w="3363" h="1538" extrusionOk="0">
                  <a:moveTo>
                    <a:pt x="1469" y="0"/>
                  </a:moveTo>
                  <a:cubicBezTo>
                    <a:pt x="1363" y="0"/>
                    <a:pt x="1257" y="11"/>
                    <a:pt x="1150" y="35"/>
                  </a:cubicBezTo>
                  <a:cubicBezTo>
                    <a:pt x="431" y="195"/>
                    <a:pt x="0" y="721"/>
                    <a:pt x="43" y="1459"/>
                  </a:cubicBezTo>
                  <a:cubicBezTo>
                    <a:pt x="45" y="1506"/>
                    <a:pt x="87" y="1538"/>
                    <a:pt x="126" y="1538"/>
                  </a:cubicBezTo>
                  <a:cubicBezTo>
                    <a:pt x="153" y="1538"/>
                    <a:pt x="179" y="1523"/>
                    <a:pt x="189" y="1487"/>
                  </a:cubicBezTo>
                  <a:cubicBezTo>
                    <a:pt x="349" y="934"/>
                    <a:pt x="699" y="383"/>
                    <a:pt x="1326" y="328"/>
                  </a:cubicBezTo>
                  <a:cubicBezTo>
                    <a:pt x="1375" y="324"/>
                    <a:pt x="1423" y="321"/>
                    <a:pt x="1471" y="321"/>
                  </a:cubicBezTo>
                  <a:cubicBezTo>
                    <a:pt x="1994" y="321"/>
                    <a:pt x="2461" y="574"/>
                    <a:pt x="2797" y="977"/>
                  </a:cubicBezTo>
                  <a:cubicBezTo>
                    <a:pt x="2823" y="1009"/>
                    <a:pt x="2854" y="1023"/>
                    <a:pt x="2884" y="1023"/>
                  </a:cubicBezTo>
                  <a:cubicBezTo>
                    <a:pt x="2960" y="1023"/>
                    <a:pt x="3028" y="934"/>
                    <a:pt x="2996" y="850"/>
                  </a:cubicBezTo>
                  <a:lnTo>
                    <a:pt x="2996" y="850"/>
                  </a:lnTo>
                  <a:cubicBezTo>
                    <a:pt x="2999" y="850"/>
                    <a:pt x="3003" y="850"/>
                    <a:pt x="3006" y="850"/>
                  </a:cubicBezTo>
                  <a:cubicBezTo>
                    <a:pt x="3074" y="850"/>
                    <a:pt x="3138" y="831"/>
                    <a:pt x="3199" y="779"/>
                  </a:cubicBezTo>
                  <a:cubicBezTo>
                    <a:pt x="3289" y="699"/>
                    <a:pt x="3362" y="598"/>
                    <a:pt x="3323" y="473"/>
                  </a:cubicBezTo>
                  <a:cubicBezTo>
                    <a:pt x="3305" y="416"/>
                    <a:pt x="3253" y="381"/>
                    <a:pt x="3201" y="381"/>
                  </a:cubicBezTo>
                  <a:cubicBezTo>
                    <a:pt x="3172" y="381"/>
                    <a:pt x="3143" y="392"/>
                    <a:pt x="3119" y="414"/>
                  </a:cubicBezTo>
                  <a:cubicBezTo>
                    <a:pt x="3026" y="498"/>
                    <a:pt x="2955" y="600"/>
                    <a:pt x="2863" y="680"/>
                  </a:cubicBezTo>
                  <a:cubicBezTo>
                    <a:pt x="2830" y="645"/>
                    <a:pt x="2793" y="607"/>
                    <a:pt x="2758" y="570"/>
                  </a:cubicBezTo>
                  <a:cubicBezTo>
                    <a:pt x="2795" y="545"/>
                    <a:pt x="2826" y="516"/>
                    <a:pt x="2854" y="482"/>
                  </a:cubicBezTo>
                  <a:cubicBezTo>
                    <a:pt x="2922" y="402"/>
                    <a:pt x="2914" y="283"/>
                    <a:pt x="2883" y="189"/>
                  </a:cubicBezTo>
                  <a:cubicBezTo>
                    <a:pt x="2868" y="141"/>
                    <a:pt x="2819" y="108"/>
                    <a:pt x="2772" y="108"/>
                  </a:cubicBezTo>
                  <a:cubicBezTo>
                    <a:pt x="2741" y="108"/>
                    <a:pt x="2711" y="123"/>
                    <a:pt x="2695" y="158"/>
                  </a:cubicBezTo>
                  <a:cubicBezTo>
                    <a:pt x="2672" y="205"/>
                    <a:pt x="2635" y="238"/>
                    <a:pt x="2606" y="281"/>
                  </a:cubicBezTo>
                  <a:cubicBezTo>
                    <a:pt x="2594" y="303"/>
                    <a:pt x="2592" y="375"/>
                    <a:pt x="2574" y="410"/>
                  </a:cubicBezTo>
                  <a:cubicBezTo>
                    <a:pt x="2256" y="160"/>
                    <a:pt x="1870" y="0"/>
                    <a:pt x="146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826;p38">
              <a:extLst>
                <a:ext uri="{FF2B5EF4-FFF2-40B4-BE49-F238E27FC236}">
                  <a16:creationId xmlns:a16="http://schemas.microsoft.com/office/drawing/2014/main" id="{7973D60B-37BD-94A0-E7D4-B2786749CE3A}"/>
                </a:ext>
              </a:extLst>
            </p:cNvPr>
            <p:cNvSpPr/>
            <p:nvPr/>
          </p:nvSpPr>
          <p:spPr>
            <a:xfrm>
              <a:off x="3758275" y="3873775"/>
              <a:ext cx="93125" cy="43875"/>
            </a:xfrm>
            <a:custGeom>
              <a:avLst/>
              <a:gdLst/>
              <a:ahLst/>
              <a:cxnLst/>
              <a:rect l="l" t="t" r="r" b="b"/>
              <a:pathLst>
                <a:path w="3725" h="1755" extrusionOk="0">
                  <a:moveTo>
                    <a:pt x="2179" y="1"/>
                  </a:moveTo>
                  <a:cubicBezTo>
                    <a:pt x="2006" y="1"/>
                    <a:pt x="1823" y="27"/>
                    <a:pt x="1627" y="82"/>
                  </a:cubicBezTo>
                  <a:cubicBezTo>
                    <a:pt x="1121" y="222"/>
                    <a:pt x="781" y="570"/>
                    <a:pt x="627" y="1014"/>
                  </a:cubicBezTo>
                  <a:cubicBezTo>
                    <a:pt x="528" y="960"/>
                    <a:pt x="377" y="885"/>
                    <a:pt x="266" y="885"/>
                  </a:cubicBezTo>
                  <a:cubicBezTo>
                    <a:pt x="197" y="885"/>
                    <a:pt x="144" y="915"/>
                    <a:pt x="129" y="998"/>
                  </a:cubicBezTo>
                  <a:cubicBezTo>
                    <a:pt x="117" y="1078"/>
                    <a:pt x="136" y="1137"/>
                    <a:pt x="203" y="1184"/>
                  </a:cubicBezTo>
                  <a:cubicBezTo>
                    <a:pt x="287" y="1247"/>
                    <a:pt x="396" y="1291"/>
                    <a:pt x="503" y="1291"/>
                  </a:cubicBezTo>
                  <a:cubicBezTo>
                    <a:pt x="521" y="1291"/>
                    <a:pt x="539" y="1290"/>
                    <a:pt x="558" y="1287"/>
                  </a:cubicBezTo>
                  <a:lnTo>
                    <a:pt x="558" y="1287"/>
                  </a:lnTo>
                  <a:cubicBezTo>
                    <a:pt x="551" y="1336"/>
                    <a:pt x="545" y="1385"/>
                    <a:pt x="543" y="1434"/>
                  </a:cubicBezTo>
                  <a:cubicBezTo>
                    <a:pt x="480" y="1418"/>
                    <a:pt x="414" y="1404"/>
                    <a:pt x="353" y="1377"/>
                  </a:cubicBezTo>
                  <a:cubicBezTo>
                    <a:pt x="267" y="1342"/>
                    <a:pt x="203" y="1277"/>
                    <a:pt x="105" y="1275"/>
                  </a:cubicBezTo>
                  <a:cubicBezTo>
                    <a:pt x="35" y="1275"/>
                    <a:pt x="0" y="1344"/>
                    <a:pt x="31" y="1406"/>
                  </a:cubicBezTo>
                  <a:cubicBezTo>
                    <a:pt x="84" y="1520"/>
                    <a:pt x="223" y="1549"/>
                    <a:pt x="363" y="1549"/>
                  </a:cubicBezTo>
                  <a:cubicBezTo>
                    <a:pt x="425" y="1549"/>
                    <a:pt x="486" y="1543"/>
                    <a:pt x="541" y="1537"/>
                  </a:cubicBezTo>
                  <a:lnTo>
                    <a:pt x="541" y="1537"/>
                  </a:lnTo>
                  <a:cubicBezTo>
                    <a:pt x="537" y="1561"/>
                    <a:pt x="535" y="1584"/>
                    <a:pt x="535" y="1611"/>
                  </a:cubicBezTo>
                  <a:cubicBezTo>
                    <a:pt x="536" y="1704"/>
                    <a:pt x="613" y="1754"/>
                    <a:pt x="686" y="1754"/>
                  </a:cubicBezTo>
                  <a:cubicBezTo>
                    <a:pt x="752" y="1754"/>
                    <a:pt x="816" y="1713"/>
                    <a:pt x="818" y="1625"/>
                  </a:cubicBezTo>
                  <a:cubicBezTo>
                    <a:pt x="828" y="906"/>
                    <a:pt x="1401" y="303"/>
                    <a:pt x="2148" y="303"/>
                  </a:cubicBezTo>
                  <a:cubicBezTo>
                    <a:pt x="2163" y="303"/>
                    <a:pt x="2178" y="303"/>
                    <a:pt x="2192" y="303"/>
                  </a:cubicBezTo>
                  <a:cubicBezTo>
                    <a:pt x="2754" y="322"/>
                    <a:pt x="3239" y="607"/>
                    <a:pt x="3676" y="939"/>
                  </a:cubicBezTo>
                  <a:cubicBezTo>
                    <a:pt x="3681" y="944"/>
                    <a:pt x="3687" y="946"/>
                    <a:pt x="3692" y="946"/>
                  </a:cubicBezTo>
                  <a:cubicBezTo>
                    <a:pt x="3711" y="946"/>
                    <a:pt x="3725" y="918"/>
                    <a:pt x="3711" y="898"/>
                  </a:cubicBezTo>
                  <a:cubicBezTo>
                    <a:pt x="3284" y="341"/>
                    <a:pt x="2801" y="1"/>
                    <a:pt x="217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827;p38">
              <a:extLst>
                <a:ext uri="{FF2B5EF4-FFF2-40B4-BE49-F238E27FC236}">
                  <a16:creationId xmlns:a16="http://schemas.microsoft.com/office/drawing/2014/main" id="{DB4D2FBE-447F-8AB0-3F7C-9F2BEDD7C5FB}"/>
                </a:ext>
              </a:extLst>
            </p:cNvPr>
            <p:cNvSpPr/>
            <p:nvPr/>
          </p:nvSpPr>
          <p:spPr>
            <a:xfrm>
              <a:off x="3740850" y="3931800"/>
              <a:ext cx="105900" cy="82350"/>
            </a:xfrm>
            <a:custGeom>
              <a:avLst/>
              <a:gdLst/>
              <a:ahLst/>
              <a:cxnLst/>
              <a:rect l="l" t="t" r="r" b="b"/>
              <a:pathLst>
                <a:path w="4236" h="3294" extrusionOk="0">
                  <a:moveTo>
                    <a:pt x="2123" y="0"/>
                  </a:moveTo>
                  <a:cubicBezTo>
                    <a:pt x="1974" y="0"/>
                    <a:pt x="1827" y="14"/>
                    <a:pt x="1685" y="41"/>
                  </a:cubicBezTo>
                  <a:cubicBezTo>
                    <a:pt x="802" y="220"/>
                    <a:pt x="1" y="1123"/>
                    <a:pt x="271" y="2053"/>
                  </a:cubicBezTo>
                  <a:cubicBezTo>
                    <a:pt x="365" y="2373"/>
                    <a:pt x="570" y="2647"/>
                    <a:pt x="839" y="2856"/>
                  </a:cubicBezTo>
                  <a:cubicBezTo>
                    <a:pt x="1174" y="3150"/>
                    <a:pt x="1636" y="3293"/>
                    <a:pt x="2100" y="3293"/>
                  </a:cubicBezTo>
                  <a:cubicBezTo>
                    <a:pt x="2251" y="3293"/>
                    <a:pt x="2402" y="3278"/>
                    <a:pt x="2549" y="3248"/>
                  </a:cubicBezTo>
                  <a:cubicBezTo>
                    <a:pt x="2789" y="3215"/>
                    <a:pt x="3029" y="3160"/>
                    <a:pt x="3230" y="3026"/>
                  </a:cubicBezTo>
                  <a:cubicBezTo>
                    <a:pt x="3568" y="2801"/>
                    <a:pt x="3809" y="2529"/>
                    <a:pt x="3977" y="2162"/>
                  </a:cubicBezTo>
                  <a:cubicBezTo>
                    <a:pt x="4235" y="1605"/>
                    <a:pt x="4029" y="799"/>
                    <a:pt x="3490" y="466"/>
                  </a:cubicBezTo>
                  <a:cubicBezTo>
                    <a:pt x="3118" y="152"/>
                    <a:pt x="2614" y="0"/>
                    <a:pt x="2123" y="0"/>
                  </a:cubicBezTo>
                  <a:close/>
                </a:path>
              </a:pathLst>
            </a:custGeom>
            <a:solidFill>
              <a:srgbClr val="E592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828;p38">
              <a:extLst>
                <a:ext uri="{FF2B5EF4-FFF2-40B4-BE49-F238E27FC236}">
                  <a16:creationId xmlns:a16="http://schemas.microsoft.com/office/drawing/2014/main" id="{00B51EDC-8A13-5A05-AC3D-BED659A066D9}"/>
                </a:ext>
              </a:extLst>
            </p:cNvPr>
            <p:cNvSpPr/>
            <p:nvPr/>
          </p:nvSpPr>
          <p:spPr>
            <a:xfrm>
              <a:off x="4056525" y="3867650"/>
              <a:ext cx="107925" cy="81675"/>
            </a:xfrm>
            <a:custGeom>
              <a:avLst/>
              <a:gdLst/>
              <a:ahLst/>
              <a:cxnLst/>
              <a:rect l="l" t="t" r="r" b="b"/>
              <a:pathLst>
                <a:path w="4317" h="3267" extrusionOk="0">
                  <a:moveTo>
                    <a:pt x="2194" y="1"/>
                  </a:moveTo>
                  <a:cubicBezTo>
                    <a:pt x="1576" y="1"/>
                    <a:pt x="940" y="207"/>
                    <a:pt x="537" y="682"/>
                  </a:cubicBezTo>
                  <a:cubicBezTo>
                    <a:pt x="195" y="1081"/>
                    <a:pt x="0" y="1499"/>
                    <a:pt x="80" y="2040"/>
                  </a:cubicBezTo>
                  <a:cubicBezTo>
                    <a:pt x="137" y="2409"/>
                    <a:pt x="389" y="2757"/>
                    <a:pt x="697" y="2962"/>
                  </a:cubicBezTo>
                  <a:cubicBezTo>
                    <a:pt x="981" y="3151"/>
                    <a:pt x="1383" y="3266"/>
                    <a:pt x="1772" y="3266"/>
                  </a:cubicBezTo>
                  <a:cubicBezTo>
                    <a:pt x="1999" y="3266"/>
                    <a:pt x="2222" y="3227"/>
                    <a:pt x="2416" y="3140"/>
                  </a:cubicBezTo>
                  <a:cubicBezTo>
                    <a:pt x="2948" y="3040"/>
                    <a:pt x="3438" y="2749"/>
                    <a:pt x="3749" y="2259"/>
                  </a:cubicBezTo>
                  <a:cubicBezTo>
                    <a:pt x="4317" y="1368"/>
                    <a:pt x="3753" y="272"/>
                    <a:pt x="2768" y="61"/>
                  </a:cubicBezTo>
                  <a:cubicBezTo>
                    <a:pt x="2584" y="21"/>
                    <a:pt x="2390" y="1"/>
                    <a:pt x="2194" y="1"/>
                  </a:cubicBezTo>
                  <a:close/>
                </a:path>
              </a:pathLst>
            </a:custGeom>
            <a:solidFill>
              <a:srgbClr val="E592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829;p38">
              <a:extLst>
                <a:ext uri="{FF2B5EF4-FFF2-40B4-BE49-F238E27FC236}">
                  <a16:creationId xmlns:a16="http://schemas.microsoft.com/office/drawing/2014/main" id="{14C399DB-90F6-DD0D-6F32-DFB77BFC98F3}"/>
                </a:ext>
              </a:extLst>
            </p:cNvPr>
            <p:cNvSpPr/>
            <p:nvPr/>
          </p:nvSpPr>
          <p:spPr>
            <a:xfrm>
              <a:off x="3528300" y="3854875"/>
              <a:ext cx="100925" cy="61900"/>
            </a:xfrm>
            <a:custGeom>
              <a:avLst/>
              <a:gdLst/>
              <a:ahLst/>
              <a:cxnLst/>
              <a:rect l="l" t="t" r="r" b="b"/>
              <a:pathLst>
                <a:path w="4037" h="2476" extrusionOk="0">
                  <a:moveTo>
                    <a:pt x="1220" y="0"/>
                  </a:moveTo>
                  <a:cubicBezTo>
                    <a:pt x="549" y="0"/>
                    <a:pt x="0" y="205"/>
                    <a:pt x="0" y="205"/>
                  </a:cubicBezTo>
                  <a:cubicBezTo>
                    <a:pt x="0" y="205"/>
                    <a:pt x="390" y="1545"/>
                    <a:pt x="1432" y="2070"/>
                  </a:cubicBezTo>
                  <a:cubicBezTo>
                    <a:pt x="1970" y="2339"/>
                    <a:pt x="2509" y="2475"/>
                    <a:pt x="2941" y="2475"/>
                  </a:cubicBezTo>
                  <a:cubicBezTo>
                    <a:pt x="3348" y="2475"/>
                    <a:pt x="3659" y="2354"/>
                    <a:pt x="3782" y="2110"/>
                  </a:cubicBezTo>
                  <a:cubicBezTo>
                    <a:pt x="4036" y="1609"/>
                    <a:pt x="3395" y="771"/>
                    <a:pt x="2350" y="246"/>
                  </a:cubicBezTo>
                  <a:cubicBezTo>
                    <a:pt x="1983" y="60"/>
                    <a:pt x="1584" y="0"/>
                    <a:pt x="1220" y="0"/>
                  </a:cubicBezTo>
                  <a:close/>
                </a:path>
              </a:pathLst>
            </a:custGeom>
            <a:solidFill>
              <a:srgbClr val="FED4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830;p38">
              <a:extLst>
                <a:ext uri="{FF2B5EF4-FFF2-40B4-BE49-F238E27FC236}">
                  <a16:creationId xmlns:a16="http://schemas.microsoft.com/office/drawing/2014/main" id="{312D9BA4-8522-5C06-4341-F40DC880279F}"/>
                </a:ext>
              </a:extLst>
            </p:cNvPr>
            <p:cNvSpPr/>
            <p:nvPr/>
          </p:nvSpPr>
          <p:spPr>
            <a:xfrm>
              <a:off x="3594075" y="3791150"/>
              <a:ext cx="51750" cy="105850"/>
            </a:xfrm>
            <a:custGeom>
              <a:avLst/>
              <a:gdLst/>
              <a:ahLst/>
              <a:cxnLst/>
              <a:rect l="l" t="t" r="r" b="b"/>
              <a:pathLst>
                <a:path w="2070" h="4234" extrusionOk="0">
                  <a:moveTo>
                    <a:pt x="1010" y="1"/>
                  </a:moveTo>
                  <a:cubicBezTo>
                    <a:pt x="1010" y="1"/>
                    <a:pt x="0" y="959"/>
                    <a:pt x="12" y="2129"/>
                  </a:cubicBezTo>
                  <a:cubicBezTo>
                    <a:pt x="25" y="3292"/>
                    <a:pt x="488" y="4233"/>
                    <a:pt x="1050" y="4233"/>
                  </a:cubicBezTo>
                  <a:cubicBezTo>
                    <a:pt x="1052" y="4233"/>
                    <a:pt x="1055" y="4233"/>
                    <a:pt x="1057" y="4233"/>
                  </a:cubicBezTo>
                  <a:cubicBezTo>
                    <a:pt x="1621" y="4229"/>
                    <a:pt x="2069" y="3277"/>
                    <a:pt x="2053" y="2107"/>
                  </a:cubicBezTo>
                  <a:cubicBezTo>
                    <a:pt x="2041" y="935"/>
                    <a:pt x="1010" y="1"/>
                    <a:pt x="1010" y="1"/>
                  </a:cubicBezTo>
                  <a:close/>
                </a:path>
              </a:pathLst>
            </a:custGeom>
            <a:solidFill>
              <a:srgbClr val="FED4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831;p38">
              <a:extLst>
                <a:ext uri="{FF2B5EF4-FFF2-40B4-BE49-F238E27FC236}">
                  <a16:creationId xmlns:a16="http://schemas.microsoft.com/office/drawing/2014/main" id="{6DA5A4FC-CA80-8927-58FC-1B5F483FDC8D}"/>
                </a:ext>
              </a:extLst>
            </p:cNvPr>
            <p:cNvSpPr/>
            <p:nvPr/>
          </p:nvSpPr>
          <p:spPr>
            <a:xfrm>
              <a:off x="3593100" y="3846925"/>
              <a:ext cx="139275" cy="112625"/>
            </a:xfrm>
            <a:custGeom>
              <a:avLst/>
              <a:gdLst/>
              <a:ahLst/>
              <a:cxnLst/>
              <a:rect l="l" t="t" r="r" b="b"/>
              <a:pathLst>
                <a:path w="5571" h="4505" extrusionOk="0">
                  <a:moveTo>
                    <a:pt x="2728" y="0"/>
                  </a:moveTo>
                  <a:cubicBezTo>
                    <a:pt x="1301" y="0"/>
                    <a:pt x="125" y="919"/>
                    <a:pt x="64" y="2113"/>
                  </a:cubicBezTo>
                  <a:cubicBezTo>
                    <a:pt x="0" y="3355"/>
                    <a:pt x="1168" y="4424"/>
                    <a:pt x="2672" y="4500"/>
                  </a:cubicBezTo>
                  <a:cubicBezTo>
                    <a:pt x="2730" y="4503"/>
                    <a:pt x="2787" y="4504"/>
                    <a:pt x="2844" y="4504"/>
                  </a:cubicBezTo>
                  <a:cubicBezTo>
                    <a:pt x="4269" y="4504"/>
                    <a:pt x="5446" y="3583"/>
                    <a:pt x="5509" y="2392"/>
                  </a:cubicBezTo>
                  <a:cubicBezTo>
                    <a:pt x="5571" y="1150"/>
                    <a:pt x="4405" y="81"/>
                    <a:pt x="2901" y="5"/>
                  </a:cubicBezTo>
                  <a:cubicBezTo>
                    <a:pt x="2843" y="2"/>
                    <a:pt x="2785" y="0"/>
                    <a:pt x="2728" y="0"/>
                  </a:cubicBezTo>
                  <a:close/>
                </a:path>
              </a:pathLst>
            </a:custGeom>
            <a:solidFill>
              <a:srgbClr val="E83C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832;p38">
              <a:extLst>
                <a:ext uri="{FF2B5EF4-FFF2-40B4-BE49-F238E27FC236}">
                  <a16:creationId xmlns:a16="http://schemas.microsoft.com/office/drawing/2014/main" id="{69320E28-D1A9-587D-DA96-56D2E39E71BC}"/>
                </a:ext>
              </a:extLst>
            </p:cNvPr>
            <p:cNvSpPr/>
            <p:nvPr/>
          </p:nvSpPr>
          <p:spPr>
            <a:xfrm>
              <a:off x="3612900" y="3860350"/>
              <a:ext cx="115900" cy="89600"/>
            </a:xfrm>
            <a:custGeom>
              <a:avLst/>
              <a:gdLst/>
              <a:ahLst/>
              <a:cxnLst/>
              <a:rect l="l" t="t" r="r" b="b"/>
              <a:pathLst>
                <a:path w="4636" h="3584" extrusionOk="0">
                  <a:moveTo>
                    <a:pt x="1783" y="1132"/>
                  </a:moveTo>
                  <a:cubicBezTo>
                    <a:pt x="2409" y="1132"/>
                    <a:pt x="3092" y="1296"/>
                    <a:pt x="3478" y="1691"/>
                  </a:cubicBezTo>
                  <a:cubicBezTo>
                    <a:pt x="3084" y="1935"/>
                    <a:pt x="2689" y="2160"/>
                    <a:pt x="2302" y="2373"/>
                  </a:cubicBezTo>
                  <a:cubicBezTo>
                    <a:pt x="2197" y="2283"/>
                    <a:pt x="2091" y="2189"/>
                    <a:pt x="1988" y="2094"/>
                  </a:cubicBezTo>
                  <a:cubicBezTo>
                    <a:pt x="1685" y="1812"/>
                    <a:pt x="1404" y="1506"/>
                    <a:pt x="1136" y="1195"/>
                  </a:cubicBezTo>
                  <a:cubicBezTo>
                    <a:pt x="1332" y="1154"/>
                    <a:pt x="1554" y="1132"/>
                    <a:pt x="1783" y="1132"/>
                  </a:cubicBezTo>
                  <a:close/>
                  <a:moveTo>
                    <a:pt x="183" y="0"/>
                  </a:moveTo>
                  <a:cubicBezTo>
                    <a:pt x="120" y="48"/>
                    <a:pt x="60" y="93"/>
                    <a:pt x="1" y="144"/>
                  </a:cubicBezTo>
                  <a:cubicBezTo>
                    <a:pt x="93" y="271"/>
                    <a:pt x="189" y="394"/>
                    <a:pt x="278" y="519"/>
                  </a:cubicBezTo>
                  <a:cubicBezTo>
                    <a:pt x="773" y="1197"/>
                    <a:pt x="1337" y="1828"/>
                    <a:pt x="1953" y="2395"/>
                  </a:cubicBezTo>
                  <a:cubicBezTo>
                    <a:pt x="2025" y="2463"/>
                    <a:pt x="2099" y="2529"/>
                    <a:pt x="2177" y="2596"/>
                  </a:cubicBezTo>
                  <a:cubicBezTo>
                    <a:pt x="2191" y="2621"/>
                    <a:pt x="2214" y="2643"/>
                    <a:pt x="2242" y="2654"/>
                  </a:cubicBezTo>
                  <a:cubicBezTo>
                    <a:pt x="2650" y="3002"/>
                    <a:pt x="3090" y="3319"/>
                    <a:pt x="3560" y="3584"/>
                  </a:cubicBezTo>
                  <a:cubicBezTo>
                    <a:pt x="3644" y="3535"/>
                    <a:pt x="3726" y="3483"/>
                    <a:pt x="3801" y="3430"/>
                  </a:cubicBezTo>
                  <a:cubicBezTo>
                    <a:pt x="3347" y="3182"/>
                    <a:pt x="2916" y="2879"/>
                    <a:pt x="2511" y="2549"/>
                  </a:cubicBezTo>
                  <a:lnTo>
                    <a:pt x="4635" y="1207"/>
                  </a:lnTo>
                  <a:cubicBezTo>
                    <a:pt x="4609" y="1123"/>
                    <a:pt x="4578" y="1039"/>
                    <a:pt x="4543" y="959"/>
                  </a:cubicBezTo>
                  <a:cubicBezTo>
                    <a:pt x="4268" y="1168"/>
                    <a:pt x="3982" y="1371"/>
                    <a:pt x="3693" y="1558"/>
                  </a:cubicBezTo>
                  <a:cubicBezTo>
                    <a:pt x="3687" y="1553"/>
                    <a:pt x="3685" y="1545"/>
                    <a:pt x="3678" y="1537"/>
                  </a:cubicBezTo>
                  <a:cubicBezTo>
                    <a:pt x="3248" y="1077"/>
                    <a:pt x="2480" y="879"/>
                    <a:pt x="1776" y="879"/>
                  </a:cubicBezTo>
                  <a:cubicBezTo>
                    <a:pt x="1483" y="879"/>
                    <a:pt x="1200" y="913"/>
                    <a:pt x="958" y="978"/>
                  </a:cubicBezTo>
                  <a:cubicBezTo>
                    <a:pt x="880" y="881"/>
                    <a:pt x="804" y="787"/>
                    <a:pt x="724" y="693"/>
                  </a:cubicBezTo>
                  <a:cubicBezTo>
                    <a:pt x="552" y="478"/>
                    <a:pt x="357" y="246"/>
                    <a:pt x="1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833;p38">
              <a:extLst>
                <a:ext uri="{FF2B5EF4-FFF2-40B4-BE49-F238E27FC236}">
                  <a16:creationId xmlns:a16="http://schemas.microsoft.com/office/drawing/2014/main" id="{54C122C7-D91B-4F9B-0FBA-EC2467C5491C}"/>
                </a:ext>
              </a:extLst>
            </p:cNvPr>
            <p:cNvSpPr/>
            <p:nvPr/>
          </p:nvSpPr>
          <p:spPr>
            <a:xfrm>
              <a:off x="3568875" y="3940025"/>
              <a:ext cx="140100" cy="121900"/>
            </a:xfrm>
            <a:custGeom>
              <a:avLst/>
              <a:gdLst/>
              <a:ahLst/>
              <a:cxnLst/>
              <a:rect l="l" t="t" r="r" b="b"/>
              <a:pathLst>
                <a:path w="5604" h="4876" extrusionOk="0">
                  <a:moveTo>
                    <a:pt x="2330" y="0"/>
                  </a:moveTo>
                  <a:cubicBezTo>
                    <a:pt x="1835" y="0"/>
                    <a:pt x="1374" y="199"/>
                    <a:pt x="1092" y="784"/>
                  </a:cubicBezTo>
                  <a:cubicBezTo>
                    <a:pt x="1" y="3045"/>
                    <a:pt x="2257" y="4876"/>
                    <a:pt x="4141" y="4876"/>
                  </a:cubicBezTo>
                  <a:cubicBezTo>
                    <a:pt x="4691" y="4876"/>
                    <a:pt x="5209" y="4720"/>
                    <a:pt x="5603" y="4373"/>
                  </a:cubicBezTo>
                  <a:lnTo>
                    <a:pt x="4563" y="876"/>
                  </a:lnTo>
                  <a:cubicBezTo>
                    <a:pt x="4563" y="876"/>
                    <a:pt x="3371" y="0"/>
                    <a:pt x="2330" y="0"/>
                  </a:cubicBezTo>
                  <a:close/>
                </a:path>
              </a:pathLst>
            </a:custGeom>
            <a:solidFill>
              <a:srgbClr val="F5AD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834;p38">
              <a:extLst>
                <a:ext uri="{FF2B5EF4-FFF2-40B4-BE49-F238E27FC236}">
                  <a16:creationId xmlns:a16="http://schemas.microsoft.com/office/drawing/2014/main" id="{D229528D-322D-4160-D951-36E9A991ADE8}"/>
                </a:ext>
              </a:extLst>
            </p:cNvPr>
            <p:cNvSpPr/>
            <p:nvPr/>
          </p:nvSpPr>
          <p:spPr>
            <a:xfrm>
              <a:off x="3608150" y="3973200"/>
              <a:ext cx="89800" cy="72150"/>
            </a:xfrm>
            <a:custGeom>
              <a:avLst/>
              <a:gdLst/>
              <a:ahLst/>
              <a:cxnLst/>
              <a:rect l="l" t="t" r="r" b="b"/>
              <a:pathLst>
                <a:path w="3592" h="2886" extrusionOk="0">
                  <a:moveTo>
                    <a:pt x="1670" y="1435"/>
                  </a:moveTo>
                  <a:cubicBezTo>
                    <a:pt x="1984" y="1435"/>
                    <a:pt x="2382" y="1535"/>
                    <a:pt x="2639" y="1602"/>
                  </a:cubicBezTo>
                  <a:cubicBezTo>
                    <a:pt x="2776" y="1803"/>
                    <a:pt x="2891" y="2020"/>
                    <a:pt x="2951" y="2243"/>
                  </a:cubicBezTo>
                  <a:cubicBezTo>
                    <a:pt x="2955" y="2262"/>
                    <a:pt x="2957" y="2274"/>
                    <a:pt x="2963" y="2288"/>
                  </a:cubicBezTo>
                  <a:cubicBezTo>
                    <a:pt x="2674" y="2297"/>
                    <a:pt x="2402" y="2448"/>
                    <a:pt x="2107" y="2448"/>
                  </a:cubicBezTo>
                  <a:cubicBezTo>
                    <a:pt x="2105" y="2448"/>
                    <a:pt x="2103" y="2448"/>
                    <a:pt x="2101" y="2448"/>
                  </a:cubicBezTo>
                  <a:cubicBezTo>
                    <a:pt x="1737" y="2448"/>
                    <a:pt x="1285" y="2245"/>
                    <a:pt x="1203" y="1842"/>
                  </a:cubicBezTo>
                  <a:cubicBezTo>
                    <a:pt x="1138" y="1530"/>
                    <a:pt x="1364" y="1435"/>
                    <a:pt x="1670" y="1435"/>
                  </a:cubicBezTo>
                  <a:close/>
                  <a:moveTo>
                    <a:pt x="375" y="1"/>
                  </a:moveTo>
                  <a:cubicBezTo>
                    <a:pt x="279" y="1"/>
                    <a:pt x="183" y="5"/>
                    <a:pt x="89" y="12"/>
                  </a:cubicBezTo>
                  <a:cubicBezTo>
                    <a:pt x="7" y="20"/>
                    <a:pt x="0" y="143"/>
                    <a:pt x="86" y="145"/>
                  </a:cubicBezTo>
                  <a:cubicBezTo>
                    <a:pt x="924" y="176"/>
                    <a:pt x="1707" y="526"/>
                    <a:pt x="2277" y="1149"/>
                  </a:cubicBezTo>
                  <a:cubicBezTo>
                    <a:pt x="2356" y="1233"/>
                    <a:pt x="2432" y="1325"/>
                    <a:pt x="2506" y="1422"/>
                  </a:cubicBezTo>
                  <a:cubicBezTo>
                    <a:pt x="2213" y="1299"/>
                    <a:pt x="1907" y="1181"/>
                    <a:pt x="1597" y="1181"/>
                  </a:cubicBezTo>
                  <a:cubicBezTo>
                    <a:pt x="1582" y="1181"/>
                    <a:pt x="1566" y="1181"/>
                    <a:pt x="1551" y="1182"/>
                  </a:cubicBezTo>
                  <a:cubicBezTo>
                    <a:pt x="1217" y="1198"/>
                    <a:pt x="797" y="1383"/>
                    <a:pt x="832" y="1786"/>
                  </a:cubicBezTo>
                  <a:cubicBezTo>
                    <a:pt x="893" y="2555"/>
                    <a:pt x="1550" y="2885"/>
                    <a:pt x="2228" y="2885"/>
                  </a:cubicBezTo>
                  <a:cubicBezTo>
                    <a:pt x="2557" y="2885"/>
                    <a:pt x="2890" y="2808"/>
                    <a:pt x="3164" y="2665"/>
                  </a:cubicBezTo>
                  <a:cubicBezTo>
                    <a:pt x="3168" y="2663"/>
                    <a:pt x="3170" y="2663"/>
                    <a:pt x="3172" y="2661"/>
                  </a:cubicBezTo>
                  <a:cubicBezTo>
                    <a:pt x="3190" y="2674"/>
                    <a:pt x="3209" y="2680"/>
                    <a:pt x="3229" y="2680"/>
                  </a:cubicBezTo>
                  <a:cubicBezTo>
                    <a:pt x="3276" y="2680"/>
                    <a:pt x="3323" y="2648"/>
                    <a:pt x="3342" y="2602"/>
                  </a:cubicBezTo>
                  <a:cubicBezTo>
                    <a:pt x="3592" y="1915"/>
                    <a:pt x="2740" y="1018"/>
                    <a:pt x="2264" y="617"/>
                  </a:cubicBezTo>
                  <a:cubicBezTo>
                    <a:pt x="1750" y="185"/>
                    <a:pt x="1044" y="1"/>
                    <a:pt x="375" y="1"/>
                  </a:cubicBezTo>
                  <a:close/>
                </a:path>
              </a:pathLst>
            </a:custGeom>
            <a:solidFill>
              <a:srgbClr val="E592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1" name="Google Shape;835;p38">
            <a:extLst>
              <a:ext uri="{FF2B5EF4-FFF2-40B4-BE49-F238E27FC236}">
                <a16:creationId xmlns:a16="http://schemas.microsoft.com/office/drawing/2014/main" id="{FC080B79-25EC-E431-1B84-21970FDBE70A}"/>
              </a:ext>
            </a:extLst>
          </p:cNvPr>
          <p:cNvGrpSpPr/>
          <p:nvPr/>
        </p:nvGrpSpPr>
        <p:grpSpPr>
          <a:xfrm>
            <a:off x="7272225" y="2466575"/>
            <a:ext cx="1382775" cy="2375475"/>
            <a:chOff x="4977075" y="2953325"/>
            <a:chExt cx="1382775" cy="2375475"/>
          </a:xfrm>
        </p:grpSpPr>
        <p:sp>
          <p:nvSpPr>
            <p:cNvPr id="1392" name="Google Shape;836;p38">
              <a:extLst>
                <a:ext uri="{FF2B5EF4-FFF2-40B4-BE49-F238E27FC236}">
                  <a16:creationId xmlns:a16="http://schemas.microsoft.com/office/drawing/2014/main" id="{24F63C90-AB7F-9ABC-D4F6-8FCA6941E77A}"/>
                </a:ext>
              </a:extLst>
            </p:cNvPr>
            <p:cNvSpPr/>
            <p:nvPr/>
          </p:nvSpPr>
          <p:spPr>
            <a:xfrm>
              <a:off x="5142300" y="2964175"/>
              <a:ext cx="779825" cy="583450"/>
            </a:xfrm>
            <a:custGeom>
              <a:avLst/>
              <a:gdLst/>
              <a:ahLst/>
              <a:cxnLst/>
              <a:rect l="l" t="t" r="r" b="b"/>
              <a:pathLst>
                <a:path w="31193" h="23338" extrusionOk="0">
                  <a:moveTo>
                    <a:pt x="7150" y="1"/>
                  </a:moveTo>
                  <a:cubicBezTo>
                    <a:pt x="4234" y="1"/>
                    <a:pt x="2473" y="1117"/>
                    <a:pt x="2473" y="1117"/>
                  </a:cubicBezTo>
                  <a:lnTo>
                    <a:pt x="1" y="16585"/>
                  </a:lnTo>
                  <a:cubicBezTo>
                    <a:pt x="1036" y="15782"/>
                    <a:pt x="2228" y="15448"/>
                    <a:pt x="3520" y="15448"/>
                  </a:cubicBezTo>
                  <a:cubicBezTo>
                    <a:pt x="8321" y="15448"/>
                    <a:pt x="14516" y="20047"/>
                    <a:pt x="19316" y="22266"/>
                  </a:cubicBezTo>
                  <a:cubicBezTo>
                    <a:pt x="21019" y="23053"/>
                    <a:pt x="22697" y="23337"/>
                    <a:pt x="24232" y="23337"/>
                  </a:cubicBezTo>
                  <a:cubicBezTo>
                    <a:pt x="28190" y="23337"/>
                    <a:pt x="31193" y="21451"/>
                    <a:pt x="31193" y="21451"/>
                  </a:cubicBezTo>
                  <a:lnTo>
                    <a:pt x="31086" y="2336"/>
                  </a:lnTo>
                  <a:cubicBezTo>
                    <a:pt x="29122" y="4362"/>
                    <a:pt x="26912" y="5097"/>
                    <a:pt x="24625" y="5097"/>
                  </a:cubicBezTo>
                  <a:cubicBezTo>
                    <a:pt x="20314" y="5097"/>
                    <a:pt x="15730" y="2486"/>
                    <a:pt x="12002" y="988"/>
                  </a:cubicBezTo>
                  <a:cubicBezTo>
                    <a:pt x="10169" y="251"/>
                    <a:pt x="8530" y="1"/>
                    <a:pt x="7150" y="1"/>
                  </a:cubicBezTo>
                  <a:close/>
                </a:path>
              </a:pathLst>
            </a:custGeom>
            <a:solidFill>
              <a:srgbClr val="FED4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837;p38">
              <a:extLst>
                <a:ext uri="{FF2B5EF4-FFF2-40B4-BE49-F238E27FC236}">
                  <a16:creationId xmlns:a16="http://schemas.microsoft.com/office/drawing/2014/main" id="{A5D14CF9-46F9-36EC-B3EE-4601A1B69B48}"/>
                </a:ext>
              </a:extLst>
            </p:cNvPr>
            <p:cNvSpPr/>
            <p:nvPr/>
          </p:nvSpPr>
          <p:spPr>
            <a:xfrm>
              <a:off x="5140600" y="3256500"/>
              <a:ext cx="781525" cy="291000"/>
            </a:xfrm>
            <a:custGeom>
              <a:avLst/>
              <a:gdLst/>
              <a:ahLst/>
              <a:cxnLst/>
              <a:rect l="l" t="t" r="r" b="b"/>
              <a:pathLst>
                <a:path w="31261" h="11640" extrusionOk="0">
                  <a:moveTo>
                    <a:pt x="5439" y="1"/>
                  </a:moveTo>
                  <a:cubicBezTo>
                    <a:pt x="3794" y="1"/>
                    <a:pt x="2239" y="380"/>
                    <a:pt x="698" y="967"/>
                  </a:cubicBezTo>
                  <a:lnTo>
                    <a:pt x="1" y="5685"/>
                  </a:lnTo>
                  <a:cubicBezTo>
                    <a:pt x="1275" y="5292"/>
                    <a:pt x="2541" y="5122"/>
                    <a:pt x="3798" y="5122"/>
                  </a:cubicBezTo>
                  <a:cubicBezTo>
                    <a:pt x="9206" y="5122"/>
                    <a:pt x="14439" y="8285"/>
                    <a:pt x="19384" y="10569"/>
                  </a:cubicBezTo>
                  <a:cubicBezTo>
                    <a:pt x="21086" y="11356"/>
                    <a:pt x="22764" y="11640"/>
                    <a:pt x="24298" y="11640"/>
                  </a:cubicBezTo>
                  <a:cubicBezTo>
                    <a:pt x="28257" y="11640"/>
                    <a:pt x="31261" y="9752"/>
                    <a:pt x="31261" y="9752"/>
                  </a:cubicBezTo>
                  <a:lnTo>
                    <a:pt x="31236" y="5136"/>
                  </a:lnTo>
                  <a:cubicBezTo>
                    <a:pt x="30654" y="5535"/>
                    <a:pt x="30019" y="5869"/>
                    <a:pt x="29308" y="6123"/>
                  </a:cubicBezTo>
                  <a:cubicBezTo>
                    <a:pt x="27949" y="6608"/>
                    <a:pt x="26572" y="6823"/>
                    <a:pt x="25203" y="6823"/>
                  </a:cubicBezTo>
                  <a:cubicBezTo>
                    <a:pt x="22067" y="6823"/>
                    <a:pt x="18970" y="5697"/>
                    <a:pt x="16211" y="4112"/>
                  </a:cubicBezTo>
                  <a:cubicBezTo>
                    <a:pt x="13488" y="2567"/>
                    <a:pt x="10761" y="911"/>
                    <a:pt x="7665" y="235"/>
                  </a:cubicBezTo>
                  <a:cubicBezTo>
                    <a:pt x="6902" y="74"/>
                    <a:pt x="6162" y="1"/>
                    <a:pt x="5439" y="1"/>
                  </a:cubicBezTo>
                  <a:close/>
                </a:path>
              </a:pathLst>
            </a:custGeom>
            <a:solidFill>
              <a:srgbClr val="E83C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838;p38">
              <a:extLst>
                <a:ext uri="{FF2B5EF4-FFF2-40B4-BE49-F238E27FC236}">
                  <a16:creationId xmlns:a16="http://schemas.microsoft.com/office/drawing/2014/main" id="{940CE924-B1AF-7669-B718-BF842092DC08}"/>
                </a:ext>
              </a:extLst>
            </p:cNvPr>
            <p:cNvSpPr/>
            <p:nvPr/>
          </p:nvSpPr>
          <p:spPr>
            <a:xfrm>
              <a:off x="5158025" y="3135975"/>
              <a:ext cx="763450" cy="291100"/>
            </a:xfrm>
            <a:custGeom>
              <a:avLst/>
              <a:gdLst/>
              <a:ahLst/>
              <a:cxnLst/>
              <a:rect l="l" t="t" r="r" b="b"/>
              <a:pathLst>
                <a:path w="30538" h="11644" extrusionOk="0">
                  <a:moveTo>
                    <a:pt x="5758" y="1"/>
                  </a:moveTo>
                  <a:cubicBezTo>
                    <a:pt x="4013" y="1"/>
                    <a:pt x="2376" y="469"/>
                    <a:pt x="740" y="1158"/>
                  </a:cubicBezTo>
                  <a:lnTo>
                    <a:pt x="1" y="5788"/>
                  </a:lnTo>
                  <a:cubicBezTo>
                    <a:pt x="1542" y="5202"/>
                    <a:pt x="3094" y="4820"/>
                    <a:pt x="4739" y="4820"/>
                  </a:cubicBezTo>
                  <a:cubicBezTo>
                    <a:pt x="5462" y="4820"/>
                    <a:pt x="6203" y="4894"/>
                    <a:pt x="6968" y="5056"/>
                  </a:cubicBezTo>
                  <a:cubicBezTo>
                    <a:pt x="10060" y="5732"/>
                    <a:pt x="12787" y="7388"/>
                    <a:pt x="15512" y="8933"/>
                  </a:cubicBezTo>
                  <a:cubicBezTo>
                    <a:pt x="18272" y="10519"/>
                    <a:pt x="21367" y="11644"/>
                    <a:pt x="24501" y="11644"/>
                  </a:cubicBezTo>
                  <a:cubicBezTo>
                    <a:pt x="25871" y="11644"/>
                    <a:pt x="27248" y="11429"/>
                    <a:pt x="28607" y="10944"/>
                  </a:cubicBezTo>
                  <a:cubicBezTo>
                    <a:pt x="29322" y="10690"/>
                    <a:pt x="29957" y="10356"/>
                    <a:pt x="30537" y="9957"/>
                  </a:cubicBezTo>
                  <a:lnTo>
                    <a:pt x="30502" y="4100"/>
                  </a:lnTo>
                  <a:cubicBezTo>
                    <a:pt x="29759" y="4767"/>
                    <a:pt x="28912" y="5310"/>
                    <a:pt x="27896" y="5677"/>
                  </a:cubicBezTo>
                  <a:cubicBezTo>
                    <a:pt x="26621" y="6139"/>
                    <a:pt x="25330" y="6343"/>
                    <a:pt x="24046" y="6343"/>
                  </a:cubicBezTo>
                  <a:cubicBezTo>
                    <a:pt x="21145" y="6343"/>
                    <a:pt x="18283" y="5299"/>
                    <a:pt x="15731" y="3823"/>
                  </a:cubicBezTo>
                  <a:cubicBezTo>
                    <a:pt x="13207" y="2383"/>
                    <a:pt x="10677" y="842"/>
                    <a:pt x="7802" y="217"/>
                  </a:cubicBezTo>
                  <a:cubicBezTo>
                    <a:pt x="7101" y="68"/>
                    <a:pt x="6422" y="1"/>
                    <a:pt x="57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839;p38">
              <a:extLst>
                <a:ext uri="{FF2B5EF4-FFF2-40B4-BE49-F238E27FC236}">
                  <a16:creationId xmlns:a16="http://schemas.microsoft.com/office/drawing/2014/main" id="{8DB191F9-090E-C019-94EA-253BC0EA4804}"/>
                </a:ext>
              </a:extLst>
            </p:cNvPr>
            <p:cNvSpPr/>
            <p:nvPr/>
          </p:nvSpPr>
          <p:spPr>
            <a:xfrm>
              <a:off x="5023125" y="2953325"/>
              <a:ext cx="198075" cy="1278475"/>
            </a:xfrm>
            <a:custGeom>
              <a:avLst/>
              <a:gdLst/>
              <a:ahLst/>
              <a:cxnLst/>
              <a:rect l="l" t="t" r="r" b="b"/>
              <a:pathLst>
                <a:path w="7923" h="51139" extrusionOk="0">
                  <a:moveTo>
                    <a:pt x="7504" y="0"/>
                  </a:moveTo>
                  <a:cubicBezTo>
                    <a:pt x="7313" y="0"/>
                    <a:pt x="7148" y="140"/>
                    <a:pt x="7119" y="334"/>
                  </a:cubicBezTo>
                  <a:lnTo>
                    <a:pt x="31" y="50692"/>
                  </a:lnTo>
                  <a:cubicBezTo>
                    <a:pt x="0" y="50905"/>
                    <a:pt x="148" y="51102"/>
                    <a:pt x="361" y="51133"/>
                  </a:cubicBezTo>
                  <a:cubicBezTo>
                    <a:pt x="380" y="51136"/>
                    <a:pt x="397" y="51139"/>
                    <a:pt x="414" y="51139"/>
                  </a:cubicBezTo>
                  <a:cubicBezTo>
                    <a:pt x="427" y="51139"/>
                    <a:pt x="439" y="51137"/>
                    <a:pt x="451" y="51135"/>
                  </a:cubicBezTo>
                  <a:cubicBezTo>
                    <a:pt x="627" y="51121"/>
                    <a:pt x="779" y="50987"/>
                    <a:pt x="803" y="50803"/>
                  </a:cubicBezTo>
                  <a:lnTo>
                    <a:pt x="7892" y="445"/>
                  </a:lnTo>
                  <a:cubicBezTo>
                    <a:pt x="7923" y="232"/>
                    <a:pt x="7775" y="35"/>
                    <a:pt x="7560" y="4"/>
                  </a:cubicBezTo>
                  <a:cubicBezTo>
                    <a:pt x="7541" y="2"/>
                    <a:pt x="7522" y="0"/>
                    <a:pt x="7504" y="0"/>
                  </a:cubicBezTo>
                  <a:close/>
                </a:path>
              </a:pathLst>
            </a:custGeom>
            <a:solidFill>
              <a:srgbClr val="8F4C39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840;p38">
              <a:extLst>
                <a:ext uri="{FF2B5EF4-FFF2-40B4-BE49-F238E27FC236}">
                  <a16:creationId xmlns:a16="http://schemas.microsoft.com/office/drawing/2014/main" id="{CC3FA30C-F199-82F8-7E79-D47EB8A35CA7}"/>
                </a:ext>
              </a:extLst>
            </p:cNvPr>
            <p:cNvSpPr/>
            <p:nvPr/>
          </p:nvSpPr>
          <p:spPr>
            <a:xfrm>
              <a:off x="5369100" y="4822750"/>
              <a:ext cx="174425" cy="86225"/>
            </a:xfrm>
            <a:custGeom>
              <a:avLst/>
              <a:gdLst/>
              <a:ahLst/>
              <a:cxnLst/>
              <a:rect l="l" t="t" r="r" b="b"/>
              <a:pathLst>
                <a:path w="6977" h="3449" extrusionOk="0">
                  <a:moveTo>
                    <a:pt x="6919" y="0"/>
                  </a:moveTo>
                  <a:lnTo>
                    <a:pt x="0" y="203"/>
                  </a:lnTo>
                  <a:cubicBezTo>
                    <a:pt x="0" y="203"/>
                    <a:pt x="193" y="1361"/>
                    <a:pt x="443" y="3143"/>
                  </a:cubicBezTo>
                  <a:cubicBezTo>
                    <a:pt x="1439" y="3000"/>
                    <a:pt x="2432" y="2658"/>
                    <a:pt x="3502" y="2588"/>
                  </a:cubicBezTo>
                  <a:cubicBezTo>
                    <a:pt x="3605" y="2582"/>
                    <a:pt x="3707" y="2579"/>
                    <a:pt x="3808" y="2579"/>
                  </a:cubicBezTo>
                  <a:cubicBezTo>
                    <a:pt x="4943" y="2579"/>
                    <a:pt x="5927" y="2940"/>
                    <a:pt x="6868" y="3448"/>
                  </a:cubicBezTo>
                  <a:cubicBezTo>
                    <a:pt x="6950" y="2219"/>
                    <a:pt x="6976" y="1049"/>
                    <a:pt x="6919" y="0"/>
                  </a:cubicBezTo>
                  <a:close/>
                </a:path>
              </a:pathLst>
            </a:custGeom>
            <a:solidFill>
              <a:srgbClr val="E592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841;p38">
              <a:extLst>
                <a:ext uri="{FF2B5EF4-FFF2-40B4-BE49-F238E27FC236}">
                  <a16:creationId xmlns:a16="http://schemas.microsoft.com/office/drawing/2014/main" id="{70ACC476-19B3-99F3-69E3-9EBDB4EE1028}"/>
                </a:ext>
              </a:extLst>
            </p:cNvPr>
            <p:cNvSpPr/>
            <p:nvPr/>
          </p:nvSpPr>
          <p:spPr>
            <a:xfrm>
              <a:off x="5380200" y="4887225"/>
              <a:ext cx="160750" cy="392275"/>
            </a:xfrm>
            <a:custGeom>
              <a:avLst/>
              <a:gdLst/>
              <a:ahLst/>
              <a:cxnLst/>
              <a:rect l="l" t="t" r="r" b="b"/>
              <a:pathLst>
                <a:path w="6430" h="15691" extrusionOk="0">
                  <a:moveTo>
                    <a:pt x="3366" y="0"/>
                  </a:moveTo>
                  <a:cubicBezTo>
                    <a:pt x="3265" y="0"/>
                    <a:pt x="3163" y="3"/>
                    <a:pt x="3060" y="9"/>
                  </a:cubicBezTo>
                  <a:cubicBezTo>
                    <a:pt x="1992" y="79"/>
                    <a:pt x="999" y="421"/>
                    <a:pt x="1" y="564"/>
                  </a:cubicBezTo>
                  <a:cubicBezTo>
                    <a:pt x="550" y="4422"/>
                    <a:pt x="1388" y="11216"/>
                    <a:pt x="1226" y="15623"/>
                  </a:cubicBezTo>
                  <a:lnTo>
                    <a:pt x="3969" y="15690"/>
                  </a:lnTo>
                  <a:cubicBezTo>
                    <a:pt x="3969" y="15690"/>
                    <a:pt x="6000" y="7454"/>
                    <a:pt x="6430" y="869"/>
                  </a:cubicBezTo>
                  <a:cubicBezTo>
                    <a:pt x="5489" y="361"/>
                    <a:pt x="4503" y="0"/>
                    <a:pt x="3366" y="0"/>
                  </a:cubicBezTo>
                  <a:close/>
                </a:path>
              </a:pathLst>
            </a:custGeom>
            <a:solidFill>
              <a:srgbClr val="F5AD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842;p38">
              <a:extLst>
                <a:ext uri="{FF2B5EF4-FFF2-40B4-BE49-F238E27FC236}">
                  <a16:creationId xmlns:a16="http://schemas.microsoft.com/office/drawing/2014/main" id="{17CF4B08-A30B-27AB-CC19-378CC5CB0414}"/>
                </a:ext>
              </a:extLst>
            </p:cNvPr>
            <p:cNvSpPr/>
            <p:nvPr/>
          </p:nvSpPr>
          <p:spPr>
            <a:xfrm>
              <a:off x="5741400" y="4863375"/>
              <a:ext cx="212425" cy="418825"/>
            </a:xfrm>
            <a:custGeom>
              <a:avLst/>
              <a:gdLst/>
              <a:ahLst/>
              <a:cxnLst/>
              <a:rect l="l" t="t" r="r" b="b"/>
              <a:pathLst>
                <a:path w="8497" h="16753" extrusionOk="0">
                  <a:moveTo>
                    <a:pt x="6415" y="0"/>
                  </a:moveTo>
                  <a:cubicBezTo>
                    <a:pt x="5299" y="330"/>
                    <a:pt x="4195" y="729"/>
                    <a:pt x="3180" y="1248"/>
                  </a:cubicBezTo>
                  <a:cubicBezTo>
                    <a:pt x="2101" y="1803"/>
                    <a:pt x="1056" y="2452"/>
                    <a:pt x="1" y="3077"/>
                  </a:cubicBezTo>
                  <a:cubicBezTo>
                    <a:pt x="2330" y="10012"/>
                    <a:pt x="5774" y="16753"/>
                    <a:pt x="5774" y="16753"/>
                  </a:cubicBezTo>
                  <a:lnTo>
                    <a:pt x="8497" y="16409"/>
                  </a:lnTo>
                  <a:cubicBezTo>
                    <a:pt x="7817" y="11522"/>
                    <a:pt x="6835" y="3497"/>
                    <a:pt x="6415" y="0"/>
                  </a:cubicBezTo>
                  <a:close/>
                </a:path>
              </a:pathLst>
            </a:custGeom>
            <a:solidFill>
              <a:srgbClr val="F5AD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843;p38">
              <a:extLst>
                <a:ext uri="{FF2B5EF4-FFF2-40B4-BE49-F238E27FC236}">
                  <a16:creationId xmlns:a16="http://schemas.microsoft.com/office/drawing/2014/main" id="{723E8DDB-E6C3-4EA0-2D6D-21B4EE6596B1}"/>
                </a:ext>
              </a:extLst>
            </p:cNvPr>
            <p:cNvSpPr/>
            <p:nvPr/>
          </p:nvSpPr>
          <p:spPr>
            <a:xfrm>
              <a:off x="5709450" y="4820350"/>
              <a:ext cx="192350" cy="119925"/>
            </a:xfrm>
            <a:custGeom>
              <a:avLst/>
              <a:gdLst/>
              <a:ahLst/>
              <a:cxnLst/>
              <a:rect l="l" t="t" r="r" b="b"/>
              <a:pathLst>
                <a:path w="7694" h="4797" extrusionOk="0">
                  <a:moveTo>
                    <a:pt x="7486" y="0"/>
                  </a:moveTo>
                  <a:lnTo>
                    <a:pt x="0" y="473"/>
                  </a:lnTo>
                  <a:cubicBezTo>
                    <a:pt x="349" y="1883"/>
                    <a:pt x="789" y="3344"/>
                    <a:pt x="1277" y="4796"/>
                  </a:cubicBezTo>
                  <a:cubicBezTo>
                    <a:pt x="2332" y="4173"/>
                    <a:pt x="3375" y="3522"/>
                    <a:pt x="4458" y="2965"/>
                  </a:cubicBezTo>
                  <a:cubicBezTo>
                    <a:pt x="5473" y="2450"/>
                    <a:pt x="6577" y="2053"/>
                    <a:pt x="7693" y="1721"/>
                  </a:cubicBezTo>
                  <a:cubicBezTo>
                    <a:pt x="7562" y="648"/>
                    <a:pt x="7486" y="0"/>
                    <a:pt x="7486" y="0"/>
                  </a:cubicBezTo>
                  <a:close/>
                </a:path>
              </a:pathLst>
            </a:custGeom>
            <a:solidFill>
              <a:srgbClr val="E592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844;p38">
              <a:extLst>
                <a:ext uri="{FF2B5EF4-FFF2-40B4-BE49-F238E27FC236}">
                  <a16:creationId xmlns:a16="http://schemas.microsoft.com/office/drawing/2014/main" id="{402152D4-408F-244E-758B-CED010389082}"/>
                </a:ext>
              </a:extLst>
            </p:cNvPr>
            <p:cNvSpPr/>
            <p:nvPr/>
          </p:nvSpPr>
          <p:spPr>
            <a:xfrm>
              <a:off x="5301425" y="5143125"/>
              <a:ext cx="219400" cy="185675"/>
            </a:xfrm>
            <a:custGeom>
              <a:avLst/>
              <a:gdLst/>
              <a:ahLst/>
              <a:cxnLst/>
              <a:rect l="l" t="t" r="r" b="b"/>
              <a:pathLst>
                <a:path w="8776" h="7427" extrusionOk="0">
                  <a:moveTo>
                    <a:pt x="5985" y="0"/>
                  </a:moveTo>
                  <a:cubicBezTo>
                    <a:pt x="4530" y="0"/>
                    <a:pt x="3517" y="408"/>
                    <a:pt x="3517" y="408"/>
                  </a:cubicBezTo>
                  <a:lnTo>
                    <a:pt x="3777" y="4907"/>
                  </a:lnTo>
                  <a:cubicBezTo>
                    <a:pt x="3777" y="4907"/>
                    <a:pt x="128" y="6853"/>
                    <a:pt x="17" y="7323"/>
                  </a:cubicBezTo>
                  <a:cubicBezTo>
                    <a:pt x="1" y="7396"/>
                    <a:pt x="167" y="7426"/>
                    <a:pt x="461" y="7426"/>
                  </a:cubicBezTo>
                  <a:cubicBezTo>
                    <a:pt x="602" y="7426"/>
                    <a:pt x="772" y="7419"/>
                    <a:pt x="966" y="7407"/>
                  </a:cubicBezTo>
                  <a:cubicBezTo>
                    <a:pt x="2986" y="7278"/>
                    <a:pt x="7553" y="6493"/>
                    <a:pt x="7690" y="6345"/>
                  </a:cubicBezTo>
                  <a:cubicBezTo>
                    <a:pt x="7870" y="6151"/>
                    <a:pt x="7514" y="5464"/>
                    <a:pt x="7514" y="5464"/>
                  </a:cubicBezTo>
                  <a:lnTo>
                    <a:pt x="8776" y="539"/>
                  </a:lnTo>
                  <a:cubicBezTo>
                    <a:pt x="8561" y="451"/>
                    <a:pt x="8372" y="388"/>
                    <a:pt x="8165" y="324"/>
                  </a:cubicBezTo>
                  <a:lnTo>
                    <a:pt x="8145" y="316"/>
                  </a:lnTo>
                  <a:cubicBezTo>
                    <a:pt x="7371" y="81"/>
                    <a:pt x="6634" y="0"/>
                    <a:pt x="5985" y="0"/>
                  </a:cubicBezTo>
                  <a:close/>
                </a:path>
              </a:pathLst>
            </a:custGeom>
            <a:solidFill>
              <a:srgbClr val="8F4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845;p38">
              <a:extLst>
                <a:ext uri="{FF2B5EF4-FFF2-40B4-BE49-F238E27FC236}">
                  <a16:creationId xmlns:a16="http://schemas.microsoft.com/office/drawing/2014/main" id="{0ACE4D88-89A9-FA2D-3748-227CC04702A8}"/>
                </a:ext>
              </a:extLst>
            </p:cNvPr>
            <p:cNvSpPr/>
            <p:nvPr/>
          </p:nvSpPr>
          <p:spPr>
            <a:xfrm>
              <a:off x="5820225" y="5142300"/>
              <a:ext cx="236375" cy="172900"/>
            </a:xfrm>
            <a:custGeom>
              <a:avLst/>
              <a:gdLst/>
              <a:ahLst/>
              <a:cxnLst/>
              <a:rect l="l" t="t" r="r" b="b"/>
              <a:pathLst>
                <a:path w="9455" h="6916" extrusionOk="0">
                  <a:moveTo>
                    <a:pt x="3527" y="0"/>
                  </a:moveTo>
                  <a:cubicBezTo>
                    <a:pt x="3142" y="0"/>
                    <a:pt x="2709" y="28"/>
                    <a:pt x="2246" y="105"/>
                  </a:cubicBezTo>
                  <a:cubicBezTo>
                    <a:pt x="1546" y="222"/>
                    <a:pt x="777" y="447"/>
                    <a:pt x="1" y="861"/>
                  </a:cubicBezTo>
                  <a:lnTo>
                    <a:pt x="1759" y="5633"/>
                  </a:lnTo>
                  <a:cubicBezTo>
                    <a:pt x="1759" y="5633"/>
                    <a:pt x="1478" y="6352"/>
                    <a:pt x="1675" y="6528"/>
                  </a:cubicBezTo>
                  <a:cubicBezTo>
                    <a:pt x="1716" y="6565"/>
                    <a:pt x="2062" y="6610"/>
                    <a:pt x="2586" y="6659"/>
                  </a:cubicBezTo>
                  <a:cubicBezTo>
                    <a:pt x="3856" y="6782"/>
                    <a:pt x="6181" y="6915"/>
                    <a:pt x="7760" y="6915"/>
                  </a:cubicBezTo>
                  <a:cubicBezTo>
                    <a:pt x="8755" y="6915"/>
                    <a:pt x="9455" y="6862"/>
                    <a:pt x="9407" y="6720"/>
                  </a:cubicBezTo>
                  <a:cubicBezTo>
                    <a:pt x="9247" y="6268"/>
                    <a:pt x="5422" y="4700"/>
                    <a:pt x="5422" y="4700"/>
                  </a:cubicBezTo>
                  <a:lnTo>
                    <a:pt x="5221" y="195"/>
                  </a:lnTo>
                  <a:cubicBezTo>
                    <a:pt x="5221" y="195"/>
                    <a:pt x="4543" y="0"/>
                    <a:pt x="3527" y="0"/>
                  </a:cubicBezTo>
                  <a:close/>
                </a:path>
              </a:pathLst>
            </a:custGeom>
            <a:solidFill>
              <a:srgbClr val="8F4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846;p38">
              <a:extLst>
                <a:ext uri="{FF2B5EF4-FFF2-40B4-BE49-F238E27FC236}">
                  <a16:creationId xmlns:a16="http://schemas.microsoft.com/office/drawing/2014/main" id="{99B57122-BE6F-F67C-88D1-A1FB01751503}"/>
                </a:ext>
              </a:extLst>
            </p:cNvPr>
            <p:cNvSpPr/>
            <p:nvPr/>
          </p:nvSpPr>
          <p:spPr>
            <a:xfrm>
              <a:off x="5075875" y="3893650"/>
              <a:ext cx="1162725" cy="1205350"/>
            </a:xfrm>
            <a:custGeom>
              <a:avLst/>
              <a:gdLst/>
              <a:ahLst/>
              <a:cxnLst/>
              <a:rect l="l" t="t" r="r" b="b"/>
              <a:pathLst>
                <a:path w="46509" h="48214" extrusionOk="0">
                  <a:moveTo>
                    <a:pt x="2471" y="0"/>
                  </a:moveTo>
                  <a:lnTo>
                    <a:pt x="0" y="3155"/>
                  </a:lnTo>
                  <a:cubicBezTo>
                    <a:pt x="6499" y="13223"/>
                    <a:pt x="14565" y="14042"/>
                    <a:pt x="14565" y="14042"/>
                  </a:cubicBezTo>
                  <a:cubicBezTo>
                    <a:pt x="14641" y="14012"/>
                    <a:pt x="14719" y="13979"/>
                    <a:pt x="14792" y="13946"/>
                  </a:cubicBezTo>
                  <a:lnTo>
                    <a:pt x="14792" y="13946"/>
                  </a:lnTo>
                  <a:cubicBezTo>
                    <a:pt x="13581" y="17134"/>
                    <a:pt x="12080" y="21496"/>
                    <a:pt x="11467" y="24950"/>
                  </a:cubicBezTo>
                  <a:cubicBezTo>
                    <a:pt x="11467" y="24950"/>
                    <a:pt x="11641" y="25122"/>
                    <a:pt x="11977" y="25392"/>
                  </a:cubicBezTo>
                  <a:cubicBezTo>
                    <a:pt x="11555" y="29180"/>
                    <a:pt x="10740" y="39180"/>
                    <a:pt x="12647" y="48205"/>
                  </a:cubicBezTo>
                  <a:lnTo>
                    <a:pt x="18021" y="48205"/>
                  </a:lnTo>
                  <a:cubicBezTo>
                    <a:pt x="18021" y="48205"/>
                    <a:pt x="19937" y="34755"/>
                    <a:pt x="21760" y="31326"/>
                  </a:cubicBezTo>
                  <a:cubicBezTo>
                    <a:pt x="21760" y="31326"/>
                    <a:pt x="26423" y="43010"/>
                    <a:pt x="27923" y="48205"/>
                  </a:cubicBezTo>
                  <a:cubicBezTo>
                    <a:pt x="27923" y="48205"/>
                    <a:pt x="28188" y="48214"/>
                    <a:pt x="28615" y="48214"/>
                  </a:cubicBezTo>
                  <a:cubicBezTo>
                    <a:pt x="30116" y="48214"/>
                    <a:pt x="33618" y="48109"/>
                    <a:pt x="34618" y="47166"/>
                  </a:cubicBezTo>
                  <a:cubicBezTo>
                    <a:pt x="34618" y="47166"/>
                    <a:pt x="33538" y="39275"/>
                    <a:pt x="31723" y="32241"/>
                  </a:cubicBezTo>
                  <a:cubicBezTo>
                    <a:pt x="31703" y="32163"/>
                    <a:pt x="31682" y="32084"/>
                    <a:pt x="31662" y="32008"/>
                  </a:cubicBezTo>
                  <a:cubicBezTo>
                    <a:pt x="31662" y="32006"/>
                    <a:pt x="31662" y="32006"/>
                    <a:pt x="31658" y="32002"/>
                  </a:cubicBezTo>
                  <a:cubicBezTo>
                    <a:pt x="31637" y="31926"/>
                    <a:pt x="31617" y="31852"/>
                    <a:pt x="31600" y="31774"/>
                  </a:cubicBezTo>
                  <a:cubicBezTo>
                    <a:pt x="31600" y="31772"/>
                    <a:pt x="31596" y="31766"/>
                    <a:pt x="31596" y="31764"/>
                  </a:cubicBezTo>
                  <a:cubicBezTo>
                    <a:pt x="31576" y="31690"/>
                    <a:pt x="31559" y="31616"/>
                    <a:pt x="31537" y="31541"/>
                  </a:cubicBezTo>
                  <a:cubicBezTo>
                    <a:pt x="31537" y="31537"/>
                    <a:pt x="31535" y="31530"/>
                    <a:pt x="31535" y="31528"/>
                  </a:cubicBezTo>
                  <a:cubicBezTo>
                    <a:pt x="31514" y="31457"/>
                    <a:pt x="31496" y="31383"/>
                    <a:pt x="31475" y="31311"/>
                  </a:cubicBezTo>
                  <a:cubicBezTo>
                    <a:pt x="31473" y="31305"/>
                    <a:pt x="31473" y="31299"/>
                    <a:pt x="31471" y="31293"/>
                  </a:cubicBezTo>
                  <a:cubicBezTo>
                    <a:pt x="31451" y="31221"/>
                    <a:pt x="31432" y="31149"/>
                    <a:pt x="31412" y="31078"/>
                  </a:cubicBezTo>
                  <a:cubicBezTo>
                    <a:pt x="31410" y="31074"/>
                    <a:pt x="31410" y="31065"/>
                    <a:pt x="31408" y="31059"/>
                  </a:cubicBezTo>
                  <a:cubicBezTo>
                    <a:pt x="31387" y="30987"/>
                    <a:pt x="31369" y="30920"/>
                    <a:pt x="31348" y="30848"/>
                  </a:cubicBezTo>
                  <a:cubicBezTo>
                    <a:pt x="31346" y="30842"/>
                    <a:pt x="31346" y="30834"/>
                    <a:pt x="31342" y="30830"/>
                  </a:cubicBezTo>
                  <a:cubicBezTo>
                    <a:pt x="31322" y="30760"/>
                    <a:pt x="31305" y="30688"/>
                    <a:pt x="31285" y="30619"/>
                  </a:cubicBezTo>
                  <a:cubicBezTo>
                    <a:pt x="31281" y="30613"/>
                    <a:pt x="31279" y="30606"/>
                    <a:pt x="31279" y="30598"/>
                  </a:cubicBezTo>
                  <a:cubicBezTo>
                    <a:pt x="31258" y="30531"/>
                    <a:pt x="31240" y="30461"/>
                    <a:pt x="31219" y="30391"/>
                  </a:cubicBezTo>
                  <a:cubicBezTo>
                    <a:pt x="31217" y="30383"/>
                    <a:pt x="31215" y="30377"/>
                    <a:pt x="31215" y="30369"/>
                  </a:cubicBezTo>
                  <a:cubicBezTo>
                    <a:pt x="31195" y="30299"/>
                    <a:pt x="31176" y="30229"/>
                    <a:pt x="31156" y="30164"/>
                  </a:cubicBezTo>
                  <a:cubicBezTo>
                    <a:pt x="31154" y="30156"/>
                    <a:pt x="31152" y="30147"/>
                    <a:pt x="31152" y="30143"/>
                  </a:cubicBezTo>
                  <a:cubicBezTo>
                    <a:pt x="31131" y="30074"/>
                    <a:pt x="31113" y="30008"/>
                    <a:pt x="31092" y="29939"/>
                  </a:cubicBezTo>
                  <a:lnTo>
                    <a:pt x="31084" y="29916"/>
                  </a:lnTo>
                  <a:cubicBezTo>
                    <a:pt x="31063" y="29846"/>
                    <a:pt x="31043" y="29779"/>
                    <a:pt x="31022" y="29713"/>
                  </a:cubicBezTo>
                  <a:cubicBezTo>
                    <a:pt x="31020" y="29705"/>
                    <a:pt x="31018" y="29701"/>
                    <a:pt x="31018" y="29693"/>
                  </a:cubicBezTo>
                  <a:cubicBezTo>
                    <a:pt x="30998" y="29625"/>
                    <a:pt x="30977" y="29557"/>
                    <a:pt x="30957" y="29490"/>
                  </a:cubicBezTo>
                  <a:cubicBezTo>
                    <a:pt x="30953" y="29482"/>
                    <a:pt x="30951" y="29476"/>
                    <a:pt x="30949" y="29469"/>
                  </a:cubicBezTo>
                  <a:lnTo>
                    <a:pt x="30887" y="29271"/>
                  </a:lnTo>
                  <a:cubicBezTo>
                    <a:pt x="30885" y="29262"/>
                    <a:pt x="30883" y="29256"/>
                    <a:pt x="30883" y="29250"/>
                  </a:cubicBezTo>
                  <a:lnTo>
                    <a:pt x="30822" y="29049"/>
                  </a:lnTo>
                  <a:cubicBezTo>
                    <a:pt x="30818" y="29041"/>
                    <a:pt x="30816" y="29037"/>
                    <a:pt x="30816" y="29029"/>
                  </a:cubicBezTo>
                  <a:lnTo>
                    <a:pt x="30754" y="28830"/>
                  </a:lnTo>
                  <a:cubicBezTo>
                    <a:pt x="30752" y="28824"/>
                    <a:pt x="30750" y="28816"/>
                    <a:pt x="30750" y="28812"/>
                  </a:cubicBezTo>
                  <a:cubicBezTo>
                    <a:pt x="30729" y="28744"/>
                    <a:pt x="30709" y="28679"/>
                    <a:pt x="30684" y="28611"/>
                  </a:cubicBezTo>
                  <a:cubicBezTo>
                    <a:pt x="30682" y="28607"/>
                    <a:pt x="30682" y="28599"/>
                    <a:pt x="30680" y="28595"/>
                  </a:cubicBezTo>
                  <a:cubicBezTo>
                    <a:pt x="30660" y="28527"/>
                    <a:pt x="30637" y="28461"/>
                    <a:pt x="30617" y="28396"/>
                  </a:cubicBezTo>
                  <a:cubicBezTo>
                    <a:pt x="30613" y="28392"/>
                    <a:pt x="30613" y="28384"/>
                    <a:pt x="30611" y="28379"/>
                  </a:cubicBezTo>
                  <a:cubicBezTo>
                    <a:pt x="30590" y="28312"/>
                    <a:pt x="30568" y="28248"/>
                    <a:pt x="30547" y="28181"/>
                  </a:cubicBezTo>
                  <a:cubicBezTo>
                    <a:pt x="30545" y="28177"/>
                    <a:pt x="30545" y="28170"/>
                    <a:pt x="30541" y="28166"/>
                  </a:cubicBezTo>
                  <a:cubicBezTo>
                    <a:pt x="30518" y="28099"/>
                    <a:pt x="30498" y="28035"/>
                    <a:pt x="30475" y="27970"/>
                  </a:cubicBezTo>
                  <a:cubicBezTo>
                    <a:pt x="30473" y="27964"/>
                    <a:pt x="30473" y="27959"/>
                    <a:pt x="30469" y="27953"/>
                  </a:cubicBezTo>
                  <a:cubicBezTo>
                    <a:pt x="30447" y="27888"/>
                    <a:pt x="30426" y="27822"/>
                    <a:pt x="30404" y="27759"/>
                  </a:cubicBezTo>
                  <a:cubicBezTo>
                    <a:pt x="30402" y="27755"/>
                    <a:pt x="30402" y="27748"/>
                    <a:pt x="30398" y="27746"/>
                  </a:cubicBezTo>
                  <a:cubicBezTo>
                    <a:pt x="30375" y="27683"/>
                    <a:pt x="30355" y="27615"/>
                    <a:pt x="30332" y="27552"/>
                  </a:cubicBezTo>
                  <a:cubicBezTo>
                    <a:pt x="30330" y="27546"/>
                    <a:pt x="30330" y="27544"/>
                    <a:pt x="30326" y="27539"/>
                  </a:cubicBezTo>
                  <a:lnTo>
                    <a:pt x="30258" y="27347"/>
                  </a:lnTo>
                  <a:cubicBezTo>
                    <a:pt x="30254" y="27341"/>
                    <a:pt x="30254" y="27339"/>
                    <a:pt x="30252" y="27335"/>
                  </a:cubicBezTo>
                  <a:lnTo>
                    <a:pt x="30182" y="27142"/>
                  </a:lnTo>
                  <a:cubicBezTo>
                    <a:pt x="30180" y="27140"/>
                    <a:pt x="30180" y="27134"/>
                    <a:pt x="30178" y="27132"/>
                  </a:cubicBezTo>
                  <a:cubicBezTo>
                    <a:pt x="30156" y="27068"/>
                    <a:pt x="30131" y="27003"/>
                    <a:pt x="30109" y="26941"/>
                  </a:cubicBezTo>
                  <a:cubicBezTo>
                    <a:pt x="30109" y="26939"/>
                    <a:pt x="30107" y="26935"/>
                    <a:pt x="30107" y="26931"/>
                  </a:cubicBezTo>
                  <a:cubicBezTo>
                    <a:pt x="30084" y="26867"/>
                    <a:pt x="30060" y="26806"/>
                    <a:pt x="30037" y="26742"/>
                  </a:cubicBezTo>
                  <a:cubicBezTo>
                    <a:pt x="30037" y="26740"/>
                    <a:pt x="30035" y="26736"/>
                    <a:pt x="30035" y="26734"/>
                  </a:cubicBezTo>
                  <a:cubicBezTo>
                    <a:pt x="30012" y="26673"/>
                    <a:pt x="29988" y="26609"/>
                    <a:pt x="29963" y="26548"/>
                  </a:cubicBezTo>
                  <a:cubicBezTo>
                    <a:pt x="29963" y="26546"/>
                    <a:pt x="29961" y="26542"/>
                    <a:pt x="29961" y="26540"/>
                  </a:cubicBezTo>
                  <a:cubicBezTo>
                    <a:pt x="29955" y="26529"/>
                    <a:pt x="29953" y="26519"/>
                    <a:pt x="29947" y="26509"/>
                  </a:cubicBezTo>
                  <a:cubicBezTo>
                    <a:pt x="29994" y="26488"/>
                    <a:pt x="30037" y="26466"/>
                    <a:pt x="30084" y="26443"/>
                  </a:cubicBezTo>
                  <a:lnTo>
                    <a:pt x="29168" y="15667"/>
                  </a:lnTo>
                  <a:lnTo>
                    <a:pt x="29168" y="15667"/>
                  </a:lnTo>
                  <a:cubicBezTo>
                    <a:pt x="29567" y="15734"/>
                    <a:pt x="30372" y="15839"/>
                    <a:pt x="31494" y="15839"/>
                  </a:cubicBezTo>
                  <a:cubicBezTo>
                    <a:pt x="34646" y="15839"/>
                    <a:pt x="40303" y="15008"/>
                    <a:pt x="46509" y="10162"/>
                  </a:cubicBezTo>
                  <a:lnTo>
                    <a:pt x="45083" y="6331"/>
                  </a:lnTo>
                  <a:cubicBezTo>
                    <a:pt x="45083" y="6331"/>
                    <a:pt x="34132" y="10412"/>
                    <a:pt x="27850" y="10412"/>
                  </a:cubicBezTo>
                  <a:cubicBezTo>
                    <a:pt x="27572" y="10412"/>
                    <a:pt x="27304" y="10404"/>
                    <a:pt x="27046" y="10387"/>
                  </a:cubicBezTo>
                  <a:cubicBezTo>
                    <a:pt x="27046" y="10387"/>
                    <a:pt x="27044" y="10418"/>
                    <a:pt x="27038" y="10473"/>
                  </a:cubicBezTo>
                  <a:cubicBezTo>
                    <a:pt x="27034" y="10469"/>
                    <a:pt x="27027" y="10467"/>
                    <a:pt x="27021" y="10465"/>
                  </a:cubicBezTo>
                  <a:lnTo>
                    <a:pt x="27021" y="10418"/>
                  </a:lnTo>
                  <a:cubicBezTo>
                    <a:pt x="26851" y="10159"/>
                    <a:pt x="26621" y="10098"/>
                    <a:pt x="26444" y="10098"/>
                  </a:cubicBezTo>
                  <a:cubicBezTo>
                    <a:pt x="26294" y="10098"/>
                    <a:pt x="26181" y="10141"/>
                    <a:pt x="26171" y="10146"/>
                  </a:cubicBezTo>
                  <a:cubicBezTo>
                    <a:pt x="24743" y="9650"/>
                    <a:pt x="22792" y="9192"/>
                    <a:pt x="20464" y="9192"/>
                  </a:cubicBezTo>
                  <a:cubicBezTo>
                    <a:pt x="20261" y="9192"/>
                    <a:pt x="20055" y="9196"/>
                    <a:pt x="19847" y="9203"/>
                  </a:cubicBezTo>
                  <a:lnTo>
                    <a:pt x="19902" y="9142"/>
                  </a:lnTo>
                  <a:cubicBezTo>
                    <a:pt x="19902" y="9142"/>
                    <a:pt x="19737" y="9048"/>
                    <a:pt x="19467" y="9048"/>
                  </a:cubicBezTo>
                  <a:cubicBezTo>
                    <a:pt x="19268" y="9048"/>
                    <a:pt x="19012" y="9099"/>
                    <a:pt x="18724" y="9277"/>
                  </a:cubicBezTo>
                  <a:cubicBezTo>
                    <a:pt x="18668" y="9281"/>
                    <a:pt x="18613" y="9287"/>
                    <a:pt x="18556" y="9295"/>
                  </a:cubicBezTo>
                  <a:cubicBezTo>
                    <a:pt x="18134" y="9340"/>
                    <a:pt x="17704" y="9400"/>
                    <a:pt x="17263" y="9480"/>
                  </a:cubicBezTo>
                  <a:cubicBezTo>
                    <a:pt x="11342" y="7423"/>
                    <a:pt x="2471" y="0"/>
                    <a:pt x="24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847;p38">
              <a:extLst>
                <a:ext uri="{FF2B5EF4-FFF2-40B4-BE49-F238E27FC236}">
                  <a16:creationId xmlns:a16="http://schemas.microsoft.com/office/drawing/2014/main" id="{E5573717-A51F-438B-99E5-10441777BD9A}"/>
                </a:ext>
              </a:extLst>
            </p:cNvPr>
            <p:cNvSpPr/>
            <p:nvPr/>
          </p:nvSpPr>
          <p:spPr>
            <a:xfrm>
              <a:off x="5786275" y="5041575"/>
              <a:ext cx="124900" cy="22400"/>
            </a:xfrm>
            <a:custGeom>
              <a:avLst/>
              <a:gdLst/>
              <a:ahLst/>
              <a:cxnLst/>
              <a:rect l="l" t="t" r="r" b="b"/>
              <a:pathLst>
                <a:path w="4996" h="896" extrusionOk="0">
                  <a:moveTo>
                    <a:pt x="4859" y="1"/>
                  </a:moveTo>
                  <a:cubicBezTo>
                    <a:pt x="4854" y="1"/>
                    <a:pt x="4849" y="1"/>
                    <a:pt x="4844" y="2"/>
                  </a:cubicBezTo>
                  <a:cubicBezTo>
                    <a:pt x="3242" y="225"/>
                    <a:pt x="1695" y="709"/>
                    <a:pt x="74" y="780"/>
                  </a:cubicBezTo>
                  <a:cubicBezTo>
                    <a:pt x="2" y="782"/>
                    <a:pt x="0" y="895"/>
                    <a:pt x="74" y="895"/>
                  </a:cubicBezTo>
                  <a:cubicBezTo>
                    <a:pt x="91" y="895"/>
                    <a:pt x="108" y="895"/>
                    <a:pt x="125" y="895"/>
                  </a:cubicBezTo>
                  <a:cubicBezTo>
                    <a:pt x="1755" y="895"/>
                    <a:pt x="3303" y="504"/>
                    <a:pt x="4889" y="168"/>
                  </a:cubicBezTo>
                  <a:cubicBezTo>
                    <a:pt x="4996" y="146"/>
                    <a:pt x="4955" y="1"/>
                    <a:pt x="485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848;p38">
              <a:extLst>
                <a:ext uri="{FF2B5EF4-FFF2-40B4-BE49-F238E27FC236}">
                  <a16:creationId xmlns:a16="http://schemas.microsoft.com/office/drawing/2014/main" id="{7E249F3C-49D9-99DD-18F4-058149A301B6}"/>
                </a:ext>
              </a:extLst>
            </p:cNvPr>
            <p:cNvSpPr/>
            <p:nvPr/>
          </p:nvSpPr>
          <p:spPr>
            <a:xfrm>
              <a:off x="5412425" y="5047850"/>
              <a:ext cx="101875" cy="10350"/>
            </a:xfrm>
            <a:custGeom>
              <a:avLst/>
              <a:gdLst/>
              <a:ahLst/>
              <a:cxnLst/>
              <a:rect l="l" t="t" r="r" b="b"/>
              <a:pathLst>
                <a:path w="4075" h="414" extrusionOk="0">
                  <a:moveTo>
                    <a:pt x="3950" y="0"/>
                  </a:moveTo>
                  <a:cubicBezTo>
                    <a:pt x="3946" y="0"/>
                    <a:pt x="3942" y="0"/>
                    <a:pt x="3938" y="1"/>
                  </a:cubicBezTo>
                  <a:cubicBezTo>
                    <a:pt x="2631" y="113"/>
                    <a:pt x="1353" y="181"/>
                    <a:pt x="40" y="216"/>
                  </a:cubicBezTo>
                  <a:cubicBezTo>
                    <a:pt x="1" y="216"/>
                    <a:pt x="1" y="273"/>
                    <a:pt x="40" y="273"/>
                  </a:cubicBezTo>
                  <a:cubicBezTo>
                    <a:pt x="797" y="304"/>
                    <a:pt x="1614" y="413"/>
                    <a:pt x="2412" y="413"/>
                  </a:cubicBezTo>
                  <a:cubicBezTo>
                    <a:pt x="2947" y="413"/>
                    <a:pt x="3473" y="364"/>
                    <a:pt x="3967" y="210"/>
                  </a:cubicBezTo>
                  <a:cubicBezTo>
                    <a:pt x="4074" y="174"/>
                    <a:pt x="4064" y="0"/>
                    <a:pt x="39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849;p38">
              <a:extLst>
                <a:ext uri="{FF2B5EF4-FFF2-40B4-BE49-F238E27FC236}">
                  <a16:creationId xmlns:a16="http://schemas.microsoft.com/office/drawing/2014/main" id="{A61107B2-BD6B-974A-43E9-217A49676D87}"/>
                </a:ext>
              </a:extLst>
            </p:cNvPr>
            <p:cNvSpPr/>
            <p:nvPr/>
          </p:nvSpPr>
          <p:spPr>
            <a:xfrm>
              <a:off x="6195450" y="3978375"/>
              <a:ext cx="164400" cy="147000"/>
            </a:xfrm>
            <a:custGeom>
              <a:avLst/>
              <a:gdLst/>
              <a:ahLst/>
              <a:cxnLst/>
              <a:rect l="l" t="t" r="r" b="b"/>
              <a:pathLst>
                <a:path w="6576" h="5880" extrusionOk="0">
                  <a:moveTo>
                    <a:pt x="3939" y="0"/>
                  </a:moveTo>
                  <a:cubicBezTo>
                    <a:pt x="3369" y="0"/>
                    <a:pt x="2711" y="682"/>
                    <a:pt x="2711" y="682"/>
                  </a:cubicBezTo>
                  <a:cubicBezTo>
                    <a:pt x="2494" y="633"/>
                    <a:pt x="2297" y="611"/>
                    <a:pt x="2116" y="611"/>
                  </a:cubicBezTo>
                  <a:cubicBezTo>
                    <a:pt x="1" y="611"/>
                    <a:pt x="312" y="3696"/>
                    <a:pt x="312" y="3696"/>
                  </a:cubicBezTo>
                  <a:lnTo>
                    <a:pt x="1160" y="5880"/>
                  </a:lnTo>
                  <a:cubicBezTo>
                    <a:pt x="4852" y="5456"/>
                    <a:pt x="6530" y="4095"/>
                    <a:pt x="6561" y="2716"/>
                  </a:cubicBezTo>
                  <a:cubicBezTo>
                    <a:pt x="6576" y="2063"/>
                    <a:pt x="6052" y="2002"/>
                    <a:pt x="5855" y="2002"/>
                  </a:cubicBezTo>
                  <a:cubicBezTo>
                    <a:pt x="5810" y="2002"/>
                    <a:pt x="5782" y="2006"/>
                    <a:pt x="5782" y="2006"/>
                  </a:cubicBezTo>
                  <a:cubicBezTo>
                    <a:pt x="5701" y="937"/>
                    <a:pt x="5151" y="790"/>
                    <a:pt x="4855" y="790"/>
                  </a:cubicBezTo>
                  <a:cubicBezTo>
                    <a:pt x="4743" y="790"/>
                    <a:pt x="4668" y="811"/>
                    <a:pt x="4668" y="811"/>
                  </a:cubicBezTo>
                  <a:cubicBezTo>
                    <a:pt x="4529" y="199"/>
                    <a:pt x="4246" y="0"/>
                    <a:pt x="3939" y="0"/>
                  </a:cubicBezTo>
                  <a:close/>
                </a:path>
              </a:pathLst>
            </a:custGeom>
            <a:solidFill>
              <a:srgbClr val="F5AD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850;p38">
              <a:extLst>
                <a:ext uri="{FF2B5EF4-FFF2-40B4-BE49-F238E27FC236}">
                  <a16:creationId xmlns:a16="http://schemas.microsoft.com/office/drawing/2014/main" id="{C621A56F-0FC4-3ED3-4031-EC536E92B3F7}"/>
                </a:ext>
              </a:extLst>
            </p:cNvPr>
            <p:cNvSpPr/>
            <p:nvPr/>
          </p:nvSpPr>
          <p:spPr>
            <a:xfrm>
              <a:off x="6238275" y="3990925"/>
              <a:ext cx="101250" cy="107050"/>
            </a:xfrm>
            <a:custGeom>
              <a:avLst/>
              <a:gdLst/>
              <a:ahLst/>
              <a:cxnLst/>
              <a:rect l="l" t="t" r="r" b="b"/>
              <a:pathLst>
                <a:path w="4050" h="4282" extrusionOk="0">
                  <a:moveTo>
                    <a:pt x="603" y="1"/>
                  </a:moveTo>
                  <a:cubicBezTo>
                    <a:pt x="462" y="1"/>
                    <a:pt x="467" y="228"/>
                    <a:pt x="613" y="250"/>
                  </a:cubicBezTo>
                  <a:cubicBezTo>
                    <a:pt x="1404" y="360"/>
                    <a:pt x="1904" y="1178"/>
                    <a:pt x="2090" y="1889"/>
                  </a:cubicBezTo>
                  <a:cubicBezTo>
                    <a:pt x="2115" y="1991"/>
                    <a:pt x="2140" y="2108"/>
                    <a:pt x="2119" y="2212"/>
                  </a:cubicBezTo>
                  <a:cubicBezTo>
                    <a:pt x="2056" y="2520"/>
                    <a:pt x="1861" y="2641"/>
                    <a:pt x="1636" y="2641"/>
                  </a:cubicBezTo>
                  <a:cubicBezTo>
                    <a:pt x="1465" y="2641"/>
                    <a:pt x="1277" y="2572"/>
                    <a:pt x="1115" y="2460"/>
                  </a:cubicBezTo>
                  <a:cubicBezTo>
                    <a:pt x="669" y="2153"/>
                    <a:pt x="337" y="1637"/>
                    <a:pt x="23" y="1209"/>
                  </a:cubicBezTo>
                  <a:cubicBezTo>
                    <a:pt x="21" y="1205"/>
                    <a:pt x="17" y="1204"/>
                    <a:pt x="14" y="1204"/>
                  </a:cubicBezTo>
                  <a:cubicBezTo>
                    <a:pt x="7" y="1204"/>
                    <a:pt x="1" y="1210"/>
                    <a:pt x="5" y="1219"/>
                  </a:cubicBezTo>
                  <a:cubicBezTo>
                    <a:pt x="337" y="1889"/>
                    <a:pt x="669" y="2573"/>
                    <a:pt x="1334" y="2970"/>
                  </a:cubicBezTo>
                  <a:cubicBezTo>
                    <a:pt x="1365" y="2989"/>
                    <a:pt x="1396" y="3003"/>
                    <a:pt x="1427" y="3015"/>
                  </a:cubicBezTo>
                  <a:cubicBezTo>
                    <a:pt x="1582" y="3388"/>
                    <a:pt x="1875" y="3524"/>
                    <a:pt x="2200" y="3524"/>
                  </a:cubicBezTo>
                  <a:cubicBezTo>
                    <a:pt x="2286" y="3524"/>
                    <a:pt x="2374" y="3514"/>
                    <a:pt x="2463" y="3497"/>
                  </a:cubicBezTo>
                  <a:lnTo>
                    <a:pt x="2463" y="3497"/>
                  </a:lnTo>
                  <a:cubicBezTo>
                    <a:pt x="2348" y="3685"/>
                    <a:pt x="2346" y="3925"/>
                    <a:pt x="2543" y="4087"/>
                  </a:cubicBezTo>
                  <a:cubicBezTo>
                    <a:pt x="2697" y="4211"/>
                    <a:pt x="2878" y="4281"/>
                    <a:pt x="3060" y="4281"/>
                  </a:cubicBezTo>
                  <a:cubicBezTo>
                    <a:pt x="3194" y="4281"/>
                    <a:pt x="3329" y="4243"/>
                    <a:pt x="3453" y="4161"/>
                  </a:cubicBezTo>
                  <a:cubicBezTo>
                    <a:pt x="3503" y="4131"/>
                    <a:pt x="3496" y="4046"/>
                    <a:pt x="3435" y="4046"/>
                  </a:cubicBezTo>
                  <a:cubicBezTo>
                    <a:pt x="3433" y="4046"/>
                    <a:pt x="3432" y="4046"/>
                    <a:pt x="3430" y="4046"/>
                  </a:cubicBezTo>
                  <a:cubicBezTo>
                    <a:pt x="3415" y="4047"/>
                    <a:pt x="3399" y="4048"/>
                    <a:pt x="3382" y="4048"/>
                  </a:cubicBezTo>
                  <a:cubicBezTo>
                    <a:pt x="3200" y="4048"/>
                    <a:pt x="2991" y="3966"/>
                    <a:pt x="2842" y="3878"/>
                  </a:cubicBezTo>
                  <a:cubicBezTo>
                    <a:pt x="2664" y="3769"/>
                    <a:pt x="2584" y="3636"/>
                    <a:pt x="2654" y="3452"/>
                  </a:cubicBezTo>
                  <a:cubicBezTo>
                    <a:pt x="2775" y="3417"/>
                    <a:pt x="2891" y="3368"/>
                    <a:pt x="3002" y="3315"/>
                  </a:cubicBezTo>
                  <a:cubicBezTo>
                    <a:pt x="3758" y="2942"/>
                    <a:pt x="3949" y="2128"/>
                    <a:pt x="4047" y="1368"/>
                  </a:cubicBezTo>
                  <a:cubicBezTo>
                    <a:pt x="4049" y="1355"/>
                    <a:pt x="4039" y="1348"/>
                    <a:pt x="4027" y="1348"/>
                  </a:cubicBezTo>
                  <a:cubicBezTo>
                    <a:pt x="4019" y="1348"/>
                    <a:pt x="4010" y="1352"/>
                    <a:pt x="4006" y="1360"/>
                  </a:cubicBezTo>
                  <a:cubicBezTo>
                    <a:pt x="3813" y="1856"/>
                    <a:pt x="3576" y="2344"/>
                    <a:pt x="3215" y="2741"/>
                  </a:cubicBezTo>
                  <a:cubicBezTo>
                    <a:pt x="2999" y="2977"/>
                    <a:pt x="2559" y="3224"/>
                    <a:pt x="2185" y="3224"/>
                  </a:cubicBezTo>
                  <a:cubicBezTo>
                    <a:pt x="2021" y="3224"/>
                    <a:pt x="1869" y="3177"/>
                    <a:pt x="1754" y="3061"/>
                  </a:cubicBezTo>
                  <a:cubicBezTo>
                    <a:pt x="2109" y="3005"/>
                    <a:pt x="2396" y="2632"/>
                    <a:pt x="2457" y="2264"/>
                  </a:cubicBezTo>
                  <a:cubicBezTo>
                    <a:pt x="2504" y="1979"/>
                    <a:pt x="2406" y="1665"/>
                    <a:pt x="2264" y="1381"/>
                  </a:cubicBezTo>
                  <a:cubicBezTo>
                    <a:pt x="2723" y="1153"/>
                    <a:pt x="2918" y="676"/>
                    <a:pt x="2930" y="174"/>
                  </a:cubicBezTo>
                  <a:cubicBezTo>
                    <a:pt x="2932" y="147"/>
                    <a:pt x="2908" y="131"/>
                    <a:pt x="2886" y="131"/>
                  </a:cubicBezTo>
                  <a:cubicBezTo>
                    <a:pt x="2870" y="131"/>
                    <a:pt x="2855" y="139"/>
                    <a:pt x="2850" y="157"/>
                  </a:cubicBezTo>
                  <a:cubicBezTo>
                    <a:pt x="2756" y="577"/>
                    <a:pt x="2533" y="957"/>
                    <a:pt x="2109" y="1098"/>
                  </a:cubicBezTo>
                  <a:cubicBezTo>
                    <a:pt x="2064" y="1024"/>
                    <a:pt x="2019" y="954"/>
                    <a:pt x="1976" y="891"/>
                  </a:cubicBezTo>
                  <a:cubicBezTo>
                    <a:pt x="1658" y="418"/>
                    <a:pt x="1193" y="61"/>
                    <a:pt x="619" y="2"/>
                  </a:cubicBezTo>
                  <a:cubicBezTo>
                    <a:pt x="614" y="1"/>
                    <a:pt x="608" y="1"/>
                    <a:pt x="603" y="1"/>
                  </a:cubicBezTo>
                  <a:close/>
                </a:path>
              </a:pathLst>
            </a:custGeom>
            <a:solidFill>
              <a:srgbClr val="E592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851;p38">
              <a:extLst>
                <a:ext uri="{FF2B5EF4-FFF2-40B4-BE49-F238E27FC236}">
                  <a16:creationId xmlns:a16="http://schemas.microsoft.com/office/drawing/2014/main" id="{88EF0AB4-8F49-914C-4B80-26328C763399}"/>
                </a:ext>
              </a:extLst>
            </p:cNvPr>
            <p:cNvSpPr/>
            <p:nvPr/>
          </p:nvSpPr>
          <p:spPr>
            <a:xfrm>
              <a:off x="6181250" y="4068950"/>
              <a:ext cx="37400" cy="80875"/>
            </a:xfrm>
            <a:custGeom>
              <a:avLst/>
              <a:gdLst/>
              <a:ahLst/>
              <a:cxnLst/>
              <a:rect l="l" t="t" r="r" b="b"/>
              <a:pathLst>
                <a:path w="1496" h="3235" extrusionOk="0">
                  <a:moveTo>
                    <a:pt x="50" y="1"/>
                  </a:moveTo>
                  <a:cubicBezTo>
                    <a:pt x="26" y="1"/>
                    <a:pt x="0" y="23"/>
                    <a:pt x="10" y="50"/>
                  </a:cubicBezTo>
                  <a:cubicBezTo>
                    <a:pt x="425" y="1105"/>
                    <a:pt x="866" y="2150"/>
                    <a:pt x="1313" y="3191"/>
                  </a:cubicBezTo>
                  <a:cubicBezTo>
                    <a:pt x="1326" y="3222"/>
                    <a:pt x="1353" y="3235"/>
                    <a:pt x="1381" y="3235"/>
                  </a:cubicBezTo>
                  <a:cubicBezTo>
                    <a:pt x="1435" y="3235"/>
                    <a:pt x="1495" y="3186"/>
                    <a:pt x="1472" y="3125"/>
                  </a:cubicBezTo>
                  <a:cubicBezTo>
                    <a:pt x="1067" y="2062"/>
                    <a:pt x="552" y="1054"/>
                    <a:pt x="81" y="22"/>
                  </a:cubicBezTo>
                  <a:cubicBezTo>
                    <a:pt x="75" y="7"/>
                    <a:pt x="63" y="1"/>
                    <a:pt x="5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852;p38">
              <a:extLst>
                <a:ext uri="{FF2B5EF4-FFF2-40B4-BE49-F238E27FC236}">
                  <a16:creationId xmlns:a16="http://schemas.microsoft.com/office/drawing/2014/main" id="{C52A1DF8-F234-81B2-0E77-D9EF07D90ADF}"/>
                </a:ext>
              </a:extLst>
            </p:cNvPr>
            <p:cNvSpPr/>
            <p:nvPr/>
          </p:nvSpPr>
          <p:spPr>
            <a:xfrm>
              <a:off x="4977075" y="3792350"/>
              <a:ext cx="188550" cy="162625"/>
            </a:xfrm>
            <a:custGeom>
              <a:avLst/>
              <a:gdLst/>
              <a:ahLst/>
              <a:cxnLst/>
              <a:rect l="l" t="t" r="r" b="b"/>
              <a:pathLst>
                <a:path w="7542" h="6505" extrusionOk="0">
                  <a:moveTo>
                    <a:pt x="3590" y="1"/>
                  </a:moveTo>
                  <a:cubicBezTo>
                    <a:pt x="3352" y="1"/>
                    <a:pt x="3095" y="151"/>
                    <a:pt x="2838" y="565"/>
                  </a:cubicBezTo>
                  <a:cubicBezTo>
                    <a:pt x="2838" y="565"/>
                    <a:pt x="2651" y="435"/>
                    <a:pt x="2392" y="435"/>
                  </a:cubicBezTo>
                  <a:cubicBezTo>
                    <a:pt x="2097" y="435"/>
                    <a:pt x="1709" y="604"/>
                    <a:pt x="1395" y="1325"/>
                  </a:cubicBezTo>
                  <a:cubicBezTo>
                    <a:pt x="1395" y="1325"/>
                    <a:pt x="1232" y="1246"/>
                    <a:pt x="1034" y="1246"/>
                  </a:cubicBezTo>
                  <a:cubicBezTo>
                    <a:pt x="816" y="1246"/>
                    <a:pt x="556" y="1342"/>
                    <a:pt x="426" y="1743"/>
                  </a:cubicBezTo>
                  <a:cubicBezTo>
                    <a:pt x="0" y="3056"/>
                    <a:pt x="1139" y="4890"/>
                    <a:pt x="4487" y="6505"/>
                  </a:cubicBezTo>
                  <a:lnTo>
                    <a:pt x="6003" y="4716"/>
                  </a:lnTo>
                  <a:cubicBezTo>
                    <a:pt x="6003" y="4716"/>
                    <a:pt x="7542" y="1405"/>
                    <a:pt x="4729" y="1081"/>
                  </a:cubicBezTo>
                  <a:cubicBezTo>
                    <a:pt x="4729" y="1081"/>
                    <a:pt x="4228" y="1"/>
                    <a:pt x="3590" y="1"/>
                  </a:cubicBezTo>
                  <a:close/>
                </a:path>
              </a:pathLst>
            </a:custGeom>
            <a:solidFill>
              <a:srgbClr val="F5AD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853;p38">
              <a:extLst>
                <a:ext uri="{FF2B5EF4-FFF2-40B4-BE49-F238E27FC236}">
                  <a16:creationId xmlns:a16="http://schemas.microsoft.com/office/drawing/2014/main" id="{E81AAA99-6DE5-948F-A5CD-EBEC72DCFB59}"/>
                </a:ext>
              </a:extLst>
            </p:cNvPr>
            <p:cNvSpPr/>
            <p:nvPr/>
          </p:nvSpPr>
          <p:spPr>
            <a:xfrm>
              <a:off x="5003750" y="3802675"/>
              <a:ext cx="106500" cy="97650"/>
            </a:xfrm>
            <a:custGeom>
              <a:avLst/>
              <a:gdLst/>
              <a:ahLst/>
              <a:cxnLst/>
              <a:rect l="l" t="t" r="r" b="b"/>
              <a:pathLst>
                <a:path w="4260" h="3906" extrusionOk="0">
                  <a:moveTo>
                    <a:pt x="1878" y="1"/>
                  </a:moveTo>
                  <a:cubicBezTo>
                    <a:pt x="1861" y="1"/>
                    <a:pt x="1843" y="10"/>
                    <a:pt x="1836" y="29"/>
                  </a:cubicBezTo>
                  <a:cubicBezTo>
                    <a:pt x="1683" y="509"/>
                    <a:pt x="1715" y="1021"/>
                    <a:pt x="2070" y="1386"/>
                  </a:cubicBezTo>
                  <a:cubicBezTo>
                    <a:pt x="1842" y="1609"/>
                    <a:pt x="1646" y="1873"/>
                    <a:pt x="1597" y="2158"/>
                  </a:cubicBezTo>
                  <a:cubicBezTo>
                    <a:pt x="1535" y="2527"/>
                    <a:pt x="1681" y="2971"/>
                    <a:pt x="1998" y="3141"/>
                  </a:cubicBezTo>
                  <a:cubicBezTo>
                    <a:pt x="1923" y="3179"/>
                    <a:pt x="1844" y="3196"/>
                    <a:pt x="1763" y="3196"/>
                  </a:cubicBezTo>
                  <a:cubicBezTo>
                    <a:pt x="1336" y="3196"/>
                    <a:pt x="876" y="2718"/>
                    <a:pt x="726" y="2359"/>
                  </a:cubicBezTo>
                  <a:cubicBezTo>
                    <a:pt x="515" y="1865"/>
                    <a:pt x="447" y="1328"/>
                    <a:pt x="431" y="796"/>
                  </a:cubicBezTo>
                  <a:cubicBezTo>
                    <a:pt x="430" y="781"/>
                    <a:pt x="418" y="773"/>
                    <a:pt x="408" y="773"/>
                  </a:cubicBezTo>
                  <a:cubicBezTo>
                    <a:pt x="400" y="773"/>
                    <a:pt x="393" y="778"/>
                    <a:pt x="390" y="787"/>
                  </a:cubicBezTo>
                  <a:cubicBezTo>
                    <a:pt x="234" y="1537"/>
                    <a:pt x="146" y="2373"/>
                    <a:pt x="738" y="2969"/>
                  </a:cubicBezTo>
                  <a:cubicBezTo>
                    <a:pt x="826" y="3055"/>
                    <a:pt x="921" y="3141"/>
                    <a:pt x="1023" y="3215"/>
                  </a:cubicBezTo>
                  <a:cubicBezTo>
                    <a:pt x="1029" y="3410"/>
                    <a:pt x="910" y="3510"/>
                    <a:pt x="705" y="3553"/>
                  </a:cubicBezTo>
                  <a:cubicBezTo>
                    <a:pt x="625" y="3570"/>
                    <a:pt x="532" y="3580"/>
                    <a:pt x="439" y="3580"/>
                  </a:cubicBezTo>
                  <a:cubicBezTo>
                    <a:pt x="318" y="3580"/>
                    <a:pt x="195" y="3563"/>
                    <a:pt x="97" y="3520"/>
                  </a:cubicBezTo>
                  <a:cubicBezTo>
                    <a:pt x="89" y="3517"/>
                    <a:pt x="81" y="3515"/>
                    <a:pt x="73" y="3515"/>
                  </a:cubicBezTo>
                  <a:cubicBezTo>
                    <a:pt x="26" y="3515"/>
                    <a:pt x="1" y="3582"/>
                    <a:pt x="29" y="3623"/>
                  </a:cubicBezTo>
                  <a:cubicBezTo>
                    <a:pt x="176" y="3814"/>
                    <a:pt x="388" y="3905"/>
                    <a:pt x="609" y="3905"/>
                  </a:cubicBezTo>
                  <a:cubicBezTo>
                    <a:pt x="710" y="3905"/>
                    <a:pt x="813" y="3887"/>
                    <a:pt x="912" y="3850"/>
                  </a:cubicBezTo>
                  <a:cubicBezTo>
                    <a:pt x="1150" y="3766"/>
                    <a:pt x="1228" y="3537"/>
                    <a:pt x="1179" y="3322"/>
                  </a:cubicBezTo>
                  <a:lnTo>
                    <a:pt x="1179" y="3322"/>
                  </a:lnTo>
                  <a:cubicBezTo>
                    <a:pt x="1357" y="3426"/>
                    <a:pt x="1546" y="3492"/>
                    <a:pt x="1732" y="3492"/>
                  </a:cubicBezTo>
                  <a:cubicBezTo>
                    <a:pt x="1938" y="3492"/>
                    <a:pt x="2139" y="3410"/>
                    <a:pt x="2318" y="3209"/>
                  </a:cubicBezTo>
                  <a:cubicBezTo>
                    <a:pt x="2353" y="3209"/>
                    <a:pt x="2385" y="3205"/>
                    <a:pt x="2420" y="3197"/>
                  </a:cubicBezTo>
                  <a:cubicBezTo>
                    <a:pt x="3182" y="3039"/>
                    <a:pt x="3719" y="2502"/>
                    <a:pt x="4252" y="1978"/>
                  </a:cubicBezTo>
                  <a:cubicBezTo>
                    <a:pt x="4260" y="1970"/>
                    <a:pt x="4254" y="1961"/>
                    <a:pt x="4247" y="1961"/>
                  </a:cubicBezTo>
                  <a:cubicBezTo>
                    <a:pt x="4244" y="1961"/>
                    <a:pt x="4242" y="1961"/>
                    <a:pt x="4240" y="1963"/>
                  </a:cubicBezTo>
                  <a:cubicBezTo>
                    <a:pt x="3803" y="2267"/>
                    <a:pt x="3318" y="2646"/>
                    <a:pt x="2797" y="2789"/>
                  </a:cubicBezTo>
                  <a:cubicBezTo>
                    <a:pt x="2700" y="2816"/>
                    <a:pt x="2600" y="2830"/>
                    <a:pt x="2504" y="2830"/>
                  </a:cubicBezTo>
                  <a:cubicBezTo>
                    <a:pt x="2164" y="2830"/>
                    <a:pt x="1874" y="2652"/>
                    <a:pt x="1933" y="2226"/>
                  </a:cubicBezTo>
                  <a:cubicBezTo>
                    <a:pt x="1947" y="2119"/>
                    <a:pt x="2004" y="2017"/>
                    <a:pt x="2062" y="1928"/>
                  </a:cubicBezTo>
                  <a:cubicBezTo>
                    <a:pt x="2428" y="1383"/>
                    <a:pt x="3058" y="843"/>
                    <a:pt x="3746" y="843"/>
                  </a:cubicBezTo>
                  <a:cubicBezTo>
                    <a:pt x="3829" y="843"/>
                    <a:pt x="3912" y="851"/>
                    <a:pt x="3996" y="867"/>
                  </a:cubicBezTo>
                  <a:cubicBezTo>
                    <a:pt x="4005" y="869"/>
                    <a:pt x="4014" y="870"/>
                    <a:pt x="4023" y="870"/>
                  </a:cubicBezTo>
                  <a:cubicBezTo>
                    <a:pt x="4158" y="870"/>
                    <a:pt x="4220" y="664"/>
                    <a:pt x="4074" y="632"/>
                  </a:cubicBezTo>
                  <a:cubicBezTo>
                    <a:pt x="3949" y="602"/>
                    <a:pt x="3825" y="588"/>
                    <a:pt x="3703" y="588"/>
                  </a:cubicBezTo>
                  <a:cubicBezTo>
                    <a:pt x="3271" y="588"/>
                    <a:pt x="2858" y="760"/>
                    <a:pt x="2500" y="1025"/>
                  </a:cubicBezTo>
                  <a:cubicBezTo>
                    <a:pt x="2439" y="1068"/>
                    <a:pt x="2375" y="1119"/>
                    <a:pt x="2308" y="1177"/>
                  </a:cubicBezTo>
                  <a:cubicBezTo>
                    <a:pt x="1955" y="902"/>
                    <a:pt x="1869" y="472"/>
                    <a:pt x="1916" y="44"/>
                  </a:cubicBezTo>
                  <a:cubicBezTo>
                    <a:pt x="1920" y="15"/>
                    <a:pt x="1899" y="1"/>
                    <a:pt x="1878" y="1"/>
                  </a:cubicBezTo>
                  <a:close/>
                </a:path>
              </a:pathLst>
            </a:custGeom>
            <a:solidFill>
              <a:srgbClr val="E592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854;p38">
              <a:extLst>
                <a:ext uri="{FF2B5EF4-FFF2-40B4-BE49-F238E27FC236}">
                  <a16:creationId xmlns:a16="http://schemas.microsoft.com/office/drawing/2014/main" id="{96E81924-1C69-FE94-76E3-F5A16466316F}"/>
                </a:ext>
              </a:extLst>
            </p:cNvPr>
            <p:cNvSpPr/>
            <p:nvPr/>
          </p:nvSpPr>
          <p:spPr>
            <a:xfrm>
              <a:off x="5023175" y="3867475"/>
              <a:ext cx="70175" cy="364375"/>
            </a:xfrm>
            <a:custGeom>
              <a:avLst/>
              <a:gdLst/>
              <a:ahLst/>
              <a:cxnLst/>
              <a:rect l="l" t="t" r="r" b="b"/>
              <a:pathLst>
                <a:path w="2807" h="14575" extrusionOk="0">
                  <a:moveTo>
                    <a:pt x="2807" y="0"/>
                  </a:moveTo>
                  <a:lnTo>
                    <a:pt x="2807" y="0"/>
                  </a:lnTo>
                  <a:cubicBezTo>
                    <a:pt x="2547" y="215"/>
                    <a:pt x="2266" y="398"/>
                    <a:pt x="1946" y="514"/>
                  </a:cubicBezTo>
                  <a:lnTo>
                    <a:pt x="31" y="14128"/>
                  </a:lnTo>
                  <a:cubicBezTo>
                    <a:pt x="0" y="14341"/>
                    <a:pt x="150" y="14538"/>
                    <a:pt x="361" y="14569"/>
                  </a:cubicBezTo>
                  <a:cubicBezTo>
                    <a:pt x="380" y="14573"/>
                    <a:pt x="399" y="14574"/>
                    <a:pt x="417" y="14574"/>
                  </a:cubicBezTo>
                  <a:cubicBezTo>
                    <a:pt x="428" y="14574"/>
                    <a:pt x="438" y="14574"/>
                    <a:pt x="449" y="14573"/>
                  </a:cubicBezTo>
                  <a:cubicBezTo>
                    <a:pt x="625" y="14557"/>
                    <a:pt x="777" y="14423"/>
                    <a:pt x="801" y="14239"/>
                  </a:cubicBezTo>
                  <a:lnTo>
                    <a:pt x="2807" y="0"/>
                  </a:lnTo>
                  <a:close/>
                </a:path>
              </a:pathLst>
            </a:custGeom>
            <a:solidFill>
              <a:srgbClr val="7449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855;p38">
              <a:extLst>
                <a:ext uri="{FF2B5EF4-FFF2-40B4-BE49-F238E27FC236}">
                  <a16:creationId xmlns:a16="http://schemas.microsoft.com/office/drawing/2014/main" id="{A9F36843-4158-003C-BB16-F624F7D9E14F}"/>
                </a:ext>
              </a:extLst>
            </p:cNvPr>
            <p:cNvSpPr/>
            <p:nvPr/>
          </p:nvSpPr>
          <p:spPr>
            <a:xfrm>
              <a:off x="5099525" y="3928300"/>
              <a:ext cx="62475" cy="62475"/>
            </a:xfrm>
            <a:custGeom>
              <a:avLst/>
              <a:gdLst/>
              <a:ahLst/>
              <a:cxnLst/>
              <a:rect l="l" t="t" r="r" b="b"/>
              <a:pathLst>
                <a:path w="2499" h="2499" extrusionOk="0">
                  <a:moveTo>
                    <a:pt x="2425" y="0"/>
                  </a:moveTo>
                  <a:cubicBezTo>
                    <a:pt x="2411" y="0"/>
                    <a:pt x="2397" y="5"/>
                    <a:pt x="2384" y="16"/>
                  </a:cubicBezTo>
                  <a:cubicBezTo>
                    <a:pt x="1984" y="339"/>
                    <a:pt x="1677" y="763"/>
                    <a:pt x="1326" y="1140"/>
                  </a:cubicBezTo>
                  <a:cubicBezTo>
                    <a:pt x="939" y="1554"/>
                    <a:pt x="509" y="1929"/>
                    <a:pt x="83" y="2302"/>
                  </a:cubicBezTo>
                  <a:cubicBezTo>
                    <a:pt x="0" y="2376"/>
                    <a:pt x="77" y="2499"/>
                    <a:pt x="169" y="2499"/>
                  </a:cubicBezTo>
                  <a:cubicBezTo>
                    <a:pt x="186" y="2499"/>
                    <a:pt x="204" y="2494"/>
                    <a:pt x="222" y="2484"/>
                  </a:cubicBezTo>
                  <a:cubicBezTo>
                    <a:pt x="693" y="2212"/>
                    <a:pt x="1054" y="1859"/>
                    <a:pt x="1419" y="1458"/>
                  </a:cubicBezTo>
                  <a:cubicBezTo>
                    <a:pt x="1800" y="1034"/>
                    <a:pt x="2201" y="589"/>
                    <a:pt x="2470" y="87"/>
                  </a:cubicBezTo>
                  <a:cubicBezTo>
                    <a:pt x="2499" y="40"/>
                    <a:pt x="2465" y="0"/>
                    <a:pt x="24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856;p38">
              <a:extLst>
                <a:ext uri="{FF2B5EF4-FFF2-40B4-BE49-F238E27FC236}">
                  <a16:creationId xmlns:a16="http://schemas.microsoft.com/office/drawing/2014/main" id="{AB53233A-617C-F941-E689-197C300F5BD8}"/>
                </a:ext>
              </a:extLst>
            </p:cNvPr>
            <p:cNvSpPr/>
            <p:nvPr/>
          </p:nvSpPr>
          <p:spPr>
            <a:xfrm>
              <a:off x="5566900" y="4120325"/>
              <a:ext cx="155425" cy="169200"/>
            </a:xfrm>
            <a:custGeom>
              <a:avLst/>
              <a:gdLst/>
              <a:ahLst/>
              <a:cxnLst/>
              <a:rect l="l" t="t" r="r" b="b"/>
              <a:pathLst>
                <a:path w="6217" h="6768" extrusionOk="0">
                  <a:moveTo>
                    <a:pt x="1306" y="1"/>
                  </a:moveTo>
                  <a:cubicBezTo>
                    <a:pt x="962" y="1"/>
                    <a:pt x="611" y="22"/>
                    <a:pt x="257" y="69"/>
                  </a:cubicBezTo>
                  <a:cubicBezTo>
                    <a:pt x="257" y="69"/>
                    <a:pt x="52" y="273"/>
                    <a:pt x="17" y="341"/>
                  </a:cubicBezTo>
                  <a:cubicBezTo>
                    <a:pt x="1" y="1048"/>
                    <a:pt x="171" y="5360"/>
                    <a:pt x="572" y="6768"/>
                  </a:cubicBezTo>
                  <a:cubicBezTo>
                    <a:pt x="572" y="6768"/>
                    <a:pt x="1709" y="4592"/>
                    <a:pt x="3172" y="3783"/>
                  </a:cubicBezTo>
                  <a:cubicBezTo>
                    <a:pt x="4637" y="2972"/>
                    <a:pt x="5997" y="2087"/>
                    <a:pt x="6217" y="1259"/>
                  </a:cubicBezTo>
                  <a:cubicBezTo>
                    <a:pt x="6217" y="1259"/>
                    <a:pt x="3980" y="1"/>
                    <a:pt x="1306" y="1"/>
                  </a:cubicBezTo>
                  <a:close/>
                </a:path>
              </a:pathLst>
            </a:custGeom>
            <a:solidFill>
              <a:srgbClr val="F5AD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857;p38">
              <a:extLst>
                <a:ext uri="{FF2B5EF4-FFF2-40B4-BE49-F238E27FC236}">
                  <a16:creationId xmlns:a16="http://schemas.microsoft.com/office/drawing/2014/main" id="{A18AA9B8-F0DA-4A43-3FE5-E2F8DA36D48E}"/>
                </a:ext>
              </a:extLst>
            </p:cNvPr>
            <p:cNvSpPr/>
            <p:nvPr/>
          </p:nvSpPr>
          <p:spPr>
            <a:xfrm>
              <a:off x="5387275" y="3574125"/>
              <a:ext cx="718175" cy="552325"/>
            </a:xfrm>
            <a:custGeom>
              <a:avLst/>
              <a:gdLst/>
              <a:ahLst/>
              <a:cxnLst/>
              <a:rect l="l" t="t" r="r" b="b"/>
              <a:pathLst>
                <a:path w="28727" h="22093" extrusionOk="0">
                  <a:moveTo>
                    <a:pt x="9835" y="1"/>
                  </a:moveTo>
                  <a:cubicBezTo>
                    <a:pt x="8711" y="1"/>
                    <a:pt x="7491" y="278"/>
                    <a:pt x="6243" y="1025"/>
                  </a:cubicBezTo>
                  <a:cubicBezTo>
                    <a:pt x="1435" y="3906"/>
                    <a:pt x="2539" y="8446"/>
                    <a:pt x="2539" y="8446"/>
                  </a:cubicBezTo>
                  <a:cubicBezTo>
                    <a:pt x="1" y="13420"/>
                    <a:pt x="2965" y="17807"/>
                    <a:pt x="3088" y="17921"/>
                  </a:cubicBezTo>
                  <a:cubicBezTo>
                    <a:pt x="6340" y="20992"/>
                    <a:pt x="9917" y="22093"/>
                    <a:pt x="13168" y="22093"/>
                  </a:cubicBezTo>
                  <a:cubicBezTo>
                    <a:pt x="17409" y="22093"/>
                    <a:pt x="21095" y="20221"/>
                    <a:pt x="22783" y="18411"/>
                  </a:cubicBezTo>
                  <a:cubicBezTo>
                    <a:pt x="28726" y="12029"/>
                    <a:pt x="25176" y="3615"/>
                    <a:pt x="20582" y="1990"/>
                  </a:cubicBezTo>
                  <a:cubicBezTo>
                    <a:pt x="19759" y="1698"/>
                    <a:pt x="18990" y="1594"/>
                    <a:pt x="18311" y="1594"/>
                  </a:cubicBezTo>
                  <a:cubicBezTo>
                    <a:pt x="16600" y="1594"/>
                    <a:pt x="15463" y="2259"/>
                    <a:pt x="15463" y="2259"/>
                  </a:cubicBezTo>
                  <a:cubicBezTo>
                    <a:pt x="15463" y="2259"/>
                    <a:pt x="13044" y="1"/>
                    <a:pt x="983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858;p38">
              <a:extLst>
                <a:ext uri="{FF2B5EF4-FFF2-40B4-BE49-F238E27FC236}">
                  <a16:creationId xmlns:a16="http://schemas.microsoft.com/office/drawing/2014/main" id="{29895E2D-1624-40A3-8858-34259852E723}"/>
                </a:ext>
              </a:extLst>
            </p:cNvPr>
            <p:cNvSpPr/>
            <p:nvPr/>
          </p:nvSpPr>
          <p:spPr>
            <a:xfrm>
              <a:off x="5571925" y="4064400"/>
              <a:ext cx="171850" cy="76300"/>
            </a:xfrm>
            <a:custGeom>
              <a:avLst/>
              <a:gdLst/>
              <a:ahLst/>
              <a:cxnLst/>
              <a:rect l="l" t="t" r="r" b="b"/>
              <a:pathLst>
                <a:path w="6874" h="3052" extrusionOk="0">
                  <a:moveTo>
                    <a:pt x="0" y="1"/>
                  </a:moveTo>
                  <a:lnTo>
                    <a:pt x="0" y="1"/>
                  </a:lnTo>
                  <a:cubicBezTo>
                    <a:pt x="2" y="93"/>
                    <a:pt x="29" y="1064"/>
                    <a:pt x="56" y="2101"/>
                  </a:cubicBezTo>
                  <a:cubicBezTo>
                    <a:pt x="831" y="2543"/>
                    <a:pt x="2168" y="3051"/>
                    <a:pt x="4250" y="3051"/>
                  </a:cubicBezTo>
                  <a:cubicBezTo>
                    <a:pt x="4827" y="3051"/>
                    <a:pt x="5462" y="3012"/>
                    <a:pt x="6157" y="2922"/>
                  </a:cubicBezTo>
                  <a:lnTo>
                    <a:pt x="6874" y="69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5AD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859;p38">
              <a:extLst>
                <a:ext uri="{FF2B5EF4-FFF2-40B4-BE49-F238E27FC236}">
                  <a16:creationId xmlns:a16="http://schemas.microsoft.com/office/drawing/2014/main" id="{B9ABC33D-5423-C451-4BAC-E500ECD60EA3}"/>
                </a:ext>
              </a:extLst>
            </p:cNvPr>
            <p:cNvSpPr/>
            <p:nvPr/>
          </p:nvSpPr>
          <p:spPr>
            <a:xfrm>
              <a:off x="5573300" y="4116850"/>
              <a:ext cx="152600" cy="79500"/>
            </a:xfrm>
            <a:custGeom>
              <a:avLst/>
              <a:gdLst/>
              <a:ahLst/>
              <a:cxnLst/>
              <a:rect l="l" t="t" r="r" b="b"/>
              <a:pathLst>
                <a:path w="6104" h="3180" extrusionOk="0">
                  <a:moveTo>
                    <a:pt x="1" y="1"/>
                  </a:moveTo>
                  <a:lnTo>
                    <a:pt x="1" y="1"/>
                  </a:lnTo>
                  <a:cubicBezTo>
                    <a:pt x="36" y="1252"/>
                    <a:pt x="70" y="2603"/>
                    <a:pt x="70" y="2603"/>
                  </a:cubicBezTo>
                  <a:cubicBezTo>
                    <a:pt x="70" y="2603"/>
                    <a:pt x="918" y="3179"/>
                    <a:pt x="2277" y="3179"/>
                  </a:cubicBezTo>
                  <a:cubicBezTo>
                    <a:pt x="3222" y="3179"/>
                    <a:pt x="4415" y="2900"/>
                    <a:pt x="5741" y="1955"/>
                  </a:cubicBezTo>
                  <a:lnTo>
                    <a:pt x="6104" y="822"/>
                  </a:lnTo>
                  <a:lnTo>
                    <a:pt x="6104" y="822"/>
                  </a:lnTo>
                  <a:cubicBezTo>
                    <a:pt x="5406" y="913"/>
                    <a:pt x="4770" y="952"/>
                    <a:pt x="4191" y="952"/>
                  </a:cubicBezTo>
                  <a:cubicBezTo>
                    <a:pt x="2111" y="952"/>
                    <a:pt x="775" y="445"/>
                    <a:pt x="1" y="1"/>
                  </a:cubicBezTo>
                  <a:close/>
                </a:path>
              </a:pathLst>
            </a:custGeom>
            <a:solidFill>
              <a:srgbClr val="F5AD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860;p38">
              <a:extLst>
                <a:ext uri="{FF2B5EF4-FFF2-40B4-BE49-F238E27FC236}">
                  <a16:creationId xmlns:a16="http://schemas.microsoft.com/office/drawing/2014/main" id="{282F5FC8-E660-8774-5292-3F49A96C4538}"/>
                </a:ext>
              </a:extLst>
            </p:cNvPr>
            <p:cNvSpPr/>
            <p:nvPr/>
          </p:nvSpPr>
          <p:spPr>
            <a:xfrm>
              <a:off x="5370375" y="3692825"/>
              <a:ext cx="582900" cy="419625"/>
            </a:xfrm>
            <a:custGeom>
              <a:avLst/>
              <a:gdLst/>
              <a:ahLst/>
              <a:cxnLst/>
              <a:rect l="l" t="t" r="r" b="b"/>
              <a:pathLst>
                <a:path w="23316" h="16785" extrusionOk="0">
                  <a:moveTo>
                    <a:pt x="14670" y="0"/>
                  </a:moveTo>
                  <a:cubicBezTo>
                    <a:pt x="14670" y="0"/>
                    <a:pt x="10152" y="1729"/>
                    <a:pt x="5985" y="2752"/>
                  </a:cubicBezTo>
                  <a:cubicBezTo>
                    <a:pt x="5583" y="2858"/>
                    <a:pt x="5188" y="2989"/>
                    <a:pt x="4797" y="3071"/>
                  </a:cubicBezTo>
                  <a:cubicBezTo>
                    <a:pt x="4797" y="3071"/>
                    <a:pt x="1" y="10379"/>
                    <a:pt x="4758" y="14433"/>
                  </a:cubicBezTo>
                  <a:cubicBezTo>
                    <a:pt x="5227" y="14833"/>
                    <a:pt x="6636" y="15640"/>
                    <a:pt x="6636" y="15640"/>
                  </a:cubicBezTo>
                  <a:cubicBezTo>
                    <a:pt x="8312" y="16422"/>
                    <a:pt x="10274" y="16785"/>
                    <a:pt x="12265" y="16785"/>
                  </a:cubicBezTo>
                  <a:cubicBezTo>
                    <a:pt x="15815" y="16785"/>
                    <a:pt x="19456" y="15630"/>
                    <a:pt x="21719" y="13634"/>
                  </a:cubicBezTo>
                  <a:lnTo>
                    <a:pt x="23315" y="9467"/>
                  </a:lnTo>
                  <a:lnTo>
                    <a:pt x="23315" y="9467"/>
                  </a:lnTo>
                  <a:cubicBezTo>
                    <a:pt x="23315" y="9467"/>
                    <a:pt x="23315" y="9467"/>
                    <a:pt x="23315" y="9467"/>
                  </a:cubicBezTo>
                  <a:cubicBezTo>
                    <a:pt x="23307" y="9467"/>
                    <a:pt x="16255" y="5132"/>
                    <a:pt x="14670" y="0"/>
                  </a:cubicBezTo>
                  <a:close/>
                </a:path>
              </a:pathLst>
            </a:custGeom>
            <a:solidFill>
              <a:srgbClr val="F5AD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861;p38">
              <a:extLst>
                <a:ext uri="{FF2B5EF4-FFF2-40B4-BE49-F238E27FC236}">
                  <a16:creationId xmlns:a16="http://schemas.microsoft.com/office/drawing/2014/main" id="{692B241C-475D-60A5-8D5C-C6CE55059C8B}"/>
                </a:ext>
              </a:extLst>
            </p:cNvPr>
            <p:cNvSpPr/>
            <p:nvPr/>
          </p:nvSpPr>
          <p:spPr>
            <a:xfrm>
              <a:off x="5586950" y="3866300"/>
              <a:ext cx="38525" cy="45275"/>
            </a:xfrm>
            <a:custGeom>
              <a:avLst/>
              <a:gdLst/>
              <a:ahLst/>
              <a:cxnLst/>
              <a:rect l="l" t="t" r="r" b="b"/>
              <a:pathLst>
                <a:path w="1541" h="1811" extrusionOk="0">
                  <a:moveTo>
                    <a:pt x="1119" y="0"/>
                  </a:moveTo>
                  <a:cubicBezTo>
                    <a:pt x="408" y="0"/>
                    <a:pt x="1" y="1255"/>
                    <a:pt x="586" y="1766"/>
                  </a:cubicBezTo>
                  <a:cubicBezTo>
                    <a:pt x="620" y="1796"/>
                    <a:pt x="661" y="1810"/>
                    <a:pt x="702" y="1810"/>
                  </a:cubicBezTo>
                  <a:cubicBezTo>
                    <a:pt x="799" y="1810"/>
                    <a:pt x="893" y="1733"/>
                    <a:pt x="885" y="1621"/>
                  </a:cubicBezTo>
                  <a:cubicBezTo>
                    <a:pt x="862" y="1346"/>
                    <a:pt x="721" y="1104"/>
                    <a:pt x="754" y="818"/>
                  </a:cubicBezTo>
                  <a:cubicBezTo>
                    <a:pt x="794" y="459"/>
                    <a:pt x="1113" y="234"/>
                    <a:pt x="1456" y="234"/>
                  </a:cubicBezTo>
                  <a:cubicBezTo>
                    <a:pt x="1457" y="234"/>
                    <a:pt x="1459" y="234"/>
                    <a:pt x="1460" y="234"/>
                  </a:cubicBezTo>
                  <a:cubicBezTo>
                    <a:pt x="1530" y="234"/>
                    <a:pt x="1540" y="139"/>
                    <a:pt x="1487" y="109"/>
                  </a:cubicBezTo>
                  <a:cubicBezTo>
                    <a:pt x="1358" y="34"/>
                    <a:pt x="1235" y="0"/>
                    <a:pt x="1119" y="0"/>
                  </a:cubicBezTo>
                  <a:close/>
                </a:path>
              </a:pathLst>
            </a:custGeom>
            <a:solidFill>
              <a:srgbClr val="E592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862;p38">
              <a:extLst>
                <a:ext uri="{FF2B5EF4-FFF2-40B4-BE49-F238E27FC236}">
                  <a16:creationId xmlns:a16="http://schemas.microsoft.com/office/drawing/2014/main" id="{DA02513C-389B-D75D-DFC2-4DBE560FFC85}"/>
                </a:ext>
              </a:extLst>
            </p:cNvPr>
            <p:cNvSpPr/>
            <p:nvPr/>
          </p:nvSpPr>
          <p:spPr>
            <a:xfrm>
              <a:off x="5580625" y="3949600"/>
              <a:ext cx="88900" cy="45625"/>
            </a:xfrm>
            <a:custGeom>
              <a:avLst/>
              <a:gdLst/>
              <a:ahLst/>
              <a:cxnLst/>
              <a:rect l="l" t="t" r="r" b="b"/>
              <a:pathLst>
                <a:path w="3556" h="1825" extrusionOk="0">
                  <a:moveTo>
                    <a:pt x="40" y="0"/>
                  </a:moveTo>
                  <a:cubicBezTo>
                    <a:pt x="21" y="0"/>
                    <a:pt x="1" y="15"/>
                    <a:pt x="1" y="40"/>
                  </a:cubicBezTo>
                  <a:cubicBezTo>
                    <a:pt x="21" y="944"/>
                    <a:pt x="474" y="1642"/>
                    <a:pt x="1398" y="1802"/>
                  </a:cubicBezTo>
                  <a:cubicBezTo>
                    <a:pt x="1484" y="1817"/>
                    <a:pt x="1570" y="1824"/>
                    <a:pt x="1654" y="1824"/>
                  </a:cubicBezTo>
                  <a:cubicBezTo>
                    <a:pt x="2536" y="1824"/>
                    <a:pt x="3275" y="1044"/>
                    <a:pt x="3537" y="245"/>
                  </a:cubicBezTo>
                  <a:cubicBezTo>
                    <a:pt x="3556" y="183"/>
                    <a:pt x="3503" y="140"/>
                    <a:pt x="3450" y="140"/>
                  </a:cubicBezTo>
                  <a:cubicBezTo>
                    <a:pt x="3429" y="140"/>
                    <a:pt x="3408" y="147"/>
                    <a:pt x="3391" y="163"/>
                  </a:cubicBezTo>
                  <a:cubicBezTo>
                    <a:pt x="2799" y="743"/>
                    <a:pt x="2566" y="1315"/>
                    <a:pt x="1621" y="1331"/>
                  </a:cubicBezTo>
                  <a:cubicBezTo>
                    <a:pt x="1613" y="1331"/>
                    <a:pt x="1605" y="1331"/>
                    <a:pt x="1598" y="1331"/>
                  </a:cubicBezTo>
                  <a:cubicBezTo>
                    <a:pt x="820" y="1331"/>
                    <a:pt x="283" y="732"/>
                    <a:pt x="74" y="26"/>
                  </a:cubicBezTo>
                  <a:cubicBezTo>
                    <a:pt x="69" y="8"/>
                    <a:pt x="55" y="0"/>
                    <a:pt x="40" y="0"/>
                  </a:cubicBezTo>
                  <a:close/>
                </a:path>
              </a:pathLst>
            </a:custGeom>
            <a:solidFill>
              <a:srgbClr val="E592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863;p38">
              <a:extLst>
                <a:ext uri="{FF2B5EF4-FFF2-40B4-BE49-F238E27FC236}">
                  <a16:creationId xmlns:a16="http://schemas.microsoft.com/office/drawing/2014/main" id="{0FABFCEF-6524-F496-799C-2A08DBC4440E}"/>
                </a:ext>
              </a:extLst>
            </p:cNvPr>
            <p:cNvSpPr/>
            <p:nvPr/>
          </p:nvSpPr>
          <p:spPr>
            <a:xfrm>
              <a:off x="5758150" y="3911875"/>
              <a:ext cx="105850" cy="82375"/>
            </a:xfrm>
            <a:custGeom>
              <a:avLst/>
              <a:gdLst/>
              <a:ahLst/>
              <a:cxnLst/>
              <a:rect l="l" t="t" r="r" b="b"/>
              <a:pathLst>
                <a:path w="4234" h="3295" extrusionOk="0">
                  <a:moveTo>
                    <a:pt x="2109" y="0"/>
                  </a:moveTo>
                  <a:cubicBezTo>
                    <a:pt x="1620" y="0"/>
                    <a:pt x="1116" y="154"/>
                    <a:pt x="746" y="466"/>
                  </a:cubicBezTo>
                  <a:cubicBezTo>
                    <a:pt x="208" y="797"/>
                    <a:pt x="1" y="1603"/>
                    <a:pt x="259" y="2164"/>
                  </a:cubicBezTo>
                  <a:cubicBezTo>
                    <a:pt x="429" y="2533"/>
                    <a:pt x="667" y="2803"/>
                    <a:pt x="1007" y="3027"/>
                  </a:cubicBezTo>
                  <a:cubicBezTo>
                    <a:pt x="1209" y="3160"/>
                    <a:pt x="1447" y="3215"/>
                    <a:pt x="1689" y="3250"/>
                  </a:cubicBezTo>
                  <a:cubicBezTo>
                    <a:pt x="1835" y="3280"/>
                    <a:pt x="1984" y="3295"/>
                    <a:pt x="2134" y="3295"/>
                  </a:cubicBezTo>
                  <a:cubicBezTo>
                    <a:pt x="2598" y="3295"/>
                    <a:pt x="3061" y="3151"/>
                    <a:pt x="3400" y="2856"/>
                  </a:cubicBezTo>
                  <a:cubicBezTo>
                    <a:pt x="3664" y="2648"/>
                    <a:pt x="3871" y="2375"/>
                    <a:pt x="3965" y="2053"/>
                  </a:cubicBezTo>
                  <a:cubicBezTo>
                    <a:pt x="4233" y="1123"/>
                    <a:pt x="3434" y="220"/>
                    <a:pt x="2551" y="44"/>
                  </a:cubicBezTo>
                  <a:cubicBezTo>
                    <a:pt x="2408" y="15"/>
                    <a:pt x="2259" y="0"/>
                    <a:pt x="2109" y="0"/>
                  </a:cubicBezTo>
                  <a:close/>
                </a:path>
              </a:pathLst>
            </a:custGeom>
            <a:solidFill>
              <a:srgbClr val="E592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864;p38">
              <a:extLst>
                <a:ext uri="{FF2B5EF4-FFF2-40B4-BE49-F238E27FC236}">
                  <a16:creationId xmlns:a16="http://schemas.microsoft.com/office/drawing/2014/main" id="{7C71E22E-CA57-8281-27E8-37EB6F115832}"/>
                </a:ext>
              </a:extLst>
            </p:cNvPr>
            <p:cNvSpPr/>
            <p:nvPr/>
          </p:nvSpPr>
          <p:spPr>
            <a:xfrm>
              <a:off x="5440500" y="3847725"/>
              <a:ext cx="107875" cy="81675"/>
            </a:xfrm>
            <a:custGeom>
              <a:avLst/>
              <a:gdLst/>
              <a:ahLst/>
              <a:cxnLst/>
              <a:rect l="l" t="t" r="r" b="b"/>
              <a:pathLst>
                <a:path w="4315" h="3267" extrusionOk="0">
                  <a:moveTo>
                    <a:pt x="2122" y="0"/>
                  </a:moveTo>
                  <a:cubicBezTo>
                    <a:pt x="1927" y="0"/>
                    <a:pt x="1733" y="21"/>
                    <a:pt x="1549" y="61"/>
                  </a:cubicBezTo>
                  <a:cubicBezTo>
                    <a:pt x="564" y="274"/>
                    <a:pt x="0" y="1370"/>
                    <a:pt x="566" y="2261"/>
                  </a:cubicBezTo>
                  <a:cubicBezTo>
                    <a:pt x="877" y="2749"/>
                    <a:pt x="1367" y="3042"/>
                    <a:pt x="1900" y="3142"/>
                  </a:cubicBezTo>
                  <a:cubicBezTo>
                    <a:pt x="2094" y="3228"/>
                    <a:pt x="2316" y="3267"/>
                    <a:pt x="2542" y="3267"/>
                  </a:cubicBezTo>
                  <a:cubicBezTo>
                    <a:pt x="2932" y="3267"/>
                    <a:pt x="3333" y="3151"/>
                    <a:pt x="3618" y="2962"/>
                  </a:cubicBezTo>
                  <a:cubicBezTo>
                    <a:pt x="3926" y="2757"/>
                    <a:pt x="4180" y="2409"/>
                    <a:pt x="4235" y="2040"/>
                  </a:cubicBezTo>
                  <a:cubicBezTo>
                    <a:pt x="4315" y="1499"/>
                    <a:pt x="4120" y="1083"/>
                    <a:pt x="3780" y="684"/>
                  </a:cubicBezTo>
                  <a:cubicBezTo>
                    <a:pt x="3377" y="209"/>
                    <a:pt x="2741" y="0"/>
                    <a:pt x="2122" y="0"/>
                  </a:cubicBezTo>
                  <a:close/>
                </a:path>
              </a:pathLst>
            </a:custGeom>
            <a:solidFill>
              <a:srgbClr val="E592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865;p38">
              <a:extLst>
                <a:ext uri="{FF2B5EF4-FFF2-40B4-BE49-F238E27FC236}">
                  <a16:creationId xmlns:a16="http://schemas.microsoft.com/office/drawing/2014/main" id="{083EF74A-9986-0872-A9DF-DBF0FF633C17}"/>
                </a:ext>
              </a:extLst>
            </p:cNvPr>
            <p:cNvSpPr/>
            <p:nvPr/>
          </p:nvSpPr>
          <p:spPr>
            <a:xfrm>
              <a:off x="5753450" y="3853175"/>
              <a:ext cx="85800" cy="46075"/>
            </a:xfrm>
            <a:custGeom>
              <a:avLst/>
              <a:gdLst/>
              <a:ahLst/>
              <a:cxnLst/>
              <a:rect l="l" t="t" r="r" b="b"/>
              <a:pathLst>
                <a:path w="3432" h="1843" extrusionOk="0">
                  <a:moveTo>
                    <a:pt x="1573" y="0"/>
                  </a:moveTo>
                  <a:cubicBezTo>
                    <a:pt x="953" y="0"/>
                    <a:pt x="355" y="414"/>
                    <a:pt x="33" y="912"/>
                  </a:cubicBezTo>
                  <a:cubicBezTo>
                    <a:pt x="0" y="965"/>
                    <a:pt x="46" y="1016"/>
                    <a:pt x="94" y="1016"/>
                  </a:cubicBezTo>
                  <a:cubicBezTo>
                    <a:pt x="109" y="1016"/>
                    <a:pt x="124" y="1011"/>
                    <a:pt x="137" y="998"/>
                  </a:cubicBezTo>
                  <a:cubicBezTo>
                    <a:pt x="536" y="634"/>
                    <a:pt x="1031" y="440"/>
                    <a:pt x="1491" y="440"/>
                  </a:cubicBezTo>
                  <a:cubicBezTo>
                    <a:pt x="2138" y="440"/>
                    <a:pt x="2718" y="823"/>
                    <a:pt x="2879" y="1660"/>
                  </a:cubicBezTo>
                  <a:cubicBezTo>
                    <a:pt x="2902" y="1787"/>
                    <a:pt x="2993" y="1842"/>
                    <a:pt x="3090" y="1842"/>
                  </a:cubicBezTo>
                  <a:cubicBezTo>
                    <a:pt x="3219" y="1842"/>
                    <a:pt x="3359" y="1746"/>
                    <a:pt x="3370" y="1595"/>
                  </a:cubicBezTo>
                  <a:cubicBezTo>
                    <a:pt x="3432" y="808"/>
                    <a:pt x="2647" y="279"/>
                    <a:pt x="1983" y="64"/>
                  </a:cubicBezTo>
                  <a:cubicBezTo>
                    <a:pt x="1847" y="21"/>
                    <a:pt x="1709" y="0"/>
                    <a:pt x="15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866;p38">
              <a:extLst>
                <a:ext uri="{FF2B5EF4-FFF2-40B4-BE49-F238E27FC236}">
                  <a16:creationId xmlns:a16="http://schemas.microsoft.com/office/drawing/2014/main" id="{C0501B5B-086F-6966-130C-CF51841B952A}"/>
                </a:ext>
              </a:extLst>
            </p:cNvPr>
            <p:cNvSpPr/>
            <p:nvPr/>
          </p:nvSpPr>
          <p:spPr>
            <a:xfrm>
              <a:off x="5498475" y="3808500"/>
              <a:ext cx="80125" cy="39800"/>
            </a:xfrm>
            <a:custGeom>
              <a:avLst/>
              <a:gdLst/>
              <a:ahLst/>
              <a:cxnLst/>
              <a:rect l="l" t="t" r="r" b="b"/>
              <a:pathLst>
                <a:path w="3205" h="1592" extrusionOk="0">
                  <a:moveTo>
                    <a:pt x="1517" y="0"/>
                  </a:moveTo>
                  <a:cubicBezTo>
                    <a:pt x="950" y="0"/>
                    <a:pt x="207" y="327"/>
                    <a:pt x="33" y="784"/>
                  </a:cubicBezTo>
                  <a:cubicBezTo>
                    <a:pt x="1" y="874"/>
                    <a:pt x="87" y="968"/>
                    <a:pt x="174" y="968"/>
                  </a:cubicBezTo>
                  <a:cubicBezTo>
                    <a:pt x="187" y="968"/>
                    <a:pt x="199" y="966"/>
                    <a:pt x="212" y="962"/>
                  </a:cubicBezTo>
                  <a:cubicBezTo>
                    <a:pt x="701" y="806"/>
                    <a:pt x="1056" y="409"/>
                    <a:pt x="1595" y="409"/>
                  </a:cubicBezTo>
                  <a:cubicBezTo>
                    <a:pt x="1649" y="409"/>
                    <a:pt x="1705" y="413"/>
                    <a:pt x="1762" y="421"/>
                  </a:cubicBezTo>
                  <a:cubicBezTo>
                    <a:pt x="2416" y="517"/>
                    <a:pt x="2523" y="1255"/>
                    <a:pt x="2957" y="1587"/>
                  </a:cubicBezTo>
                  <a:cubicBezTo>
                    <a:pt x="2962" y="1590"/>
                    <a:pt x="2968" y="1592"/>
                    <a:pt x="2974" y="1592"/>
                  </a:cubicBezTo>
                  <a:cubicBezTo>
                    <a:pt x="2992" y="1592"/>
                    <a:pt x="3010" y="1578"/>
                    <a:pt x="3014" y="1562"/>
                  </a:cubicBezTo>
                  <a:cubicBezTo>
                    <a:pt x="3205" y="944"/>
                    <a:pt x="2375" y="229"/>
                    <a:pt x="1865" y="52"/>
                  </a:cubicBezTo>
                  <a:cubicBezTo>
                    <a:pt x="1764" y="17"/>
                    <a:pt x="1645" y="0"/>
                    <a:pt x="1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867;p38">
              <a:extLst>
                <a:ext uri="{FF2B5EF4-FFF2-40B4-BE49-F238E27FC236}">
                  <a16:creationId xmlns:a16="http://schemas.microsoft.com/office/drawing/2014/main" id="{34D0C0B0-4F19-8288-F3E8-343212E1D642}"/>
                </a:ext>
              </a:extLst>
            </p:cNvPr>
            <p:cNvSpPr/>
            <p:nvPr/>
          </p:nvSpPr>
          <p:spPr>
            <a:xfrm>
              <a:off x="5895875" y="3920100"/>
              <a:ext cx="140100" cy="121925"/>
            </a:xfrm>
            <a:custGeom>
              <a:avLst/>
              <a:gdLst/>
              <a:ahLst/>
              <a:cxnLst/>
              <a:rect l="l" t="t" r="r" b="b"/>
              <a:pathLst>
                <a:path w="5604" h="4877" extrusionOk="0">
                  <a:moveTo>
                    <a:pt x="3274" y="0"/>
                  </a:moveTo>
                  <a:cubicBezTo>
                    <a:pt x="2234" y="0"/>
                    <a:pt x="1044" y="876"/>
                    <a:pt x="1044" y="876"/>
                  </a:cubicBezTo>
                  <a:lnTo>
                    <a:pt x="1" y="4373"/>
                  </a:lnTo>
                  <a:cubicBezTo>
                    <a:pt x="395" y="4720"/>
                    <a:pt x="913" y="4876"/>
                    <a:pt x="1463" y="4876"/>
                  </a:cubicBezTo>
                  <a:cubicBezTo>
                    <a:pt x="3347" y="4876"/>
                    <a:pt x="5603" y="3045"/>
                    <a:pt x="4512" y="784"/>
                  </a:cubicBezTo>
                  <a:cubicBezTo>
                    <a:pt x="4230" y="199"/>
                    <a:pt x="3769" y="0"/>
                    <a:pt x="3274" y="0"/>
                  </a:cubicBezTo>
                  <a:close/>
                </a:path>
              </a:pathLst>
            </a:custGeom>
            <a:solidFill>
              <a:srgbClr val="F5AD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868;p38">
              <a:extLst>
                <a:ext uri="{FF2B5EF4-FFF2-40B4-BE49-F238E27FC236}">
                  <a16:creationId xmlns:a16="http://schemas.microsoft.com/office/drawing/2014/main" id="{25DE3ADD-8249-FE50-BAD6-31EC1B2F1E43}"/>
                </a:ext>
              </a:extLst>
            </p:cNvPr>
            <p:cNvSpPr/>
            <p:nvPr/>
          </p:nvSpPr>
          <p:spPr>
            <a:xfrm>
              <a:off x="5906950" y="3953300"/>
              <a:ext cx="89850" cy="72125"/>
            </a:xfrm>
            <a:custGeom>
              <a:avLst/>
              <a:gdLst/>
              <a:ahLst/>
              <a:cxnLst/>
              <a:rect l="l" t="t" r="r" b="b"/>
              <a:pathLst>
                <a:path w="3594" h="2885" extrusionOk="0">
                  <a:moveTo>
                    <a:pt x="1923" y="1436"/>
                  </a:moveTo>
                  <a:cubicBezTo>
                    <a:pt x="2228" y="1436"/>
                    <a:pt x="2453" y="1531"/>
                    <a:pt x="2389" y="1843"/>
                  </a:cubicBezTo>
                  <a:cubicBezTo>
                    <a:pt x="2308" y="2246"/>
                    <a:pt x="1861" y="2449"/>
                    <a:pt x="1497" y="2449"/>
                  </a:cubicBezTo>
                  <a:cubicBezTo>
                    <a:pt x="1493" y="2449"/>
                    <a:pt x="1489" y="2449"/>
                    <a:pt x="1486" y="2449"/>
                  </a:cubicBezTo>
                  <a:cubicBezTo>
                    <a:pt x="1191" y="2449"/>
                    <a:pt x="918" y="2300"/>
                    <a:pt x="631" y="2291"/>
                  </a:cubicBezTo>
                  <a:cubicBezTo>
                    <a:pt x="635" y="2275"/>
                    <a:pt x="637" y="2263"/>
                    <a:pt x="644" y="2244"/>
                  </a:cubicBezTo>
                  <a:cubicBezTo>
                    <a:pt x="705" y="2019"/>
                    <a:pt x="818" y="1804"/>
                    <a:pt x="953" y="1605"/>
                  </a:cubicBezTo>
                  <a:cubicBezTo>
                    <a:pt x="1211" y="1537"/>
                    <a:pt x="1610" y="1436"/>
                    <a:pt x="1923" y="1436"/>
                  </a:cubicBezTo>
                  <a:close/>
                  <a:moveTo>
                    <a:pt x="3221" y="0"/>
                  </a:moveTo>
                  <a:cubicBezTo>
                    <a:pt x="2551" y="0"/>
                    <a:pt x="1841" y="183"/>
                    <a:pt x="1330" y="616"/>
                  </a:cubicBezTo>
                  <a:cubicBezTo>
                    <a:pt x="853" y="1019"/>
                    <a:pt x="0" y="1914"/>
                    <a:pt x="252" y="2601"/>
                  </a:cubicBezTo>
                  <a:cubicBezTo>
                    <a:pt x="269" y="2648"/>
                    <a:pt x="316" y="2678"/>
                    <a:pt x="362" y="2678"/>
                  </a:cubicBezTo>
                  <a:cubicBezTo>
                    <a:pt x="382" y="2678"/>
                    <a:pt x="402" y="2673"/>
                    <a:pt x="420" y="2660"/>
                  </a:cubicBezTo>
                  <a:cubicBezTo>
                    <a:pt x="422" y="2660"/>
                    <a:pt x="426" y="2662"/>
                    <a:pt x="428" y="2664"/>
                  </a:cubicBezTo>
                  <a:cubicBezTo>
                    <a:pt x="703" y="2807"/>
                    <a:pt x="1037" y="2884"/>
                    <a:pt x="1366" y="2884"/>
                  </a:cubicBezTo>
                  <a:cubicBezTo>
                    <a:pt x="2046" y="2884"/>
                    <a:pt x="2703" y="2555"/>
                    <a:pt x="2762" y="1787"/>
                  </a:cubicBezTo>
                  <a:cubicBezTo>
                    <a:pt x="2795" y="1380"/>
                    <a:pt x="2375" y="1195"/>
                    <a:pt x="2041" y="1183"/>
                  </a:cubicBezTo>
                  <a:cubicBezTo>
                    <a:pt x="2024" y="1182"/>
                    <a:pt x="2006" y="1182"/>
                    <a:pt x="1989" y="1182"/>
                  </a:cubicBezTo>
                  <a:cubicBezTo>
                    <a:pt x="1685" y="1182"/>
                    <a:pt x="1379" y="1299"/>
                    <a:pt x="1086" y="1421"/>
                  </a:cubicBezTo>
                  <a:cubicBezTo>
                    <a:pt x="1160" y="1322"/>
                    <a:pt x="1238" y="1230"/>
                    <a:pt x="1318" y="1148"/>
                  </a:cubicBezTo>
                  <a:cubicBezTo>
                    <a:pt x="1885" y="527"/>
                    <a:pt x="2670" y="175"/>
                    <a:pt x="3506" y="144"/>
                  </a:cubicBezTo>
                  <a:cubicBezTo>
                    <a:pt x="3594" y="142"/>
                    <a:pt x="3584" y="19"/>
                    <a:pt x="3502" y="11"/>
                  </a:cubicBezTo>
                  <a:cubicBezTo>
                    <a:pt x="3409" y="4"/>
                    <a:pt x="3315" y="0"/>
                    <a:pt x="3221" y="0"/>
                  </a:cubicBezTo>
                  <a:close/>
                </a:path>
              </a:pathLst>
            </a:custGeom>
            <a:solidFill>
              <a:srgbClr val="E592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869;p38">
              <a:extLst>
                <a:ext uri="{FF2B5EF4-FFF2-40B4-BE49-F238E27FC236}">
                  <a16:creationId xmlns:a16="http://schemas.microsoft.com/office/drawing/2014/main" id="{101EB6AC-7C59-FECA-AC3F-B18C94303BC9}"/>
                </a:ext>
              </a:extLst>
            </p:cNvPr>
            <p:cNvSpPr/>
            <p:nvPr/>
          </p:nvSpPr>
          <p:spPr>
            <a:xfrm>
              <a:off x="5537925" y="3366850"/>
              <a:ext cx="584875" cy="367875"/>
            </a:xfrm>
            <a:custGeom>
              <a:avLst/>
              <a:gdLst/>
              <a:ahLst/>
              <a:cxnLst/>
              <a:rect l="l" t="t" r="r" b="b"/>
              <a:pathLst>
                <a:path w="23395" h="14715" extrusionOk="0">
                  <a:moveTo>
                    <a:pt x="7720" y="1"/>
                  </a:moveTo>
                  <a:cubicBezTo>
                    <a:pt x="4663" y="1"/>
                    <a:pt x="0" y="8122"/>
                    <a:pt x="0" y="8122"/>
                  </a:cubicBezTo>
                  <a:lnTo>
                    <a:pt x="20985" y="14715"/>
                  </a:lnTo>
                  <a:cubicBezTo>
                    <a:pt x="20985" y="14715"/>
                    <a:pt x="23395" y="7317"/>
                    <a:pt x="22913" y="6032"/>
                  </a:cubicBezTo>
                  <a:cubicBezTo>
                    <a:pt x="22432" y="4744"/>
                    <a:pt x="10774" y="1"/>
                    <a:pt x="7720" y="1"/>
                  </a:cubicBezTo>
                  <a:close/>
                </a:path>
              </a:pathLst>
            </a:custGeom>
            <a:solidFill>
              <a:srgbClr val="8F4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870;p38">
              <a:extLst>
                <a:ext uri="{FF2B5EF4-FFF2-40B4-BE49-F238E27FC236}">
                  <a16:creationId xmlns:a16="http://schemas.microsoft.com/office/drawing/2014/main" id="{F26E811A-3A69-F6D5-6770-DECA31FD11D1}"/>
                </a:ext>
              </a:extLst>
            </p:cNvPr>
            <p:cNvSpPr/>
            <p:nvPr/>
          </p:nvSpPr>
          <p:spPr>
            <a:xfrm>
              <a:off x="5606025" y="3459250"/>
              <a:ext cx="488450" cy="176625"/>
            </a:xfrm>
            <a:custGeom>
              <a:avLst/>
              <a:gdLst/>
              <a:ahLst/>
              <a:cxnLst/>
              <a:rect l="l" t="t" r="r" b="b"/>
              <a:pathLst>
                <a:path w="19538" h="7065" extrusionOk="0">
                  <a:moveTo>
                    <a:pt x="273" y="1"/>
                  </a:moveTo>
                  <a:cubicBezTo>
                    <a:pt x="181" y="115"/>
                    <a:pt x="91" y="234"/>
                    <a:pt x="1" y="349"/>
                  </a:cubicBezTo>
                  <a:cubicBezTo>
                    <a:pt x="2492" y="1597"/>
                    <a:pt x="9925" y="5051"/>
                    <a:pt x="19429" y="7065"/>
                  </a:cubicBezTo>
                  <a:cubicBezTo>
                    <a:pt x="19466" y="6928"/>
                    <a:pt x="19503" y="6788"/>
                    <a:pt x="19538" y="6647"/>
                  </a:cubicBezTo>
                  <a:cubicBezTo>
                    <a:pt x="10169" y="4664"/>
                    <a:pt x="2816" y="1269"/>
                    <a:pt x="273" y="1"/>
                  </a:cubicBezTo>
                  <a:close/>
                </a:path>
              </a:pathLst>
            </a:custGeom>
            <a:solidFill>
              <a:srgbClr val="FED4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871;p38">
              <a:extLst>
                <a:ext uri="{FF2B5EF4-FFF2-40B4-BE49-F238E27FC236}">
                  <a16:creationId xmlns:a16="http://schemas.microsoft.com/office/drawing/2014/main" id="{8EC46565-FF8B-592A-3B76-9B93488A6596}"/>
                </a:ext>
              </a:extLst>
            </p:cNvPr>
            <p:cNvSpPr/>
            <p:nvPr/>
          </p:nvSpPr>
          <p:spPr>
            <a:xfrm>
              <a:off x="5596050" y="3472575"/>
              <a:ext cx="494800" cy="177400"/>
            </a:xfrm>
            <a:custGeom>
              <a:avLst/>
              <a:gdLst/>
              <a:ahLst/>
              <a:cxnLst/>
              <a:rect l="l" t="t" r="r" b="b"/>
              <a:pathLst>
                <a:path w="19792" h="7096" extrusionOk="0">
                  <a:moveTo>
                    <a:pt x="265" y="0"/>
                  </a:moveTo>
                  <a:cubicBezTo>
                    <a:pt x="175" y="115"/>
                    <a:pt x="88" y="234"/>
                    <a:pt x="0" y="351"/>
                  </a:cubicBezTo>
                  <a:cubicBezTo>
                    <a:pt x="2613" y="1652"/>
                    <a:pt x="10129" y="5118"/>
                    <a:pt x="19677" y="7095"/>
                  </a:cubicBezTo>
                  <a:cubicBezTo>
                    <a:pt x="19715" y="6956"/>
                    <a:pt x="19752" y="6819"/>
                    <a:pt x="19791" y="6677"/>
                  </a:cubicBezTo>
                  <a:cubicBezTo>
                    <a:pt x="10357" y="4725"/>
                    <a:pt x="2916" y="1314"/>
                    <a:pt x="2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872;p38">
              <a:extLst>
                <a:ext uri="{FF2B5EF4-FFF2-40B4-BE49-F238E27FC236}">
                  <a16:creationId xmlns:a16="http://schemas.microsoft.com/office/drawing/2014/main" id="{98E0BCD3-0F5C-8CB9-48AA-F36D24681EEE}"/>
                </a:ext>
              </a:extLst>
            </p:cNvPr>
            <p:cNvSpPr/>
            <p:nvPr/>
          </p:nvSpPr>
          <p:spPr>
            <a:xfrm>
              <a:off x="5587500" y="3484400"/>
              <a:ext cx="499050" cy="180925"/>
            </a:xfrm>
            <a:custGeom>
              <a:avLst/>
              <a:gdLst/>
              <a:ahLst/>
              <a:cxnLst/>
              <a:rect l="l" t="t" r="r" b="b"/>
              <a:pathLst>
                <a:path w="19962" h="7237" extrusionOk="0">
                  <a:moveTo>
                    <a:pt x="252" y="1"/>
                  </a:moveTo>
                  <a:cubicBezTo>
                    <a:pt x="166" y="122"/>
                    <a:pt x="82" y="240"/>
                    <a:pt x="0" y="357"/>
                  </a:cubicBezTo>
                  <a:cubicBezTo>
                    <a:pt x="2215" y="1484"/>
                    <a:pt x="9912" y="5155"/>
                    <a:pt x="19844" y="7237"/>
                  </a:cubicBezTo>
                  <a:cubicBezTo>
                    <a:pt x="19881" y="7100"/>
                    <a:pt x="19924" y="6960"/>
                    <a:pt x="19961" y="6819"/>
                  </a:cubicBezTo>
                  <a:cubicBezTo>
                    <a:pt x="10154" y="4768"/>
                    <a:pt x="2526" y="1150"/>
                    <a:pt x="252" y="1"/>
                  </a:cubicBezTo>
                  <a:close/>
                </a:path>
              </a:pathLst>
            </a:custGeom>
            <a:solidFill>
              <a:srgbClr val="E83C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873;p38">
              <a:extLst>
                <a:ext uri="{FF2B5EF4-FFF2-40B4-BE49-F238E27FC236}">
                  <a16:creationId xmlns:a16="http://schemas.microsoft.com/office/drawing/2014/main" id="{B1AC7465-AC8D-C361-AB04-3F3623F285E9}"/>
                </a:ext>
              </a:extLst>
            </p:cNvPr>
            <p:cNvSpPr/>
            <p:nvPr/>
          </p:nvSpPr>
          <p:spPr>
            <a:xfrm>
              <a:off x="5343375" y="3473375"/>
              <a:ext cx="924125" cy="319100"/>
            </a:xfrm>
            <a:custGeom>
              <a:avLst/>
              <a:gdLst/>
              <a:ahLst/>
              <a:cxnLst/>
              <a:rect l="l" t="t" r="r" b="b"/>
              <a:pathLst>
                <a:path w="36965" h="12764" extrusionOk="0">
                  <a:moveTo>
                    <a:pt x="933" y="1"/>
                  </a:moveTo>
                  <a:cubicBezTo>
                    <a:pt x="0" y="1"/>
                    <a:pt x="2840" y="4119"/>
                    <a:pt x="10034" y="6996"/>
                  </a:cubicBezTo>
                  <a:cubicBezTo>
                    <a:pt x="15442" y="9160"/>
                    <a:pt x="26409" y="12763"/>
                    <a:pt x="32652" y="12763"/>
                  </a:cubicBezTo>
                  <a:cubicBezTo>
                    <a:pt x="34760" y="12763"/>
                    <a:pt x="36329" y="12353"/>
                    <a:pt x="36964" y="11337"/>
                  </a:cubicBezTo>
                  <a:cubicBezTo>
                    <a:pt x="22748" y="8520"/>
                    <a:pt x="2558" y="81"/>
                    <a:pt x="949" y="1"/>
                  </a:cubicBezTo>
                  <a:cubicBezTo>
                    <a:pt x="944" y="1"/>
                    <a:pt x="939" y="1"/>
                    <a:pt x="933" y="1"/>
                  </a:cubicBezTo>
                  <a:close/>
                </a:path>
              </a:pathLst>
            </a:custGeom>
            <a:solidFill>
              <a:srgbClr val="8F4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874;p38">
              <a:extLst>
                <a:ext uri="{FF2B5EF4-FFF2-40B4-BE49-F238E27FC236}">
                  <a16:creationId xmlns:a16="http://schemas.microsoft.com/office/drawing/2014/main" id="{F6338620-B07C-E0DF-46FB-C5AFA8C1B4A2}"/>
                </a:ext>
              </a:extLst>
            </p:cNvPr>
            <p:cNvSpPr/>
            <p:nvPr/>
          </p:nvSpPr>
          <p:spPr>
            <a:xfrm>
              <a:off x="5491025" y="4128450"/>
              <a:ext cx="231500" cy="450600"/>
            </a:xfrm>
            <a:custGeom>
              <a:avLst/>
              <a:gdLst/>
              <a:ahLst/>
              <a:cxnLst/>
              <a:rect l="l" t="t" r="r" b="b"/>
              <a:pathLst>
                <a:path w="9260" h="18024" extrusionOk="0">
                  <a:moveTo>
                    <a:pt x="3062" y="1"/>
                  </a:moveTo>
                  <a:cubicBezTo>
                    <a:pt x="3057" y="1"/>
                    <a:pt x="3052" y="4"/>
                    <a:pt x="3052" y="10"/>
                  </a:cubicBezTo>
                  <a:cubicBezTo>
                    <a:pt x="3077" y="1813"/>
                    <a:pt x="3138" y="3616"/>
                    <a:pt x="3310" y="5410"/>
                  </a:cubicBezTo>
                  <a:cubicBezTo>
                    <a:pt x="3146" y="4855"/>
                    <a:pt x="3064" y="4269"/>
                    <a:pt x="3040" y="3708"/>
                  </a:cubicBezTo>
                  <a:cubicBezTo>
                    <a:pt x="3034" y="3641"/>
                    <a:pt x="2983" y="3570"/>
                    <a:pt x="2909" y="3570"/>
                  </a:cubicBezTo>
                  <a:cubicBezTo>
                    <a:pt x="2907" y="3570"/>
                    <a:pt x="2903" y="3570"/>
                    <a:pt x="2900" y="3571"/>
                  </a:cubicBezTo>
                  <a:cubicBezTo>
                    <a:pt x="2421" y="3616"/>
                    <a:pt x="1950" y="3683"/>
                    <a:pt x="1477" y="3759"/>
                  </a:cubicBezTo>
                  <a:cubicBezTo>
                    <a:pt x="1138" y="3814"/>
                    <a:pt x="832" y="3901"/>
                    <a:pt x="633" y="3901"/>
                  </a:cubicBezTo>
                  <a:cubicBezTo>
                    <a:pt x="361" y="3901"/>
                    <a:pt x="290" y="3738"/>
                    <a:pt x="616" y="3103"/>
                  </a:cubicBezTo>
                  <a:cubicBezTo>
                    <a:pt x="1147" y="2069"/>
                    <a:pt x="2024" y="1229"/>
                    <a:pt x="2696" y="284"/>
                  </a:cubicBezTo>
                  <a:cubicBezTo>
                    <a:pt x="2702" y="276"/>
                    <a:pt x="2693" y="268"/>
                    <a:pt x="2685" y="268"/>
                  </a:cubicBezTo>
                  <a:cubicBezTo>
                    <a:pt x="2683" y="268"/>
                    <a:pt x="2681" y="269"/>
                    <a:pt x="2679" y="270"/>
                  </a:cubicBezTo>
                  <a:cubicBezTo>
                    <a:pt x="1716" y="1491"/>
                    <a:pt x="491" y="2528"/>
                    <a:pt x="16" y="4056"/>
                  </a:cubicBezTo>
                  <a:cubicBezTo>
                    <a:pt x="0" y="4113"/>
                    <a:pt x="46" y="4184"/>
                    <a:pt x="105" y="4184"/>
                  </a:cubicBezTo>
                  <a:cubicBezTo>
                    <a:pt x="108" y="4184"/>
                    <a:pt x="111" y="4184"/>
                    <a:pt x="114" y="4183"/>
                  </a:cubicBezTo>
                  <a:cubicBezTo>
                    <a:pt x="568" y="4129"/>
                    <a:pt x="1430" y="3861"/>
                    <a:pt x="2056" y="3861"/>
                  </a:cubicBezTo>
                  <a:cubicBezTo>
                    <a:pt x="2450" y="3861"/>
                    <a:pt x="2751" y="3968"/>
                    <a:pt x="2798" y="4300"/>
                  </a:cubicBezTo>
                  <a:cubicBezTo>
                    <a:pt x="2917" y="5132"/>
                    <a:pt x="3105" y="5968"/>
                    <a:pt x="3556" y="6687"/>
                  </a:cubicBezTo>
                  <a:cubicBezTo>
                    <a:pt x="3474" y="7240"/>
                    <a:pt x="3466" y="7818"/>
                    <a:pt x="3425" y="8315"/>
                  </a:cubicBezTo>
                  <a:cubicBezTo>
                    <a:pt x="3161" y="11501"/>
                    <a:pt x="2347" y="14810"/>
                    <a:pt x="2571" y="18012"/>
                  </a:cubicBezTo>
                  <a:cubicBezTo>
                    <a:pt x="2571" y="18018"/>
                    <a:pt x="2577" y="18023"/>
                    <a:pt x="2582" y="18023"/>
                  </a:cubicBezTo>
                  <a:cubicBezTo>
                    <a:pt x="2586" y="18023"/>
                    <a:pt x="2589" y="18021"/>
                    <a:pt x="2591" y="18016"/>
                  </a:cubicBezTo>
                  <a:cubicBezTo>
                    <a:pt x="3144" y="15373"/>
                    <a:pt x="3187" y="12540"/>
                    <a:pt x="3490" y="9856"/>
                  </a:cubicBezTo>
                  <a:cubicBezTo>
                    <a:pt x="3605" y="8836"/>
                    <a:pt x="3599" y="7736"/>
                    <a:pt x="3831" y="6724"/>
                  </a:cubicBezTo>
                  <a:cubicBezTo>
                    <a:pt x="3851" y="6697"/>
                    <a:pt x="3859" y="6666"/>
                    <a:pt x="3851" y="6629"/>
                  </a:cubicBezTo>
                  <a:cubicBezTo>
                    <a:pt x="4007" y="5982"/>
                    <a:pt x="4265" y="5371"/>
                    <a:pt x="4722" y="4847"/>
                  </a:cubicBezTo>
                  <a:cubicBezTo>
                    <a:pt x="4994" y="4532"/>
                    <a:pt x="5826" y="3619"/>
                    <a:pt x="6386" y="3619"/>
                  </a:cubicBezTo>
                  <a:cubicBezTo>
                    <a:pt x="6483" y="3619"/>
                    <a:pt x="6571" y="3646"/>
                    <a:pt x="6648" y="3708"/>
                  </a:cubicBezTo>
                  <a:cubicBezTo>
                    <a:pt x="7229" y="4183"/>
                    <a:pt x="7834" y="4624"/>
                    <a:pt x="8381" y="5140"/>
                  </a:cubicBezTo>
                  <a:cubicBezTo>
                    <a:pt x="8407" y="5164"/>
                    <a:pt x="8444" y="5176"/>
                    <a:pt x="8480" y="5176"/>
                  </a:cubicBezTo>
                  <a:cubicBezTo>
                    <a:pt x="8538" y="5176"/>
                    <a:pt x="8595" y="5145"/>
                    <a:pt x="8606" y="5081"/>
                  </a:cubicBezTo>
                  <a:cubicBezTo>
                    <a:pt x="8739" y="4183"/>
                    <a:pt x="9028" y="3329"/>
                    <a:pt x="9213" y="2446"/>
                  </a:cubicBezTo>
                  <a:cubicBezTo>
                    <a:pt x="9225" y="2379"/>
                    <a:pt x="9166" y="2333"/>
                    <a:pt x="9110" y="2333"/>
                  </a:cubicBezTo>
                  <a:cubicBezTo>
                    <a:pt x="9072" y="2333"/>
                    <a:pt x="9036" y="2354"/>
                    <a:pt x="9024" y="2403"/>
                  </a:cubicBezTo>
                  <a:cubicBezTo>
                    <a:pt x="8850" y="3132"/>
                    <a:pt x="8606" y="3841"/>
                    <a:pt x="8424" y="4568"/>
                  </a:cubicBezTo>
                  <a:cubicBezTo>
                    <a:pt x="8420" y="4585"/>
                    <a:pt x="8406" y="4593"/>
                    <a:pt x="8385" y="4593"/>
                  </a:cubicBezTo>
                  <a:cubicBezTo>
                    <a:pt x="8162" y="4593"/>
                    <a:pt x="7062" y="3725"/>
                    <a:pt x="6641" y="3386"/>
                  </a:cubicBezTo>
                  <a:cubicBezTo>
                    <a:pt x="7707" y="2868"/>
                    <a:pt x="8971" y="2095"/>
                    <a:pt x="9254" y="934"/>
                  </a:cubicBezTo>
                  <a:cubicBezTo>
                    <a:pt x="9259" y="913"/>
                    <a:pt x="9239" y="897"/>
                    <a:pt x="9222" y="897"/>
                  </a:cubicBezTo>
                  <a:cubicBezTo>
                    <a:pt x="9213" y="897"/>
                    <a:pt x="9204" y="901"/>
                    <a:pt x="9200" y="911"/>
                  </a:cubicBezTo>
                  <a:cubicBezTo>
                    <a:pt x="8711" y="2046"/>
                    <a:pt x="7434" y="2599"/>
                    <a:pt x="6414" y="3216"/>
                  </a:cubicBezTo>
                  <a:cubicBezTo>
                    <a:pt x="6400" y="3212"/>
                    <a:pt x="6387" y="3209"/>
                    <a:pt x="6374" y="3209"/>
                  </a:cubicBezTo>
                  <a:cubicBezTo>
                    <a:pt x="6355" y="3209"/>
                    <a:pt x="6337" y="3214"/>
                    <a:pt x="6320" y="3226"/>
                  </a:cubicBezTo>
                  <a:cubicBezTo>
                    <a:pt x="5459" y="3880"/>
                    <a:pt x="4621" y="4503"/>
                    <a:pt x="4003" y="5398"/>
                  </a:cubicBezTo>
                  <a:cubicBezTo>
                    <a:pt x="3829" y="5652"/>
                    <a:pt x="3718" y="5947"/>
                    <a:pt x="3640" y="6257"/>
                  </a:cubicBezTo>
                  <a:cubicBezTo>
                    <a:pt x="3607" y="6193"/>
                    <a:pt x="3579" y="6127"/>
                    <a:pt x="3552" y="6062"/>
                  </a:cubicBezTo>
                  <a:cubicBezTo>
                    <a:pt x="3296" y="4052"/>
                    <a:pt x="3154" y="2034"/>
                    <a:pt x="3073" y="10"/>
                  </a:cubicBezTo>
                  <a:cubicBezTo>
                    <a:pt x="3073" y="4"/>
                    <a:pt x="3067" y="1"/>
                    <a:pt x="306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875;p38">
              <a:extLst>
                <a:ext uri="{FF2B5EF4-FFF2-40B4-BE49-F238E27FC236}">
                  <a16:creationId xmlns:a16="http://schemas.microsoft.com/office/drawing/2014/main" id="{778529ED-ECA0-966D-E030-869FE002D509}"/>
                </a:ext>
              </a:extLst>
            </p:cNvPr>
            <p:cNvSpPr/>
            <p:nvPr/>
          </p:nvSpPr>
          <p:spPr>
            <a:xfrm>
              <a:off x="5528275" y="4287625"/>
              <a:ext cx="88275" cy="94600"/>
            </a:xfrm>
            <a:custGeom>
              <a:avLst/>
              <a:gdLst/>
              <a:ahLst/>
              <a:cxnLst/>
              <a:rect l="l" t="t" r="r" b="b"/>
              <a:pathLst>
                <a:path w="3531" h="3784" extrusionOk="0">
                  <a:moveTo>
                    <a:pt x="2285" y="238"/>
                  </a:moveTo>
                  <a:lnTo>
                    <a:pt x="2285" y="238"/>
                  </a:lnTo>
                  <a:cubicBezTo>
                    <a:pt x="2284" y="238"/>
                    <a:pt x="2284" y="238"/>
                    <a:pt x="2283" y="238"/>
                  </a:cubicBezTo>
                  <a:lnTo>
                    <a:pt x="2281" y="238"/>
                  </a:lnTo>
                  <a:cubicBezTo>
                    <a:pt x="2282" y="238"/>
                    <a:pt x="2283" y="238"/>
                    <a:pt x="2285" y="238"/>
                  </a:cubicBezTo>
                  <a:close/>
                  <a:moveTo>
                    <a:pt x="2228" y="0"/>
                  </a:moveTo>
                  <a:cubicBezTo>
                    <a:pt x="2197" y="0"/>
                    <a:pt x="2168" y="0"/>
                    <a:pt x="2138" y="2"/>
                  </a:cubicBezTo>
                  <a:cubicBezTo>
                    <a:pt x="2115" y="5"/>
                    <a:pt x="1931" y="26"/>
                    <a:pt x="1944" y="26"/>
                  </a:cubicBezTo>
                  <a:cubicBezTo>
                    <a:pt x="1949" y="26"/>
                    <a:pt x="1978" y="23"/>
                    <a:pt x="2048" y="17"/>
                  </a:cubicBezTo>
                  <a:lnTo>
                    <a:pt x="2048" y="17"/>
                  </a:lnTo>
                  <a:cubicBezTo>
                    <a:pt x="1888" y="33"/>
                    <a:pt x="1787" y="55"/>
                    <a:pt x="1642" y="125"/>
                  </a:cubicBezTo>
                  <a:cubicBezTo>
                    <a:pt x="1388" y="248"/>
                    <a:pt x="1247" y="508"/>
                    <a:pt x="1226" y="781"/>
                  </a:cubicBezTo>
                  <a:cubicBezTo>
                    <a:pt x="1222" y="854"/>
                    <a:pt x="1232" y="926"/>
                    <a:pt x="1249" y="996"/>
                  </a:cubicBezTo>
                  <a:cubicBezTo>
                    <a:pt x="499" y="1445"/>
                    <a:pt x="212" y="2522"/>
                    <a:pt x="19" y="3301"/>
                  </a:cubicBezTo>
                  <a:cubicBezTo>
                    <a:pt x="0" y="3379"/>
                    <a:pt x="58" y="3430"/>
                    <a:pt x="122" y="3430"/>
                  </a:cubicBezTo>
                  <a:cubicBezTo>
                    <a:pt x="148" y="3430"/>
                    <a:pt x="174" y="3422"/>
                    <a:pt x="198" y="3403"/>
                  </a:cubicBezTo>
                  <a:cubicBezTo>
                    <a:pt x="552" y="3116"/>
                    <a:pt x="960" y="2870"/>
                    <a:pt x="1296" y="2557"/>
                  </a:cubicBezTo>
                  <a:cubicBezTo>
                    <a:pt x="1490" y="2379"/>
                    <a:pt x="1712" y="2209"/>
                    <a:pt x="1904" y="2020"/>
                  </a:cubicBezTo>
                  <a:cubicBezTo>
                    <a:pt x="2132" y="2647"/>
                    <a:pt x="2691" y="3141"/>
                    <a:pt x="2965" y="3751"/>
                  </a:cubicBezTo>
                  <a:cubicBezTo>
                    <a:pt x="2975" y="3773"/>
                    <a:pt x="2998" y="3784"/>
                    <a:pt x="3021" y="3784"/>
                  </a:cubicBezTo>
                  <a:cubicBezTo>
                    <a:pt x="3045" y="3784"/>
                    <a:pt x="3070" y="3772"/>
                    <a:pt x="3080" y="3751"/>
                  </a:cubicBezTo>
                  <a:cubicBezTo>
                    <a:pt x="3328" y="3301"/>
                    <a:pt x="3531" y="2838"/>
                    <a:pt x="3457" y="2315"/>
                  </a:cubicBezTo>
                  <a:cubicBezTo>
                    <a:pt x="3402" y="1942"/>
                    <a:pt x="3267" y="1582"/>
                    <a:pt x="3019" y="1328"/>
                  </a:cubicBezTo>
                  <a:cubicBezTo>
                    <a:pt x="3072" y="1248"/>
                    <a:pt x="3117" y="1164"/>
                    <a:pt x="3140" y="1080"/>
                  </a:cubicBezTo>
                  <a:cubicBezTo>
                    <a:pt x="3248" y="711"/>
                    <a:pt x="3072" y="404"/>
                    <a:pt x="2787" y="191"/>
                  </a:cubicBezTo>
                  <a:cubicBezTo>
                    <a:pt x="2746" y="168"/>
                    <a:pt x="2707" y="154"/>
                    <a:pt x="2662" y="135"/>
                  </a:cubicBezTo>
                  <a:lnTo>
                    <a:pt x="2662" y="135"/>
                  </a:lnTo>
                  <a:cubicBezTo>
                    <a:pt x="2667" y="137"/>
                    <a:pt x="2671" y="137"/>
                    <a:pt x="2674" y="137"/>
                  </a:cubicBezTo>
                  <a:cubicBezTo>
                    <a:pt x="2679" y="137"/>
                    <a:pt x="2671" y="132"/>
                    <a:pt x="2638" y="113"/>
                  </a:cubicBezTo>
                  <a:cubicBezTo>
                    <a:pt x="2509" y="41"/>
                    <a:pt x="2373" y="6"/>
                    <a:pt x="2228" y="0"/>
                  </a:cubicBezTo>
                  <a:close/>
                </a:path>
              </a:pathLst>
            </a:custGeom>
            <a:solidFill>
              <a:srgbClr val="E83C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876;p38">
              <a:extLst>
                <a:ext uri="{FF2B5EF4-FFF2-40B4-BE49-F238E27FC236}">
                  <a16:creationId xmlns:a16="http://schemas.microsoft.com/office/drawing/2014/main" id="{08A4DCB7-5AC0-1D10-076F-3A1D1380E0AA}"/>
                </a:ext>
              </a:extLst>
            </p:cNvPr>
            <p:cNvSpPr/>
            <p:nvPr/>
          </p:nvSpPr>
          <p:spPr>
            <a:xfrm>
              <a:off x="5360350" y="4489150"/>
              <a:ext cx="533350" cy="211250"/>
            </a:xfrm>
            <a:custGeom>
              <a:avLst/>
              <a:gdLst/>
              <a:ahLst/>
              <a:cxnLst/>
              <a:rect l="l" t="t" r="r" b="b"/>
              <a:pathLst>
                <a:path w="21334" h="8450" extrusionOk="0">
                  <a:moveTo>
                    <a:pt x="429" y="1"/>
                  </a:moveTo>
                  <a:cubicBezTo>
                    <a:pt x="86" y="1"/>
                    <a:pt x="0" y="1991"/>
                    <a:pt x="109" y="3808"/>
                  </a:cubicBezTo>
                  <a:cubicBezTo>
                    <a:pt x="209" y="5471"/>
                    <a:pt x="5751" y="5934"/>
                    <a:pt x="7863" y="6014"/>
                  </a:cubicBezTo>
                  <a:cubicBezTo>
                    <a:pt x="8102" y="6023"/>
                    <a:pt x="8342" y="6027"/>
                    <a:pt x="8582" y="6027"/>
                  </a:cubicBezTo>
                  <a:cubicBezTo>
                    <a:pt x="11754" y="6027"/>
                    <a:pt x="15012" y="5262"/>
                    <a:pt x="17974" y="4105"/>
                  </a:cubicBezTo>
                  <a:cubicBezTo>
                    <a:pt x="17984" y="4228"/>
                    <a:pt x="18013" y="4340"/>
                    <a:pt x="18054" y="4443"/>
                  </a:cubicBezTo>
                  <a:cubicBezTo>
                    <a:pt x="17779" y="4725"/>
                    <a:pt x="17558" y="5057"/>
                    <a:pt x="17404" y="5440"/>
                  </a:cubicBezTo>
                  <a:cubicBezTo>
                    <a:pt x="17121" y="6129"/>
                    <a:pt x="17304" y="6829"/>
                    <a:pt x="17183" y="7540"/>
                  </a:cubicBezTo>
                  <a:cubicBezTo>
                    <a:pt x="17174" y="7595"/>
                    <a:pt x="17215" y="7643"/>
                    <a:pt x="17265" y="7643"/>
                  </a:cubicBezTo>
                  <a:cubicBezTo>
                    <a:pt x="17274" y="7643"/>
                    <a:pt x="17283" y="7642"/>
                    <a:pt x="17291" y="7639"/>
                  </a:cubicBezTo>
                  <a:cubicBezTo>
                    <a:pt x="18076" y="7378"/>
                    <a:pt x="18717" y="6625"/>
                    <a:pt x="19043" y="5772"/>
                  </a:cubicBezTo>
                  <a:cubicBezTo>
                    <a:pt x="19111" y="6670"/>
                    <a:pt x="19508" y="7655"/>
                    <a:pt x="19670" y="8380"/>
                  </a:cubicBezTo>
                  <a:cubicBezTo>
                    <a:pt x="19680" y="8429"/>
                    <a:pt x="19725" y="8450"/>
                    <a:pt x="19767" y="8450"/>
                  </a:cubicBezTo>
                  <a:cubicBezTo>
                    <a:pt x="19777" y="8450"/>
                    <a:pt x="19788" y="8448"/>
                    <a:pt x="19797" y="8446"/>
                  </a:cubicBezTo>
                  <a:cubicBezTo>
                    <a:pt x="21307" y="8085"/>
                    <a:pt x="21334" y="5188"/>
                    <a:pt x="20129" y="4381"/>
                  </a:cubicBezTo>
                  <a:cubicBezTo>
                    <a:pt x="20279" y="4057"/>
                    <a:pt x="20360" y="3685"/>
                    <a:pt x="20379" y="3396"/>
                  </a:cubicBezTo>
                  <a:cubicBezTo>
                    <a:pt x="20412" y="2900"/>
                    <a:pt x="20317" y="2193"/>
                    <a:pt x="19852" y="1923"/>
                  </a:cubicBezTo>
                  <a:cubicBezTo>
                    <a:pt x="19795" y="1890"/>
                    <a:pt x="19740" y="1867"/>
                    <a:pt x="19684" y="1849"/>
                  </a:cubicBezTo>
                  <a:cubicBezTo>
                    <a:pt x="19568" y="1784"/>
                    <a:pt x="19434" y="1756"/>
                    <a:pt x="19297" y="1756"/>
                  </a:cubicBezTo>
                  <a:cubicBezTo>
                    <a:pt x="19222" y="1756"/>
                    <a:pt x="19146" y="1764"/>
                    <a:pt x="19070" y="1779"/>
                  </a:cubicBezTo>
                  <a:cubicBezTo>
                    <a:pt x="18992" y="1798"/>
                    <a:pt x="18922" y="1837"/>
                    <a:pt x="18855" y="1888"/>
                  </a:cubicBezTo>
                  <a:cubicBezTo>
                    <a:pt x="18633" y="1978"/>
                    <a:pt x="18484" y="2154"/>
                    <a:pt x="18353" y="2373"/>
                  </a:cubicBezTo>
                  <a:cubicBezTo>
                    <a:pt x="16751" y="2619"/>
                    <a:pt x="15194" y="2841"/>
                    <a:pt x="13569" y="2972"/>
                  </a:cubicBezTo>
                  <a:cubicBezTo>
                    <a:pt x="13336" y="2990"/>
                    <a:pt x="13104" y="2999"/>
                    <a:pt x="12873" y="2999"/>
                  </a:cubicBezTo>
                  <a:cubicBezTo>
                    <a:pt x="11273" y="2999"/>
                    <a:pt x="9714" y="2594"/>
                    <a:pt x="8129" y="2363"/>
                  </a:cubicBezTo>
                  <a:cubicBezTo>
                    <a:pt x="6351" y="2105"/>
                    <a:pt x="2237" y="32"/>
                    <a:pt x="430" y="1"/>
                  </a:cubicBezTo>
                  <a:cubicBezTo>
                    <a:pt x="430" y="1"/>
                    <a:pt x="429" y="1"/>
                    <a:pt x="429" y="1"/>
                  </a:cubicBezTo>
                  <a:close/>
                </a:path>
              </a:pathLst>
            </a:custGeom>
            <a:solidFill>
              <a:srgbClr val="E83C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90179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3" name="Google Shape;1503;p52"/>
          <p:cNvSpPr txBox="1">
            <a:spLocks noGrp="1"/>
          </p:cNvSpPr>
          <p:nvPr>
            <p:ph type="title"/>
          </p:nvPr>
        </p:nvSpPr>
        <p:spPr>
          <a:xfrm>
            <a:off x="704123" y="429965"/>
            <a:ext cx="7370704" cy="280043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7200" dirty="0"/>
              <a:t>Vistas de la aplicación</a:t>
            </a:r>
            <a:br>
              <a:rPr lang="es-MX" sz="6000" dirty="0"/>
            </a:br>
            <a:r>
              <a:rPr lang="es-MX" sz="6000" dirty="0">
                <a:solidFill>
                  <a:schemeClr val="accent4"/>
                </a:solidFill>
                <a:latin typeface="Levenim MT" panose="02010502060101010101" pitchFamily="2" charset="-79"/>
                <a:cs typeface="Levenim MT" panose="02010502060101010101" pitchFamily="2" charset="-79"/>
              </a:rPr>
              <a:t>Mapa</a:t>
            </a:r>
          </a:p>
        </p:txBody>
      </p:sp>
      <p:grpSp>
        <p:nvGrpSpPr>
          <p:cNvPr id="1504" name="Google Shape;1504;p52"/>
          <p:cNvGrpSpPr/>
          <p:nvPr/>
        </p:nvGrpSpPr>
        <p:grpSpPr>
          <a:xfrm>
            <a:off x="1523654" y="3224267"/>
            <a:ext cx="6096543" cy="2010197"/>
            <a:chOff x="2540996" y="3382114"/>
            <a:chExt cx="4059491" cy="1338525"/>
          </a:xfrm>
        </p:grpSpPr>
        <p:grpSp>
          <p:nvGrpSpPr>
            <p:cNvPr id="1505" name="Google Shape;1505;p52"/>
            <p:cNvGrpSpPr/>
            <p:nvPr/>
          </p:nvGrpSpPr>
          <p:grpSpPr>
            <a:xfrm>
              <a:off x="4048513" y="4394276"/>
              <a:ext cx="1157125" cy="268500"/>
              <a:chOff x="4006825" y="4394276"/>
              <a:chExt cx="1157125" cy="268500"/>
            </a:xfrm>
          </p:grpSpPr>
          <p:sp>
            <p:nvSpPr>
              <p:cNvPr id="1506" name="Google Shape;1506;p52"/>
              <p:cNvSpPr/>
              <p:nvPr/>
            </p:nvSpPr>
            <p:spPr>
              <a:xfrm>
                <a:off x="4006838" y="4394276"/>
                <a:ext cx="1090200" cy="268500"/>
              </a:xfrm>
              <a:prstGeom prst="roundRect">
                <a:avLst>
                  <a:gd name="adj" fmla="val 16667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07" name="Google Shape;1507;p52"/>
              <p:cNvCxnSpPr/>
              <p:nvPr/>
            </p:nvCxnSpPr>
            <p:spPr>
              <a:xfrm>
                <a:off x="4006825" y="4454519"/>
                <a:ext cx="702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8" name="Google Shape;1508;p52"/>
              <p:cNvCxnSpPr/>
              <p:nvPr/>
            </p:nvCxnSpPr>
            <p:spPr>
              <a:xfrm>
                <a:off x="4461650" y="4514719"/>
                <a:ext cx="702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9" name="Google Shape;1509;p52"/>
              <p:cNvCxnSpPr/>
              <p:nvPr/>
            </p:nvCxnSpPr>
            <p:spPr>
              <a:xfrm>
                <a:off x="4180713" y="4561544"/>
                <a:ext cx="702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510" name="Google Shape;1510;p52"/>
            <p:cNvGrpSpPr/>
            <p:nvPr/>
          </p:nvGrpSpPr>
          <p:grpSpPr>
            <a:xfrm>
              <a:off x="3117513" y="3382114"/>
              <a:ext cx="2922183" cy="1338525"/>
              <a:chOff x="475275" y="275975"/>
              <a:chExt cx="1859250" cy="851750"/>
            </a:xfrm>
          </p:grpSpPr>
          <p:sp>
            <p:nvSpPr>
              <p:cNvPr id="1511" name="Google Shape;1511;p52"/>
              <p:cNvSpPr/>
              <p:nvPr/>
            </p:nvSpPr>
            <p:spPr>
              <a:xfrm>
                <a:off x="1557350" y="11277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close/>
                  </a:path>
                </a:pathLst>
              </a:custGeom>
              <a:noFill/>
              <a:ln w="4275" cap="flat" cmpd="sng">
                <a:solidFill>
                  <a:srgbClr val="222221"/>
                </a:solidFill>
                <a:prstDash val="solid"/>
                <a:miter lim="103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52"/>
              <p:cNvSpPr/>
              <p:nvPr/>
            </p:nvSpPr>
            <p:spPr>
              <a:xfrm>
                <a:off x="512925" y="338750"/>
                <a:ext cx="1784000" cy="752250"/>
              </a:xfrm>
              <a:custGeom>
                <a:avLst/>
                <a:gdLst/>
                <a:ahLst/>
                <a:cxnLst/>
                <a:rect l="l" t="t" r="r" b="b"/>
                <a:pathLst>
                  <a:path w="71360" h="30090" extrusionOk="0">
                    <a:moveTo>
                      <a:pt x="35679" y="0"/>
                    </a:moveTo>
                    <a:lnTo>
                      <a:pt x="0" y="9397"/>
                    </a:lnTo>
                    <a:lnTo>
                      <a:pt x="0" y="30090"/>
                    </a:lnTo>
                    <a:lnTo>
                      <a:pt x="21684" y="30090"/>
                    </a:lnTo>
                    <a:lnTo>
                      <a:pt x="21684" y="26883"/>
                    </a:lnTo>
                    <a:cubicBezTo>
                      <a:pt x="21684" y="18915"/>
                      <a:pt x="27836" y="11828"/>
                      <a:pt x="35679" y="11828"/>
                    </a:cubicBezTo>
                    <a:cubicBezTo>
                      <a:pt x="43522" y="11828"/>
                      <a:pt x="49675" y="18915"/>
                      <a:pt x="49675" y="26883"/>
                    </a:cubicBezTo>
                    <a:lnTo>
                      <a:pt x="49675" y="30090"/>
                    </a:lnTo>
                    <a:lnTo>
                      <a:pt x="71359" y="30090"/>
                    </a:lnTo>
                    <a:lnTo>
                      <a:pt x="71359" y="9397"/>
                    </a:lnTo>
                    <a:lnTo>
                      <a:pt x="35679" y="0"/>
                    </a:lnTo>
                    <a:close/>
                  </a:path>
                </a:pathLst>
              </a:custGeom>
              <a:solidFill>
                <a:srgbClr val="FFF9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52"/>
              <p:cNvSpPr/>
              <p:nvPr/>
            </p:nvSpPr>
            <p:spPr>
              <a:xfrm>
                <a:off x="985125" y="558700"/>
                <a:ext cx="839575" cy="532300"/>
              </a:xfrm>
              <a:custGeom>
                <a:avLst/>
                <a:gdLst/>
                <a:ahLst/>
                <a:cxnLst/>
                <a:rect l="l" t="t" r="r" b="b"/>
                <a:pathLst>
                  <a:path w="33583" h="21292" extrusionOk="0">
                    <a:moveTo>
                      <a:pt x="16791" y="0"/>
                    </a:moveTo>
                    <a:cubicBezTo>
                      <a:pt x="12239" y="0"/>
                      <a:pt x="7970" y="1974"/>
                      <a:pt x="4770" y="5557"/>
                    </a:cubicBezTo>
                    <a:cubicBezTo>
                      <a:pt x="1738" y="8950"/>
                      <a:pt x="0" y="13537"/>
                      <a:pt x="0" y="18143"/>
                    </a:cubicBezTo>
                    <a:lnTo>
                      <a:pt x="0" y="21292"/>
                    </a:lnTo>
                    <a:lnTo>
                      <a:pt x="3294" y="21292"/>
                    </a:lnTo>
                    <a:lnTo>
                      <a:pt x="3294" y="18143"/>
                    </a:lnTo>
                    <a:cubicBezTo>
                      <a:pt x="3294" y="10317"/>
                      <a:pt x="9226" y="3355"/>
                      <a:pt x="16791" y="3355"/>
                    </a:cubicBezTo>
                    <a:cubicBezTo>
                      <a:pt x="24355" y="3355"/>
                      <a:pt x="30290" y="10317"/>
                      <a:pt x="30290" y="18143"/>
                    </a:cubicBezTo>
                    <a:lnTo>
                      <a:pt x="30290" y="21292"/>
                    </a:lnTo>
                    <a:lnTo>
                      <a:pt x="33582" y="21292"/>
                    </a:lnTo>
                    <a:lnTo>
                      <a:pt x="33582" y="18143"/>
                    </a:lnTo>
                    <a:cubicBezTo>
                      <a:pt x="33582" y="13539"/>
                      <a:pt x="31843" y="8951"/>
                      <a:pt x="28814" y="5557"/>
                    </a:cubicBezTo>
                    <a:cubicBezTo>
                      <a:pt x="25611" y="1974"/>
                      <a:pt x="21342" y="0"/>
                      <a:pt x="16791" y="0"/>
                    </a:cubicBezTo>
                    <a:close/>
                  </a:path>
                </a:pathLst>
              </a:custGeom>
              <a:solidFill>
                <a:srgbClr val="8F4C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52"/>
              <p:cNvSpPr/>
              <p:nvPr/>
            </p:nvSpPr>
            <p:spPr>
              <a:xfrm>
                <a:off x="489425" y="315275"/>
                <a:ext cx="1830975" cy="281875"/>
              </a:xfrm>
              <a:custGeom>
                <a:avLst/>
                <a:gdLst/>
                <a:ahLst/>
                <a:cxnLst/>
                <a:rect l="l" t="t" r="r" b="b"/>
                <a:pathLst>
                  <a:path w="73239" h="11275" extrusionOk="0">
                    <a:moveTo>
                      <a:pt x="36070" y="1"/>
                    </a:moveTo>
                    <a:lnTo>
                      <a:pt x="35990" y="311"/>
                    </a:lnTo>
                    <a:lnTo>
                      <a:pt x="0" y="9789"/>
                    </a:lnTo>
                    <a:lnTo>
                      <a:pt x="392" y="11274"/>
                    </a:lnTo>
                    <a:lnTo>
                      <a:pt x="36619" y="1735"/>
                    </a:lnTo>
                    <a:lnTo>
                      <a:pt x="72847" y="11274"/>
                    </a:lnTo>
                    <a:lnTo>
                      <a:pt x="73238" y="9789"/>
                    </a:lnTo>
                    <a:lnTo>
                      <a:pt x="37248" y="311"/>
                    </a:lnTo>
                    <a:lnTo>
                      <a:pt x="37167" y="1"/>
                    </a:lnTo>
                    <a:lnTo>
                      <a:pt x="36619" y="145"/>
                    </a:lnTo>
                    <a:lnTo>
                      <a:pt x="36070" y="1"/>
                    </a:lnTo>
                    <a:close/>
                  </a:path>
                </a:pathLst>
              </a:custGeom>
              <a:solidFill>
                <a:srgbClr val="E592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52"/>
              <p:cNvSpPr/>
              <p:nvPr/>
            </p:nvSpPr>
            <p:spPr>
              <a:xfrm>
                <a:off x="508000" y="554525"/>
                <a:ext cx="11875" cy="37725"/>
              </a:xfrm>
              <a:custGeom>
                <a:avLst/>
                <a:gdLst/>
                <a:ahLst/>
                <a:cxnLst/>
                <a:rect l="l" t="t" r="r" b="b"/>
                <a:pathLst>
                  <a:path w="475" h="1509" extrusionOk="0">
                    <a:moveTo>
                      <a:pt x="83" y="0"/>
                    </a:moveTo>
                    <a:lnTo>
                      <a:pt x="0" y="23"/>
                    </a:lnTo>
                    <a:lnTo>
                      <a:pt x="392" y="1508"/>
                    </a:lnTo>
                    <a:lnTo>
                      <a:pt x="475" y="1486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" name="Google Shape;1516;p52"/>
              <p:cNvSpPr/>
              <p:nvPr/>
            </p:nvSpPr>
            <p:spPr>
              <a:xfrm>
                <a:off x="996575" y="425375"/>
                <a:ext cx="13850" cy="38200"/>
              </a:xfrm>
              <a:custGeom>
                <a:avLst/>
                <a:gdLst/>
                <a:ahLst/>
                <a:cxnLst/>
                <a:rect l="l" t="t" r="r" b="b"/>
                <a:pathLst>
                  <a:path w="554" h="1528" extrusionOk="0">
                    <a:moveTo>
                      <a:pt x="161" y="0"/>
                    </a:moveTo>
                    <a:lnTo>
                      <a:pt x="0" y="43"/>
                    </a:lnTo>
                    <a:lnTo>
                      <a:pt x="392" y="1528"/>
                    </a:lnTo>
                    <a:lnTo>
                      <a:pt x="553" y="1486"/>
                    </a:lnTo>
                    <a:lnTo>
                      <a:pt x="161" y="0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52"/>
              <p:cNvSpPr/>
              <p:nvPr/>
            </p:nvSpPr>
            <p:spPr>
              <a:xfrm>
                <a:off x="1085775" y="401850"/>
                <a:ext cx="13850" cy="38275"/>
              </a:xfrm>
              <a:custGeom>
                <a:avLst/>
                <a:gdLst/>
                <a:ahLst/>
                <a:cxnLst/>
                <a:rect l="l" t="t" r="r" b="b"/>
                <a:pathLst>
                  <a:path w="554" h="1531" extrusionOk="0">
                    <a:moveTo>
                      <a:pt x="162" y="1"/>
                    </a:moveTo>
                    <a:lnTo>
                      <a:pt x="0" y="44"/>
                    </a:lnTo>
                    <a:lnTo>
                      <a:pt x="392" y="1530"/>
                    </a:lnTo>
                    <a:lnTo>
                      <a:pt x="553" y="1488"/>
                    </a:lnTo>
                    <a:lnTo>
                      <a:pt x="162" y="1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52"/>
              <p:cNvSpPr/>
              <p:nvPr/>
            </p:nvSpPr>
            <p:spPr>
              <a:xfrm>
                <a:off x="1219525" y="366625"/>
                <a:ext cx="13900" cy="38225"/>
              </a:xfrm>
              <a:custGeom>
                <a:avLst/>
                <a:gdLst/>
                <a:ahLst/>
                <a:cxnLst/>
                <a:rect l="l" t="t" r="r" b="b"/>
                <a:pathLst>
                  <a:path w="556" h="1529" extrusionOk="0">
                    <a:moveTo>
                      <a:pt x="164" y="0"/>
                    </a:moveTo>
                    <a:lnTo>
                      <a:pt x="1" y="43"/>
                    </a:lnTo>
                    <a:lnTo>
                      <a:pt x="393" y="1528"/>
                    </a:lnTo>
                    <a:lnTo>
                      <a:pt x="556" y="1486"/>
                    </a:lnTo>
                    <a:lnTo>
                      <a:pt x="164" y="0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52"/>
              <p:cNvSpPr/>
              <p:nvPr/>
            </p:nvSpPr>
            <p:spPr>
              <a:xfrm>
                <a:off x="1130375" y="390125"/>
                <a:ext cx="13850" cy="38225"/>
              </a:xfrm>
              <a:custGeom>
                <a:avLst/>
                <a:gdLst/>
                <a:ahLst/>
                <a:cxnLst/>
                <a:rect l="l" t="t" r="r" b="b"/>
                <a:pathLst>
                  <a:path w="554" h="1529" extrusionOk="0">
                    <a:moveTo>
                      <a:pt x="162" y="0"/>
                    </a:moveTo>
                    <a:lnTo>
                      <a:pt x="1" y="44"/>
                    </a:lnTo>
                    <a:lnTo>
                      <a:pt x="391" y="1529"/>
                    </a:lnTo>
                    <a:lnTo>
                      <a:pt x="554" y="1486"/>
                    </a:lnTo>
                    <a:lnTo>
                      <a:pt x="162" y="0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52"/>
              <p:cNvSpPr/>
              <p:nvPr/>
            </p:nvSpPr>
            <p:spPr>
              <a:xfrm>
                <a:off x="1174950" y="378375"/>
                <a:ext cx="13875" cy="38250"/>
              </a:xfrm>
              <a:custGeom>
                <a:avLst/>
                <a:gdLst/>
                <a:ahLst/>
                <a:cxnLst/>
                <a:rect l="l" t="t" r="r" b="b"/>
                <a:pathLst>
                  <a:path w="555" h="1530" extrusionOk="0">
                    <a:moveTo>
                      <a:pt x="162" y="1"/>
                    </a:moveTo>
                    <a:lnTo>
                      <a:pt x="0" y="42"/>
                    </a:lnTo>
                    <a:lnTo>
                      <a:pt x="391" y="1530"/>
                    </a:lnTo>
                    <a:lnTo>
                      <a:pt x="554" y="1486"/>
                    </a:lnTo>
                    <a:lnTo>
                      <a:pt x="162" y="1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52"/>
              <p:cNvSpPr/>
              <p:nvPr/>
            </p:nvSpPr>
            <p:spPr>
              <a:xfrm>
                <a:off x="1264150" y="354875"/>
                <a:ext cx="13850" cy="38225"/>
              </a:xfrm>
              <a:custGeom>
                <a:avLst/>
                <a:gdLst/>
                <a:ahLst/>
                <a:cxnLst/>
                <a:rect l="l" t="t" r="r" b="b"/>
                <a:pathLst>
                  <a:path w="554" h="1529" extrusionOk="0">
                    <a:moveTo>
                      <a:pt x="163" y="0"/>
                    </a:moveTo>
                    <a:lnTo>
                      <a:pt x="0" y="42"/>
                    </a:lnTo>
                    <a:lnTo>
                      <a:pt x="391" y="1529"/>
                    </a:lnTo>
                    <a:lnTo>
                      <a:pt x="553" y="1487"/>
                    </a:lnTo>
                    <a:lnTo>
                      <a:pt x="163" y="0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" name="Google Shape;1522;p52"/>
              <p:cNvSpPr/>
              <p:nvPr/>
            </p:nvSpPr>
            <p:spPr>
              <a:xfrm>
                <a:off x="1041150" y="413575"/>
                <a:ext cx="13875" cy="38275"/>
              </a:xfrm>
              <a:custGeom>
                <a:avLst/>
                <a:gdLst/>
                <a:ahLst/>
                <a:cxnLst/>
                <a:rect l="l" t="t" r="r" b="b"/>
                <a:pathLst>
                  <a:path w="555" h="1531" extrusionOk="0">
                    <a:moveTo>
                      <a:pt x="163" y="1"/>
                    </a:moveTo>
                    <a:lnTo>
                      <a:pt x="1" y="44"/>
                    </a:lnTo>
                    <a:lnTo>
                      <a:pt x="393" y="1531"/>
                    </a:lnTo>
                    <a:lnTo>
                      <a:pt x="555" y="1488"/>
                    </a:lnTo>
                    <a:lnTo>
                      <a:pt x="163" y="1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" name="Google Shape;1523;p52"/>
              <p:cNvSpPr/>
              <p:nvPr/>
            </p:nvSpPr>
            <p:spPr>
              <a:xfrm>
                <a:off x="595200" y="531025"/>
                <a:ext cx="13850" cy="38275"/>
              </a:xfrm>
              <a:custGeom>
                <a:avLst/>
                <a:gdLst/>
                <a:ahLst/>
                <a:cxnLst/>
                <a:rect l="l" t="t" r="r" b="b"/>
                <a:pathLst>
                  <a:path w="554" h="1531" extrusionOk="0">
                    <a:moveTo>
                      <a:pt x="164" y="0"/>
                    </a:moveTo>
                    <a:lnTo>
                      <a:pt x="1" y="43"/>
                    </a:lnTo>
                    <a:lnTo>
                      <a:pt x="393" y="1530"/>
                    </a:lnTo>
                    <a:lnTo>
                      <a:pt x="554" y="1487"/>
                    </a:lnTo>
                    <a:lnTo>
                      <a:pt x="164" y="0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52"/>
              <p:cNvSpPr/>
              <p:nvPr/>
            </p:nvSpPr>
            <p:spPr>
              <a:xfrm>
                <a:off x="1353325" y="331400"/>
                <a:ext cx="13875" cy="38250"/>
              </a:xfrm>
              <a:custGeom>
                <a:avLst/>
                <a:gdLst/>
                <a:ahLst/>
                <a:cxnLst/>
                <a:rect l="l" t="t" r="r" b="b"/>
                <a:pathLst>
                  <a:path w="555" h="1530" extrusionOk="0">
                    <a:moveTo>
                      <a:pt x="162" y="0"/>
                    </a:moveTo>
                    <a:lnTo>
                      <a:pt x="0" y="43"/>
                    </a:lnTo>
                    <a:lnTo>
                      <a:pt x="392" y="1529"/>
                    </a:lnTo>
                    <a:lnTo>
                      <a:pt x="554" y="1486"/>
                    </a:lnTo>
                    <a:lnTo>
                      <a:pt x="162" y="0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52"/>
              <p:cNvSpPr/>
              <p:nvPr/>
            </p:nvSpPr>
            <p:spPr>
              <a:xfrm>
                <a:off x="639800" y="519300"/>
                <a:ext cx="13875" cy="38250"/>
              </a:xfrm>
              <a:custGeom>
                <a:avLst/>
                <a:gdLst/>
                <a:ahLst/>
                <a:cxnLst/>
                <a:rect l="l" t="t" r="r" b="b"/>
                <a:pathLst>
                  <a:path w="555" h="1530" extrusionOk="0">
                    <a:moveTo>
                      <a:pt x="162" y="0"/>
                    </a:moveTo>
                    <a:lnTo>
                      <a:pt x="0" y="42"/>
                    </a:lnTo>
                    <a:lnTo>
                      <a:pt x="392" y="1530"/>
                    </a:lnTo>
                    <a:lnTo>
                      <a:pt x="554" y="1486"/>
                    </a:lnTo>
                    <a:lnTo>
                      <a:pt x="162" y="0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52"/>
              <p:cNvSpPr/>
              <p:nvPr/>
            </p:nvSpPr>
            <p:spPr>
              <a:xfrm>
                <a:off x="773600" y="484075"/>
                <a:ext cx="13850" cy="38225"/>
              </a:xfrm>
              <a:custGeom>
                <a:avLst/>
                <a:gdLst/>
                <a:ahLst/>
                <a:cxnLst/>
                <a:rect l="l" t="t" r="r" b="b"/>
                <a:pathLst>
                  <a:path w="554" h="1529" extrusionOk="0">
                    <a:moveTo>
                      <a:pt x="163" y="0"/>
                    </a:moveTo>
                    <a:lnTo>
                      <a:pt x="1" y="42"/>
                    </a:lnTo>
                    <a:lnTo>
                      <a:pt x="391" y="1529"/>
                    </a:lnTo>
                    <a:lnTo>
                      <a:pt x="554" y="1486"/>
                    </a:lnTo>
                    <a:lnTo>
                      <a:pt x="163" y="0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" name="Google Shape;1527;p52"/>
              <p:cNvSpPr/>
              <p:nvPr/>
            </p:nvSpPr>
            <p:spPr>
              <a:xfrm>
                <a:off x="951975" y="437050"/>
                <a:ext cx="13850" cy="38275"/>
              </a:xfrm>
              <a:custGeom>
                <a:avLst/>
                <a:gdLst/>
                <a:ahLst/>
                <a:cxnLst/>
                <a:rect l="l" t="t" r="r" b="b"/>
                <a:pathLst>
                  <a:path w="554" h="1531" extrusionOk="0">
                    <a:moveTo>
                      <a:pt x="164" y="1"/>
                    </a:moveTo>
                    <a:lnTo>
                      <a:pt x="1" y="45"/>
                    </a:lnTo>
                    <a:lnTo>
                      <a:pt x="392" y="1530"/>
                    </a:lnTo>
                    <a:lnTo>
                      <a:pt x="554" y="1488"/>
                    </a:lnTo>
                    <a:lnTo>
                      <a:pt x="164" y="1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" name="Google Shape;1528;p52"/>
              <p:cNvSpPr/>
              <p:nvPr/>
            </p:nvSpPr>
            <p:spPr>
              <a:xfrm>
                <a:off x="684400" y="507550"/>
                <a:ext cx="13850" cy="38225"/>
              </a:xfrm>
              <a:custGeom>
                <a:avLst/>
                <a:gdLst/>
                <a:ahLst/>
                <a:cxnLst/>
                <a:rect l="l" t="t" r="r" b="b"/>
                <a:pathLst>
                  <a:path w="554" h="1529" extrusionOk="0">
                    <a:moveTo>
                      <a:pt x="163" y="1"/>
                    </a:moveTo>
                    <a:lnTo>
                      <a:pt x="1" y="43"/>
                    </a:lnTo>
                    <a:lnTo>
                      <a:pt x="392" y="1528"/>
                    </a:lnTo>
                    <a:lnTo>
                      <a:pt x="554" y="1486"/>
                    </a:lnTo>
                    <a:lnTo>
                      <a:pt x="163" y="1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52"/>
              <p:cNvSpPr/>
              <p:nvPr/>
            </p:nvSpPr>
            <p:spPr>
              <a:xfrm>
                <a:off x="550600" y="542750"/>
                <a:ext cx="13900" cy="38300"/>
              </a:xfrm>
              <a:custGeom>
                <a:avLst/>
                <a:gdLst/>
                <a:ahLst/>
                <a:cxnLst/>
                <a:rect l="l" t="t" r="r" b="b"/>
                <a:pathLst>
                  <a:path w="556" h="1532" extrusionOk="0">
                    <a:moveTo>
                      <a:pt x="163" y="1"/>
                    </a:moveTo>
                    <a:lnTo>
                      <a:pt x="0" y="43"/>
                    </a:lnTo>
                    <a:lnTo>
                      <a:pt x="392" y="1532"/>
                    </a:lnTo>
                    <a:lnTo>
                      <a:pt x="555" y="1487"/>
                    </a:lnTo>
                    <a:lnTo>
                      <a:pt x="163" y="1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52"/>
              <p:cNvSpPr/>
              <p:nvPr/>
            </p:nvSpPr>
            <p:spPr>
              <a:xfrm>
                <a:off x="728950" y="495800"/>
                <a:ext cx="13875" cy="38250"/>
              </a:xfrm>
              <a:custGeom>
                <a:avLst/>
                <a:gdLst/>
                <a:ahLst/>
                <a:cxnLst/>
                <a:rect l="l" t="t" r="r" b="b"/>
                <a:pathLst>
                  <a:path w="555" h="1530" extrusionOk="0">
                    <a:moveTo>
                      <a:pt x="163" y="0"/>
                    </a:moveTo>
                    <a:lnTo>
                      <a:pt x="0" y="43"/>
                    </a:lnTo>
                    <a:lnTo>
                      <a:pt x="392" y="1529"/>
                    </a:lnTo>
                    <a:lnTo>
                      <a:pt x="554" y="1487"/>
                    </a:lnTo>
                    <a:lnTo>
                      <a:pt x="163" y="0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52"/>
              <p:cNvSpPr/>
              <p:nvPr/>
            </p:nvSpPr>
            <p:spPr>
              <a:xfrm>
                <a:off x="862775" y="460600"/>
                <a:ext cx="13875" cy="38225"/>
              </a:xfrm>
              <a:custGeom>
                <a:avLst/>
                <a:gdLst/>
                <a:ahLst/>
                <a:cxnLst/>
                <a:rect l="l" t="t" r="r" b="b"/>
                <a:pathLst>
                  <a:path w="555" h="1529" extrusionOk="0">
                    <a:moveTo>
                      <a:pt x="163" y="0"/>
                    </a:moveTo>
                    <a:lnTo>
                      <a:pt x="1" y="43"/>
                    </a:lnTo>
                    <a:lnTo>
                      <a:pt x="392" y="1528"/>
                    </a:lnTo>
                    <a:lnTo>
                      <a:pt x="555" y="1486"/>
                    </a:lnTo>
                    <a:lnTo>
                      <a:pt x="163" y="0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" name="Google Shape;1532;p52"/>
              <p:cNvSpPr/>
              <p:nvPr/>
            </p:nvSpPr>
            <p:spPr>
              <a:xfrm>
                <a:off x="818175" y="472325"/>
                <a:ext cx="13875" cy="38225"/>
              </a:xfrm>
              <a:custGeom>
                <a:avLst/>
                <a:gdLst/>
                <a:ahLst/>
                <a:cxnLst/>
                <a:rect l="l" t="t" r="r" b="b"/>
                <a:pathLst>
                  <a:path w="555" h="1529" extrusionOk="0">
                    <a:moveTo>
                      <a:pt x="163" y="1"/>
                    </a:moveTo>
                    <a:lnTo>
                      <a:pt x="0" y="43"/>
                    </a:lnTo>
                    <a:lnTo>
                      <a:pt x="392" y="1528"/>
                    </a:lnTo>
                    <a:lnTo>
                      <a:pt x="554" y="1486"/>
                    </a:lnTo>
                    <a:lnTo>
                      <a:pt x="163" y="1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" name="Google Shape;1533;p52"/>
              <p:cNvSpPr/>
              <p:nvPr/>
            </p:nvSpPr>
            <p:spPr>
              <a:xfrm>
                <a:off x="1308725" y="343125"/>
                <a:ext cx="13875" cy="38250"/>
              </a:xfrm>
              <a:custGeom>
                <a:avLst/>
                <a:gdLst/>
                <a:ahLst/>
                <a:cxnLst/>
                <a:rect l="l" t="t" r="r" b="b"/>
                <a:pathLst>
                  <a:path w="555" h="1530" extrusionOk="0">
                    <a:moveTo>
                      <a:pt x="163" y="1"/>
                    </a:moveTo>
                    <a:lnTo>
                      <a:pt x="1" y="43"/>
                    </a:lnTo>
                    <a:lnTo>
                      <a:pt x="393" y="1529"/>
                    </a:lnTo>
                    <a:lnTo>
                      <a:pt x="555" y="1487"/>
                    </a:lnTo>
                    <a:lnTo>
                      <a:pt x="163" y="1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" name="Google Shape;1534;p52"/>
              <p:cNvSpPr/>
              <p:nvPr/>
            </p:nvSpPr>
            <p:spPr>
              <a:xfrm>
                <a:off x="907375" y="448825"/>
                <a:ext cx="13850" cy="38225"/>
              </a:xfrm>
              <a:custGeom>
                <a:avLst/>
                <a:gdLst/>
                <a:ahLst/>
                <a:cxnLst/>
                <a:rect l="l" t="t" r="r" b="b"/>
                <a:pathLst>
                  <a:path w="554" h="1529" extrusionOk="0">
                    <a:moveTo>
                      <a:pt x="163" y="1"/>
                    </a:moveTo>
                    <a:lnTo>
                      <a:pt x="0" y="44"/>
                    </a:lnTo>
                    <a:lnTo>
                      <a:pt x="392" y="1529"/>
                    </a:lnTo>
                    <a:lnTo>
                      <a:pt x="553" y="1487"/>
                    </a:lnTo>
                    <a:lnTo>
                      <a:pt x="163" y="1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" name="Google Shape;1535;p52"/>
              <p:cNvSpPr/>
              <p:nvPr/>
            </p:nvSpPr>
            <p:spPr>
              <a:xfrm>
                <a:off x="2289925" y="554525"/>
                <a:ext cx="11900" cy="37725"/>
              </a:xfrm>
              <a:custGeom>
                <a:avLst/>
                <a:gdLst/>
                <a:ahLst/>
                <a:cxnLst/>
                <a:rect l="l" t="t" r="r" b="b"/>
                <a:pathLst>
                  <a:path w="476" h="1509" extrusionOk="0">
                    <a:moveTo>
                      <a:pt x="393" y="0"/>
                    </a:moveTo>
                    <a:lnTo>
                      <a:pt x="1" y="1486"/>
                    </a:lnTo>
                    <a:lnTo>
                      <a:pt x="83" y="1508"/>
                    </a:lnTo>
                    <a:lnTo>
                      <a:pt x="475" y="23"/>
                    </a:lnTo>
                    <a:lnTo>
                      <a:pt x="393" y="0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52"/>
              <p:cNvSpPr/>
              <p:nvPr/>
            </p:nvSpPr>
            <p:spPr>
              <a:xfrm>
                <a:off x="1799375" y="425375"/>
                <a:ext cx="13850" cy="38200"/>
              </a:xfrm>
              <a:custGeom>
                <a:avLst/>
                <a:gdLst/>
                <a:ahLst/>
                <a:cxnLst/>
                <a:rect l="l" t="t" r="r" b="b"/>
                <a:pathLst>
                  <a:path w="554" h="1528" extrusionOk="0">
                    <a:moveTo>
                      <a:pt x="391" y="0"/>
                    </a:moveTo>
                    <a:lnTo>
                      <a:pt x="0" y="1486"/>
                    </a:lnTo>
                    <a:lnTo>
                      <a:pt x="163" y="1528"/>
                    </a:lnTo>
                    <a:lnTo>
                      <a:pt x="553" y="43"/>
                    </a:lnTo>
                    <a:lnTo>
                      <a:pt x="391" y="0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52"/>
              <p:cNvSpPr/>
              <p:nvPr/>
            </p:nvSpPr>
            <p:spPr>
              <a:xfrm>
                <a:off x="1710175" y="401850"/>
                <a:ext cx="13875" cy="38275"/>
              </a:xfrm>
              <a:custGeom>
                <a:avLst/>
                <a:gdLst/>
                <a:ahLst/>
                <a:cxnLst/>
                <a:rect l="l" t="t" r="r" b="b"/>
                <a:pathLst>
                  <a:path w="555" h="1531" extrusionOk="0">
                    <a:moveTo>
                      <a:pt x="392" y="1"/>
                    </a:moveTo>
                    <a:lnTo>
                      <a:pt x="0" y="1488"/>
                    </a:lnTo>
                    <a:lnTo>
                      <a:pt x="163" y="1530"/>
                    </a:lnTo>
                    <a:lnTo>
                      <a:pt x="554" y="44"/>
                    </a:lnTo>
                    <a:lnTo>
                      <a:pt x="392" y="1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" name="Google Shape;1538;p52"/>
              <p:cNvSpPr/>
              <p:nvPr/>
            </p:nvSpPr>
            <p:spPr>
              <a:xfrm>
                <a:off x="1576400" y="366625"/>
                <a:ext cx="13825" cy="38225"/>
              </a:xfrm>
              <a:custGeom>
                <a:avLst/>
                <a:gdLst/>
                <a:ahLst/>
                <a:cxnLst/>
                <a:rect l="l" t="t" r="r" b="b"/>
                <a:pathLst>
                  <a:path w="553" h="1529" extrusionOk="0">
                    <a:moveTo>
                      <a:pt x="393" y="0"/>
                    </a:moveTo>
                    <a:lnTo>
                      <a:pt x="1" y="1486"/>
                    </a:lnTo>
                    <a:lnTo>
                      <a:pt x="162" y="1528"/>
                    </a:lnTo>
                    <a:lnTo>
                      <a:pt x="553" y="43"/>
                    </a:lnTo>
                    <a:lnTo>
                      <a:pt x="393" y="0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" name="Google Shape;1539;p52"/>
              <p:cNvSpPr/>
              <p:nvPr/>
            </p:nvSpPr>
            <p:spPr>
              <a:xfrm>
                <a:off x="1665550" y="390125"/>
                <a:ext cx="13900" cy="38225"/>
              </a:xfrm>
              <a:custGeom>
                <a:avLst/>
                <a:gdLst/>
                <a:ahLst/>
                <a:cxnLst/>
                <a:rect l="l" t="t" r="r" b="b"/>
                <a:pathLst>
                  <a:path w="556" h="1529" extrusionOk="0">
                    <a:moveTo>
                      <a:pt x="393" y="0"/>
                    </a:moveTo>
                    <a:lnTo>
                      <a:pt x="1" y="1486"/>
                    </a:lnTo>
                    <a:lnTo>
                      <a:pt x="165" y="1529"/>
                    </a:lnTo>
                    <a:lnTo>
                      <a:pt x="556" y="44"/>
                    </a:lnTo>
                    <a:lnTo>
                      <a:pt x="393" y="0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52"/>
              <p:cNvSpPr/>
              <p:nvPr/>
            </p:nvSpPr>
            <p:spPr>
              <a:xfrm>
                <a:off x="1621000" y="378375"/>
                <a:ext cx="13850" cy="38250"/>
              </a:xfrm>
              <a:custGeom>
                <a:avLst/>
                <a:gdLst/>
                <a:ahLst/>
                <a:cxnLst/>
                <a:rect l="l" t="t" r="r" b="b"/>
                <a:pathLst>
                  <a:path w="554" h="1530" extrusionOk="0">
                    <a:moveTo>
                      <a:pt x="392" y="1"/>
                    </a:moveTo>
                    <a:lnTo>
                      <a:pt x="0" y="1486"/>
                    </a:lnTo>
                    <a:lnTo>
                      <a:pt x="162" y="1530"/>
                    </a:lnTo>
                    <a:lnTo>
                      <a:pt x="553" y="42"/>
                    </a:lnTo>
                    <a:lnTo>
                      <a:pt x="392" y="1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52"/>
              <p:cNvSpPr/>
              <p:nvPr/>
            </p:nvSpPr>
            <p:spPr>
              <a:xfrm>
                <a:off x="1531800" y="354875"/>
                <a:ext cx="13850" cy="38225"/>
              </a:xfrm>
              <a:custGeom>
                <a:avLst/>
                <a:gdLst/>
                <a:ahLst/>
                <a:cxnLst/>
                <a:rect l="l" t="t" r="r" b="b"/>
                <a:pathLst>
                  <a:path w="554" h="1529" extrusionOk="0">
                    <a:moveTo>
                      <a:pt x="391" y="0"/>
                    </a:moveTo>
                    <a:lnTo>
                      <a:pt x="0" y="1487"/>
                    </a:lnTo>
                    <a:lnTo>
                      <a:pt x="162" y="1529"/>
                    </a:lnTo>
                    <a:lnTo>
                      <a:pt x="553" y="42"/>
                    </a:lnTo>
                    <a:lnTo>
                      <a:pt x="391" y="0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52"/>
              <p:cNvSpPr/>
              <p:nvPr/>
            </p:nvSpPr>
            <p:spPr>
              <a:xfrm>
                <a:off x="1754775" y="413575"/>
                <a:ext cx="13875" cy="38275"/>
              </a:xfrm>
              <a:custGeom>
                <a:avLst/>
                <a:gdLst/>
                <a:ahLst/>
                <a:cxnLst/>
                <a:rect l="l" t="t" r="r" b="b"/>
                <a:pathLst>
                  <a:path w="555" h="1531" extrusionOk="0">
                    <a:moveTo>
                      <a:pt x="392" y="1"/>
                    </a:moveTo>
                    <a:lnTo>
                      <a:pt x="1" y="1488"/>
                    </a:lnTo>
                    <a:lnTo>
                      <a:pt x="164" y="1531"/>
                    </a:lnTo>
                    <a:lnTo>
                      <a:pt x="555" y="44"/>
                    </a:lnTo>
                    <a:lnTo>
                      <a:pt x="392" y="1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" name="Google Shape;1543;p52"/>
              <p:cNvSpPr/>
              <p:nvPr/>
            </p:nvSpPr>
            <p:spPr>
              <a:xfrm>
                <a:off x="2200725" y="531025"/>
                <a:ext cx="13850" cy="38275"/>
              </a:xfrm>
              <a:custGeom>
                <a:avLst/>
                <a:gdLst/>
                <a:ahLst/>
                <a:cxnLst/>
                <a:rect l="l" t="t" r="r" b="b"/>
                <a:pathLst>
                  <a:path w="554" h="1531" extrusionOk="0">
                    <a:moveTo>
                      <a:pt x="393" y="0"/>
                    </a:moveTo>
                    <a:lnTo>
                      <a:pt x="1" y="1487"/>
                    </a:lnTo>
                    <a:lnTo>
                      <a:pt x="163" y="1530"/>
                    </a:lnTo>
                    <a:lnTo>
                      <a:pt x="554" y="43"/>
                    </a:lnTo>
                    <a:lnTo>
                      <a:pt x="393" y="0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52"/>
              <p:cNvSpPr/>
              <p:nvPr/>
            </p:nvSpPr>
            <p:spPr>
              <a:xfrm>
                <a:off x="1442600" y="331400"/>
                <a:ext cx="13900" cy="38250"/>
              </a:xfrm>
              <a:custGeom>
                <a:avLst/>
                <a:gdLst/>
                <a:ahLst/>
                <a:cxnLst/>
                <a:rect l="l" t="t" r="r" b="b"/>
                <a:pathLst>
                  <a:path w="556" h="1530" extrusionOk="0">
                    <a:moveTo>
                      <a:pt x="391" y="0"/>
                    </a:moveTo>
                    <a:lnTo>
                      <a:pt x="0" y="1486"/>
                    </a:lnTo>
                    <a:lnTo>
                      <a:pt x="162" y="1529"/>
                    </a:lnTo>
                    <a:lnTo>
                      <a:pt x="555" y="43"/>
                    </a:lnTo>
                    <a:lnTo>
                      <a:pt x="391" y="0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52"/>
              <p:cNvSpPr/>
              <p:nvPr/>
            </p:nvSpPr>
            <p:spPr>
              <a:xfrm>
                <a:off x="2156150" y="519300"/>
                <a:ext cx="13850" cy="38250"/>
              </a:xfrm>
              <a:custGeom>
                <a:avLst/>
                <a:gdLst/>
                <a:ahLst/>
                <a:cxnLst/>
                <a:rect l="l" t="t" r="r" b="b"/>
                <a:pathLst>
                  <a:path w="554" h="1530" extrusionOk="0">
                    <a:moveTo>
                      <a:pt x="391" y="0"/>
                    </a:moveTo>
                    <a:lnTo>
                      <a:pt x="0" y="1486"/>
                    </a:lnTo>
                    <a:lnTo>
                      <a:pt x="160" y="1530"/>
                    </a:lnTo>
                    <a:lnTo>
                      <a:pt x="553" y="42"/>
                    </a:lnTo>
                    <a:lnTo>
                      <a:pt x="391" y="0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" name="Google Shape;1546;p52"/>
              <p:cNvSpPr/>
              <p:nvPr/>
            </p:nvSpPr>
            <p:spPr>
              <a:xfrm>
                <a:off x="2022325" y="484075"/>
                <a:ext cx="13900" cy="38225"/>
              </a:xfrm>
              <a:custGeom>
                <a:avLst/>
                <a:gdLst/>
                <a:ahLst/>
                <a:cxnLst/>
                <a:rect l="l" t="t" r="r" b="b"/>
                <a:pathLst>
                  <a:path w="556" h="1529" extrusionOk="0">
                    <a:moveTo>
                      <a:pt x="393" y="0"/>
                    </a:moveTo>
                    <a:lnTo>
                      <a:pt x="1" y="1486"/>
                    </a:lnTo>
                    <a:lnTo>
                      <a:pt x="164" y="1529"/>
                    </a:lnTo>
                    <a:lnTo>
                      <a:pt x="556" y="42"/>
                    </a:lnTo>
                    <a:lnTo>
                      <a:pt x="393" y="0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" name="Google Shape;1547;p52"/>
              <p:cNvSpPr/>
              <p:nvPr/>
            </p:nvSpPr>
            <p:spPr>
              <a:xfrm>
                <a:off x="1843975" y="437050"/>
                <a:ext cx="13850" cy="38275"/>
              </a:xfrm>
              <a:custGeom>
                <a:avLst/>
                <a:gdLst/>
                <a:ahLst/>
                <a:cxnLst/>
                <a:rect l="l" t="t" r="r" b="b"/>
                <a:pathLst>
                  <a:path w="554" h="1531" extrusionOk="0">
                    <a:moveTo>
                      <a:pt x="391" y="1"/>
                    </a:moveTo>
                    <a:lnTo>
                      <a:pt x="1" y="1488"/>
                    </a:lnTo>
                    <a:lnTo>
                      <a:pt x="162" y="1530"/>
                    </a:lnTo>
                    <a:lnTo>
                      <a:pt x="554" y="45"/>
                    </a:lnTo>
                    <a:lnTo>
                      <a:pt x="391" y="1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" name="Google Shape;1548;p52"/>
              <p:cNvSpPr/>
              <p:nvPr/>
            </p:nvSpPr>
            <p:spPr>
              <a:xfrm>
                <a:off x="2111550" y="507550"/>
                <a:ext cx="13825" cy="38225"/>
              </a:xfrm>
              <a:custGeom>
                <a:avLst/>
                <a:gdLst/>
                <a:ahLst/>
                <a:cxnLst/>
                <a:rect l="l" t="t" r="r" b="b"/>
                <a:pathLst>
                  <a:path w="553" h="1529" extrusionOk="0">
                    <a:moveTo>
                      <a:pt x="392" y="1"/>
                    </a:moveTo>
                    <a:lnTo>
                      <a:pt x="1" y="1486"/>
                    </a:lnTo>
                    <a:lnTo>
                      <a:pt x="163" y="1528"/>
                    </a:lnTo>
                    <a:lnTo>
                      <a:pt x="553" y="43"/>
                    </a:lnTo>
                    <a:lnTo>
                      <a:pt x="392" y="1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" name="Google Shape;1549;p52"/>
              <p:cNvSpPr/>
              <p:nvPr/>
            </p:nvSpPr>
            <p:spPr>
              <a:xfrm>
                <a:off x="2245325" y="542750"/>
                <a:ext cx="13875" cy="38300"/>
              </a:xfrm>
              <a:custGeom>
                <a:avLst/>
                <a:gdLst/>
                <a:ahLst/>
                <a:cxnLst/>
                <a:rect l="l" t="t" r="r" b="b"/>
                <a:pathLst>
                  <a:path w="555" h="1532" extrusionOk="0">
                    <a:moveTo>
                      <a:pt x="392" y="1"/>
                    </a:moveTo>
                    <a:lnTo>
                      <a:pt x="0" y="1487"/>
                    </a:lnTo>
                    <a:lnTo>
                      <a:pt x="162" y="1532"/>
                    </a:lnTo>
                    <a:lnTo>
                      <a:pt x="554" y="43"/>
                    </a:lnTo>
                    <a:lnTo>
                      <a:pt x="392" y="1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" name="Google Shape;1550;p52"/>
              <p:cNvSpPr/>
              <p:nvPr/>
            </p:nvSpPr>
            <p:spPr>
              <a:xfrm>
                <a:off x="2066950" y="495800"/>
                <a:ext cx="13875" cy="38250"/>
              </a:xfrm>
              <a:custGeom>
                <a:avLst/>
                <a:gdLst/>
                <a:ahLst/>
                <a:cxnLst/>
                <a:rect l="l" t="t" r="r" b="b"/>
                <a:pathLst>
                  <a:path w="555" h="1530" extrusionOk="0">
                    <a:moveTo>
                      <a:pt x="391" y="0"/>
                    </a:moveTo>
                    <a:lnTo>
                      <a:pt x="0" y="1487"/>
                    </a:lnTo>
                    <a:lnTo>
                      <a:pt x="162" y="1529"/>
                    </a:lnTo>
                    <a:lnTo>
                      <a:pt x="554" y="43"/>
                    </a:lnTo>
                    <a:lnTo>
                      <a:pt x="391" y="0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" name="Google Shape;1551;p52"/>
              <p:cNvSpPr/>
              <p:nvPr/>
            </p:nvSpPr>
            <p:spPr>
              <a:xfrm>
                <a:off x="1933150" y="460600"/>
                <a:ext cx="13875" cy="38225"/>
              </a:xfrm>
              <a:custGeom>
                <a:avLst/>
                <a:gdLst/>
                <a:ahLst/>
                <a:cxnLst/>
                <a:rect l="l" t="t" r="r" b="b"/>
                <a:pathLst>
                  <a:path w="555" h="1529" extrusionOk="0">
                    <a:moveTo>
                      <a:pt x="393" y="0"/>
                    </a:moveTo>
                    <a:lnTo>
                      <a:pt x="1" y="1486"/>
                    </a:lnTo>
                    <a:lnTo>
                      <a:pt x="163" y="1528"/>
                    </a:lnTo>
                    <a:lnTo>
                      <a:pt x="555" y="43"/>
                    </a:lnTo>
                    <a:lnTo>
                      <a:pt x="393" y="0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" name="Google Shape;1552;p52"/>
              <p:cNvSpPr/>
              <p:nvPr/>
            </p:nvSpPr>
            <p:spPr>
              <a:xfrm>
                <a:off x="1977725" y="472325"/>
                <a:ext cx="13900" cy="38225"/>
              </a:xfrm>
              <a:custGeom>
                <a:avLst/>
                <a:gdLst/>
                <a:ahLst/>
                <a:cxnLst/>
                <a:rect l="l" t="t" r="r" b="b"/>
                <a:pathLst>
                  <a:path w="556" h="1529" extrusionOk="0">
                    <a:moveTo>
                      <a:pt x="394" y="1"/>
                    </a:moveTo>
                    <a:lnTo>
                      <a:pt x="0" y="1486"/>
                    </a:lnTo>
                    <a:lnTo>
                      <a:pt x="163" y="1528"/>
                    </a:lnTo>
                    <a:lnTo>
                      <a:pt x="555" y="43"/>
                    </a:lnTo>
                    <a:lnTo>
                      <a:pt x="394" y="1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" name="Google Shape;1553;p52"/>
              <p:cNvSpPr/>
              <p:nvPr/>
            </p:nvSpPr>
            <p:spPr>
              <a:xfrm>
                <a:off x="1487175" y="343125"/>
                <a:ext cx="13875" cy="38250"/>
              </a:xfrm>
              <a:custGeom>
                <a:avLst/>
                <a:gdLst/>
                <a:ahLst/>
                <a:cxnLst/>
                <a:rect l="l" t="t" r="r" b="b"/>
                <a:pathLst>
                  <a:path w="555" h="1530" extrusionOk="0">
                    <a:moveTo>
                      <a:pt x="394" y="1"/>
                    </a:moveTo>
                    <a:lnTo>
                      <a:pt x="1" y="1487"/>
                    </a:lnTo>
                    <a:lnTo>
                      <a:pt x="165" y="1529"/>
                    </a:lnTo>
                    <a:lnTo>
                      <a:pt x="555" y="43"/>
                    </a:lnTo>
                    <a:lnTo>
                      <a:pt x="394" y="1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" name="Google Shape;1554;p52"/>
              <p:cNvSpPr/>
              <p:nvPr/>
            </p:nvSpPr>
            <p:spPr>
              <a:xfrm>
                <a:off x="1888575" y="448825"/>
                <a:ext cx="13850" cy="38225"/>
              </a:xfrm>
              <a:custGeom>
                <a:avLst/>
                <a:gdLst/>
                <a:ahLst/>
                <a:cxnLst/>
                <a:rect l="l" t="t" r="r" b="b"/>
                <a:pathLst>
                  <a:path w="554" h="1529" extrusionOk="0">
                    <a:moveTo>
                      <a:pt x="392" y="1"/>
                    </a:moveTo>
                    <a:lnTo>
                      <a:pt x="0" y="1487"/>
                    </a:lnTo>
                    <a:lnTo>
                      <a:pt x="161" y="1529"/>
                    </a:lnTo>
                    <a:lnTo>
                      <a:pt x="553" y="44"/>
                    </a:lnTo>
                    <a:lnTo>
                      <a:pt x="392" y="1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" name="Google Shape;1555;p52"/>
              <p:cNvSpPr/>
              <p:nvPr/>
            </p:nvSpPr>
            <p:spPr>
              <a:xfrm>
                <a:off x="1397925" y="320175"/>
                <a:ext cx="13925" cy="37725"/>
              </a:xfrm>
              <a:custGeom>
                <a:avLst/>
                <a:gdLst/>
                <a:ahLst/>
                <a:cxnLst/>
                <a:rect l="l" t="t" r="r" b="b"/>
                <a:pathLst>
                  <a:path w="557" h="1509" extrusionOk="0">
                    <a:moveTo>
                      <a:pt x="83" y="1"/>
                    </a:moveTo>
                    <a:lnTo>
                      <a:pt x="1" y="22"/>
                    </a:lnTo>
                    <a:lnTo>
                      <a:pt x="235" y="911"/>
                    </a:lnTo>
                    <a:lnTo>
                      <a:pt x="83" y="1487"/>
                    </a:lnTo>
                    <a:lnTo>
                      <a:pt x="167" y="1509"/>
                    </a:lnTo>
                    <a:lnTo>
                      <a:pt x="279" y="1079"/>
                    </a:lnTo>
                    <a:lnTo>
                      <a:pt x="393" y="1509"/>
                    </a:lnTo>
                    <a:lnTo>
                      <a:pt x="475" y="1487"/>
                    </a:lnTo>
                    <a:lnTo>
                      <a:pt x="323" y="911"/>
                    </a:lnTo>
                    <a:lnTo>
                      <a:pt x="557" y="22"/>
                    </a:lnTo>
                    <a:lnTo>
                      <a:pt x="475" y="1"/>
                    </a:lnTo>
                    <a:lnTo>
                      <a:pt x="279" y="743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" name="Google Shape;1556;p52"/>
              <p:cNvSpPr/>
              <p:nvPr/>
            </p:nvSpPr>
            <p:spPr>
              <a:xfrm>
                <a:off x="1374275" y="309275"/>
                <a:ext cx="61225" cy="187825"/>
              </a:xfrm>
              <a:custGeom>
                <a:avLst/>
                <a:gdLst/>
                <a:ahLst/>
                <a:cxnLst/>
                <a:rect l="l" t="t" r="r" b="b"/>
                <a:pathLst>
                  <a:path w="2449" h="7513" extrusionOk="0">
                    <a:moveTo>
                      <a:pt x="1" y="0"/>
                    </a:moveTo>
                    <a:lnTo>
                      <a:pt x="1" y="7513"/>
                    </a:lnTo>
                    <a:lnTo>
                      <a:pt x="2449" y="7513"/>
                    </a:lnTo>
                    <a:lnTo>
                      <a:pt x="2449" y="0"/>
                    </a:lnTo>
                    <a:close/>
                  </a:path>
                </a:pathLst>
              </a:custGeom>
              <a:solidFill>
                <a:srgbClr val="F5AD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" name="Google Shape;1557;p52"/>
              <p:cNvSpPr/>
              <p:nvPr/>
            </p:nvSpPr>
            <p:spPr>
              <a:xfrm>
                <a:off x="1360225" y="275975"/>
                <a:ext cx="89325" cy="33325"/>
              </a:xfrm>
              <a:custGeom>
                <a:avLst/>
                <a:gdLst/>
                <a:ahLst/>
                <a:cxnLst/>
                <a:rect l="l" t="t" r="r" b="b"/>
                <a:pathLst>
                  <a:path w="3573" h="1333" extrusionOk="0">
                    <a:moveTo>
                      <a:pt x="1787" y="1"/>
                    </a:moveTo>
                    <a:lnTo>
                      <a:pt x="1" y="765"/>
                    </a:lnTo>
                    <a:lnTo>
                      <a:pt x="1" y="1332"/>
                    </a:lnTo>
                    <a:lnTo>
                      <a:pt x="3573" y="1332"/>
                    </a:lnTo>
                    <a:lnTo>
                      <a:pt x="3573" y="765"/>
                    </a:lnTo>
                    <a:lnTo>
                      <a:pt x="1787" y="1"/>
                    </a:lnTo>
                    <a:close/>
                  </a:path>
                </a:pathLst>
              </a:custGeom>
              <a:solidFill>
                <a:srgbClr val="E592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52"/>
              <p:cNvSpPr/>
              <p:nvPr/>
            </p:nvSpPr>
            <p:spPr>
              <a:xfrm>
                <a:off x="1374275" y="342925"/>
                <a:ext cx="61225" cy="4275"/>
              </a:xfrm>
              <a:custGeom>
                <a:avLst/>
                <a:gdLst/>
                <a:ahLst/>
                <a:cxnLst/>
                <a:rect l="l" t="t" r="r" b="b"/>
                <a:pathLst>
                  <a:path w="2449" h="171" extrusionOk="0">
                    <a:moveTo>
                      <a:pt x="1" y="1"/>
                    </a:moveTo>
                    <a:lnTo>
                      <a:pt x="1" y="171"/>
                    </a:lnTo>
                    <a:lnTo>
                      <a:pt x="2449" y="171"/>
                    </a:lnTo>
                    <a:lnTo>
                      <a:pt x="2449" y="1"/>
                    </a:lnTo>
                    <a:close/>
                  </a:path>
                </a:pathLst>
              </a:custGeom>
              <a:solidFill>
                <a:srgbClr val="E592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52"/>
              <p:cNvSpPr/>
              <p:nvPr/>
            </p:nvSpPr>
            <p:spPr>
              <a:xfrm>
                <a:off x="1374275" y="384850"/>
                <a:ext cx="61225" cy="4350"/>
              </a:xfrm>
              <a:custGeom>
                <a:avLst/>
                <a:gdLst/>
                <a:ahLst/>
                <a:cxnLst/>
                <a:rect l="l" t="t" r="r" b="b"/>
                <a:pathLst>
                  <a:path w="2449" h="174" extrusionOk="0">
                    <a:moveTo>
                      <a:pt x="1" y="1"/>
                    </a:moveTo>
                    <a:lnTo>
                      <a:pt x="1" y="173"/>
                    </a:lnTo>
                    <a:lnTo>
                      <a:pt x="2449" y="173"/>
                    </a:lnTo>
                    <a:lnTo>
                      <a:pt x="2449" y="1"/>
                    </a:lnTo>
                    <a:close/>
                  </a:path>
                </a:pathLst>
              </a:custGeom>
              <a:solidFill>
                <a:srgbClr val="E592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52"/>
              <p:cNvSpPr/>
              <p:nvPr/>
            </p:nvSpPr>
            <p:spPr>
              <a:xfrm>
                <a:off x="1374275" y="426825"/>
                <a:ext cx="61225" cy="4300"/>
              </a:xfrm>
              <a:custGeom>
                <a:avLst/>
                <a:gdLst/>
                <a:ahLst/>
                <a:cxnLst/>
                <a:rect l="l" t="t" r="r" b="b"/>
                <a:pathLst>
                  <a:path w="2449" h="172" extrusionOk="0">
                    <a:moveTo>
                      <a:pt x="1" y="0"/>
                    </a:moveTo>
                    <a:lnTo>
                      <a:pt x="1" y="171"/>
                    </a:lnTo>
                    <a:lnTo>
                      <a:pt x="2449" y="171"/>
                    </a:lnTo>
                    <a:lnTo>
                      <a:pt x="2449" y="0"/>
                    </a:lnTo>
                    <a:close/>
                  </a:path>
                </a:pathLst>
              </a:custGeom>
              <a:solidFill>
                <a:srgbClr val="E592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1561;p52"/>
              <p:cNvSpPr/>
              <p:nvPr/>
            </p:nvSpPr>
            <p:spPr>
              <a:xfrm>
                <a:off x="1374275" y="468775"/>
                <a:ext cx="61225" cy="4275"/>
              </a:xfrm>
              <a:custGeom>
                <a:avLst/>
                <a:gdLst/>
                <a:ahLst/>
                <a:cxnLst/>
                <a:rect l="l" t="t" r="r" b="b"/>
                <a:pathLst>
                  <a:path w="2449" h="171" extrusionOk="0">
                    <a:moveTo>
                      <a:pt x="1" y="0"/>
                    </a:moveTo>
                    <a:lnTo>
                      <a:pt x="1" y="171"/>
                    </a:lnTo>
                    <a:lnTo>
                      <a:pt x="2449" y="171"/>
                    </a:lnTo>
                    <a:lnTo>
                      <a:pt x="2449" y="0"/>
                    </a:lnTo>
                    <a:close/>
                  </a:path>
                </a:pathLst>
              </a:custGeom>
              <a:solidFill>
                <a:srgbClr val="E592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1562;p52"/>
              <p:cNvSpPr/>
              <p:nvPr/>
            </p:nvSpPr>
            <p:spPr>
              <a:xfrm>
                <a:off x="1360225" y="295100"/>
                <a:ext cx="89325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3573" h="568" extrusionOk="0">
                    <a:moveTo>
                      <a:pt x="1" y="0"/>
                    </a:moveTo>
                    <a:lnTo>
                      <a:pt x="1" y="567"/>
                    </a:lnTo>
                    <a:lnTo>
                      <a:pt x="3573" y="567"/>
                    </a:lnTo>
                    <a:lnTo>
                      <a:pt x="3573" y="0"/>
                    </a:lnTo>
                    <a:close/>
                  </a:path>
                </a:pathLst>
              </a:custGeom>
              <a:solidFill>
                <a:srgbClr val="8F4C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" name="Google Shape;1563;p52"/>
              <p:cNvSpPr/>
              <p:nvPr/>
            </p:nvSpPr>
            <p:spPr>
              <a:xfrm>
                <a:off x="954925" y="489350"/>
                <a:ext cx="899950" cy="601675"/>
              </a:xfrm>
              <a:custGeom>
                <a:avLst/>
                <a:gdLst/>
                <a:ahLst/>
                <a:cxnLst/>
                <a:rect l="l" t="t" r="r" b="b"/>
                <a:pathLst>
                  <a:path w="35998" h="24067" extrusionOk="0">
                    <a:moveTo>
                      <a:pt x="17999" y="0"/>
                    </a:moveTo>
                    <a:cubicBezTo>
                      <a:pt x="8074" y="0"/>
                      <a:pt x="0" y="8074"/>
                      <a:pt x="0" y="17999"/>
                    </a:cubicBezTo>
                    <a:lnTo>
                      <a:pt x="0" y="24067"/>
                    </a:lnTo>
                    <a:lnTo>
                      <a:pt x="2903" y="24067"/>
                    </a:lnTo>
                    <a:lnTo>
                      <a:pt x="2903" y="17999"/>
                    </a:lnTo>
                    <a:cubicBezTo>
                      <a:pt x="2903" y="9662"/>
                      <a:pt x="9662" y="2903"/>
                      <a:pt x="17999" y="2903"/>
                    </a:cubicBezTo>
                    <a:cubicBezTo>
                      <a:pt x="26336" y="2903"/>
                      <a:pt x="33095" y="9662"/>
                      <a:pt x="33095" y="17999"/>
                    </a:cubicBezTo>
                    <a:lnTo>
                      <a:pt x="33095" y="24067"/>
                    </a:lnTo>
                    <a:lnTo>
                      <a:pt x="35997" y="24067"/>
                    </a:lnTo>
                    <a:lnTo>
                      <a:pt x="35997" y="17999"/>
                    </a:lnTo>
                    <a:cubicBezTo>
                      <a:pt x="35997" y="8073"/>
                      <a:pt x="27923" y="0"/>
                      <a:pt x="17999" y="0"/>
                    </a:cubicBezTo>
                    <a:close/>
                  </a:path>
                </a:pathLst>
              </a:custGeom>
              <a:solidFill>
                <a:srgbClr val="E592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" name="Google Shape;1564;p52"/>
              <p:cNvSpPr/>
              <p:nvPr/>
            </p:nvSpPr>
            <p:spPr>
              <a:xfrm>
                <a:off x="968200" y="821650"/>
                <a:ext cx="72350" cy="26575"/>
              </a:xfrm>
              <a:custGeom>
                <a:avLst/>
                <a:gdLst/>
                <a:ahLst/>
                <a:cxnLst/>
                <a:rect l="l" t="t" r="r" b="b"/>
                <a:pathLst>
                  <a:path w="2894" h="1063" extrusionOk="0">
                    <a:moveTo>
                      <a:pt x="94" y="1"/>
                    </a:moveTo>
                    <a:cubicBezTo>
                      <a:pt x="62" y="120"/>
                      <a:pt x="30" y="241"/>
                      <a:pt x="1" y="362"/>
                    </a:cubicBezTo>
                    <a:lnTo>
                      <a:pt x="2816" y="1062"/>
                    </a:lnTo>
                    <a:cubicBezTo>
                      <a:pt x="2839" y="959"/>
                      <a:pt x="2867" y="858"/>
                      <a:pt x="2894" y="758"/>
                    </a:cubicBezTo>
                    <a:lnTo>
                      <a:pt x="94" y="1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" name="Google Shape;1565;p52"/>
              <p:cNvSpPr/>
              <p:nvPr/>
            </p:nvSpPr>
            <p:spPr>
              <a:xfrm>
                <a:off x="954925" y="984050"/>
                <a:ext cx="72550" cy="8575"/>
              </a:xfrm>
              <a:custGeom>
                <a:avLst/>
                <a:gdLst/>
                <a:ahLst/>
                <a:cxnLst/>
                <a:rect l="l" t="t" r="r" b="b"/>
                <a:pathLst>
                  <a:path w="2902" h="343" extrusionOk="0">
                    <a:moveTo>
                      <a:pt x="0" y="0"/>
                    </a:moveTo>
                    <a:lnTo>
                      <a:pt x="0" y="343"/>
                    </a:lnTo>
                    <a:lnTo>
                      <a:pt x="2902" y="343"/>
                    </a:lnTo>
                    <a:lnTo>
                      <a:pt x="2902" y="0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" name="Google Shape;1566;p52"/>
              <p:cNvSpPr/>
              <p:nvPr/>
            </p:nvSpPr>
            <p:spPr>
              <a:xfrm>
                <a:off x="958125" y="876450"/>
                <a:ext cx="73050" cy="17900"/>
              </a:xfrm>
              <a:custGeom>
                <a:avLst/>
                <a:gdLst/>
                <a:ahLst/>
                <a:cxnLst/>
                <a:rect l="l" t="t" r="r" b="b"/>
                <a:pathLst>
                  <a:path w="2922" h="716" extrusionOk="0">
                    <a:moveTo>
                      <a:pt x="48" y="1"/>
                    </a:moveTo>
                    <a:cubicBezTo>
                      <a:pt x="32" y="124"/>
                      <a:pt x="16" y="248"/>
                      <a:pt x="0" y="372"/>
                    </a:cubicBezTo>
                    <a:lnTo>
                      <a:pt x="2881" y="715"/>
                    </a:lnTo>
                    <a:cubicBezTo>
                      <a:pt x="2894" y="612"/>
                      <a:pt x="2907" y="509"/>
                      <a:pt x="2921" y="406"/>
                    </a:cubicBezTo>
                    <a:lnTo>
                      <a:pt x="48" y="1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" name="Google Shape;1567;p52"/>
              <p:cNvSpPr/>
              <p:nvPr/>
            </p:nvSpPr>
            <p:spPr>
              <a:xfrm>
                <a:off x="1008550" y="718275"/>
                <a:ext cx="67575" cy="42575"/>
              </a:xfrm>
              <a:custGeom>
                <a:avLst/>
                <a:gdLst/>
                <a:ahLst/>
                <a:cxnLst/>
                <a:rect l="l" t="t" r="r" b="b"/>
                <a:pathLst>
                  <a:path w="2703" h="1703" extrusionOk="0">
                    <a:moveTo>
                      <a:pt x="180" y="0"/>
                    </a:moveTo>
                    <a:cubicBezTo>
                      <a:pt x="120" y="109"/>
                      <a:pt x="59" y="217"/>
                      <a:pt x="1" y="326"/>
                    </a:cubicBezTo>
                    <a:lnTo>
                      <a:pt x="2550" y="1702"/>
                    </a:lnTo>
                    <a:cubicBezTo>
                      <a:pt x="2600" y="1609"/>
                      <a:pt x="2651" y="1518"/>
                      <a:pt x="2702" y="1425"/>
                    </a:cubicBezTo>
                    <a:lnTo>
                      <a:pt x="180" y="0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" name="Google Shape;1568;p52"/>
              <p:cNvSpPr/>
              <p:nvPr/>
            </p:nvSpPr>
            <p:spPr>
              <a:xfrm>
                <a:off x="954925" y="932225"/>
                <a:ext cx="72650" cy="9175"/>
              </a:xfrm>
              <a:custGeom>
                <a:avLst/>
                <a:gdLst/>
                <a:ahLst/>
                <a:cxnLst/>
                <a:rect l="l" t="t" r="r" b="b"/>
                <a:pathLst>
                  <a:path w="2906" h="367" extrusionOk="0">
                    <a:moveTo>
                      <a:pt x="4" y="1"/>
                    </a:moveTo>
                    <a:cubicBezTo>
                      <a:pt x="2" y="95"/>
                      <a:pt x="0" y="189"/>
                      <a:pt x="0" y="282"/>
                    </a:cubicBezTo>
                    <a:lnTo>
                      <a:pt x="0" y="367"/>
                    </a:lnTo>
                    <a:lnTo>
                      <a:pt x="2903" y="367"/>
                    </a:lnTo>
                    <a:lnTo>
                      <a:pt x="2903" y="282"/>
                    </a:lnTo>
                    <a:cubicBezTo>
                      <a:pt x="2903" y="203"/>
                      <a:pt x="2905" y="125"/>
                      <a:pt x="2905" y="45"/>
                    </a:cubicBezTo>
                    <a:lnTo>
                      <a:pt x="4" y="1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" name="Google Shape;1569;p52"/>
              <p:cNvSpPr/>
              <p:nvPr/>
            </p:nvSpPr>
            <p:spPr>
              <a:xfrm>
                <a:off x="1158275" y="558075"/>
                <a:ext cx="46400" cy="65525"/>
              </a:xfrm>
              <a:custGeom>
                <a:avLst/>
                <a:gdLst/>
                <a:ahLst/>
                <a:cxnLst/>
                <a:rect l="l" t="t" r="r" b="b"/>
                <a:pathLst>
                  <a:path w="1856" h="2621" extrusionOk="0">
                    <a:moveTo>
                      <a:pt x="313" y="0"/>
                    </a:moveTo>
                    <a:cubicBezTo>
                      <a:pt x="208" y="68"/>
                      <a:pt x="104" y="134"/>
                      <a:pt x="1" y="202"/>
                    </a:cubicBezTo>
                    <a:lnTo>
                      <a:pt x="1590" y="2621"/>
                    </a:lnTo>
                    <a:cubicBezTo>
                      <a:pt x="1678" y="2563"/>
                      <a:pt x="1766" y="2507"/>
                      <a:pt x="1856" y="2450"/>
                    </a:cubicBezTo>
                    <a:lnTo>
                      <a:pt x="313" y="0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" name="Google Shape;1570;p52"/>
              <p:cNvSpPr/>
              <p:nvPr/>
            </p:nvSpPr>
            <p:spPr>
              <a:xfrm>
                <a:off x="954925" y="1035275"/>
                <a:ext cx="72550" cy="8575"/>
              </a:xfrm>
              <a:custGeom>
                <a:avLst/>
                <a:gdLst/>
                <a:ahLst/>
                <a:cxnLst/>
                <a:rect l="l" t="t" r="r" b="b"/>
                <a:pathLst>
                  <a:path w="2902" h="343" extrusionOk="0">
                    <a:moveTo>
                      <a:pt x="0" y="1"/>
                    </a:moveTo>
                    <a:lnTo>
                      <a:pt x="0" y="342"/>
                    </a:lnTo>
                    <a:lnTo>
                      <a:pt x="2902" y="342"/>
                    </a:lnTo>
                    <a:lnTo>
                      <a:pt x="2902" y="1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" name="Google Shape;1571;p52"/>
              <p:cNvSpPr/>
              <p:nvPr/>
            </p:nvSpPr>
            <p:spPr>
              <a:xfrm>
                <a:off x="1206800" y="531300"/>
                <a:ext cx="39050" cy="69075"/>
              </a:xfrm>
              <a:custGeom>
                <a:avLst/>
                <a:gdLst/>
                <a:ahLst/>
                <a:cxnLst/>
                <a:rect l="l" t="t" r="r" b="b"/>
                <a:pathLst>
                  <a:path w="1562" h="2763" extrusionOk="0">
                    <a:moveTo>
                      <a:pt x="335" y="1"/>
                    </a:moveTo>
                    <a:cubicBezTo>
                      <a:pt x="224" y="54"/>
                      <a:pt x="112" y="108"/>
                      <a:pt x="0" y="163"/>
                    </a:cubicBezTo>
                    <a:lnTo>
                      <a:pt x="1281" y="2762"/>
                    </a:lnTo>
                    <a:cubicBezTo>
                      <a:pt x="1374" y="2716"/>
                      <a:pt x="1468" y="2670"/>
                      <a:pt x="1562" y="2628"/>
                    </a:cubicBezTo>
                    <a:lnTo>
                      <a:pt x="335" y="1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" name="Google Shape;1572;p52"/>
              <p:cNvSpPr/>
              <p:nvPr/>
            </p:nvSpPr>
            <p:spPr>
              <a:xfrm>
                <a:off x="1367800" y="490225"/>
                <a:ext cx="13775" cy="72950"/>
              </a:xfrm>
              <a:custGeom>
                <a:avLst/>
                <a:gdLst/>
                <a:ahLst/>
                <a:cxnLst/>
                <a:rect l="l" t="t" r="r" b="b"/>
                <a:pathLst>
                  <a:path w="551" h="2918" extrusionOk="0">
                    <a:moveTo>
                      <a:pt x="372" y="1"/>
                    </a:moveTo>
                    <a:cubicBezTo>
                      <a:pt x="248" y="8"/>
                      <a:pt x="125" y="16"/>
                      <a:pt x="1" y="26"/>
                    </a:cubicBezTo>
                    <a:lnTo>
                      <a:pt x="237" y="2918"/>
                    </a:lnTo>
                    <a:cubicBezTo>
                      <a:pt x="341" y="2910"/>
                      <a:pt x="446" y="2902"/>
                      <a:pt x="551" y="2896"/>
                    </a:cubicBezTo>
                    <a:lnTo>
                      <a:pt x="372" y="1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" name="Google Shape;1573;p52"/>
              <p:cNvSpPr/>
              <p:nvPr/>
            </p:nvSpPr>
            <p:spPr>
              <a:xfrm>
                <a:off x="985100" y="768600"/>
                <a:ext cx="70525" cy="34850"/>
              </a:xfrm>
              <a:custGeom>
                <a:avLst/>
                <a:gdLst/>
                <a:ahLst/>
                <a:cxnLst/>
                <a:rect l="l" t="t" r="r" b="b"/>
                <a:pathLst>
                  <a:path w="2821" h="1394" extrusionOk="0">
                    <a:moveTo>
                      <a:pt x="139" y="1"/>
                    </a:moveTo>
                    <a:cubicBezTo>
                      <a:pt x="92" y="116"/>
                      <a:pt x="46" y="233"/>
                      <a:pt x="0" y="348"/>
                    </a:cubicBezTo>
                    <a:lnTo>
                      <a:pt x="2704" y="1393"/>
                    </a:lnTo>
                    <a:cubicBezTo>
                      <a:pt x="2741" y="1296"/>
                      <a:pt x="2781" y="1199"/>
                      <a:pt x="2820" y="1102"/>
                    </a:cubicBezTo>
                    <a:lnTo>
                      <a:pt x="139" y="1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" name="Google Shape;1574;p52"/>
              <p:cNvSpPr/>
              <p:nvPr/>
            </p:nvSpPr>
            <p:spPr>
              <a:xfrm>
                <a:off x="1258475" y="510875"/>
                <a:ext cx="31075" cy="71500"/>
              </a:xfrm>
              <a:custGeom>
                <a:avLst/>
                <a:gdLst/>
                <a:ahLst/>
                <a:cxnLst/>
                <a:rect l="l" t="t" r="r" b="b"/>
                <a:pathLst>
                  <a:path w="1243" h="2860" extrusionOk="0">
                    <a:moveTo>
                      <a:pt x="354" y="1"/>
                    </a:moveTo>
                    <a:cubicBezTo>
                      <a:pt x="237" y="38"/>
                      <a:pt x="118" y="77"/>
                      <a:pt x="0" y="118"/>
                    </a:cubicBezTo>
                    <a:lnTo>
                      <a:pt x="945" y="2859"/>
                    </a:lnTo>
                    <a:cubicBezTo>
                      <a:pt x="1043" y="2826"/>
                      <a:pt x="1143" y="2792"/>
                      <a:pt x="1242" y="2761"/>
                    </a:cubicBezTo>
                    <a:lnTo>
                      <a:pt x="354" y="1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" name="Google Shape;1575;p52"/>
              <p:cNvSpPr/>
              <p:nvPr/>
            </p:nvSpPr>
            <p:spPr>
              <a:xfrm>
                <a:off x="1113550" y="590675"/>
                <a:ext cx="52900" cy="6107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2443" extrusionOk="0">
                    <a:moveTo>
                      <a:pt x="288" y="0"/>
                    </a:moveTo>
                    <a:cubicBezTo>
                      <a:pt x="191" y="79"/>
                      <a:pt x="96" y="158"/>
                      <a:pt x="0" y="240"/>
                    </a:cubicBezTo>
                    <a:lnTo>
                      <a:pt x="1877" y="2443"/>
                    </a:lnTo>
                    <a:cubicBezTo>
                      <a:pt x="1955" y="2376"/>
                      <a:pt x="2035" y="2309"/>
                      <a:pt x="2116" y="2244"/>
                    </a:cubicBezTo>
                    <a:lnTo>
                      <a:pt x="288" y="0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" name="Google Shape;1576;p52"/>
              <p:cNvSpPr/>
              <p:nvPr/>
            </p:nvSpPr>
            <p:spPr>
              <a:xfrm>
                <a:off x="1038075" y="671325"/>
                <a:ext cx="63600" cy="49550"/>
              </a:xfrm>
              <a:custGeom>
                <a:avLst/>
                <a:gdLst/>
                <a:ahLst/>
                <a:cxnLst/>
                <a:rect l="l" t="t" r="r" b="b"/>
                <a:pathLst>
                  <a:path w="2544" h="1982" extrusionOk="0">
                    <a:moveTo>
                      <a:pt x="222" y="1"/>
                    </a:moveTo>
                    <a:cubicBezTo>
                      <a:pt x="147" y="102"/>
                      <a:pt x="74" y="202"/>
                      <a:pt x="1" y="304"/>
                    </a:cubicBezTo>
                    <a:lnTo>
                      <a:pt x="2359" y="1981"/>
                    </a:lnTo>
                    <a:cubicBezTo>
                      <a:pt x="2420" y="1898"/>
                      <a:pt x="2482" y="1814"/>
                      <a:pt x="2544" y="1731"/>
                    </a:cubicBezTo>
                    <a:lnTo>
                      <a:pt x="222" y="1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" name="Google Shape;1577;p52"/>
              <p:cNvSpPr/>
              <p:nvPr/>
            </p:nvSpPr>
            <p:spPr>
              <a:xfrm>
                <a:off x="1312450" y="497050"/>
                <a:ext cx="22575" cy="72825"/>
              </a:xfrm>
              <a:custGeom>
                <a:avLst/>
                <a:gdLst/>
                <a:ahLst/>
                <a:cxnLst/>
                <a:rect l="l" t="t" r="r" b="b"/>
                <a:pathLst>
                  <a:path w="903" h="2913" extrusionOk="0">
                    <a:moveTo>
                      <a:pt x="367" y="1"/>
                    </a:moveTo>
                    <a:cubicBezTo>
                      <a:pt x="244" y="25"/>
                      <a:pt x="121" y="48"/>
                      <a:pt x="0" y="74"/>
                    </a:cubicBezTo>
                    <a:lnTo>
                      <a:pt x="595" y="2913"/>
                    </a:lnTo>
                    <a:cubicBezTo>
                      <a:pt x="698" y="2892"/>
                      <a:pt x="800" y="2872"/>
                      <a:pt x="903" y="2853"/>
                    </a:cubicBezTo>
                    <a:lnTo>
                      <a:pt x="367" y="1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" name="Google Shape;1578;p52"/>
              <p:cNvSpPr/>
              <p:nvPr/>
            </p:nvSpPr>
            <p:spPr>
              <a:xfrm>
                <a:off x="1073275" y="628625"/>
                <a:ext cx="58725" cy="55725"/>
              </a:xfrm>
              <a:custGeom>
                <a:avLst/>
                <a:gdLst/>
                <a:ahLst/>
                <a:cxnLst/>
                <a:rect l="l" t="t" r="r" b="b"/>
                <a:pathLst>
                  <a:path w="2349" h="2229" extrusionOk="0">
                    <a:moveTo>
                      <a:pt x="255" y="1"/>
                    </a:moveTo>
                    <a:cubicBezTo>
                      <a:pt x="170" y="91"/>
                      <a:pt x="85" y="182"/>
                      <a:pt x="1" y="274"/>
                    </a:cubicBezTo>
                    <a:lnTo>
                      <a:pt x="2135" y="2229"/>
                    </a:lnTo>
                    <a:cubicBezTo>
                      <a:pt x="2205" y="2151"/>
                      <a:pt x="2277" y="2075"/>
                      <a:pt x="2349" y="1999"/>
                    </a:cubicBezTo>
                    <a:lnTo>
                      <a:pt x="255" y="1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" name="Google Shape;1579;p52"/>
              <p:cNvSpPr/>
              <p:nvPr/>
            </p:nvSpPr>
            <p:spPr>
              <a:xfrm>
                <a:off x="1769200" y="821675"/>
                <a:ext cx="72350" cy="26575"/>
              </a:xfrm>
              <a:custGeom>
                <a:avLst/>
                <a:gdLst/>
                <a:ahLst/>
                <a:cxnLst/>
                <a:rect l="l" t="t" r="r" b="b"/>
                <a:pathLst>
                  <a:path w="2894" h="1063" extrusionOk="0">
                    <a:moveTo>
                      <a:pt x="2801" y="1"/>
                    </a:moveTo>
                    <a:lnTo>
                      <a:pt x="0" y="758"/>
                    </a:lnTo>
                    <a:cubicBezTo>
                      <a:pt x="27" y="859"/>
                      <a:pt x="55" y="959"/>
                      <a:pt x="79" y="1062"/>
                    </a:cubicBezTo>
                    <a:lnTo>
                      <a:pt x="2894" y="362"/>
                    </a:lnTo>
                    <a:cubicBezTo>
                      <a:pt x="2866" y="240"/>
                      <a:pt x="2833" y="119"/>
                      <a:pt x="2801" y="1"/>
                    </a:cubicBez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" name="Google Shape;1580;p52"/>
              <p:cNvSpPr/>
              <p:nvPr/>
            </p:nvSpPr>
            <p:spPr>
              <a:xfrm>
                <a:off x="1782300" y="984050"/>
                <a:ext cx="72575" cy="8575"/>
              </a:xfrm>
              <a:custGeom>
                <a:avLst/>
                <a:gdLst/>
                <a:ahLst/>
                <a:cxnLst/>
                <a:rect l="l" t="t" r="r" b="b"/>
                <a:pathLst>
                  <a:path w="2903" h="343" extrusionOk="0">
                    <a:moveTo>
                      <a:pt x="0" y="0"/>
                    </a:moveTo>
                    <a:lnTo>
                      <a:pt x="0" y="343"/>
                    </a:lnTo>
                    <a:lnTo>
                      <a:pt x="2902" y="343"/>
                    </a:lnTo>
                    <a:lnTo>
                      <a:pt x="2902" y="0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" name="Google Shape;1581;p52"/>
              <p:cNvSpPr/>
              <p:nvPr/>
            </p:nvSpPr>
            <p:spPr>
              <a:xfrm>
                <a:off x="1778575" y="876450"/>
                <a:ext cx="73075" cy="17900"/>
              </a:xfrm>
              <a:custGeom>
                <a:avLst/>
                <a:gdLst/>
                <a:ahLst/>
                <a:cxnLst/>
                <a:rect l="l" t="t" r="r" b="b"/>
                <a:pathLst>
                  <a:path w="2923" h="716" extrusionOk="0">
                    <a:moveTo>
                      <a:pt x="2875" y="1"/>
                    </a:moveTo>
                    <a:lnTo>
                      <a:pt x="1" y="406"/>
                    </a:lnTo>
                    <a:cubicBezTo>
                      <a:pt x="15" y="509"/>
                      <a:pt x="29" y="612"/>
                      <a:pt x="41" y="715"/>
                    </a:cubicBezTo>
                    <a:lnTo>
                      <a:pt x="2922" y="372"/>
                    </a:lnTo>
                    <a:cubicBezTo>
                      <a:pt x="2909" y="248"/>
                      <a:pt x="2891" y="124"/>
                      <a:pt x="2875" y="1"/>
                    </a:cubicBez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1582;p52"/>
              <p:cNvSpPr/>
              <p:nvPr/>
            </p:nvSpPr>
            <p:spPr>
              <a:xfrm>
                <a:off x="1733675" y="718275"/>
                <a:ext cx="67600" cy="42575"/>
              </a:xfrm>
              <a:custGeom>
                <a:avLst/>
                <a:gdLst/>
                <a:ahLst/>
                <a:cxnLst/>
                <a:rect l="l" t="t" r="r" b="b"/>
                <a:pathLst>
                  <a:path w="2704" h="1703" extrusionOk="0">
                    <a:moveTo>
                      <a:pt x="2523" y="0"/>
                    </a:moveTo>
                    <a:lnTo>
                      <a:pt x="0" y="1426"/>
                    </a:lnTo>
                    <a:cubicBezTo>
                      <a:pt x="52" y="1519"/>
                      <a:pt x="103" y="1609"/>
                      <a:pt x="153" y="1702"/>
                    </a:cubicBezTo>
                    <a:lnTo>
                      <a:pt x="2704" y="327"/>
                    </a:lnTo>
                    <a:cubicBezTo>
                      <a:pt x="2644" y="217"/>
                      <a:pt x="2583" y="109"/>
                      <a:pt x="2523" y="0"/>
                    </a:cubicBez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" name="Google Shape;1583;p52"/>
              <p:cNvSpPr/>
              <p:nvPr/>
            </p:nvSpPr>
            <p:spPr>
              <a:xfrm>
                <a:off x="1782200" y="932225"/>
                <a:ext cx="72675" cy="9175"/>
              </a:xfrm>
              <a:custGeom>
                <a:avLst/>
                <a:gdLst/>
                <a:ahLst/>
                <a:cxnLst/>
                <a:rect l="l" t="t" r="r" b="b"/>
                <a:pathLst>
                  <a:path w="2907" h="367" extrusionOk="0">
                    <a:moveTo>
                      <a:pt x="2903" y="1"/>
                    </a:moveTo>
                    <a:lnTo>
                      <a:pt x="0" y="45"/>
                    </a:lnTo>
                    <a:cubicBezTo>
                      <a:pt x="1" y="125"/>
                      <a:pt x="4" y="203"/>
                      <a:pt x="4" y="282"/>
                    </a:cubicBezTo>
                    <a:lnTo>
                      <a:pt x="4" y="367"/>
                    </a:lnTo>
                    <a:lnTo>
                      <a:pt x="2906" y="367"/>
                    </a:lnTo>
                    <a:lnTo>
                      <a:pt x="2906" y="282"/>
                    </a:lnTo>
                    <a:cubicBezTo>
                      <a:pt x="2906" y="189"/>
                      <a:pt x="2904" y="95"/>
                      <a:pt x="2903" y="1"/>
                    </a:cubicBez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" name="Google Shape;1584;p52"/>
              <p:cNvSpPr/>
              <p:nvPr/>
            </p:nvSpPr>
            <p:spPr>
              <a:xfrm>
                <a:off x="1605125" y="558075"/>
                <a:ext cx="46375" cy="655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2622" extrusionOk="0">
                    <a:moveTo>
                      <a:pt x="1543" y="0"/>
                    </a:moveTo>
                    <a:lnTo>
                      <a:pt x="1" y="2451"/>
                    </a:lnTo>
                    <a:cubicBezTo>
                      <a:pt x="90" y="2508"/>
                      <a:pt x="177" y="2564"/>
                      <a:pt x="263" y="2622"/>
                    </a:cubicBezTo>
                    <a:lnTo>
                      <a:pt x="1855" y="203"/>
                    </a:lnTo>
                    <a:cubicBezTo>
                      <a:pt x="1751" y="134"/>
                      <a:pt x="1647" y="68"/>
                      <a:pt x="1543" y="0"/>
                    </a:cubicBez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" name="Google Shape;1585;p52"/>
              <p:cNvSpPr/>
              <p:nvPr/>
            </p:nvSpPr>
            <p:spPr>
              <a:xfrm>
                <a:off x="1782300" y="1035275"/>
                <a:ext cx="72575" cy="8575"/>
              </a:xfrm>
              <a:custGeom>
                <a:avLst/>
                <a:gdLst/>
                <a:ahLst/>
                <a:cxnLst/>
                <a:rect l="l" t="t" r="r" b="b"/>
                <a:pathLst>
                  <a:path w="2903" h="343" extrusionOk="0">
                    <a:moveTo>
                      <a:pt x="0" y="1"/>
                    </a:moveTo>
                    <a:lnTo>
                      <a:pt x="0" y="342"/>
                    </a:lnTo>
                    <a:lnTo>
                      <a:pt x="2902" y="342"/>
                    </a:lnTo>
                    <a:lnTo>
                      <a:pt x="2902" y="1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" name="Google Shape;1586;p52"/>
              <p:cNvSpPr/>
              <p:nvPr/>
            </p:nvSpPr>
            <p:spPr>
              <a:xfrm>
                <a:off x="1563925" y="531300"/>
                <a:ext cx="39075" cy="69075"/>
              </a:xfrm>
              <a:custGeom>
                <a:avLst/>
                <a:gdLst/>
                <a:ahLst/>
                <a:cxnLst/>
                <a:rect l="l" t="t" r="r" b="b"/>
                <a:pathLst>
                  <a:path w="1563" h="2763" extrusionOk="0">
                    <a:moveTo>
                      <a:pt x="1226" y="1"/>
                    </a:moveTo>
                    <a:lnTo>
                      <a:pt x="1" y="2628"/>
                    </a:lnTo>
                    <a:cubicBezTo>
                      <a:pt x="94" y="2671"/>
                      <a:pt x="189" y="2717"/>
                      <a:pt x="282" y="2762"/>
                    </a:cubicBezTo>
                    <a:lnTo>
                      <a:pt x="1562" y="163"/>
                    </a:lnTo>
                    <a:cubicBezTo>
                      <a:pt x="1451" y="107"/>
                      <a:pt x="1340" y="54"/>
                      <a:pt x="1226" y="1"/>
                    </a:cubicBez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" name="Google Shape;1587;p52"/>
              <p:cNvSpPr/>
              <p:nvPr/>
            </p:nvSpPr>
            <p:spPr>
              <a:xfrm>
                <a:off x="1428225" y="490225"/>
                <a:ext cx="13750" cy="72950"/>
              </a:xfrm>
              <a:custGeom>
                <a:avLst/>
                <a:gdLst/>
                <a:ahLst/>
                <a:cxnLst/>
                <a:rect l="l" t="t" r="r" b="b"/>
                <a:pathLst>
                  <a:path w="550" h="2918" extrusionOk="0">
                    <a:moveTo>
                      <a:pt x="178" y="1"/>
                    </a:moveTo>
                    <a:lnTo>
                      <a:pt x="1" y="2896"/>
                    </a:lnTo>
                    <a:cubicBezTo>
                      <a:pt x="105" y="2902"/>
                      <a:pt x="209" y="2910"/>
                      <a:pt x="313" y="2918"/>
                    </a:cubicBezTo>
                    <a:lnTo>
                      <a:pt x="550" y="26"/>
                    </a:lnTo>
                    <a:cubicBezTo>
                      <a:pt x="426" y="16"/>
                      <a:pt x="302" y="7"/>
                      <a:pt x="178" y="1"/>
                    </a:cubicBez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8" name="Google Shape;1588;p52"/>
              <p:cNvSpPr/>
              <p:nvPr/>
            </p:nvSpPr>
            <p:spPr>
              <a:xfrm>
                <a:off x="1754200" y="768625"/>
                <a:ext cx="70475" cy="34850"/>
              </a:xfrm>
              <a:custGeom>
                <a:avLst/>
                <a:gdLst/>
                <a:ahLst/>
                <a:cxnLst/>
                <a:rect l="l" t="t" r="r" b="b"/>
                <a:pathLst>
                  <a:path w="2819" h="1394" extrusionOk="0">
                    <a:moveTo>
                      <a:pt x="2680" y="1"/>
                    </a:moveTo>
                    <a:lnTo>
                      <a:pt x="0" y="1104"/>
                    </a:lnTo>
                    <a:cubicBezTo>
                      <a:pt x="39" y="1199"/>
                      <a:pt x="77" y="1296"/>
                      <a:pt x="116" y="1393"/>
                    </a:cubicBezTo>
                    <a:lnTo>
                      <a:pt x="2818" y="348"/>
                    </a:lnTo>
                    <a:cubicBezTo>
                      <a:pt x="2775" y="232"/>
                      <a:pt x="2728" y="115"/>
                      <a:pt x="2680" y="1"/>
                    </a:cubicBez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89;p52"/>
              <p:cNvSpPr/>
              <p:nvPr/>
            </p:nvSpPr>
            <p:spPr>
              <a:xfrm>
                <a:off x="1520250" y="510850"/>
                <a:ext cx="31075" cy="71500"/>
              </a:xfrm>
              <a:custGeom>
                <a:avLst/>
                <a:gdLst/>
                <a:ahLst/>
                <a:cxnLst/>
                <a:rect l="l" t="t" r="r" b="b"/>
                <a:pathLst>
                  <a:path w="1243" h="2860" extrusionOk="0">
                    <a:moveTo>
                      <a:pt x="887" y="1"/>
                    </a:moveTo>
                    <a:lnTo>
                      <a:pt x="0" y="2761"/>
                    </a:lnTo>
                    <a:cubicBezTo>
                      <a:pt x="99" y="2793"/>
                      <a:pt x="199" y="2825"/>
                      <a:pt x="297" y="2859"/>
                    </a:cubicBezTo>
                    <a:lnTo>
                      <a:pt x="1242" y="117"/>
                    </a:lnTo>
                    <a:cubicBezTo>
                      <a:pt x="1124" y="78"/>
                      <a:pt x="1006" y="38"/>
                      <a:pt x="887" y="1"/>
                    </a:cubicBez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0" name="Google Shape;1590;p52"/>
              <p:cNvSpPr/>
              <p:nvPr/>
            </p:nvSpPr>
            <p:spPr>
              <a:xfrm>
                <a:off x="1643325" y="590675"/>
                <a:ext cx="52925" cy="61075"/>
              </a:xfrm>
              <a:custGeom>
                <a:avLst/>
                <a:gdLst/>
                <a:ahLst/>
                <a:cxnLst/>
                <a:rect l="l" t="t" r="r" b="b"/>
                <a:pathLst>
                  <a:path w="2117" h="2443" extrusionOk="0">
                    <a:moveTo>
                      <a:pt x="1828" y="0"/>
                    </a:moveTo>
                    <a:lnTo>
                      <a:pt x="1" y="2244"/>
                    </a:lnTo>
                    <a:cubicBezTo>
                      <a:pt x="82" y="2309"/>
                      <a:pt x="162" y="2376"/>
                      <a:pt x="240" y="2443"/>
                    </a:cubicBezTo>
                    <a:lnTo>
                      <a:pt x="2116" y="240"/>
                    </a:lnTo>
                    <a:cubicBezTo>
                      <a:pt x="2021" y="158"/>
                      <a:pt x="1925" y="79"/>
                      <a:pt x="1828" y="0"/>
                    </a:cubicBez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1" name="Google Shape;1591;p52"/>
              <p:cNvSpPr/>
              <p:nvPr/>
            </p:nvSpPr>
            <p:spPr>
              <a:xfrm>
                <a:off x="1708100" y="671325"/>
                <a:ext cx="63650" cy="49550"/>
              </a:xfrm>
              <a:custGeom>
                <a:avLst/>
                <a:gdLst/>
                <a:ahLst/>
                <a:cxnLst/>
                <a:rect l="l" t="t" r="r" b="b"/>
                <a:pathLst>
                  <a:path w="2546" h="1982" extrusionOk="0">
                    <a:moveTo>
                      <a:pt x="2324" y="1"/>
                    </a:moveTo>
                    <a:lnTo>
                      <a:pt x="1" y="1731"/>
                    </a:lnTo>
                    <a:cubicBezTo>
                      <a:pt x="64" y="1813"/>
                      <a:pt x="125" y="1897"/>
                      <a:pt x="185" y="1981"/>
                    </a:cubicBezTo>
                    <a:lnTo>
                      <a:pt x="2546" y="304"/>
                    </a:lnTo>
                    <a:cubicBezTo>
                      <a:pt x="2471" y="202"/>
                      <a:pt x="2398" y="102"/>
                      <a:pt x="2324" y="1"/>
                    </a:cubicBez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2" name="Google Shape;1592;p52"/>
              <p:cNvSpPr/>
              <p:nvPr/>
            </p:nvSpPr>
            <p:spPr>
              <a:xfrm>
                <a:off x="1474800" y="497100"/>
                <a:ext cx="22550" cy="72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2913" extrusionOk="0">
                    <a:moveTo>
                      <a:pt x="534" y="1"/>
                    </a:moveTo>
                    <a:lnTo>
                      <a:pt x="1" y="2852"/>
                    </a:lnTo>
                    <a:cubicBezTo>
                      <a:pt x="104" y="2872"/>
                      <a:pt x="205" y="2892"/>
                      <a:pt x="306" y="2913"/>
                    </a:cubicBezTo>
                    <a:lnTo>
                      <a:pt x="901" y="73"/>
                    </a:lnTo>
                    <a:cubicBezTo>
                      <a:pt x="779" y="47"/>
                      <a:pt x="657" y="25"/>
                      <a:pt x="534" y="1"/>
                    </a:cubicBez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1593;p52"/>
              <p:cNvSpPr/>
              <p:nvPr/>
            </p:nvSpPr>
            <p:spPr>
              <a:xfrm>
                <a:off x="1677775" y="628625"/>
                <a:ext cx="58725" cy="55725"/>
              </a:xfrm>
              <a:custGeom>
                <a:avLst/>
                <a:gdLst/>
                <a:ahLst/>
                <a:cxnLst/>
                <a:rect l="l" t="t" r="r" b="b"/>
                <a:pathLst>
                  <a:path w="2349" h="2229" extrusionOk="0">
                    <a:moveTo>
                      <a:pt x="2095" y="1"/>
                    </a:moveTo>
                    <a:lnTo>
                      <a:pt x="1" y="2000"/>
                    </a:lnTo>
                    <a:cubicBezTo>
                      <a:pt x="74" y="2075"/>
                      <a:pt x="145" y="2151"/>
                      <a:pt x="215" y="2229"/>
                    </a:cubicBezTo>
                    <a:lnTo>
                      <a:pt x="2348" y="274"/>
                    </a:lnTo>
                    <a:cubicBezTo>
                      <a:pt x="2265" y="182"/>
                      <a:pt x="2179" y="91"/>
                      <a:pt x="2095" y="1"/>
                    </a:cubicBez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1594;p52"/>
              <p:cNvSpPr/>
              <p:nvPr/>
            </p:nvSpPr>
            <p:spPr>
              <a:xfrm>
                <a:off x="489325" y="533475"/>
                <a:ext cx="61200" cy="557550"/>
              </a:xfrm>
              <a:custGeom>
                <a:avLst/>
                <a:gdLst/>
                <a:ahLst/>
                <a:cxnLst/>
                <a:rect l="l" t="t" r="r" b="b"/>
                <a:pathLst>
                  <a:path w="2448" h="22302" extrusionOk="0">
                    <a:moveTo>
                      <a:pt x="0" y="0"/>
                    </a:moveTo>
                    <a:lnTo>
                      <a:pt x="0" y="22302"/>
                    </a:lnTo>
                    <a:lnTo>
                      <a:pt x="2447" y="22302"/>
                    </a:lnTo>
                    <a:lnTo>
                      <a:pt x="2447" y="0"/>
                    </a:lnTo>
                    <a:close/>
                  </a:path>
                </a:pathLst>
              </a:custGeom>
              <a:solidFill>
                <a:srgbClr val="F5AD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" name="Google Shape;1595;p52"/>
              <p:cNvSpPr/>
              <p:nvPr/>
            </p:nvSpPr>
            <p:spPr>
              <a:xfrm>
                <a:off x="475275" y="500175"/>
                <a:ext cx="89300" cy="33325"/>
              </a:xfrm>
              <a:custGeom>
                <a:avLst/>
                <a:gdLst/>
                <a:ahLst/>
                <a:cxnLst/>
                <a:rect l="l" t="t" r="r" b="b"/>
                <a:pathLst>
                  <a:path w="3572" h="1333" extrusionOk="0">
                    <a:moveTo>
                      <a:pt x="1786" y="1"/>
                    </a:moveTo>
                    <a:lnTo>
                      <a:pt x="0" y="765"/>
                    </a:lnTo>
                    <a:lnTo>
                      <a:pt x="0" y="1332"/>
                    </a:lnTo>
                    <a:lnTo>
                      <a:pt x="3571" y="1332"/>
                    </a:lnTo>
                    <a:lnTo>
                      <a:pt x="3571" y="765"/>
                    </a:lnTo>
                    <a:lnTo>
                      <a:pt x="1786" y="1"/>
                    </a:lnTo>
                    <a:close/>
                  </a:path>
                </a:pathLst>
              </a:custGeom>
              <a:solidFill>
                <a:srgbClr val="E592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1596;p52"/>
              <p:cNvSpPr/>
              <p:nvPr/>
            </p:nvSpPr>
            <p:spPr>
              <a:xfrm>
                <a:off x="489325" y="567125"/>
                <a:ext cx="61200" cy="4275"/>
              </a:xfrm>
              <a:custGeom>
                <a:avLst/>
                <a:gdLst/>
                <a:ahLst/>
                <a:cxnLst/>
                <a:rect l="l" t="t" r="r" b="b"/>
                <a:pathLst>
                  <a:path w="2448" h="171" extrusionOk="0">
                    <a:moveTo>
                      <a:pt x="0" y="1"/>
                    </a:moveTo>
                    <a:lnTo>
                      <a:pt x="0" y="171"/>
                    </a:lnTo>
                    <a:lnTo>
                      <a:pt x="2447" y="171"/>
                    </a:lnTo>
                    <a:lnTo>
                      <a:pt x="2447" y="1"/>
                    </a:lnTo>
                    <a:close/>
                  </a:path>
                </a:pathLst>
              </a:custGeom>
              <a:solidFill>
                <a:srgbClr val="E592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" name="Google Shape;1597;p52"/>
              <p:cNvSpPr/>
              <p:nvPr/>
            </p:nvSpPr>
            <p:spPr>
              <a:xfrm>
                <a:off x="489325" y="609050"/>
                <a:ext cx="61200" cy="4325"/>
              </a:xfrm>
              <a:custGeom>
                <a:avLst/>
                <a:gdLst/>
                <a:ahLst/>
                <a:cxnLst/>
                <a:rect l="l" t="t" r="r" b="b"/>
                <a:pathLst>
                  <a:path w="2448" h="173" extrusionOk="0">
                    <a:moveTo>
                      <a:pt x="0" y="1"/>
                    </a:moveTo>
                    <a:lnTo>
                      <a:pt x="0" y="172"/>
                    </a:lnTo>
                    <a:lnTo>
                      <a:pt x="2447" y="172"/>
                    </a:lnTo>
                    <a:lnTo>
                      <a:pt x="2447" y="1"/>
                    </a:lnTo>
                    <a:close/>
                  </a:path>
                </a:pathLst>
              </a:custGeom>
              <a:solidFill>
                <a:srgbClr val="E592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52"/>
              <p:cNvSpPr/>
              <p:nvPr/>
            </p:nvSpPr>
            <p:spPr>
              <a:xfrm>
                <a:off x="489325" y="651000"/>
                <a:ext cx="61200" cy="4325"/>
              </a:xfrm>
              <a:custGeom>
                <a:avLst/>
                <a:gdLst/>
                <a:ahLst/>
                <a:cxnLst/>
                <a:rect l="l" t="t" r="r" b="b"/>
                <a:pathLst>
                  <a:path w="2448" h="173" extrusionOk="0">
                    <a:moveTo>
                      <a:pt x="0" y="0"/>
                    </a:moveTo>
                    <a:lnTo>
                      <a:pt x="0" y="172"/>
                    </a:lnTo>
                    <a:lnTo>
                      <a:pt x="2447" y="172"/>
                    </a:lnTo>
                    <a:lnTo>
                      <a:pt x="2447" y="0"/>
                    </a:lnTo>
                    <a:close/>
                  </a:path>
                </a:pathLst>
              </a:custGeom>
              <a:solidFill>
                <a:srgbClr val="E592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9" name="Google Shape;1599;p52"/>
              <p:cNvSpPr/>
              <p:nvPr/>
            </p:nvSpPr>
            <p:spPr>
              <a:xfrm>
                <a:off x="489325" y="692975"/>
                <a:ext cx="61200" cy="4275"/>
              </a:xfrm>
              <a:custGeom>
                <a:avLst/>
                <a:gdLst/>
                <a:ahLst/>
                <a:cxnLst/>
                <a:rect l="l" t="t" r="r" b="b"/>
                <a:pathLst>
                  <a:path w="2448" h="171" extrusionOk="0">
                    <a:moveTo>
                      <a:pt x="0" y="0"/>
                    </a:moveTo>
                    <a:lnTo>
                      <a:pt x="0" y="171"/>
                    </a:lnTo>
                    <a:lnTo>
                      <a:pt x="2447" y="171"/>
                    </a:lnTo>
                    <a:lnTo>
                      <a:pt x="2447" y="0"/>
                    </a:lnTo>
                    <a:close/>
                  </a:path>
                </a:pathLst>
              </a:custGeom>
              <a:solidFill>
                <a:srgbClr val="E592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0" name="Google Shape;1600;p52"/>
              <p:cNvSpPr/>
              <p:nvPr/>
            </p:nvSpPr>
            <p:spPr>
              <a:xfrm>
                <a:off x="489325" y="734900"/>
                <a:ext cx="61200" cy="4275"/>
              </a:xfrm>
              <a:custGeom>
                <a:avLst/>
                <a:gdLst/>
                <a:ahLst/>
                <a:cxnLst/>
                <a:rect l="l" t="t" r="r" b="b"/>
                <a:pathLst>
                  <a:path w="2448" h="171" extrusionOk="0">
                    <a:moveTo>
                      <a:pt x="0" y="1"/>
                    </a:moveTo>
                    <a:lnTo>
                      <a:pt x="0" y="171"/>
                    </a:lnTo>
                    <a:lnTo>
                      <a:pt x="2447" y="171"/>
                    </a:lnTo>
                    <a:lnTo>
                      <a:pt x="2447" y="1"/>
                    </a:lnTo>
                    <a:close/>
                  </a:path>
                </a:pathLst>
              </a:custGeom>
              <a:solidFill>
                <a:srgbClr val="E592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52"/>
              <p:cNvSpPr/>
              <p:nvPr/>
            </p:nvSpPr>
            <p:spPr>
              <a:xfrm>
                <a:off x="489325" y="776875"/>
                <a:ext cx="61200" cy="4300"/>
              </a:xfrm>
              <a:custGeom>
                <a:avLst/>
                <a:gdLst/>
                <a:ahLst/>
                <a:cxnLst/>
                <a:rect l="l" t="t" r="r" b="b"/>
                <a:pathLst>
                  <a:path w="2448" h="172" extrusionOk="0">
                    <a:moveTo>
                      <a:pt x="0" y="1"/>
                    </a:moveTo>
                    <a:lnTo>
                      <a:pt x="0" y="171"/>
                    </a:lnTo>
                    <a:lnTo>
                      <a:pt x="2447" y="171"/>
                    </a:lnTo>
                    <a:lnTo>
                      <a:pt x="2447" y="1"/>
                    </a:lnTo>
                    <a:close/>
                  </a:path>
                </a:pathLst>
              </a:custGeom>
              <a:solidFill>
                <a:srgbClr val="E592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52"/>
              <p:cNvSpPr/>
              <p:nvPr/>
            </p:nvSpPr>
            <p:spPr>
              <a:xfrm>
                <a:off x="489325" y="818825"/>
                <a:ext cx="61200" cy="4275"/>
              </a:xfrm>
              <a:custGeom>
                <a:avLst/>
                <a:gdLst/>
                <a:ahLst/>
                <a:cxnLst/>
                <a:rect l="l" t="t" r="r" b="b"/>
                <a:pathLst>
                  <a:path w="2448" h="171" extrusionOk="0">
                    <a:moveTo>
                      <a:pt x="0" y="0"/>
                    </a:moveTo>
                    <a:lnTo>
                      <a:pt x="0" y="170"/>
                    </a:lnTo>
                    <a:lnTo>
                      <a:pt x="2447" y="170"/>
                    </a:lnTo>
                    <a:lnTo>
                      <a:pt x="2447" y="0"/>
                    </a:lnTo>
                    <a:close/>
                  </a:path>
                </a:pathLst>
              </a:custGeom>
              <a:solidFill>
                <a:srgbClr val="E592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" name="Google Shape;1603;p52"/>
              <p:cNvSpPr/>
              <p:nvPr/>
            </p:nvSpPr>
            <p:spPr>
              <a:xfrm>
                <a:off x="489325" y="860750"/>
                <a:ext cx="61200" cy="4275"/>
              </a:xfrm>
              <a:custGeom>
                <a:avLst/>
                <a:gdLst/>
                <a:ahLst/>
                <a:cxnLst/>
                <a:rect l="l" t="t" r="r" b="b"/>
                <a:pathLst>
                  <a:path w="2448" h="171" extrusionOk="0">
                    <a:moveTo>
                      <a:pt x="0" y="0"/>
                    </a:moveTo>
                    <a:lnTo>
                      <a:pt x="0" y="171"/>
                    </a:lnTo>
                    <a:lnTo>
                      <a:pt x="2447" y="171"/>
                    </a:lnTo>
                    <a:lnTo>
                      <a:pt x="2447" y="0"/>
                    </a:lnTo>
                    <a:close/>
                  </a:path>
                </a:pathLst>
              </a:custGeom>
              <a:solidFill>
                <a:srgbClr val="E592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4" name="Google Shape;1604;p52"/>
              <p:cNvSpPr/>
              <p:nvPr/>
            </p:nvSpPr>
            <p:spPr>
              <a:xfrm>
                <a:off x="489325" y="902725"/>
                <a:ext cx="61200" cy="4275"/>
              </a:xfrm>
              <a:custGeom>
                <a:avLst/>
                <a:gdLst/>
                <a:ahLst/>
                <a:cxnLst/>
                <a:rect l="l" t="t" r="r" b="b"/>
                <a:pathLst>
                  <a:path w="2448" h="171" extrusionOk="0">
                    <a:moveTo>
                      <a:pt x="0" y="1"/>
                    </a:moveTo>
                    <a:lnTo>
                      <a:pt x="0" y="171"/>
                    </a:lnTo>
                    <a:lnTo>
                      <a:pt x="2447" y="171"/>
                    </a:lnTo>
                    <a:lnTo>
                      <a:pt x="2447" y="1"/>
                    </a:lnTo>
                    <a:close/>
                  </a:path>
                </a:pathLst>
              </a:custGeom>
              <a:solidFill>
                <a:srgbClr val="E592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5" name="Google Shape;1605;p52"/>
              <p:cNvSpPr/>
              <p:nvPr/>
            </p:nvSpPr>
            <p:spPr>
              <a:xfrm>
                <a:off x="489325" y="944650"/>
                <a:ext cx="61200" cy="4300"/>
              </a:xfrm>
              <a:custGeom>
                <a:avLst/>
                <a:gdLst/>
                <a:ahLst/>
                <a:cxnLst/>
                <a:rect l="l" t="t" r="r" b="b"/>
                <a:pathLst>
                  <a:path w="2448" h="172" extrusionOk="0">
                    <a:moveTo>
                      <a:pt x="0" y="1"/>
                    </a:moveTo>
                    <a:lnTo>
                      <a:pt x="0" y="171"/>
                    </a:lnTo>
                    <a:lnTo>
                      <a:pt x="2447" y="171"/>
                    </a:lnTo>
                    <a:lnTo>
                      <a:pt x="2447" y="1"/>
                    </a:lnTo>
                    <a:close/>
                  </a:path>
                </a:pathLst>
              </a:custGeom>
              <a:solidFill>
                <a:srgbClr val="E592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6" name="Google Shape;1606;p52"/>
              <p:cNvSpPr/>
              <p:nvPr/>
            </p:nvSpPr>
            <p:spPr>
              <a:xfrm>
                <a:off x="489325" y="986600"/>
                <a:ext cx="61200" cy="4275"/>
              </a:xfrm>
              <a:custGeom>
                <a:avLst/>
                <a:gdLst/>
                <a:ahLst/>
                <a:cxnLst/>
                <a:rect l="l" t="t" r="r" b="b"/>
                <a:pathLst>
                  <a:path w="2448" h="171" extrusionOk="0">
                    <a:moveTo>
                      <a:pt x="0" y="0"/>
                    </a:moveTo>
                    <a:lnTo>
                      <a:pt x="0" y="170"/>
                    </a:lnTo>
                    <a:lnTo>
                      <a:pt x="2447" y="170"/>
                    </a:lnTo>
                    <a:lnTo>
                      <a:pt x="2447" y="0"/>
                    </a:lnTo>
                    <a:close/>
                  </a:path>
                </a:pathLst>
              </a:custGeom>
              <a:solidFill>
                <a:srgbClr val="E592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" name="Google Shape;1607;p52"/>
              <p:cNvSpPr/>
              <p:nvPr/>
            </p:nvSpPr>
            <p:spPr>
              <a:xfrm>
                <a:off x="489325" y="1028575"/>
                <a:ext cx="61200" cy="4275"/>
              </a:xfrm>
              <a:custGeom>
                <a:avLst/>
                <a:gdLst/>
                <a:ahLst/>
                <a:cxnLst/>
                <a:rect l="l" t="t" r="r" b="b"/>
                <a:pathLst>
                  <a:path w="2448" h="171" extrusionOk="0">
                    <a:moveTo>
                      <a:pt x="0" y="1"/>
                    </a:moveTo>
                    <a:lnTo>
                      <a:pt x="0" y="171"/>
                    </a:lnTo>
                    <a:lnTo>
                      <a:pt x="2447" y="171"/>
                    </a:lnTo>
                    <a:lnTo>
                      <a:pt x="2447" y="1"/>
                    </a:lnTo>
                    <a:close/>
                  </a:path>
                </a:pathLst>
              </a:custGeom>
              <a:solidFill>
                <a:srgbClr val="E592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1608;p52"/>
              <p:cNvSpPr/>
              <p:nvPr/>
            </p:nvSpPr>
            <p:spPr>
              <a:xfrm>
                <a:off x="489325" y="1070500"/>
                <a:ext cx="61200" cy="4325"/>
              </a:xfrm>
              <a:custGeom>
                <a:avLst/>
                <a:gdLst/>
                <a:ahLst/>
                <a:cxnLst/>
                <a:rect l="l" t="t" r="r" b="b"/>
                <a:pathLst>
                  <a:path w="2448" h="173" extrusionOk="0">
                    <a:moveTo>
                      <a:pt x="0" y="1"/>
                    </a:moveTo>
                    <a:lnTo>
                      <a:pt x="0" y="172"/>
                    </a:lnTo>
                    <a:lnTo>
                      <a:pt x="2447" y="172"/>
                    </a:lnTo>
                    <a:lnTo>
                      <a:pt x="2447" y="1"/>
                    </a:lnTo>
                    <a:close/>
                  </a:path>
                </a:pathLst>
              </a:custGeom>
              <a:solidFill>
                <a:srgbClr val="E592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1609;p52"/>
              <p:cNvSpPr/>
              <p:nvPr/>
            </p:nvSpPr>
            <p:spPr>
              <a:xfrm>
                <a:off x="475275" y="519300"/>
                <a:ext cx="89300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3572" h="568" extrusionOk="0">
                    <a:moveTo>
                      <a:pt x="0" y="0"/>
                    </a:moveTo>
                    <a:lnTo>
                      <a:pt x="0" y="567"/>
                    </a:lnTo>
                    <a:lnTo>
                      <a:pt x="3571" y="567"/>
                    </a:lnTo>
                    <a:lnTo>
                      <a:pt x="3571" y="0"/>
                    </a:lnTo>
                    <a:close/>
                  </a:path>
                </a:pathLst>
              </a:custGeom>
              <a:solidFill>
                <a:srgbClr val="8F4C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" name="Google Shape;1610;p52"/>
              <p:cNvSpPr/>
              <p:nvPr/>
            </p:nvSpPr>
            <p:spPr>
              <a:xfrm>
                <a:off x="2259275" y="533475"/>
                <a:ext cx="61200" cy="557550"/>
              </a:xfrm>
              <a:custGeom>
                <a:avLst/>
                <a:gdLst/>
                <a:ahLst/>
                <a:cxnLst/>
                <a:rect l="l" t="t" r="r" b="b"/>
                <a:pathLst>
                  <a:path w="2448" h="22302" extrusionOk="0">
                    <a:moveTo>
                      <a:pt x="0" y="0"/>
                    </a:moveTo>
                    <a:lnTo>
                      <a:pt x="0" y="22302"/>
                    </a:lnTo>
                    <a:lnTo>
                      <a:pt x="2447" y="22302"/>
                    </a:lnTo>
                    <a:lnTo>
                      <a:pt x="2447" y="0"/>
                    </a:lnTo>
                    <a:close/>
                  </a:path>
                </a:pathLst>
              </a:custGeom>
              <a:solidFill>
                <a:srgbClr val="F5AD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1" name="Google Shape;1611;p52"/>
              <p:cNvSpPr/>
              <p:nvPr/>
            </p:nvSpPr>
            <p:spPr>
              <a:xfrm>
                <a:off x="2245225" y="500175"/>
                <a:ext cx="89300" cy="33325"/>
              </a:xfrm>
              <a:custGeom>
                <a:avLst/>
                <a:gdLst/>
                <a:ahLst/>
                <a:cxnLst/>
                <a:rect l="l" t="t" r="r" b="b"/>
                <a:pathLst>
                  <a:path w="3572" h="1333" extrusionOk="0">
                    <a:moveTo>
                      <a:pt x="1786" y="1"/>
                    </a:moveTo>
                    <a:lnTo>
                      <a:pt x="0" y="765"/>
                    </a:lnTo>
                    <a:lnTo>
                      <a:pt x="0" y="1332"/>
                    </a:lnTo>
                    <a:lnTo>
                      <a:pt x="3571" y="1332"/>
                    </a:lnTo>
                    <a:lnTo>
                      <a:pt x="3571" y="765"/>
                    </a:lnTo>
                    <a:lnTo>
                      <a:pt x="1786" y="1"/>
                    </a:lnTo>
                    <a:close/>
                  </a:path>
                </a:pathLst>
              </a:custGeom>
              <a:solidFill>
                <a:srgbClr val="E592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52"/>
              <p:cNvSpPr/>
              <p:nvPr/>
            </p:nvSpPr>
            <p:spPr>
              <a:xfrm>
                <a:off x="2259275" y="567125"/>
                <a:ext cx="61200" cy="4275"/>
              </a:xfrm>
              <a:custGeom>
                <a:avLst/>
                <a:gdLst/>
                <a:ahLst/>
                <a:cxnLst/>
                <a:rect l="l" t="t" r="r" b="b"/>
                <a:pathLst>
                  <a:path w="2448" h="171" extrusionOk="0">
                    <a:moveTo>
                      <a:pt x="0" y="1"/>
                    </a:moveTo>
                    <a:lnTo>
                      <a:pt x="0" y="171"/>
                    </a:lnTo>
                    <a:lnTo>
                      <a:pt x="2447" y="171"/>
                    </a:lnTo>
                    <a:lnTo>
                      <a:pt x="2447" y="1"/>
                    </a:lnTo>
                    <a:close/>
                  </a:path>
                </a:pathLst>
              </a:custGeom>
              <a:solidFill>
                <a:srgbClr val="E592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3" name="Google Shape;1613;p52"/>
              <p:cNvSpPr/>
              <p:nvPr/>
            </p:nvSpPr>
            <p:spPr>
              <a:xfrm>
                <a:off x="2259275" y="609050"/>
                <a:ext cx="61200" cy="4325"/>
              </a:xfrm>
              <a:custGeom>
                <a:avLst/>
                <a:gdLst/>
                <a:ahLst/>
                <a:cxnLst/>
                <a:rect l="l" t="t" r="r" b="b"/>
                <a:pathLst>
                  <a:path w="2448" h="173" extrusionOk="0">
                    <a:moveTo>
                      <a:pt x="0" y="1"/>
                    </a:moveTo>
                    <a:lnTo>
                      <a:pt x="0" y="172"/>
                    </a:lnTo>
                    <a:lnTo>
                      <a:pt x="2447" y="172"/>
                    </a:lnTo>
                    <a:lnTo>
                      <a:pt x="2447" y="1"/>
                    </a:lnTo>
                    <a:close/>
                  </a:path>
                </a:pathLst>
              </a:custGeom>
              <a:solidFill>
                <a:srgbClr val="E592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4" name="Google Shape;1614;p52"/>
              <p:cNvSpPr/>
              <p:nvPr/>
            </p:nvSpPr>
            <p:spPr>
              <a:xfrm>
                <a:off x="2259275" y="651000"/>
                <a:ext cx="61200" cy="4325"/>
              </a:xfrm>
              <a:custGeom>
                <a:avLst/>
                <a:gdLst/>
                <a:ahLst/>
                <a:cxnLst/>
                <a:rect l="l" t="t" r="r" b="b"/>
                <a:pathLst>
                  <a:path w="2448" h="173" extrusionOk="0">
                    <a:moveTo>
                      <a:pt x="0" y="0"/>
                    </a:moveTo>
                    <a:lnTo>
                      <a:pt x="0" y="172"/>
                    </a:lnTo>
                    <a:lnTo>
                      <a:pt x="2447" y="172"/>
                    </a:lnTo>
                    <a:lnTo>
                      <a:pt x="2447" y="0"/>
                    </a:lnTo>
                    <a:close/>
                  </a:path>
                </a:pathLst>
              </a:custGeom>
              <a:solidFill>
                <a:srgbClr val="E592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5" name="Google Shape;1615;p52"/>
              <p:cNvSpPr/>
              <p:nvPr/>
            </p:nvSpPr>
            <p:spPr>
              <a:xfrm>
                <a:off x="2259275" y="692975"/>
                <a:ext cx="61200" cy="4275"/>
              </a:xfrm>
              <a:custGeom>
                <a:avLst/>
                <a:gdLst/>
                <a:ahLst/>
                <a:cxnLst/>
                <a:rect l="l" t="t" r="r" b="b"/>
                <a:pathLst>
                  <a:path w="2448" h="171" extrusionOk="0">
                    <a:moveTo>
                      <a:pt x="0" y="0"/>
                    </a:moveTo>
                    <a:lnTo>
                      <a:pt x="0" y="171"/>
                    </a:lnTo>
                    <a:lnTo>
                      <a:pt x="2447" y="171"/>
                    </a:lnTo>
                    <a:lnTo>
                      <a:pt x="2447" y="0"/>
                    </a:lnTo>
                    <a:close/>
                  </a:path>
                </a:pathLst>
              </a:custGeom>
              <a:solidFill>
                <a:srgbClr val="E592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52"/>
              <p:cNvSpPr/>
              <p:nvPr/>
            </p:nvSpPr>
            <p:spPr>
              <a:xfrm>
                <a:off x="2259275" y="734900"/>
                <a:ext cx="61200" cy="4275"/>
              </a:xfrm>
              <a:custGeom>
                <a:avLst/>
                <a:gdLst/>
                <a:ahLst/>
                <a:cxnLst/>
                <a:rect l="l" t="t" r="r" b="b"/>
                <a:pathLst>
                  <a:path w="2448" h="171" extrusionOk="0">
                    <a:moveTo>
                      <a:pt x="0" y="1"/>
                    </a:moveTo>
                    <a:lnTo>
                      <a:pt x="0" y="171"/>
                    </a:lnTo>
                    <a:lnTo>
                      <a:pt x="2447" y="171"/>
                    </a:lnTo>
                    <a:lnTo>
                      <a:pt x="2447" y="1"/>
                    </a:lnTo>
                    <a:close/>
                  </a:path>
                </a:pathLst>
              </a:custGeom>
              <a:solidFill>
                <a:srgbClr val="E592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7" name="Google Shape;1617;p52"/>
              <p:cNvSpPr/>
              <p:nvPr/>
            </p:nvSpPr>
            <p:spPr>
              <a:xfrm>
                <a:off x="2259275" y="776875"/>
                <a:ext cx="61200" cy="4300"/>
              </a:xfrm>
              <a:custGeom>
                <a:avLst/>
                <a:gdLst/>
                <a:ahLst/>
                <a:cxnLst/>
                <a:rect l="l" t="t" r="r" b="b"/>
                <a:pathLst>
                  <a:path w="2448" h="172" extrusionOk="0">
                    <a:moveTo>
                      <a:pt x="0" y="1"/>
                    </a:moveTo>
                    <a:lnTo>
                      <a:pt x="0" y="171"/>
                    </a:lnTo>
                    <a:lnTo>
                      <a:pt x="2447" y="171"/>
                    </a:lnTo>
                    <a:lnTo>
                      <a:pt x="2447" y="1"/>
                    </a:lnTo>
                    <a:close/>
                  </a:path>
                </a:pathLst>
              </a:custGeom>
              <a:solidFill>
                <a:srgbClr val="E592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8" name="Google Shape;1618;p52"/>
              <p:cNvSpPr/>
              <p:nvPr/>
            </p:nvSpPr>
            <p:spPr>
              <a:xfrm>
                <a:off x="2259275" y="818825"/>
                <a:ext cx="61200" cy="4275"/>
              </a:xfrm>
              <a:custGeom>
                <a:avLst/>
                <a:gdLst/>
                <a:ahLst/>
                <a:cxnLst/>
                <a:rect l="l" t="t" r="r" b="b"/>
                <a:pathLst>
                  <a:path w="2448" h="171" extrusionOk="0">
                    <a:moveTo>
                      <a:pt x="0" y="0"/>
                    </a:moveTo>
                    <a:lnTo>
                      <a:pt x="0" y="170"/>
                    </a:lnTo>
                    <a:lnTo>
                      <a:pt x="2447" y="170"/>
                    </a:lnTo>
                    <a:lnTo>
                      <a:pt x="2447" y="0"/>
                    </a:lnTo>
                    <a:close/>
                  </a:path>
                </a:pathLst>
              </a:custGeom>
              <a:solidFill>
                <a:srgbClr val="E592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9" name="Google Shape;1619;p52"/>
              <p:cNvSpPr/>
              <p:nvPr/>
            </p:nvSpPr>
            <p:spPr>
              <a:xfrm>
                <a:off x="2259275" y="860750"/>
                <a:ext cx="61200" cy="4275"/>
              </a:xfrm>
              <a:custGeom>
                <a:avLst/>
                <a:gdLst/>
                <a:ahLst/>
                <a:cxnLst/>
                <a:rect l="l" t="t" r="r" b="b"/>
                <a:pathLst>
                  <a:path w="2448" h="171" extrusionOk="0">
                    <a:moveTo>
                      <a:pt x="0" y="0"/>
                    </a:moveTo>
                    <a:lnTo>
                      <a:pt x="0" y="171"/>
                    </a:lnTo>
                    <a:lnTo>
                      <a:pt x="2447" y="171"/>
                    </a:lnTo>
                    <a:lnTo>
                      <a:pt x="2447" y="0"/>
                    </a:lnTo>
                    <a:close/>
                  </a:path>
                </a:pathLst>
              </a:custGeom>
              <a:solidFill>
                <a:srgbClr val="E592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0" name="Google Shape;1620;p52"/>
              <p:cNvSpPr/>
              <p:nvPr/>
            </p:nvSpPr>
            <p:spPr>
              <a:xfrm>
                <a:off x="2259275" y="902725"/>
                <a:ext cx="61200" cy="4275"/>
              </a:xfrm>
              <a:custGeom>
                <a:avLst/>
                <a:gdLst/>
                <a:ahLst/>
                <a:cxnLst/>
                <a:rect l="l" t="t" r="r" b="b"/>
                <a:pathLst>
                  <a:path w="2448" h="171" extrusionOk="0">
                    <a:moveTo>
                      <a:pt x="0" y="1"/>
                    </a:moveTo>
                    <a:lnTo>
                      <a:pt x="0" y="171"/>
                    </a:lnTo>
                    <a:lnTo>
                      <a:pt x="2447" y="171"/>
                    </a:lnTo>
                    <a:lnTo>
                      <a:pt x="2447" y="1"/>
                    </a:lnTo>
                    <a:close/>
                  </a:path>
                </a:pathLst>
              </a:custGeom>
              <a:solidFill>
                <a:srgbClr val="E592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1" name="Google Shape;1621;p52"/>
              <p:cNvSpPr/>
              <p:nvPr/>
            </p:nvSpPr>
            <p:spPr>
              <a:xfrm>
                <a:off x="2259275" y="944650"/>
                <a:ext cx="61200" cy="4300"/>
              </a:xfrm>
              <a:custGeom>
                <a:avLst/>
                <a:gdLst/>
                <a:ahLst/>
                <a:cxnLst/>
                <a:rect l="l" t="t" r="r" b="b"/>
                <a:pathLst>
                  <a:path w="2448" h="172" extrusionOk="0">
                    <a:moveTo>
                      <a:pt x="0" y="1"/>
                    </a:moveTo>
                    <a:lnTo>
                      <a:pt x="0" y="171"/>
                    </a:lnTo>
                    <a:lnTo>
                      <a:pt x="2447" y="171"/>
                    </a:lnTo>
                    <a:lnTo>
                      <a:pt x="2447" y="1"/>
                    </a:lnTo>
                    <a:close/>
                  </a:path>
                </a:pathLst>
              </a:custGeom>
              <a:solidFill>
                <a:srgbClr val="E592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2" name="Google Shape;1622;p52"/>
              <p:cNvSpPr/>
              <p:nvPr/>
            </p:nvSpPr>
            <p:spPr>
              <a:xfrm>
                <a:off x="2259275" y="986600"/>
                <a:ext cx="61200" cy="4275"/>
              </a:xfrm>
              <a:custGeom>
                <a:avLst/>
                <a:gdLst/>
                <a:ahLst/>
                <a:cxnLst/>
                <a:rect l="l" t="t" r="r" b="b"/>
                <a:pathLst>
                  <a:path w="2448" h="171" extrusionOk="0">
                    <a:moveTo>
                      <a:pt x="0" y="0"/>
                    </a:moveTo>
                    <a:lnTo>
                      <a:pt x="0" y="170"/>
                    </a:lnTo>
                    <a:lnTo>
                      <a:pt x="2447" y="170"/>
                    </a:lnTo>
                    <a:lnTo>
                      <a:pt x="2447" y="0"/>
                    </a:lnTo>
                    <a:close/>
                  </a:path>
                </a:pathLst>
              </a:custGeom>
              <a:solidFill>
                <a:srgbClr val="E592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3" name="Google Shape;1623;p52"/>
              <p:cNvSpPr/>
              <p:nvPr/>
            </p:nvSpPr>
            <p:spPr>
              <a:xfrm>
                <a:off x="2259275" y="1028575"/>
                <a:ext cx="61200" cy="4275"/>
              </a:xfrm>
              <a:custGeom>
                <a:avLst/>
                <a:gdLst/>
                <a:ahLst/>
                <a:cxnLst/>
                <a:rect l="l" t="t" r="r" b="b"/>
                <a:pathLst>
                  <a:path w="2448" h="171" extrusionOk="0">
                    <a:moveTo>
                      <a:pt x="0" y="1"/>
                    </a:moveTo>
                    <a:lnTo>
                      <a:pt x="0" y="171"/>
                    </a:lnTo>
                    <a:lnTo>
                      <a:pt x="2447" y="171"/>
                    </a:lnTo>
                    <a:lnTo>
                      <a:pt x="2447" y="1"/>
                    </a:lnTo>
                    <a:close/>
                  </a:path>
                </a:pathLst>
              </a:custGeom>
              <a:solidFill>
                <a:srgbClr val="E592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4" name="Google Shape;1624;p52"/>
              <p:cNvSpPr/>
              <p:nvPr/>
            </p:nvSpPr>
            <p:spPr>
              <a:xfrm>
                <a:off x="2259275" y="1070500"/>
                <a:ext cx="61200" cy="4325"/>
              </a:xfrm>
              <a:custGeom>
                <a:avLst/>
                <a:gdLst/>
                <a:ahLst/>
                <a:cxnLst/>
                <a:rect l="l" t="t" r="r" b="b"/>
                <a:pathLst>
                  <a:path w="2448" h="173" extrusionOk="0">
                    <a:moveTo>
                      <a:pt x="0" y="1"/>
                    </a:moveTo>
                    <a:lnTo>
                      <a:pt x="0" y="172"/>
                    </a:lnTo>
                    <a:lnTo>
                      <a:pt x="2447" y="172"/>
                    </a:lnTo>
                    <a:lnTo>
                      <a:pt x="2447" y="1"/>
                    </a:lnTo>
                    <a:close/>
                  </a:path>
                </a:pathLst>
              </a:custGeom>
              <a:solidFill>
                <a:srgbClr val="E592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5" name="Google Shape;1625;p52"/>
              <p:cNvSpPr/>
              <p:nvPr/>
            </p:nvSpPr>
            <p:spPr>
              <a:xfrm>
                <a:off x="2245225" y="519300"/>
                <a:ext cx="89300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3572" h="568" extrusionOk="0">
                    <a:moveTo>
                      <a:pt x="0" y="0"/>
                    </a:moveTo>
                    <a:lnTo>
                      <a:pt x="0" y="567"/>
                    </a:lnTo>
                    <a:lnTo>
                      <a:pt x="3571" y="567"/>
                    </a:lnTo>
                    <a:lnTo>
                      <a:pt x="3571" y="0"/>
                    </a:lnTo>
                    <a:close/>
                  </a:path>
                </a:pathLst>
              </a:custGeom>
              <a:solidFill>
                <a:srgbClr val="8F4C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26" name="Google Shape;1626;p52"/>
            <p:cNvGrpSpPr/>
            <p:nvPr/>
          </p:nvGrpSpPr>
          <p:grpSpPr>
            <a:xfrm>
              <a:off x="2540996" y="4299312"/>
              <a:ext cx="1817862" cy="363877"/>
              <a:chOff x="303900" y="1448375"/>
              <a:chExt cx="882800" cy="176725"/>
            </a:xfrm>
          </p:grpSpPr>
          <p:grpSp>
            <p:nvGrpSpPr>
              <p:cNvPr id="1627" name="Google Shape;1627;p52"/>
              <p:cNvGrpSpPr/>
              <p:nvPr/>
            </p:nvGrpSpPr>
            <p:grpSpPr>
              <a:xfrm>
                <a:off x="399125" y="1448375"/>
                <a:ext cx="742525" cy="151400"/>
                <a:chOff x="399125" y="1276500"/>
                <a:chExt cx="742525" cy="151400"/>
              </a:xfrm>
            </p:grpSpPr>
            <p:sp>
              <p:nvSpPr>
                <p:cNvPr id="1628" name="Google Shape;1628;p52"/>
                <p:cNvSpPr/>
                <p:nvPr/>
              </p:nvSpPr>
              <p:spPr>
                <a:xfrm>
                  <a:off x="399125" y="1276500"/>
                  <a:ext cx="742525" cy="15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01" h="6056" extrusionOk="0">
                      <a:moveTo>
                        <a:pt x="19547" y="1"/>
                      </a:moveTo>
                      <a:cubicBezTo>
                        <a:pt x="19463" y="1"/>
                        <a:pt x="19377" y="24"/>
                        <a:pt x="19299" y="73"/>
                      </a:cubicBezTo>
                      <a:cubicBezTo>
                        <a:pt x="19162" y="162"/>
                        <a:pt x="19033" y="288"/>
                        <a:pt x="19016" y="456"/>
                      </a:cubicBezTo>
                      <a:lnTo>
                        <a:pt x="19016" y="456"/>
                      </a:lnTo>
                      <a:cubicBezTo>
                        <a:pt x="19012" y="453"/>
                        <a:pt x="19010" y="450"/>
                        <a:pt x="19009" y="450"/>
                      </a:cubicBezTo>
                      <a:lnTo>
                        <a:pt x="19009" y="450"/>
                      </a:lnTo>
                      <a:cubicBezTo>
                        <a:pt x="19007" y="450"/>
                        <a:pt x="19009" y="456"/>
                        <a:pt x="19015" y="467"/>
                      </a:cubicBezTo>
                      <a:cubicBezTo>
                        <a:pt x="19015" y="464"/>
                        <a:pt x="19015" y="460"/>
                        <a:pt x="19016" y="456"/>
                      </a:cubicBezTo>
                      <a:lnTo>
                        <a:pt x="19016" y="456"/>
                      </a:lnTo>
                      <a:cubicBezTo>
                        <a:pt x="19048" y="493"/>
                        <a:pt x="19178" y="691"/>
                        <a:pt x="19165" y="691"/>
                      </a:cubicBezTo>
                      <a:cubicBezTo>
                        <a:pt x="19163" y="691"/>
                        <a:pt x="19157" y="687"/>
                        <a:pt x="19148" y="677"/>
                      </a:cubicBezTo>
                      <a:cubicBezTo>
                        <a:pt x="18990" y="507"/>
                        <a:pt x="18748" y="355"/>
                        <a:pt x="18413" y="279"/>
                      </a:cubicBezTo>
                      <a:cubicBezTo>
                        <a:pt x="18264" y="245"/>
                        <a:pt x="18108" y="229"/>
                        <a:pt x="17952" y="229"/>
                      </a:cubicBezTo>
                      <a:cubicBezTo>
                        <a:pt x="17702" y="229"/>
                        <a:pt x="17453" y="270"/>
                        <a:pt x="17232" y="339"/>
                      </a:cubicBezTo>
                      <a:cubicBezTo>
                        <a:pt x="16540" y="558"/>
                        <a:pt x="16308" y="958"/>
                        <a:pt x="16203" y="1360"/>
                      </a:cubicBezTo>
                      <a:cubicBezTo>
                        <a:pt x="16195" y="1354"/>
                        <a:pt x="16189" y="1350"/>
                        <a:pt x="16182" y="1345"/>
                      </a:cubicBezTo>
                      <a:cubicBezTo>
                        <a:pt x="16042" y="1266"/>
                        <a:pt x="15861" y="1226"/>
                        <a:pt x="15672" y="1226"/>
                      </a:cubicBezTo>
                      <a:cubicBezTo>
                        <a:pt x="15580" y="1226"/>
                        <a:pt x="15486" y="1235"/>
                        <a:pt x="15393" y="1254"/>
                      </a:cubicBezTo>
                      <a:cubicBezTo>
                        <a:pt x="15071" y="1321"/>
                        <a:pt x="14839" y="1470"/>
                        <a:pt x="14646" y="1614"/>
                      </a:cubicBezTo>
                      <a:cubicBezTo>
                        <a:pt x="14535" y="1697"/>
                        <a:pt x="14431" y="1784"/>
                        <a:pt x="14348" y="1873"/>
                      </a:cubicBezTo>
                      <a:cubicBezTo>
                        <a:pt x="14294" y="1670"/>
                        <a:pt x="14107" y="1476"/>
                        <a:pt x="13833" y="1325"/>
                      </a:cubicBezTo>
                      <a:cubicBezTo>
                        <a:pt x="13459" y="1115"/>
                        <a:pt x="12945" y="999"/>
                        <a:pt x="12402" y="999"/>
                      </a:cubicBezTo>
                      <a:cubicBezTo>
                        <a:pt x="11835" y="1000"/>
                        <a:pt x="11286" y="1118"/>
                        <a:pt x="10844" y="1303"/>
                      </a:cubicBezTo>
                      <a:cubicBezTo>
                        <a:pt x="9994" y="1656"/>
                        <a:pt x="9649" y="2219"/>
                        <a:pt x="9614" y="2776"/>
                      </a:cubicBezTo>
                      <a:cubicBezTo>
                        <a:pt x="9406" y="2595"/>
                        <a:pt x="9032" y="2467"/>
                        <a:pt x="8628" y="2467"/>
                      </a:cubicBezTo>
                      <a:cubicBezTo>
                        <a:pt x="8593" y="2467"/>
                        <a:pt x="8558" y="2468"/>
                        <a:pt x="8523" y="2470"/>
                      </a:cubicBezTo>
                      <a:cubicBezTo>
                        <a:pt x="8107" y="2492"/>
                        <a:pt x="7765" y="2646"/>
                        <a:pt x="7600" y="2842"/>
                      </a:cubicBezTo>
                      <a:cubicBezTo>
                        <a:pt x="7528" y="2729"/>
                        <a:pt x="7409" y="2625"/>
                        <a:pt x="7251" y="2537"/>
                      </a:cubicBezTo>
                      <a:cubicBezTo>
                        <a:pt x="6936" y="2358"/>
                        <a:pt x="6514" y="2274"/>
                        <a:pt x="6086" y="2274"/>
                      </a:cubicBezTo>
                      <a:cubicBezTo>
                        <a:pt x="5702" y="2274"/>
                        <a:pt x="5313" y="2341"/>
                        <a:pt x="4990" y="2466"/>
                      </a:cubicBezTo>
                      <a:cubicBezTo>
                        <a:pt x="4415" y="2690"/>
                        <a:pt x="4145" y="3053"/>
                        <a:pt x="4155" y="3420"/>
                      </a:cubicBezTo>
                      <a:cubicBezTo>
                        <a:pt x="4134" y="3400"/>
                        <a:pt x="4114" y="3381"/>
                        <a:pt x="4093" y="3362"/>
                      </a:cubicBezTo>
                      <a:cubicBezTo>
                        <a:pt x="3833" y="3141"/>
                        <a:pt x="3443" y="2965"/>
                        <a:pt x="2958" y="2905"/>
                      </a:cubicBezTo>
                      <a:cubicBezTo>
                        <a:pt x="2851" y="2892"/>
                        <a:pt x="2745" y="2886"/>
                        <a:pt x="2641" y="2886"/>
                      </a:cubicBezTo>
                      <a:cubicBezTo>
                        <a:pt x="2276" y="2886"/>
                        <a:pt x="1933" y="2962"/>
                        <a:pt x="1658" y="3101"/>
                      </a:cubicBezTo>
                      <a:cubicBezTo>
                        <a:pt x="1288" y="3289"/>
                        <a:pt x="1045" y="3547"/>
                        <a:pt x="833" y="3790"/>
                      </a:cubicBezTo>
                      <a:cubicBezTo>
                        <a:pt x="593" y="4064"/>
                        <a:pt x="405" y="4349"/>
                        <a:pt x="257" y="4641"/>
                      </a:cubicBezTo>
                      <a:cubicBezTo>
                        <a:pt x="247" y="4658"/>
                        <a:pt x="9" y="6038"/>
                        <a:pt x="1" y="6055"/>
                      </a:cubicBezTo>
                      <a:lnTo>
                        <a:pt x="19658" y="4695"/>
                      </a:lnTo>
                      <a:lnTo>
                        <a:pt x="29700" y="6054"/>
                      </a:lnTo>
                      <a:cubicBezTo>
                        <a:pt x="29696" y="6035"/>
                        <a:pt x="29573" y="4657"/>
                        <a:pt x="29570" y="4640"/>
                      </a:cubicBezTo>
                      <a:cubicBezTo>
                        <a:pt x="29494" y="4348"/>
                        <a:pt x="29397" y="4061"/>
                        <a:pt x="29274" y="3789"/>
                      </a:cubicBezTo>
                      <a:cubicBezTo>
                        <a:pt x="29166" y="3545"/>
                        <a:pt x="29041" y="3286"/>
                        <a:pt x="28853" y="3100"/>
                      </a:cubicBezTo>
                      <a:cubicBezTo>
                        <a:pt x="28713" y="2960"/>
                        <a:pt x="28538" y="2885"/>
                        <a:pt x="28352" y="2885"/>
                      </a:cubicBezTo>
                      <a:cubicBezTo>
                        <a:pt x="28298" y="2885"/>
                        <a:pt x="28244" y="2891"/>
                        <a:pt x="28189" y="2904"/>
                      </a:cubicBezTo>
                      <a:cubicBezTo>
                        <a:pt x="27941" y="2962"/>
                        <a:pt x="27741" y="3140"/>
                        <a:pt x="27608" y="3361"/>
                      </a:cubicBezTo>
                      <a:cubicBezTo>
                        <a:pt x="27597" y="3379"/>
                        <a:pt x="27587" y="3399"/>
                        <a:pt x="27576" y="3419"/>
                      </a:cubicBezTo>
                      <a:cubicBezTo>
                        <a:pt x="27581" y="3052"/>
                        <a:pt x="27443" y="2687"/>
                        <a:pt x="27149" y="2465"/>
                      </a:cubicBezTo>
                      <a:cubicBezTo>
                        <a:pt x="26984" y="2341"/>
                        <a:pt x="26785" y="2274"/>
                        <a:pt x="26589" y="2274"/>
                      </a:cubicBezTo>
                      <a:cubicBezTo>
                        <a:pt x="26370" y="2274"/>
                        <a:pt x="26154" y="2357"/>
                        <a:pt x="25993" y="2536"/>
                      </a:cubicBezTo>
                      <a:cubicBezTo>
                        <a:pt x="25913" y="2624"/>
                        <a:pt x="25853" y="2728"/>
                        <a:pt x="25815" y="2841"/>
                      </a:cubicBezTo>
                      <a:cubicBezTo>
                        <a:pt x="25730" y="2645"/>
                        <a:pt x="25554" y="2492"/>
                        <a:pt x="25343" y="2468"/>
                      </a:cubicBezTo>
                      <a:cubicBezTo>
                        <a:pt x="25324" y="2466"/>
                        <a:pt x="25306" y="2465"/>
                        <a:pt x="25287" y="2465"/>
                      </a:cubicBezTo>
                      <a:cubicBezTo>
                        <a:pt x="25081" y="2465"/>
                        <a:pt x="24891" y="2594"/>
                        <a:pt x="24785" y="2775"/>
                      </a:cubicBezTo>
                      <a:cubicBezTo>
                        <a:pt x="24766" y="2218"/>
                        <a:pt x="24591" y="1655"/>
                        <a:pt x="24156" y="1301"/>
                      </a:cubicBezTo>
                      <a:cubicBezTo>
                        <a:pt x="23930" y="1117"/>
                        <a:pt x="23649" y="999"/>
                        <a:pt x="23360" y="997"/>
                      </a:cubicBezTo>
                      <a:cubicBezTo>
                        <a:pt x="23082" y="997"/>
                        <a:pt x="22820" y="1114"/>
                        <a:pt x="22628" y="1323"/>
                      </a:cubicBezTo>
                      <a:cubicBezTo>
                        <a:pt x="22487" y="1475"/>
                        <a:pt x="22392" y="1669"/>
                        <a:pt x="22365" y="1872"/>
                      </a:cubicBezTo>
                      <a:cubicBezTo>
                        <a:pt x="22322" y="1783"/>
                        <a:pt x="22269" y="1696"/>
                        <a:pt x="22212" y="1613"/>
                      </a:cubicBezTo>
                      <a:cubicBezTo>
                        <a:pt x="22113" y="1468"/>
                        <a:pt x="21995" y="1320"/>
                        <a:pt x="21831" y="1253"/>
                      </a:cubicBezTo>
                      <a:cubicBezTo>
                        <a:pt x="21783" y="1234"/>
                        <a:pt x="21734" y="1224"/>
                        <a:pt x="21686" y="1224"/>
                      </a:cubicBezTo>
                      <a:cubicBezTo>
                        <a:pt x="21590" y="1224"/>
                        <a:pt x="21499" y="1264"/>
                        <a:pt x="21427" y="1344"/>
                      </a:cubicBezTo>
                      <a:cubicBezTo>
                        <a:pt x="21423" y="1347"/>
                        <a:pt x="21419" y="1352"/>
                        <a:pt x="21417" y="1358"/>
                      </a:cubicBezTo>
                      <a:cubicBezTo>
                        <a:pt x="21362" y="957"/>
                        <a:pt x="21244" y="557"/>
                        <a:pt x="20891" y="338"/>
                      </a:cubicBezTo>
                      <a:cubicBezTo>
                        <a:pt x="20778" y="268"/>
                        <a:pt x="20650" y="228"/>
                        <a:pt x="20523" y="228"/>
                      </a:cubicBezTo>
                      <a:cubicBezTo>
                        <a:pt x="20443" y="228"/>
                        <a:pt x="20364" y="244"/>
                        <a:pt x="20288" y="278"/>
                      </a:cubicBezTo>
                      <a:cubicBezTo>
                        <a:pt x="20115" y="354"/>
                        <a:pt x="19992" y="505"/>
                        <a:pt x="19912" y="676"/>
                      </a:cubicBezTo>
                      <a:cubicBezTo>
                        <a:pt x="19908" y="685"/>
                        <a:pt x="19905" y="689"/>
                        <a:pt x="19904" y="689"/>
                      </a:cubicBezTo>
                      <a:cubicBezTo>
                        <a:pt x="19897" y="689"/>
                        <a:pt x="19979" y="454"/>
                        <a:pt x="19996" y="420"/>
                      </a:cubicBezTo>
                      <a:lnTo>
                        <a:pt x="19996" y="420"/>
                      </a:lnTo>
                      <a:cubicBezTo>
                        <a:pt x="19997" y="424"/>
                        <a:pt x="19997" y="427"/>
                        <a:pt x="19997" y="431"/>
                      </a:cubicBezTo>
                      <a:cubicBezTo>
                        <a:pt x="19999" y="420"/>
                        <a:pt x="20000" y="416"/>
                        <a:pt x="19999" y="416"/>
                      </a:cubicBezTo>
                      <a:lnTo>
                        <a:pt x="19999" y="416"/>
                      </a:lnTo>
                      <a:cubicBezTo>
                        <a:pt x="19999" y="416"/>
                        <a:pt x="19998" y="417"/>
                        <a:pt x="19996" y="420"/>
                      </a:cubicBezTo>
                      <a:lnTo>
                        <a:pt x="19996" y="420"/>
                      </a:lnTo>
                      <a:cubicBezTo>
                        <a:pt x="19996" y="411"/>
                        <a:pt x="19995" y="402"/>
                        <a:pt x="19995" y="392"/>
                      </a:cubicBezTo>
                      <a:cubicBezTo>
                        <a:pt x="19970" y="154"/>
                        <a:pt x="19765" y="1"/>
                        <a:pt x="19547" y="1"/>
                      </a:cubicBezTo>
                      <a:close/>
                    </a:path>
                  </a:pathLst>
                </a:custGeom>
                <a:solidFill>
                  <a:srgbClr val="A8A53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9" name="Google Shape;1629;p52"/>
                <p:cNvSpPr/>
                <p:nvPr/>
              </p:nvSpPr>
              <p:spPr>
                <a:xfrm>
                  <a:off x="399125" y="1276500"/>
                  <a:ext cx="742525" cy="15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01" h="6056" extrusionOk="0">
                      <a:moveTo>
                        <a:pt x="19547" y="1"/>
                      </a:moveTo>
                      <a:cubicBezTo>
                        <a:pt x="19463" y="1"/>
                        <a:pt x="19377" y="24"/>
                        <a:pt x="19299" y="73"/>
                      </a:cubicBezTo>
                      <a:cubicBezTo>
                        <a:pt x="19162" y="162"/>
                        <a:pt x="19033" y="288"/>
                        <a:pt x="19016" y="456"/>
                      </a:cubicBezTo>
                      <a:lnTo>
                        <a:pt x="19016" y="456"/>
                      </a:lnTo>
                      <a:cubicBezTo>
                        <a:pt x="19012" y="453"/>
                        <a:pt x="19010" y="450"/>
                        <a:pt x="19009" y="450"/>
                      </a:cubicBezTo>
                      <a:lnTo>
                        <a:pt x="19009" y="450"/>
                      </a:lnTo>
                      <a:cubicBezTo>
                        <a:pt x="19007" y="450"/>
                        <a:pt x="19009" y="456"/>
                        <a:pt x="19015" y="467"/>
                      </a:cubicBezTo>
                      <a:cubicBezTo>
                        <a:pt x="19015" y="464"/>
                        <a:pt x="19015" y="460"/>
                        <a:pt x="19016" y="456"/>
                      </a:cubicBezTo>
                      <a:lnTo>
                        <a:pt x="19016" y="456"/>
                      </a:lnTo>
                      <a:cubicBezTo>
                        <a:pt x="19048" y="493"/>
                        <a:pt x="19178" y="691"/>
                        <a:pt x="19165" y="691"/>
                      </a:cubicBezTo>
                      <a:cubicBezTo>
                        <a:pt x="19163" y="691"/>
                        <a:pt x="19157" y="687"/>
                        <a:pt x="19148" y="677"/>
                      </a:cubicBezTo>
                      <a:cubicBezTo>
                        <a:pt x="18990" y="507"/>
                        <a:pt x="18748" y="355"/>
                        <a:pt x="18413" y="279"/>
                      </a:cubicBezTo>
                      <a:cubicBezTo>
                        <a:pt x="18264" y="245"/>
                        <a:pt x="18108" y="229"/>
                        <a:pt x="17952" y="229"/>
                      </a:cubicBezTo>
                      <a:cubicBezTo>
                        <a:pt x="17702" y="229"/>
                        <a:pt x="17453" y="270"/>
                        <a:pt x="17232" y="339"/>
                      </a:cubicBezTo>
                      <a:cubicBezTo>
                        <a:pt x="16540" y="558"/>
                        <a:pt x="16308" y="958"/>
                        <a:pt x="16203" y="1360"/>
                      </a:cubicBezTo>
                      <a:cubicBezTo>
                        <a:pt x="16195" y="1354"/>
                        <a:pt x="16189" y="1350"/>
                        <a:pt x="16182" y="1345"/>
                      </a:cubicBezTo>
                      <a:cubicBezTo>
                        <a:pt x="16042" y="1266"/>
                        <a:pt x="15861" y="1226"/>
                        <a:pt x="15672" y="1226"/>
                      </a:cubicBezTo>
                      <a:cubicBezTo>
                        <a:pt x="15580" y="1226"/>
                        <a:pt x="15486" y="1235"/>
                        <a:pt x="15393" y="1254"/>
                      </a:cubicBezTo>
                      <a:cubicBezTo>
                        <a:pt x="15071" y="1321"/>
                        <a:pt x="14839" y="1470"/>
                        <a:pt x="14646" y="1614"/>
                      </a:cubicBezTo>
                      <a:cubicBezTo>
                        <a:pt x="14535" y="1697"/>
                        <a:pt x="14431" y="1784"/>
                        <a:pt x="14348" y="1873"/>
                      </a:cubicBezTo>
                      <a:cubicBezTo>
                        <a:pt x="14294" y="1670"/>
                        <a:pt x="14107" y="1476"/>
                        <a:pt x="13833" y="1325"/>
                      </a:cubicBezTo>
                      <a:cubicBezTo>
                        <a:pt x="13459" y="1115"/>
                        <a:pt x="12945" y="999"/>
                        <a:pt x="12402" y="999"/>
                      </a:cubicBezTo>
                      <a:cubicBezTo>
                        <a:pt x="11835" y="1000"/>
                        <a:pt x="11286" y="1118"/>
                        <a:pt x="10844" y="1303"/>
                      </a:cubicBezTo>
                      <a:cubicBezTo>
                        <a:pt x="9994" y="1656"/>
                        <a:pt x="9649" y="2219"/>
                        <a:pt x="9614" y="2776"/>
                      </a:cubicBezTo>
                      <a:cubicBezTo>
                        <a:pt x="9406" y="2595"/>
                        <a:pt x="9032" y="2467"/>
                        <a:pt x="8628" y="2467"/>
                      </a:cubicBezTo>
                      <a:cubicBezTo>
                        <a:pt x="8593" y="2467"/>
                        <a:pt x="8558" y="2468"/>
                        <a:pt x="8523" y="2470"/>
                      </a:cubicBezTo>
                      <a:cubicBezTo>
                        <a:pt x="8107" y="2492"/>
                        <a:pt x="7765" y="2646"/>
                        <a:pt x="7600" y="2842"/>
                      </a:cubicBezTo>
                      <a:cubicBezTo>
                        <a:pt x="7528" y="2729"/>
                        <a:pt x="7409" y="2625"/>
                        <a:pt x="7251" y="2537"/>
                      </a:cubicBezTo>
                      <a:cubicBezTo>
                        <a:pt x="6936" y="2358"/>
                        <a:pt x="6514" y="2274"/>
                        <a:pt x="6086" y="2274"/>
                      </a:cubicBezTo>
                      <a:cubicBezTo>
                        <a:pt x="5702" y="2274"/>
                        <a:pt x="5313" y="2341"/>
                        <a:pt x="4990" y="2466"/>
                      </a:cubicBezTo>
                      <a:cubicBezTo>
                        <a:pt x="4415" y="2690"/>
                        <a:pt x="4145" y="3053"/>
                        <a:pt x="4155" y="3420"/>
                      </a:cubicBezTo>
                      <a:cubicBezTo>
                        <a:pt x="4134" y="3400"/>
                        <a:pt x="4114" y="3381"/>
                        <a:pt x="4093" y="3362"/>
                      </a:cubicBezTo>
                      <a:cubicBezTo>
                        <a:pt x="3833" y="3141"/>
                        <a:pt x="3443" y="2965"/>
                        <a:pt x="2958" y="2905"/>
                      </a:cubicBezTo>
                      <a:cubicBezTo>
                        <a:pt x="2851" y="2892"/>
                        <a:pt x="2745" y="2886"/>
                        <a:pt x="2641" y="2886"/>
                      </a:cubicBezTo>
                      <a:cubicBezTo>
                        <a:pt x="2276" y="2886"/>
                        <a:pt x="1933" y="2962"/>
                        <a:pt x="1658" y="3101"/>
                      </a:cubicBezTo>
                      <a:cubicBezTo>
                        <a:pt x="1288" y="3289"/>
                        <a:pt x="1045" y="3547"/>
                        <a:pt x="833" y="3790"/>
                      </a:cubicBezTo>
                      <a:cubicBezTo>
                        <a:pt x="593" y="4064"/>
                        <a:pt x="405" y="4349"/>
                        <a:pt x="257" y="4641"/>
                      </a:cubicBezTo>
                      <a:cubicBezTo>
                        <a:pt x="247" y="4658"/>
                        <a:pt x="9" y="6038"/>
                        <a:pt x="1" y="6055"/>
                      </a:cubicBezTo>
                      <a:lnTo>
                        <a:pt x="19658" y="4695"/>
                      </a:lnTo>
                      <a:lnTo>
                        <a:pt x="29700" y="6054"/>
                      </a:lnTo>
                      <a:cubicBezTo>
                        <a:pt x="29696" y="6035"/>
                        <a:pt x="29573" y="4657"/>
                        <a:pt x="29570" y="4640"/>
                      </a:cubicBezTo>
                      <a:cubicBezTo>
                        <a:pt x="29494" y="4348"/>
                        <a:pt x="29397" y="4061"/>
                        <a:pt x="29274" y="3789"/>
                      </a:cubicBezTo>
                      <a:cubicBezTo>
                        <a:pt x="29166" y="3545"/>
                        <a:pt x="29041" y="3286"/>
                        <a:pt x="28853" y="3100"/>
                      </a:cubicBezTo>
                      <a:cubicBezTo>
                        <a:pt x="28713" y="2960"/>
                        <a:pt x="28538" y="2885"/>
                        <a:pt x="28352" y="2885"/>
                      </a:cubicBezTo>
                      <a:cubicBezTo>
                        <a:pt x="28298" y="2885"/>
                        <a:pt x="28244" y="2891"/>
                        <a:pt x="28189" y="2904"/>
                      </a:cubicBezTo>
                      <a:cubicBezTo>
                        <a:pt x="27941" y="2962"/>
                        <a:pt x="27741" y="3140"/>
                        <a:pt x="27608" y="3361"/>
                      </a:cubicBezTo>
                      <a:cubicBezTo>
                        <a:pt x="27597" y="3379"/>
                        <a:pt x="27587" y="3399"/>
                        <a:pt x="27576" y="3419"/>
                      </a:cubicBezTo>
                      <a:cubicBezTo>
                        <a:pt x="27581" y="3052"/>
                        <a:pt x="27443" y="2687"/>
                        <a:pt x="27149" y="2465"/>
                      </a:cubicBezTo>
                      <a:cubicBezTo>
                        <a:pt x="26984" y="2341"/>
                        <a:pt x="26785" y="2274"/>
                        <a:pt x="26589" y="2274"/>
                      </a:cubicBezTo>
                      <a:cubicBezTo>
                        <a:pt x="26370" y="2274"/>
                        <a:pt x="26154" y="2357"/>
                        <a:pt x="25993" y="2536"/>
                      </a:cubicBezTo>
                      <a:cubicBezTo>
                        <a:pt x="25913" y="2624"/>
                        <a:pt x="25853" y="2728"/>
                        <a:pt x="25815" y="2841"/>
                      </a:cubicBezTo>
                      <a:cubicBezTo>
                        <a:pt x="25730" y="2645"/>
                        <a:pt x="25554" y="2492"/>
                        <a:pt x="25343" y="2468"/>
                      </a:cubicBezTo>
                      <a:cubicBezTo>
                        <a:pt x="25324" y="2466"/>
                        <a:pt x="25306" y="2465"/>
                        <a:pt x="25287" y="2465"/>
                      </a:cubicBezTo>
                      <a:cubicBezTo>
                        <a:pt x="25081" y="2465"/>
                        <a:pt x="24891" y="2594"/>
                        <a:pt x="24785" y="2775"/>
                      </a:cubicBezTo>
                      <a:cubicBezTo>
                        <a:pt x="24766" y="2218"/>
                        <a:pt x="24591" y="1655"/>
                        <a:pt x="24156" y="1301"/>
                      </a:cubicBezTo>
                      <a:cubicBezTo>
                        <a:pt x="23930" y="1117"/>
                        <a:pt x="23649" y="999"/>
                        <a:pt x="23360" y="997"/>
                      </a:cubicBezTo>
                      <a:cubicBezTo>
                        <a:pt x="23082" y="997"/>
                        <a:pt x="22820" y="1114"/>
                        <a:pt x="22628" y="1323"/>
                      </a:cubicBezTo>
                      <a:cubicBezTo>
                        <a:pt x="22487" y="1475"/>
                        <a:pt x="22392" y="1669"/>
                        <a:pt x="22365" y="1872"/>
                      </a:cubicBezTo>
                      <a:cubicBezTo>
                        <a:pt x="22322" y="1783"/>
                        <a:pt x="22269" y="1696"/>
                        <a:pt x="22212" y="1613"/>
                      </a:cubicBezTo>
                      <a:cubicBezTo>
                        <a:pt x="22113" y="1468"/>
                        <a:pt x="21995" y="1320"/>
                        <a:pt x="21831" y="1253"/>
                      </a:cubicBezTo>
                      <a:cubicBezTo>
                        <a:pt x="21783" y="1234"/>
                        <a:pt x="21734" y="1224"/>
                        <a:pt x="21686" y="1224"/>
                      </a:cubicBezTo>
                      <a:cubicBezTo>
                        <a:pt x="21590" y="1224"/>
                        <a:pt x="21499" y="1264"/>
                        <a:pt x="21427" y="1344"/>
                      </a:cubicBezTo>
                      <a:cubicBezTo>
                        <a:pt x="21423" y="1347"/>
                        <a:pt x="21419" y="1352"/>
                        <a:pt x="21417" y="1358"/>
                      </a:cubicBezTo>
                      <a:cubicBezTo>
                        <a:pt x="21362" y="957"/>
                        <a:pt x="21244" y="557"/>
                        <a:pt x="20891" y="338"/>
                      </a:cubicBezTo>
                      <a:cubicBezTo>
                        <a:pt x="20778" y="268"/>
                        <a:pt x="20650" y="228"/>
                        <a:pt x="20523" y="228"/>
                      </a:cubicBezTo>
                      <a:cubicBezTo>
                        <a:pt x="20443" y="228"/>
                        <a:pt x="20364" y="244"/>
                        <a:pt x="20288" y="278"/>
                      </a:cubicBezTo>
                      <a:cubicBezTo>
                        <a:pt x="20115" y="354"/>
                        <a:pt x="19992" y="505"/>
                        <a:pt x="19912" y="676"/>
                      </a:cubicBezTo>
                      <a:cubicBezTo>
                        <a:pt x="19908" y="685"/>
                        <a:pt x="19905" y="689"/>
                        <a:pt x="19904" y="689"/>
                      </a:cubicBezTo>
                      <a:cubicBezTo>
                        <a:pt x="19897" y="689"/>
                        <a:pt x="19979" y="454"/>
                        <a:pt x="19996" y="420"/>
                      </a:cubicBezTo>
                      <a:lnTo>
                        <a:pt x="19996" y="420"/>
                      </a:lnTo>
                      <a:cubicBezTo>
                        <a:pt x="19997" y="424"/>
                        <a:pt x="19997" y="427"/>
                        <a:pt x="19997" y="431"/>
                      </a:cubicBezTo>
                      <a:cubicBezTo>
                        <a:pt x="19999" y="420"/>
                        <a:pt x="20000" y="416"/>
                        <a:pt x="19999" y="416"/>
                      </a:cubicBezTo>
                      <a:lnTo>
                        <a:pt x="19999" y="416"/>
                      </a:lnTo>
                      <a:cubicBezTo>
                        <a:pt x="19999" y="416"/>
                        <a:pt x="19998" y="417"/>
                        <a:pt x="19996" y="420"/>
                      </a:cubicBezTo>
                      <a:lnTo>
                        <a:pt x="19996" y="420"/>
                      </a:lnTo>
                      <a:cubicBezTo>
                        <a:pt x="19996" y="411"/>
                        <a:pt x="19995" y="402"/>
                        <a:pt x="19995" y="392"/>
                      </a:cubicBezTo>
                      <a:cubicBezTo>
                        <a:pt x="19970" y="154"/>
                        <a:pt x="19765" y="1"/>
                        <a:pt x="19547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24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630" name="Google Shape;1630;p52"/>
              <p:cNvSpPr/>
              <p:nvPr/>
            </p:nvSpPr>
            <p:spPr>
              <a:xfrm>
                <a:off x="303900" y="1466725"/>
                <a:ext cx="882800" cy="158375"/>
              </a:xfrm>
              <a:custGeom>
                <a:avLst/>
                <a:gdLst/>
                <a:ahLst/>
                <a:cxnLst/>
                <a:rect l="l" t="t" r="r" b="b"/>
                <a:pathLst>
                  <a:path w="35312" h="6335" extrusionOk="0">
                    <a:moveTo>
                      <a:pt x="22337" y="1"/>
                    </a:moveTo>
                    <a:cubicBezTo>
                      <a:pt x="22281" y="1"/>
                      <a:pt x="22223" y="7"/>
                      <a:pt x="22164" y="20"/>
                    </a:cubicBezTo>
                    <a:cubicBezTo>
                      <a:pt x="21590" y="147"/>
                      <a:pt x="21128" y="524"/>
                      <a:pt x="20781" y="793"/>
                    </a:cubicBezTo>
                    <a:cubicBezTo>
                      <a:pt x="20150" y="1276"/>
                      <a:pt x="19947" y="1848"/>
                      <a:pt x="19877" y="2420"/>
                    </a:cubicBezTo>
                    <a:cubicBezTo>
                      <a:pt x="19872" y="2456"/>
                      <a:pt x="19842" y="2477"/>
                      <a:pt x="19812" y="2477"/>
                    </a:cubicBezTo>
                    <a:cubicBezTo>
                      <a:pt x="19791" y="2477"/>
                      <a:pt x="19771" y="2468"/>
                      <a:pt x="19756" y="2448"/>
                    </a:cubicBezTo>
                    <a:cubicBezTo>
                      <a:pt x="19724" y="2403"/>
                      <a:pt x="19687" y="2358"/>
                      <a:pt x="19645" y="2315"/>
                    </a:cubicBezTo>
                    <a:cubicBezTo>
                      <a:pt x="19481" y="2145"/>
                      <a:pt x="19230" y="1992"/>
                      <a:pt x="18883" y="1916"/>
                    </a:cubicBezTo>
                    <a:cubicBezTo>
                      <a:pt x="18727" y="1882"/>
                      <a:pt x="18565" y="1866"/>
                      <a:pt x="18403" y="1866"/>
                    </a:cubicBezTo>
                    <a:cubicBezTo>
                      <a:pt x="18144" y="1866"/>
                      <a:pt x="17885" y="1907"/>
                      <a:pt x="17656" y="1976"/>
                    </a:cubicBezTo>
                    <a:cubicBezTo>
                      <a:pt x="16938" y="2196"/>
                      <a:pt x="16697" y="2595"/>
                      <a:pt x="16587" y="2997"/>
                    </a:cubicBezTo>
                    <a:cubicBezTo>
                      <a:pt x="16579" y="2991"/>
                      <a:pt x="16573" y="2987"/>
                      <a:pt x="16566" y="2982"/>
                    </a:cubicBezTo>
                    <a:cubicBezTo>
                      <a:pt x="16420" y="2903"/>
                      <a:pt x="16234" y="2863"/>
                      <a:pt x="16039" y="2863"/>
                    </a:cubicBezTo>
                    <a:cubicBezTo>
                      <a:pt x="15942" y="2863"/>
                      <a:pt x="15843" y="2873"/>
                      <a:pt x="15746" y="2892"/>
                    </a:cubicBezTo>
                    <a:cubicBezTo>
                      <a:pt x="15413" y="2959"/>
                      <a:pt x="15171" y="3107"/>
                      <a:pt x="14969" y="3251"/>
                    </a:cubicBezTo>
                    <a:cubicBezTo>
                      <a:pt x="14884" y="3312"/>
                      <a:pt x="14802" y="3375"/>
                      <a:pt x="14731" y="3441"/>
                    </a:cubicBezTo>
                    <a:cubicBezTo>
                      <a:pt x="14718" y="3453"/>
                      <a:pt x="14702" y="3459"/>
                      <a:pt x="14686" y="3459"/>
                    </a:cubicBezTo>
                    <a:cubicBezTo>
                      <a:pt x="14662" y="3459"/>
                      <a:pt x="14638" y="3446"/>
                      <a:pt x="14627" y="3422"/>
                    </a:cubicBezTo>
                    <a:cubicBezTo>
                      <a:pt x="14545" y="3250"/>
                      <a:pt x="14367" y="3092"/>
                      <a:pt x="14124" y="2962"/>
                    </a:cubicBezTo>
                    <a:cubicBezTo>
                      <a:pt x="13735" y="2753"/>
                      <a:pt x="13203" y="2636"/>
                      <a:pt x="12638" y="2636"/>
                    </a:cubicBezTo>
                    <a:cubicBezTo>
                      <a:pt x="12050" y="2637"/>
                      <a:pt x="11480" y="2755"/>
                      <a:pt x="11021" y="2940"/>
                    </a:cubicBezTo>
                    <a:cubicBezTo>
                      <a:pt x="10198" y="3270"/>
                      <a:pt x="9831" y="3782"/>
                      <a:pt x="9756" y="4301"/>
                    </a:cubicBezTo>
                    <a:cubicBezTo>
                      <a:pt x="9751" y="4336"/>
                      <a:pt x="9722" y="4359"/>
                      <a:pt x="9691" y="4359"/>
                    </a:cubicBezTo>
                    <a:cubicBezTo>
                      <a:pt x="9679" y="4359"/>
                      <a:pt x="9667" y="4356"/>
                      <a:pt x="9656" y="4349"/>
                    </a:cubicBezTo>
                    <a:cubicBezTo>
                      <a:pt x="9430" y="4203"/>
                      <a:pt x="9086" y="4105"/>
                      <a:pt x="8719" y="4105"/>
                    </a:cubicBezTo>
                    <a:cubicBezTo>
                      <a:pt x="8683" y="4105"/>
                      <a:pt x="8647" y="4106"/>
                      <a:pt x="8611" y="4108"/>
                    </a:cubicBezTo>
                    <a:cubicBezTo>
                      <a:pt x="8219" y="4130"/>
                      <a:pt x="7891" y="4257"/>
                      <a:pt x="7703" y="4427"/>
                    </a:cubicBezTo>
                    <a:cubicBezTo>
                      <a:pt x="7690" y="4439"/>
                      <a:pt x="7674" y="4445"/>
                      <a:pt x="7658" y="4445"/>
                    </a:cubicBezTo>
                    <a:cubicBezTo>
                      <a:pt x="7640" y="4445"/>
                      <a:pt x="7621" y="4437"/>
                      <a:pt x="7607" y="4421"/>
                    </a:cubicBezTo>
                    <a:cubicBezTo>
                      <a:pt x="7531" y="4331"/>
                      <a:pt x="7423" y="4247"/>
                      <a:pt x="7289" y="4175"/>
                    </a:cubicBezTo>
                    <a:cubicBezTo>
                      <a:pt x="6962" y="3996"/>
                      <a:pt x="6524" y="3913"/>
                      <a:pt x="6080" y="3913"/>
                    </a:cubicBezTo>
                    <a:cubicBezTo>
                      <a:pt x="5681" y="3913"/>
                      <a:pt x="5277" y="3980"/>
                      <a:pt x="4942" y="4106"/>
                    </a:cubicBezTo>
                    <a:cubicBezTo>
                      <a:pt x="4344" y="4328"/>
                      <a:pt x="4065" y="4692"/>
                      <a:pt x="4074" y="5059"/>
                    </a:cubicBezTo>
                    <a:cubicBezTo>
                      <a:pt x="4054" y="5039"/>
                      <a:pt x="4033" y="5019"/>
                      <a:pt x="4009" y="5000"/>
                    </a:cubicBezTo>
                    <a:cubicBezTo>
                      <a:pt x="3741" y="4779"/>
                      <a:pt x="3334" y="4603"/>
                      <a:pt x="2831" y="4544"/>
                    </a:cubicBezTo>
                    <a:cubicBezTo>
                      <a:pt x="2720" y="4531"/>
                      <a:pt x="2609" y="4525"/>
                      <a:pt x="2500" y="4525"/>
                    </a:cubicBezTo>
                    <a:cubicBezTo>
                      <a:pt x="2122" y="4525"/>
                      <a:pt x="1767" y="4601"/>
                      <a:pt x="1482" y="4740"/>
                    </a:cubicBezTo>
                    <a:cubicBezTo>
                      <a:pt x="1098" y="4927"/>
                      <a:pt x="846" y="5186"/>
                      <a:pt x="625" y="5428"/>
                    </a:cubicBezTo>
                    <a:cubicBezTo>
                      <a:pt x="376" y="5703"/>
                      <a:pt x="180" y="5988"/>
                      <a:pt x="26" y="6279"/>
                    </a:cubicBezTo>
                    <a:cubicBezTo>
                      <a:pt x="17" y="6297"/>
                      <a:pt x="10" y="6315"/>
                      <a:pt x="1" y="6333"/>
                    </a:cubicBezTo>
                    <a:lnTo>
                      <a:pt x="35248" y="6333"/>
                    </a:lnTo>
                    <a:lnTo>
                      <a:pt x="35248" y="6335"/>
                    </a:lnTo>
                    <a:cubicBezTo>
                      <a:pt x="35278" y="6297"/>
                      <a:pt x="35283" y="6288"/>
                      <a:pt x="35312" y="6251"/>
                    </a:cubicBezTo>
                    <a:cubicBezTo>
                      <a:pt x="35234" y="5969"/>
                      <a:pt x="35136" y="5695"/>
                      <a:pt x="35014" y="5430"/>
                    </a:cubicBezTo>
                    <a:cubicBezTo>
                      <a:pt x="34902" y="5188"/>
                      <a:pt x="34772" y="4928"/>
                      <a:pt x="34576" y="4741"/>
                    </a:cubicBezTo>
                    <a:cubicBezTo>
                      <a:pt x="34430" y="4602"/>
                      <a:pt x="34248" y="4526"/>
                      <a:pt x="34055" y="4526"/>
                    </a:cubicBezTo>
                    <a:cubicBezTo>
                      <a:pt x="33999" y="4526"/>
                      <a:pt x="33943" y="4532"/>
                      <a:pt x="33886" y="4545"/>
                    </a:cubicBezTo>
                    <a:cubicBezTo>
                      <a:pt x="33629" y="4603"/>
                      <a:pt x="33421" y="4781"/>
                      <a:pt x="33284" y="5002"/>
                    </a:cubicBezTo>
                    <a:cubicBezTo>
                      <a:pt x="33272" y="5020"/>
                      <a:pt x="33262" y="5040"/>
                      <a:pt x="33251" y="5060"/>
                    </a:cubicBezTo>
                    <a:cubicBezTo>
                      <a:pt x="33256" y="4693"/>
                      <a:pt x="33112" y="4328"/>
                      <a:pt x="32807" y="4107"/>
                    </a:cubicBezTo>
                    <a:cubicBezTo>
                      <a:pt x="32635" y="3982"/>
                      <a:pt x="32428" y="3915"/>
                      <a:pt x="32224" y="3915"/>
                    </a:cubicBezTo>
                    <a:cubicBezTo>
                      <a:pt x="31997" y="3915"/>
                      <a:pt x="31773" y="3998"/>
                      <a:pt x="31606" y="4177"/>
                    </a:cubicBezTo>
                    <a:cubicBezTo>
                      <a:pt x="31554" y="4233"/>
                      <a:pt x="31508" y="4296"/>
                      <a:pt x="31472" y="4364"/>
                    </a:cubicBezTo>
                    <a:cubicBezTo>
                      <a:pt x="31459" y="4389"/>
                      <a:pt x="31436" y="4401"/>
                      <a:pt x="31412" y="4401"/>
                    </a:cubicBezTo>
                    <a:cubicBezTo>
                      <a:pt x="31393" y="4401"/>
                      <a:pt x="31373" y="4392"/>
                      <a:pt x="31360" y="4374"/>
                    </a:cubicBezTo>
                    <a:cubicBezTo>
                      <a:pt x="31262" y="4231"/>
                      <a:pt x="31108" y="4128"/>
                      <a:pt x="30931" y="4110"/>
                    </a:cubicBezTo>
                    <a:cubicBezTo>
                      <a:pt x="30911" y="4108"/>
                      <a:pt x="30892" y="4107"/>
                      <a:pt x="30873" y="4107"/>
                    </a:cubicBezTo>
                    <a:cubicBezTo>
                      <a:pt x="30714" y="4107"/>
                      <a:pt x="30563" y="4178"/>
                      <a:pt x="30451" y="4288"/>
                    </a:cubicBezTo>
                    <a:cubicBezTo>
                      <a:pt x="30438" y="4301"/>
                      <a:pt x="30421" y="4307"/>
                      <a:pt x="30405" y="4307"/>
                    </a:cubicBezTo>
                    <a:cubicBezTo>
                      <a:pt x="30374" y="4307"/>
                      <a:pt x="30343" y="4284"/>
                      <a:pt x="30340" y="4249"/>
                    </a:cubicBezTo>
                    <a:cubicBezTo>
                      <a:pt x="30293" y="3748"/>
                      <a:pt x="30104" y="3260"/>
                      <a:pt x="29698" y="2941"/>
                    </a:cubicBezTo>
                    <a:cubicBezTo>
                      <a:pt x="29463" y="2756"/>
                      <a:pt x="29172" y="2638"/>
                      <a:pt x="28872" y="2637"/>
                    </a:cubicBezTo>
                    <a:cubicBezTo>
                      <a:pt x="28583" y="2637"/>
                      <a:pt x="28311" y="2754"/>
                      <a:pt x="28111" y="2963"/>
                    </a:cubicBezTo>
                    <a:cubicBezTo>
                      <a:pt x="28003" y="3075"/>
                      <a:pt x="27921" y="3209"/>
                      <a:pt x="27874" y="3354"/>
                    </a:cubicBezTo>
                    <a:cubicBezTo>
                      <a:pt x="27865" y="3383"/>
                      <a:pt x="27839" y="3398"/>
                      <a:pt x="27812" y="3398"/>
                    </a:cubicBezTo>
                    <a:cubicBezTo>
                      <a:pt x="27791" y="3398"/>
                      <a:pt x="27769" y="3388"/>
                      <a:pt x="27756" y="3367"/>
                    </a:cubicBezTo>
                    <a:cubicBezTo>
                      <a:pt x="27732" y="3328"/>
                      <a:pt x="27706" y="3291"/>
                      <a:pt x="27678" y="3253"/>
                    </a:cubicBezTo>
                    <a:cubicBezTo>
                      <a:pt x="27575" y="3107"/>
                      <a:pt x="27453" y="2961"/>
                      <a:pt x="27281" y="2893"/>
                    </a:cubicBezTo>
                    <a:cubicBezTo>
                      <a:pt x="27231" y="2874"/>
                      <a:pt x="27181" y="2864"/>
                      <a:pt x="27131" y="2864"/>
                    </a:cubicBezTo>
                    <a:cubicBezTo>
                      <a:pt x="27032" y="2864"/>
                      <a:pt x="26937" y="2903"/>
                      <a:pt x="26862" y="2983"/>
                    </a:cubicBezTo>
                    <a:cubicBezTo>
                      <a:pt x="26858" y="2987"/>
                      <a:pt x="26855" y="2992"/>
                      <a:pt x="26851" y="2998"/>
                    </a:cubicBezTo>
                    <a:cubicBezTo>
                      <a:pt x="26795" y="2596"/>
                      <a:pt x="26672" y="2197"/>
                      <a:pt x="26304" y="1977"/>
                    </a:cubicBezTo>
                    <a:cubicBezTo>
                      <a:pt x="26188" y="1908"/>
                      <a:pt x="26056" y="1868"/>
                      <a:pt x="25923" y="1868"/>
                    </a:cubicBezTo>
                    <a:cubicBezTo>
                      <a:pt x="25840" y="1868"/>
                      <a:pt x="25757" y="1884"/>
                      <a:pt x="25677" y="1918"/>
                    </a:cubicBezTo>
                    <a:cubicBezTo>
                      <a:pt x="25500" y="1993"/>
                      <a:pt x="25372" y="2146"/>
                      <a:pt x="25288" y="2316"/>
                    </a:cubicBezTo>
                    <a:cubicBezTo>
                      <a:pt x="25288" y="2317"/>
                      <a:pt x="25287" y="2317"/>
                      <a:pt x="25287" y="2318"/>
                    </a:cubicBezTo>
                    <a:cubicBezTo>
                      <a:pt x="25274" y="2344"/>
                      <a:pt x="25250" y="2356"/>
                      <a:pt x="25227" y="2356"/>
                    </a:cubicBezTo>
                    <a:cubicBezTo>
                      <a:pt x="25195" y="2356"/>
                      <a:pt x="25164" y="2335"/>
                      <a:pt x="25161" y="2296"/>
                    </a:cubicBezTo>
                    <a:cubicBezTo>
                      <a:pt x="25118" y="1766"/>
                      <a:pt x="25007" y="1243"/>
                      <a:pt x="24708" y="793"/>
                    </a:cubicBezTo>
                    <a:cubicBezTo>
                      <a:pt x="24530" y="524"/>
                      <a:pt x="24321" y="182"/>
                      <a:pt x="23999" y="152"/>
                    </a:cubicBezTo>
                    <a:cubicBezTo>
                      <a:pt x="23984" y="150"/>
                      <a:pt x="23969" y="150"/>
                      <a:pt x="23954" y="150"/>
                    </a:cubicBezTo>
                    <a:cubicBezTo>
                      <a:pt x="23582" y="150"/>
                      <a:pt x="23327" y="567"/>
                      <a:pt x="23327" y="567"/>
                    </a:cubicBezTo>
                    <a:cubicBezTo>
                      <a:pt x="23327" y="567"/>
                      <a:pt x="22890" y="1"/>
                      <a:pt x="22337" y="1"/>
                    </a:cubicBezTo>
                    <a:close/>
                  </a:path>
                </a:pathLst>
              </a:custGeom>
              <a:solidFill>
                <a:srgbClr val="A8A5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631" name="Google Shape;1631;p52"/>
              <p:cNvGrpSpPr/>
              <p:nvPr/>
            </p:nvGrpSpPr>
            <p:grpSpPr>
              <a:xfrm>
                <a:off x="447411" y="1494980"/>
                <a:ext cx="662950" cy="120925"/>
                <a:chOff x="511775" y="1741350"/>
                <a:chExt cx="662950" cy="120925"/>
              </a:xfrm>
            </p:grpSpPr>
            <p:grpSp>
              <p:nvGrpSpPr>
                <p:cNvPr id="1632" name="Google Shape;1632;p52"/>
                <p:cNvGrpSpPr/>
                <p:nvPr/>
              </p:nvGrpSpPr>
              <p:grpSpPr>
                <a:xfrm>
                  <a:off x="511775" y="1741350"/>
                  <a:ext cx="662950" cy="120925"/>
                  <a:chOff x="587975" y="1817550"/>
                  <a:chExt cx="662950" cy="120925"/>
                </a:xfrm>
              </p:grpSpPr>
              <p:sp>
                <p:nvSpPr>
                  <p:cNvPr id="1633" name="Google Shape;1633;p52"/>
                  <p:cNvSpPr/>
                  <p:nvPr/>
                </p:nvSpPr>
                <p:spPr>
                  <a:xfrm>
                    <a:off x="1093050" y="1914325"/>
                    <a:ext cx="2750" cy="17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0" h="709" extrusionOk="0">
                        <a:moveTo>
                          <a:pt x="40" y="0"/>
                        </a:moveTo>
                        <a:cubicBezTo>
                          <a:pt x="26" y="0"/>
                          <a:pt x="13" y="7"/>
                          <a:pt x="10" y="23"/>
                        </a:cubicBezTo>
                        <a:cubicBezTo>
                          <a:pt x="1" y="75"/>
                          <a:pt x="4" y="129"/>
                          <a:pt x="5" y="182"/>
                        </a:cubicBezTo>
                        <a:cubicBezTo>
                          <a:pt x="5" y="238"/>
                          <a:pt x="6" y="296"/>
                          <a:pt x="8" y="352"/>
                        </a:cubicBezTo>
                        <a:cubicBezTo>
                          <a:pt x="9" y="406"/>
                          <a:pt x="10" y="462"/>
                          <a:pt x="11" y="516"/>
                        </a:cubicBezTo>
                        <a:cubicBezTo>
                          <a:pt x="11" y="543"/>
                          <a:pt x="13" y="570"/>
                          <a:pt x="14" y="597"/>
                        </a:cubicBezTo>
                        <a:cubicBezTo>
                          <a:pt x="15" y="625"/>
                          <a:pt x="14" y="655"/>
                          <a:pt x="25" y="683"/>
                        </a:cubicBezTo>
                        <a:cubicBezTo>
                          <a:pt x="31" y="700"/>
                          <a:pt x="46" y="709"/>
                          <a:pt x="61" y="709"/>
                        </a:cubicBezTo>
                        <a:cubicBezTo>
                          <a:pt x="75" y="709"/>
                          <a:pt x="88" y="700"/>
                          <a:pt x="94" y="683"/>
                        </a:cubicBezTo>
                        <a:cubicBezTo>
                          <a:pt x="109" y="632"/>
                          <a:pt x="99" y="571"/>
                          <a:pt x="97" y="521"/>
                        </a:cubicBezTo>
                        <a:cubicBezTo>
                          <a:pt x="96" y="464"/>
                          <a:pt x="93" y="407"/>
                          <a:pt x="92" y="351"/>
                        </a:cubicBezTo>
                        <a:cubicBezTo>
                          <a:pt x="91" y="297"/>
                          <a:pt x="88" y="241"/>
                          <a:pt x="85" y="188"/>
                        </a:cubicBezTo>
                        <a:cubicBezTo>
                          <a:pt x="82" y="133"/>
                          <a:pt x="83" y="75"/>
                          <a:pt x="71" y="23"/>
                        </a:cubicBezTo>
                        <a:cubicBezTo>
                          <a:pt x="68" y="8"/>
                          <a:pt x="54" y="0"/>
                          <a:pt x="40" y="0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34" name="Google Shape;1634;p52"/>
                  <p:cNvSpPr/>
                  <p:nvPr/>
                </p:nvSpPr>
                <p:spPr>
                  <a:xfrm>
                    <a:off x="1098775" y="1923575"/>
                    <a:ext cx="2075" cy="9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3" h="386" extrusionOk="0">
                        <a:moveTo>
                          <a:pt x="50" y="0"/>
                        </a:moveTo>
                        <a:cubicBezTo>
                          <a:pt x="34" y="0"/>
                          <a:pt x="16" y="11"/>
                          <a:pt x="14" y="32"/>
                        </a:cubicBezTo>
                        <a:cubicBezTo>
                          <a:pt x="12" y="87"/>
                          <a:pt x="9" y="139"/>
                          <a:pt x="7" y="194"/>
                        </a:cubicBezTo>
                        <a:cubicBezTo>
                          <a:pt x="4" y="248"/>
                          <a:pt x="1" y="300"/>
                          <a:pt x="4" y="355"/>
                        </a:cubicBezTo>
                        <a:cubicBezTo>
                          <a:pt x="6" y="370"/>
                          <a:pt x="14" y="383"/>
                          <a:pt x="32" y="385"/>
                        </a:cubicBezTo>
                        <a:cubicBezTo>
                          <a:pt x="33" y="385"/>
                          <a:pt x="33" y="385"/>
                          <a:pt x="34" y="385"/>
                        </a:cubicBezTo>
                        <a:cubicBezTo>
                          <a:pt x="47" y="385"/>
                          <a:pt x="63" y="377"/>
                          <a:pt x="65" y="362"/>
                        </a:cubicBezTo>
                        <a:cubicBezTo>
                          <a:pt x="74" y="308"/>
                          <a:pt x="75" y="252"/>
                          <a:pt x="76" y="196"/>
                        </a:cubicBezTo>
                        <a:cubicBezTo>
                          <a:pt x="78" y="143"/>
                          <a:pt x="80" y="87"/>
                          <a:pt x="81" y="32"/>
                        </a:cubicBezTo>
                        <a:cubicBezTo>
                          <a:pt x="83" y="11"/>
                          <a:pt x="67" y="0"/>
                          <a:pt x="50" y="0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35" name="Google Shape;1635;p52"/>
                  <p:cNvSpPr/>
                  <p:nvPr/>
                </p:nvSpPr>
                <p:spPr>
                  <a:xfrm>
                    <a:off x="1107625" y="1918950"/>
                    <a:ext cx="3200" cy="19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" h="781" extrusionOk="0">
                        <a:moveTo>
                          <a:pt x="80" y="1"/>
                        </a:moveTo>
                        <a:cubicBezTo>
                          <a:pt x="65" y="1"/>
                          <a:pt x="51" y="9"/>
                          <a:pt x="48" y="29"/>
                        </a:cubicBezTo>
                        <a:cubicBezTo>
                          <a:pt x="30" y="153"/>
                          <a:pt x="15" y="278"/>
                          <a:pt x="9" y="403"/>
                        </a:cubicBezTo>
                        <a:cubicBezTo>
                          <a:pt x="6" y="465"/>
                          <a:pt x="4" y="527"/>
                          <a:pt x="5" y="591"/>
                        </a:cubicBezTo>
                        <a:cubicBezTo>
                          <a:pt x="5" y="649"/>
                          <a:pt x="1" y="715"/>
                          <a:pt x="30" y="768"/>
                        </a:cubicBezTo>
                        <a:cubicBezTo>
                          <a:pt x="34" y="777"/>
                          <a:pt x="42" y="780"/>
                          <a:pt x="50" y="780"/>
                        </a:cubicBezTo>
                        <a:cubicBezTo>
                          <a:pt x="60" y="780"/>
                          <a:pt x="71" y="773"/>
                          <a:pt x="76" y="762"/>
                        </a:cubicBezTo>
                        <a:cubicBezTo>
                          <a:pt x="97" y="707"/>
                          <a:pt x="87" y="645"/>
                          <a:pt x="86" y="588"/>
                        </a:cubicBezTo>
                        <a:cubicBezTo>
                          <a:pt x="85" y="530"/>
                          <a:pt x="86" y="470"/>
                          <a:pt x="88" y="410"/>
                        </a:cubicBezTo>
                        <a:cubicBezTo>
                          <a:pt x="94" y="288"/>
                          <a:pt x="106" y="169"/>
                          <a:pt x="123" y="50"/>
                        </a:cubicBezTo>
                        <a:cubicBezTo>
                          <a:pt x="128" y="20"/>
                          <a:pt x="103" y="1"/>
                          <a:pt x="80" y="1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36" name="Google Shape;1636;p52"/>
                  <p:cNvSpPr/>
                  <p:nvPr/>
                </p:nvSpPr>
                <p:spPr>
                  <a:xfrm>
                    <a:off x="1165400" y="1877600"/>
                    <a:ext cx="4875" cy="11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5" h="463" extrusionOk="0">
                        <a:moveTo>
                          <a:pt x="37" y="1"/>
                        </a:moveTo>
                        <a:cubicBezTo>
                          <a:pt x="25" y="1"/>
                          <a:pt x="12" y="10"/>
                          <a:pt x="8" y="23"/>
                        </a:cubicBezTo>
                        <a:cubicBezTo>
                          <a:pt x="0" y="41"/>
                          <a:pt x="5" y="64"/>
                          <a:pt x="9" y="82"/>
                        </a:cubicBezTo>
                        <a:cubicBezTo>
                          <a:pt x="11" y="102"/>
                          <a:pt x="15" y="123"/>
                          <a:pt x="19" y="142"/>
                        </a:cubicBezTo>
                        <a:cubicBezTo>
                          <a:pt x="26" y="179"/>
                          <a:pt x="35" y="218"/>
                          <a:pt x="47" y="255"/>
                        </a:cubicBezTo>
                        <a:cubicBezTo>
                          <a:pt x="59" y="292"/>
                          <a:pt x="70" y="328"/>
                          <a:pt x="85" y="364"/>
                        </a:cubicBezTo>
                        <a:cubicBezTo>
                          <a:pt x="92" y="384"/>
                          <a:pt x="100" y="402"/>
                          <a:pt x="111" y="421"/>
                        </a:cubicBezTo>
                        <a:cubicBezTo>
                          <a:pt x="119" y="438"/>
                          <a:pt x="128" y="458"/>
                          <a:pt x="150" y="462"/>
                        </a:cubicBezTo>
                        <a:cubicBezTo>
                          <a:pt x="152" y="462"/>
                          <a:pt x="154" y="463"/>
                          <a:pt x="157" y="463"/>
                        </a:cubicBezTo>
                        <a:cubicBezTo>
                          <a:pt x="167" y="463"/>
                          <a:pt x="176" y="459"/>
                          <a:pt x="181" y="449"/>
                        </a:cubicBezTo>
                        <a:cubicBezTo>
                          <a:pt x="194" y="430"/>
                          <a:pt x="186" y="412"/>
                          <a:pt x="180" y="391"/>
                        </a:cubicBezTo>
                        <a:cubicBezTo>
                          <a:pt x="174" y="372"/>
                          <a:pt x="167" y="354"/>
                          <a:pt x="160" y="336"/>
                        </a:cubicBezTo>
                        <a:cubicBezTo>
                          <a:pt x="148" y="301"/>
                          <a:pt x="134" y="266"/>
                          <a:pt x="123" y="230"/>
                        </a:cubicBezTo>
                        <a:cubicBezTo>
                          <a:pt x="112" y="194"/>
                          <a:pt x="101" y="159"/>
                          <a:pt x="91" y="123"/>
                        </a:cubicBezTo>
                        <a:cubicBezTo>
                          <a:pt x="86" y="104"/>
                          <a:pt x="81" y="85"/>
                          <a:pt x="77" y="65"/>
                        </a:cubicBezTo>
                        <a:cubicBezTo>
                          <a:pt x="71" y="44"/>
                          <a:pt x="69" y="27"/>
                          <a:pt x="55" y="9"/>
                        </a:cubicBezTo>
                        <a:cubicBezTo>
                          <a:pt x="50" y="3"/>
                          <a:pt x="44" y="1"/>
                          <a:pt x="37" y="1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37" name="Google Shape;1637;p52"/>
                  <p:cNvSpPr/>
                  <p:nvPr/>
                </p:nvSpPr>
                <p:spPr>
                  <a:xfrm>
                    <a:off x="1171425" y="1878600"/>
                    <a:ext cx="3775" cy="11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1" h="453" extrusionOk="0">
                        <a:moveTo>
                          <a:pt x="42" y="1"/>
                        </a:moveTo>
                        <a:cubicBezTo>
                          <a:pt x="26" y="1"/>
                          <a:pt x="9" y="9"/>
                          <a:pt x="7" y="26"/>
                        </a:cubicBezTo>
                        <a:cubicBezTo>
                          <a:pt x="1" y="61"/>
                          <a:pt x="5" y="100"/>
                          <a:pt x="8" y="134"/>
                        </a:cubicBezTo>
                        <a:cubicBezTo>
                          <a:pt x="11" y="170"/>
                          <a:pt x="16" y="207"/>
                          <a:pt x="23" y="243"/>
                        </a:cubicBezTo>
                        <a:cubicBezTo>
                          <a:pt x="31" y="278"/>
                          <a:pt x="38" y="313"/>
                          <a:pt x="49" y="346"/>
                        </a:cubicBezTo>
                        <a:cubicBezTo>
                          <a:pt x="62" y="380"/>
                          <a:pt x="73" y="417"/>
                          <a:pt x="98" y="444"/>
                        </a:cubicBezTo>
                        <a:cubicBezTo>
                          <a:pt x="103" y="450"/>
                          <a:pt x="111" y="453"/>
                          <a:pt x="118" y="453"/>
                        </a:cubicBezTo>
                        <a:cubicBezTo>
                          <a:pt x="134" y="453"/>
                          <a:pt x="151" y="440"/>
                          <a:pt x="149" y="422"/>
                        </a:cubicBezTo>
                        <a:cubicBezTo>
                          <a:pt x="145" y="390"/>
                          <a:pt x="133" y="358"/>
                          <a:pt x="122" y="327"/>
                        </a:cubicBezTo>
                        <a:cubicBezTo>
                          <a:pt x="111" y="293"/>
                          <a:pt x="103" y="261"/>
                          <a:pt x="97" y="227"/>
                        </a:cubicBezTo>
                        <a:cubicBezTo>
                          <a:pt x="89" y="196"/>
                          <a:pt x="84" y="164"/>
                          <a:pt x="82" y="132"/>
                        </a:cubicBezTo>
                        <a:cubicBezTo>
                          <a:pt x="79" y="97"/>
                          <a:pt x="81" y="61"/>
                          <a:pt x="76" y="26"/>
                        </a:cubicBezTo>
                        <a:cubicBezTo>
                          <a:pt x="73" y="9"/>
                          <a:pt x="58" y="1"/>
                          <a:pt x="42" y="1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38" name="Google Shape;1638;p52"/>
                  <p:cNvSpPr/>
                  <p:nvPr/>
                </p:nvSpPr>
                <p:spPr>
                  <a:xfrm>
                    <a:off x="1178125" y="1872525"/>
                    <a:ext cx="4700" cy="19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8" h="797" extrusionOk="0">
                        <a:moveTo>
                          <a:pt x="139" y="0"/>
                        </a:moveTo>
                        <a:cubicBezTo>
                          <a:pt x="124" y="0"/>
                          <a:pt x="109" y="9"/>
                          <a:pt x="105" y="30"/>
                        </a:cubicBezTo>
                        <a:cubicBezTo>
                          <a:pt x="79" y="156"/>
                          <a:pt x="59" y="283"/>
                          <a:pt x="43" y="411"/>
                        </a:cubicBezTo>
                        <a:cubicBezTo>
                          <a:pt x="36" y="475"/>
                          <a:pt x="28" y="540"/>
                          <a:pt x="23" y="604"/>
                        </a:cubicBezTo>
                        <a:cubicBezTo>
                          <a:pt x="18" y="660"/>
                          <a:pt x="1" y="735"/>
                          <a:pt x="35" y="784"/>
                        </a:cubicBezTo>
                        <a:cubicBezTo>
                          <a:pt x="39" y="791"/>
                          <a:pt x="49" y="796"/>
                          <a:pt x="58" y="796"/>
                        </a:cubicBezTo>
                        <a:cubicBezTo>
                          <a:pt x="64" y="796"/>
                          <a:pt x="69" y="794"/>
                          <a:pt x="73" y="789"/>
                        </a:cubicBezTo>
                        <a:cubicBezTo>
                          <a:pt x="112" y="742"/>
                          <a:pt x="104" y="675"/>
                          <a:pt x="108" y="619"/>
                        </a:cubicBezTo>
                        <a:cubicBezTo>
                          <a:pt x="113" y="557"/>
                          <a:pt x="118" y="494"/>
                          <a:pt x="125" y="432"/>
                        </a:cubicBezTo>
                        <a:cubicBezTo>
                          <a:pt x="139" y="304"/>
                          <a:pt x="159" y="176"/>
                          <a:pt x="181" y="50"/>
                        </a:cubicBezTo>
                        <a:cubicBezTo>
                          <a:pt x="188" y="20"/>
                          <a:pt x="163" y="0"/>
                          <a:pt x="139" y="0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39" name="Google Shape;1639;p52"/>
                  <p:cNvSpPr/>
                  <p:nvPr/>
                </p:nvSpPr>
                <p:spPr>
                  <a:xfrm>
                    <a:off x="1233375" y="1924450"/>
                    <a:ext cx="2375" cy="13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" h="522" extrusionOk="0">
                        <a:moveTo>
                          <a:pt x="41" y="0"/>
                        </a:moveTo>
                        <a:cubicBezTo>
                          <a:pt x="26" y="0"/>
                          <a:pt x="12" y="9"/>
                          <a:pt x="8" y="26"/>
                        </a:cubicBezTo>
                        <a:cubicBezTo>
                          <a:pt x="0" y="49"/>
                          <a:pt x="3" y="75"/>
                          <a:pt x="5" y="99"/>
                        </a:cubicBezTo>
                        <a:cubicBezTo>
                          <a:pt x="5" y="120"/>
                          <a:pt x="5" y="142"/>
                          <a:pt x="6" y="162"/>
                        </a:cubicBezTo>
                        <a:cubicBezTo>
                          <a:pt x="6" y="206"/>
                          <a:pt x="8" y="248"/>
                          <a:pt x="8" y="290"/>
                        </a:cubicBezTo>
                        <a:cubicBezTo>
                          <a:pt x="8" y="335"/>
                          <a:pt x="9" y="381"/>
                          <a:pt x="9" y="427"/>
                        </a:cubicBezTo>
                        <a:cubicBezTo>
                          <a:pt x="9" y="456"/>
                          <a:pt x="8" y="521"/>
                          <a:pt x="50" y="521"/>
                        </a:cubicBezTo>
                        <a:cubicBezTo>
                          <a:pt x="50" y="521"/>
                          <a:pt x="51" y="521"/>
                          <a:pt x="51" y="521"/>
                        </a:cubicBezTo>
                        <a:cubicBezTo>
                          <a:pt x="94" y="521"/>
                          <a:pt x="90" y="456"/>
                          <a:pt x="90" y="427"/>
                        </a:cubicBezTo>
                        <a:cubicBezTo>
                          <a:pt x="89" y="382"/>
                          <a:pt x="87" y="337"/>
                          <a:pt x="86" y="290"/>
                        </a:cubicBezTo>
                        <a:lnTo>
                          <a:pt x="82" y="162"/>
                        </a:lnTo>
                        <a:lnTo>
                          <a:pt x="81" y="99"/>
                        </a:lnTo>
                        <a:cubicBezTo>
                          <a:pt x="80" y="77"/>
                          <a:pt x="82" y="49"/>
                          <a:pt x="76" y="26"/>
                        </a:cubicBezTo>
                        <a:cubicBezTo>
                          <a:pt x="70" y="9"/>
                          <a:pt x="56" y="0"/>
                          <a:pt x="41" y="0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40" name="Google Shape;1640;p52"/>
                  <p:cNvSpPr/>
                  <p:nvPr/>
                </p:nvSpPr>
                <p:spPr>
                  <a:xfrm>
                    <a:off x="1240900" y="1919175"/>
                    <a:ext cx="2950" cy="13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8" h="545" extrusionOk="0">
                        <a:moveTo>
                          <a:pt x="79" y="1"/>
                        </a:moveTo>
                        <a:cubicBezTo>
                          <a:pt x="59" y="1"/>
                          <a:pt x="39" y="13"/>
                          <a:pt x="37" y="38"/>
                        </a:cubicBezTo>
                        <a:cubicBezTo>
                          <a:pt x="30" y="120"/>
                          <a:pt x="22" y="203"/>
                          <a:pt x="16" y="286"/>
                        </a:cubicBezTo>
                        <a:cubicBezTo>
                          <a:pt x="12" y="326"/>
                          <a:pt x="8" y="367"/>
                          <a:pt x="7" y="407"/>
                        </a:cubicBezTo>
                        <a:cubicBezTo>
                          <a:pt x="6" y="428"/>
                          <a:pt x="5" y="447"/>
                          <a:pt x="5" y="467"/>
                        </a:cubicBezTo>
                        <a:cubicBezTo>
                          <a:pt x="5" y="490"/>
                          <a:pt x="1" y="511"/>
                          <a:pt x="13" y="530"/>
                        </a:cubicBezTo>
                        <a:cubicBezTo>
                          <a:pt x="20" y="539"/>
                          <a:pt x="31" y="544"/>
                          <a:pt x="41" y="544"/>
                        </a:cubicBezTo>
                        <a:cubicBezTo>
                          <a:pt x="48" y="544"/>
                          <a:pt x="55" y="542"/>
                          <a:pt x="61" y="536"/>
                        </a:cubicBezTo>
                        <a:cubicBezTo>
                          <a:pt x="78" y="519"/>
                          <a:pt x="78" y="500"/>
                          <a:pt x="80" y="478"/>
                        </a:cubicBezTo>
                        <a:lnTo>
                          <a:pt x="88" y="412"/>
                        </a:lnTo>
                        <a:cubicBezTo>
                          <a:pt x="92" y="372"/>
                          <a:pt x="94" y="331"/>
                          <a:pt x="99" y="291"/>
                        </a:cubicBezTo>
                        <a:cubicBezTo>
                          <a:pt x="105" y="207"/>
                          <a:pt x="111" y="122"/>
                          <a:pt x="116" y="38"/>
                        </a:cubicBezTo>
                        <a:cubicBezTo>
                          <a:pt x="118" y="13"/>
                          <a:pt x="99" y="1"/>
                          <a:pt x="79" y="1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41" name="Google Shape;1641;p52"/>
                  <p:cNvSpPr/>
                  <p:nvPr/>
                </p:nvSpPr>
                <p:spPr>
                  <a:xfrm>
                    <a:off x="1246600" y="1926175"/>
                    <a:ext cx="4325" cy="114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3" h="458" extrusionOk="0">
                        <a:moveTo>
                          <a:pt x="122" y="1"/>
                        </a:moveTo>
                        <a:cubicBezTo>
                          <a:pt x="106" y="1"/>
                          <a:pt x="91" y="10"/>
                          <a:pt x="86" y="30"/>
                        </a:cubicBezTo>
                        <a:cubicBezTo>
                          <a:pt x="71" y="98"/>
                          <a:pt x="56" y="167"/>
                          <a:pt x="41" y="237"/>
                        </a:cubicBezTo>
                        <a:cubicBezTo>
                          <a:pt x="33" y="271"/>
                          <a:pt x="26" y="304"/>
                          <a:pt x="20" y="339"/>
                        </a:cubicBezTo>
                        <a:cubicBezTo>
                          <a:pt x="14" y="370"/>
                          <a:pt x="1" y="416"/>
                          <a:pt x="17" y="444"/>
                        </a:cubicBezTo>
                        <a:cubicBezTo>
                          <a:pt x="22" y="452"/>
                          <a:pt x="31" y="457"/>
                          <a:pt x="40" y="457"/>
                        </a:cubicBezTo>
                        <a:cubicBezTo>
                          <a:pt x="44" y="457"/>
                          <a:pt x="49" y="456"/>
                          <a:pt x="52" y="453"/>
                        </a:cubicBezTo>
                        <a:cubicBezTo>
                          <a:pt x="79" y="434"/>
                          <a:pt x="87" y="390"/>
                          <a:pt x="94" y="359"/>
                        </a:cubicBezTo>
                        <a:lnTo>
                          <a:pt x="118" y="258"/>
                        </a:lnTo>
                        <a:lnTo>
                          <a:pt x="165" y="54"/>
                        </a:lnTo>
                        <a:cubicBezTo>
                          <a:pt x="172" y="22"/>
                          <a:pt x="146" y="1"/>
                          <a:pt x="122" y="1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42" name="Google Shape;1642;p52"/>
                  <p:cNvSpPr/>
                  <p:nvPr/>
                </p:nvSpPr>
                <p:spPr>
                  <a:xfrm>
                    <a:off x="1051925" y="1847525"/>
                    <a:ext cx="6325" cy="21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3" h="846" extrusionOk="0">
                        <a:moveTo>
                          <a:pt x="44" y="0"/>
                        </a:moveTo>
                        <a:cubicBezTo>
                          <a:pt x="23" y="0"/>
                          <a:pt x="0" y="18"/>
                          <a:pt x="8" y="46"/>
                        </a:cubicBezTo>
                        <a:cubicBezTo>
                          <a:pt x="41" y="181"/>
                          <a:pt x="72" y="318"/>
                          <a:pt x="99" y="454"/>
                        </a:cubicBezTo>
                        <a:cubicBezTo>
                          <a:pt x="112" y="523"/>
                          <a:pt x="124" y="592"/>
                          <a:pt x="138" y="660"/>
                        </a:cubicBezTo>
                        <a:cubicBezTo>
                          <a:pt x="143" y="693"/>
                          <a:pt x="149" y="725"/>
                          <a:pt x="154" y="757"/>
                        </a:cubicBezTo>
                        <a:cubicBezTo>
                          <a:pt x="159" y="792"/>
                          <a:pt x="163" y="818"/>
                          <a:pt x="191" y="841"/>
                        </a:cubicBezTo>
                        <a:cubicBezTo>
                          <a:pt x="196" y="844"/>
                          <a:pt x="201" y="846"/>
                          <a:pt x="205" y="846"/>
                        </a:cubicBezTo>
                        <a:cubicBezTo>
                          <a:pt x="216" y="846"/>
                          <a:pt x="227" y="839"/>
                          <a:pt x="232" y="831"/>
                        </a:cubicBezTo>
                        <a:cubicBezTo>
                          <a:pt x="252" y="802"/>
                          <a:pt x="242" y="768"/>
                          <a:pt x="236" y="736"/>
                        </a:cubicBezTo>
                        <a:cubicBezTo>
                          <a:pt x="231" y="704"/>
                          <a:pt x="226" y="671"/>
                          <a:pt x="219" y="639"/>
                        </a:cubicBezTo>
                        <a:cubicBezTo>
                          <a:pt x="206" y="571"/>
                          <a:pt x="194" y="503"/>
                          <a:pt x="178" y="433"/>
                        </a:cubicBezTo>
                        <a:cubicBezTo>
                          <a:pt x="148" y="297"/>
                          <a:pt x="114" y="162"/>
                          <a:pt x="78" y="26"/>
                        </a:cubicBezTo>
                        <a:cubicBezTo>
                          <a:pt x="73" y="8"/>
                          <a:pt x="59" y="0"/>
                          <a:pt x="44" y="0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43" name="Google Shape;1643;p52"/>
                  <p:cNvSpPr/>
                  <p:nvPr/>
                </p:nvSpPr>
                <p:spPr>
                  <a:xfrm>
                    <a:off x="1060175" y="1857975"/>
                    <a:ext cx="2925" cy="10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7" h="437" extrusionOk="0">
                        <a:moveTo>
                          <a:pt x="39" y="0"/>
                        </a:moveTo>
                        <a:cubicBezTo>
                          <a:pt x="20" y="0"/>
                          <a:pt x="1" y="13"/>
                          <a:pt x="1" y="38"/>
                        </a:cubicBezTo>
                        <a:cubicBezTo>
                          <a:pt x="1" y="107"/>
                          <a:pt x="5" y="178"/>
                          <a:pt x="13" y="247"/>
                        </a:cubicBezTo>
                        <a:cubicBezTo>
                          <a:pt x="16" y="284"/>
                          <a:pt x="20" y="322"/>
                          <a:pt x="27" y="358"/>
                        </a:cubicBezTo>
                        <a:cubicBezTo>
                          <a:pt x="31" y="384"/>
                          <a:pt x="39" y="436"/>
                          <a:pt x="73" y="436"/>
                        </a:cubicBezTo>
                        <a:cubicBezTo>
                          <a:pt x="73" y="436"/>
                          <a:pt x="74" y="436"/>
                          <a:pt x="74" y="436"/>
                        </a:cubicBezTo>
                        <a:cubicBezTo>
                          <a:pt x="116" y="436"/>
                          <a:pt x="107" y="382"/>
                          <a:pt x="104" y="355"/>
                        </a:cubicBezTo>
                        <a:cubicBezTo>
                          <a:pt x="100" y="319"/>
                          <a:pt x="94" y="283"/>
                          <a:pt x="90" y="247"/>
                        </a:cubicBezTo>
                        <a:cubicBezTo>
                          <a:pt x="82" y="177"/>
                          <a:pt x="78" y="107"/>
                          <a:pt x="78" y="38"/>
                        </a:cubicBezTo>
                        <a:cubicBezTo>
                          <a:pt x="78" y="13"/>
                          <a:pt x="59" y="0"/>
                          <a:pt x="39" y="0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44" name="Google Shape;1644;p52"/>
                  <p:cNvSpPr/>
                  <p:nvPr/>
                </p:nvSpPr>
                <p:spPr>
                  <a:xfrm>
                    <a:off x="1066350" y="1863450"/>
                    <a:ext cx="2575" cy="13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" h="559" extrusionOk="0">
                        <a:moveTo>
                          <a:pt x="58" y="1"/>
                        </a:moveTo>
                        <a:cubicBezTo>
                          <a:pt x="34" y="1"/>
                          <a:pt x="20" y="20"/>
                          <a:pt x="17" y="42"/>
                        </a:cubicBezTo>
                        <a:cubicBezTo>
                          <a:pt x="10" y="129"/>
                          <a:pt x="4" y="216"/>
                          <a:pt x="1" y="302"/>
                        </a:cubicBezTo>
                        <a:cubicBezTo>
                          <a:pt x="0" y="343"/>
                          <a:pt x="0" y="386"/>
                          <a:pt x="1" y="427"/>
                        </a:cubicBezTo>
                        <a:cubicBezTo>
                          <a:pt x="3" y="466"/>
                          <a:pt x="0" y="522"/>
                          <a:pt x="27" y="552"/>
                        </a:cubicBezTo>
                        <a:cubicBezTo>
                          <a:pt x="31" y="556"/>
                          <a:pt x="38" y="559"/>
                          <a:pt x="45" y="559"/>
                        </a:cubicBezTo>
                        <a:cubicBezTo>
                          <a:pt x="51" y="559"/>
                          <a:pt x="57" y="556"/>
                          <a:pt x="61" y="552"/>
                        </a:cubicBezTo>
                        <a:cubicBezTo>
                          <a:pt x="87" y="519"/>
                          <a:pt x="82" y="467"/>
                          <a:pt x="82" y="427"/>
                        </a:cubicBezTo>
                        <a:cubicBezTo>
                          <a:pt x="82" y="386"/>
                          <a:pt x="82" y="343"/>
                          <a:pt x="83" y="302"/>
                        </a:cubicBezTo>
                        <a:cubicBezTo>
                          <a:pt x="86" y="216"/>
                          <a:pt x="91" y="130"/>
                          <a:pt x="99" y="42"/>
                        </a:cubicBezTo>
                        <a:cubicBezTo>
                          <a:pt x="102" y="20"/>
                          <a:pt x="79" y="1"/>
                          <a:pt x="58" y="1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45" name="Google Shape;1645;p52"/>
                  <p:cNvSpPr/>
                  <p:nvPr/>
                </p:nvSpPr>
                <p:spPr>
                  <a:xfrm>
                    <a:off x="904975" y="1853600"/>
                    <a:ext cx="2700" cy="17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8" h="710" extrusionOk="0">
                        <a:moveTo>
                          <a:pt x="70" y="1"/>
                        </a:moveTo>
                        <a:cubicBezTo>
                          <a:pt x="56" y="1"/>
                          <a:pt x="41" y="9"/>
                          <a:pt x="38" y="23"/>
                        </a:cubicBezTo>
                        <a:cubicBezTo>
                          <a:pt x="25" y="76"/>
                          <a:pt x="26" y="134"/>
                          <a:pt x="24" y="188"/>
                        </a:cubicBezTo>
                        <a:cubicBezTo>
                          <a:pt x="22" y="242"/>
                          <a:pt x="19" y="298"/>
                          <a:pt x="18" y="352"/>
                        </a:cubicBezTo>
                        <a:cubicBezTo>
                          <a:pt x="17" y="409"/>
                          <a:pt x="13" y="466"/>
                          <a:pt x="12" y="523"/>
                        </a:cubicBezTo>
                        <a:cubicBezTo>
                          <a:pt x="11" y="574"/>
                          <a:pt x="0" y="634"/>
                          <a:pt x="14" y="684"/>
                        </a:cubicBezTo>
                        <a:cubicBezTo>
                          <a:pt x="20" y="701"/>
                          <a:pt x="34" y="709"/>
                          <a:pt x="48" y="709"/>
                        </a:cubicBezTo>
                        <a:cubicBezTo>
                          <a:pt x="63" y="709"/>
                          <a:pt x="78" y="700"/>
                          <a:pt x="85" y="684"/>
                        </a:cubicBezTo>
                        <a:cubicBezTo>
                          <a:pt x="95" y="657"/>
                          <a:pt x="94" y="627"/>
                          <a:pt x="95" y="598"/>
                        </a:cubicBezTo>
                        <a:cubicBezTo>
                          <a:pt x="96" y="571"/>
                          <a:pt x="97" y="544"/>
                          <a:pt x="97" y="517"/>
                        </a:cubicBezTo>
                        <a:cubicBezTo>
                          <a:pt x="99" y="463"/>
                          <a:pt x="100" y="407"/>
                          <a:pt x="101" y="353"/>
                        </a:cubicBezTo>
                        <a:cubicBezTo>
                          <a:pt x="102" y="297"/>
                          <a:pt x="103" y="240"/>
                          <a:pt x="103" y="183"/>
                        </a:cubicBezTo>
                        <a:cubicBezTo>
                          <a:pt x="105" y="131"/>
                          <a:pt x="107" y="76"/>
                          <a:pt x="98" y="23"/>
                        </a:cubicBezTo>
                        <a:cubicBezTo>
                          <a:pt x="96" y="8"/>
                          <a:pt x="83" y="1"/>
                          <a:pt x="70" y="1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46" name="Google Shape;1646;p52"/>
                  <p:cNvSpPr/>
                  <p:nvPr/>
                </p:nvSpPr>
                <p:spPr>
                  <a:xfrm>
                    <a:off x="899900" y="1862875"/>
                    <a:ext cx="2075" cy="9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3" h="386" extrusionOk="0">
                        <a:moveTo>
                          <a:pt x="34" y="1"/>
                        </a:moveTo>
                        <a:cubicBezTo>
                          <a:pt x="17" y="1"/>
                          <a:pt x="0" y="12"/>
                          <a:pt x="1" y="34"/>
                        </a:cubicBezTo>
                        <a:cubicBezTo>
                          <a:pt x="3" y="88"/>
                          <a:pt x="5" y="143"/>
                          <a:pt x="6" y="198"/>
                        </a:cubicBezTo>
                        <a:cubicBezTo>
                          <a:pt x="8" y="253"/>
                          <a:pt x="9" y="308"/>
                          <a:pt x="18" y="364"/>
                        </a:cubicBezTo>
                        <a:cubicBezTo>
                          <a:pt x="20" y="379"/>
                          <a:pt x="35" y="386"/>
                          <a:pt x="49" y="386"/>
                        </a:cubicBezTo>
                        <a:cubicBezTo>
                          <a:pt x="50" y="386"/>
                          <a:pt x="50" y="386"/>
                          <a:pt x="51" y="386"/>
                        </a:cubicBezTo>
                        <a:cubicBezTo>
                          <a:pt x="68" y="385"/>
                          <a:pt x="77" y="371"/>
                          <a:pt x="78" y="356"/>
                        </a:cubicBezTo>
                        <a:cubicBezTo>
                          <a:pt x="82" y="302"/>
                          <a:pt x="78" y="250"/>
                          <a:pt x="76" y="195"/>
                        </a:cubicBezTo>
                        <a:cubicBezTo>
                          <a:pt x="73" y="141"/>
                          <a:pt x="71" y="88"/>
                          <a:pt x="68" y="34"/>
                        </a:cubicBezTo>
                        <a:cubicBezTo>
                          <a:pt x="67" y="12"/>
                          <a:pt x="50" y="1"/>
                          <a:pt x="34" y="1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47" name="Google Shape;1647;p52"/>
                  <p:cNvSpPr/>
                  <p:nvPr/>
                </p:nvSpPr>
                <p:spPr>
                  <a:xfrm>
                    <a:off x="889925" y="1858300"/>
                    <a:ext cx="3200" cy="19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" h="780" extrusionOk="0">
                        <a:moveTo>
                          <a:pt x="49" y="0"/>
                        </a:moveTo>
                        <a:cubicBezTo>
                          <a:pt x="26" y="0"/>
                          <a:pt x="1" y="20"/>
                          <a:pt x="6" y="49"/>
                        </a:cubicBezTo>
                        <a:cubicBezTo>
                          <a:pt x="23" y="168"/>
                          <a:pt x="35" y="288"/>
                          <a:pt x="41" y="409"/>
                        </a:cubicBezTo>
                        <a:cubicBezTo>
                          <a:pt x="43" y="470"/>
                          <a:pt x="44" y="529"/>
                          <a:pt x="43" y="588"/>
                        </a:cubicBezTo>
                        <a:cubicBezTo>
                          <a:pt x="42" y="645"/>
                          <a:pt x="33" y="707"/>
                          <a:pt x="53" y="761"/>
                        </a:cubicBezTo>
                        <a:cubicBezTo>
                          <a:pt x="58" y="772"/>
                          <a:pt x="69" y="780"/>
                          <a:pt x="80" y="780"/>
                        </a:cubicBezTo>
                        <a:cubicBezTo>
                          <a:pt x="88" y="780"/>
                          <a:pt x="95" y="776"/>
                          <a:pt x="100" y="768"/>
                        </a:cubicBezTo>
                        <a:cubicBezTo>
                          <a:pt x="128" y="714"/>
                          <a:pt x="124" y="649"/>
                          <a:pt x="124" y="589"/>
                        </a:cubicBezTo>
                        <a:cubicBezTo>
                          <a:pt x="125" y="526"/>
                          <a:pt x="122" y="465"/>
                          <a:pt x="120" y="403"/>
                        </a:cubicBezTo>
                        <a:cubicBezTo>
                          <a:pt x="114" y="278"/>
                          <a:pt x="100" y="152"/>
                          <a:pt x="80" y="28"/>
                        </a:cubicBezTo>
                        <a:cubicBezTo>
                          <a:pt x="77" y="9"/>
                          <a:pt x="64" y="0"/>
                          <a:pt x="49" y="0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48" name="Google Shape;1648;p52"/>
                  <p:cNvSpPr/>
                  <p:nvPr/>
                </p:nvSpPr>
                <p:spPr>
                  <a:xfrm>
                    <a:off x="801350" y="1911550"/>
                    <a:ext cx="4900" cy="11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6" h="463" extrusionOk="0">
                        <a:moveTo>
                          <a:pt x="158" y="1"/>
                        </a:moveTo>
                        <a:cubicBezTo>
                          <a:pt x="152" y="1"/>
                          <a:pt x="146" y="3"/>
                          <a:pt x="141" y="10"/>
                        </a:cubicBezTo>
                        <a:cubicBezTo>
                          <a:pt x="126" y="26"/>
                          <a:pt x="124" y="44"/>
                          <a:pt x="119" y="64"/>
                        </a:cubicBezTo>
                        <a:cubicBezTo>
                          <a:pt x="115" y="84"/>
                          <a:pt x="110" y="104"/>
                          <a:pt x="105" y="123"/>
                        </a:cubicBezTo>
                        <a:cubicBezTo>
                          <a:pt x="94" y="159"/>
                          <a:pt x="84" y="193"/>
                          <a:pt x="73" y="229"/>
                        </a:cubicBezTo>
                        <a:cubicBezTo>
                          <a:pt x="61" y="266"/>
                          <a:pt x="48" y="301"/>
                          <a:pt x="35" y="336"/>
                        </a:cubicBezTo>
                        <a:cubicBezTo>
                          <a:pt x="28" y="353"/>
                          <a:pt x="22" y="372"/>
                          <a:pt x="16" y="391"/>
                        </a:cubicBezTo>
                        <a:cubicBezTo>
                          <a:pt x="10" y="412"/>
                          <a:pt x="0" y="430"/>
                          <a:pt x="15" y="449"/>
                        </a:cubicBezTo>
                        <a:cubicBezTo>
                          <a:pt x="20" y="458"/>
                          <a:pt x="28" y="463"/>
                          <a:pt x="38" y="463"/>
                        </a:cubicBezTo>
                        <a:cubicBezTo>
                          <a:pt x="40" y="463"/>
                          <a:pt x="43" y="462"/>
                          <a:pt x="46" y="462"/>
                        </a:cubicBezTo>
                        <a:cubicBezTo>
                          <a:pt x="67" y="457"/>
                          <a:pt x="77" y="439"/>
                          <a:pt x="85" y="420"/>
                        </a:cubicBezTo>
                        <a:cubicBezTo>
                          <a:pt x="95" y="403"/>
                          <a:pt x="104" y="383"/>
                          <a:pt x="111" y="364"/>
                        </a:cubicBezTo>
                        <a:cubicBezTo>
                          <a:pt x="125" y="327"/>
                          <a:pt x="137" y="291"/>
                          <a:pt x="149" y="254"/>
                        </a:cubicBezTo>
                        <a:cubicBezTo>
                          <a:pt x="160" y="217"/>
                          <a:pt x="170" y="179"/>
                          <a:pt x="177" y="142"/>
                        </a:cubicBezTo>
                        <a:cubicBezTo>
                          <a:pt x="181" y="123"/>
                          <a:pt x="185" y="102"/>
                          <a:pt x="187" y="83"/>
                        </a:cubicBezTo>
                        <a:cubicBezTo>
                          <a:pt x="190" y="63"/>
                          <a:pt x="195" y="42"/>
                          <a:pt x="188" y="22"/>
                        </a:cubicBezTo>
                        <a:cubicBezTo>
                          <a:pt x="184" y="11"/>
                          <a:pt x="171" y="1"/>
                          <a:pt x="158" y="1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49" name="Google Shape;1649;p52"/>
                  <p:cNvSpPr/>
                  <p:nvPr/>
                </p:nvSpPr>
                <p:spPr>
                  <a:xfrm>
                    <a:off x="796400" y="1912550"/>
                    <a:ext cx="3750" cy="11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" h="453" extrusionOk="0">
                        <a:moveTo>
                          <a:pt x="109" y="1"/>
                        </a:moveTo>
                        <a:cubicBezTo>
                          <a:pt x="94" y="1"/>
                          <a:pt x="78" y="9"/>
                          <a:pt x="76" y="27"/>
                        </a:cubicBezTo>
                        <a:cubicBezTo>
                          <a:pt x="70" y="61"/>
                          <a:pt x="72" y="97"/>
                          <a:pt x="69" y="132"/>
                        </a:cubicBezTo>
                        <a:cubicBezTo>
                          <a:pt x="66" y="164"/>
                          <a:pt x="61" y="197"/>
                          <a:pt x="55" y="228"/>
                        </a:cubicBezTo>
                        <a:cubicBezTo>
                          <a:pt x="49" y="261"/>
                          <a:pt x="40" y="293"/>
                          <a:pt x="29" y="327"/>
                        </a:cubicBezTo>
                        <a:cubicBezTo>
                          <a:pt x="20" y="358"/>
                          <a:pt x="7" y="390"/>
                          <a:pt x="2" y="422"/>
                        </a:cubicBezTo>
                        <a:cubicBezTo>
                          <a:pt x="0" y="441"/>
                          <a:pt x="16" y="453"/>
                          <a:pt x="33" y="453"/>
                        </a:cubicBezTo>
                        <a:cubicBezTo>
                          <a:pt x="40" y="453"/>
                          <a:pt x="48" y="450"/>
                          <a:pt x="54" y="444"/>
                        </a:cubicBezTo>
                        <a:cubicBezTo>
                          <a:pt x="79" y="416"/>
                          <a:pt x="90" y="379"/>
                          <a:pt x="101" y="346"/>
                        </a:cubicBezTo>
                        <a:cubicBezTo>
                          <a:pt x="113" y="312"/>
                          <a:pt x="121" y="277"/>
                          <a:pt x="127" y="243"/>
                        </a:cubicBezTo>
                        <a:cubicBezTo>
                          <a:pt x="135" y="207"/>
                          <a:pt x="140" y="171"/>
                          <a:pt x="143" y="135"/>
                        </a:cubicBezTo>
                        <a:cubicBezTo>
                          <a:pt x="147" y="100"/>
                          <a:pt x="150" y="61"/>
                          <a:pt x="144" y="27"/>
                        </a:cubicBezTo>
                        <a:cubicBezTo>
                          <a:pt x="141" y="9"/>
                          <a:pt x="125" y="1"/>
                          <a:pt x="109" y="1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50" name="Google Shape;1650;p52"/>
                  <p:cNvSpPr/>
                  <p:nvPr/>
                </p:nvSpPr>
                <p:spPr>
                  <a:xfrm>
                    <a:off x="788800" y="1906450"/>
                    <a:ext cx="4700" cy="19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8" h="797" extrusionOk="0">
                        <a:moveTo>
                          <a:pt x="49" y="1"/>
                        </a:moveTo>
                        <a:cubicBezTo>
                          <a:pt x="26" y="1"/>
                          <a:pt x="0" y="21"/>
                          <a:pt x="7" y="51"/>
                        </a:cubicBezTo>
                        <a:cubicBezTo>
                          <a:pt x="30" y="177"/>
                          <a:pt x="50" y="305"/>
                          <a:pt x="64" y="432"/>
                        </a:cubicBezTo>
                        <a:cubicBezTo>
                          <a:pt x="70" y="494"/>
                          <a:pt x="75" y="557"/>
                          <a:pt x="81" y="619"/>
                        </a:cubicBezTo>
                        <a:cubicBezTo>
                          <a:pt x="85" y="676"/>
                          <a:pt x="76" y="743"/>
                          <a:pt x="116" y="789"/>
                        </a:cubicBezTo>
                        <a:cubicBezTo>
                          <a:pt x="120" y="795"/>
                          <a:pt x="125" y="797"/>
                          <a:pt x="131" y="797"/>
                        </a:cubicBezTo>
                        <a:cubicBezTo>
                          <a:pt x="140" y="797"/>
                          <a:pt x="149" y="791"/>
                          <a:pt x="154" y="784"/>
                        </a:cubicBezTo>
                        <a:cubicBezTo>
                          <a:pt x="188" y="736"/>
                          <a:pt x="169" y="660"/>
                          <a:pt x="166" y="606"/>
                        </a:cubicBezTo>
                        <a:cubicBezTo>
                          <a:pt x="161" y="541"/>
                          <a:pt x="153" y="477"/>
                          <a:pt x="145" y="412"/>
                        </a:cubicBezTo>
                        <a:cubicBezTo>
                          <a:pt x="130" y="284"/>
                          <a:pt x="109" y="157"/>
                          <a:pt x="84" y="30"/>
                        </a:cubicBezTo>
                        <a:cubicBezTo>
                          <a:pt x="79" y="9"/>
                          <a:pt x="65" y="1"/>
                          <a:pt x="49" y="1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51" name="Google Shape;1651;p52"/>
                  <p:cNvSpPr/>
                  <p:nvPr/>
                </p:nvSpPr>
                <p:spPr>
                  <a:xfrm>
                    <a:off x="665700" y="1923125"/>
                    <a:ext cx="2375" cy="13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" h="522" extrusionOk="0">
                        <a:moveTo>
                          <a:pt x="55" y="1"/>
                        </a:moveTo>
                        <a:cubicBezTo>
                          <a:pt x="40" y="1"/>
                          <a:pt x="25" y="9"/>
                          <a:pt x="20" y="26"/>
                        </a:cubicBezTo>
                        <a:cubicBezTo>
                          <a:pt x="13" y="49"/>
                          <a:pt x="16" y="76"/>
                          <a:pt x="14" y="100"/>
                        </a:cubicBezTo>
                        <a:lnTo>
                          <a:pt x="13" y="163"/>
                        </a:lnTo>
                        <a:lnTo>
                          <a:pt x="10" y="290"/>
                        </a:lnTo>
                        <a:cubicBezTo>
                          <a:pt x="8" y="337"/>
                          <a:pt x="7" y="382"/>
                          <a:pt x="6" y="427"/>
                        </a:cubicBezTo>
                        <a:cubicBezTo>
                          <a:pt x="5" y="457"/>
                          <a:pt x="1" y="522"/>
                          <a:pt x="44" y="522"/>
                        </a:cubicBezTo>
                        <a:cubicBezTo>
                          <a:pt x="44" y="522"/>
                          <a:pt x="45" y="522"/>
                          <a:pt x="45" y="522"/>
                        </a:cubicBezTo>
                        <a:cubicBezTo>
                          <a:pt x="88" y="522"/>
                          <a:pt x="87" y="456"/>
                          <a:pt x="87" y="427"/>
                        </a:cubicBezTo>
                        <a:cubicBezTo>
                          <a:pt x="87" y="380"/>
                          <a:pt x="88" y="335"/>
                          <a:pt x="88" y="290"/>
                        </a:cubicBezTo>
                        <a:cubicBezTo>
                          <a:pt x="88" y="248"/>
                          <a:pt x="89" y="205"/>
                          <a:pt x="89" y="163"/>
                        </a:cubicBezTo>
                        <a:cubicBezTo>
                          <a:pt x="90" y="142"/>
                          <a:pt x="90" y="120"/>
                          <a:pt x="90" y="100"/>
                        </a:cubicBezTo>
                        <a:cubicBezTo>
                          <a:pt x="91" y="75"/>
                          <a:pt x="94" y="49"/>
                          <a:pt x="88" y="26"/>
                        </a:cubicBezTo>
                        <a:cubicBezTo>
                          <a:pt x="84" y="9"/>
                          <a:pt x="69" y="1"/>
                          <a:pt x="55" y="1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52" name="Google Shape;1652;p52"/>
                  <p:cNvSpPr/>
                  <p:nvPr/>
                </p:nvSpPr>
                <p:spPr>
                  <a:xfrm>
                    <a:off x="657600" y="1917850"/>
                    <a:ext cx="2975" cy="13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" h="545" extrusionOk="0">
                        <a:moveTo>
                          <a:pt x="39" y="0"/>
                        </a:moveTo>
                        <a:cubicBezTo>
                          <a:pt x="20" y="0"/>
                          <a:pt x="1" y="13"/>
                          <a:pt x="2" y="38"/>
                        </a:cubicBezTo>
                        <a:cubicBezTo>
                          <a:pt x="7" y="122"/>
                          <a:pt x="14" y="208"/>
                          <a:pt x="20" y="291"/>
                        </a:cubicBezTo>
                        <a:cubicBezTo>
                          <a:pt x="23" y="331"/>
                          <a:pt x="27" y="373"/>
                          <a:pt x="31" y="412"/>
                        </a:cubicBezTo>
                        <a:lnTo>
                          <a:pt x="38" y="478"/>
                        </a:lnTo>
                        <a:cubicBezTo>
                          <a:pt x="41" y="499"/>
                          <a:pt x="41" y="519"/>
                          <a:pt x="57" y="536"/>
                        </a:cubicBezTo>
                        <a:cubicBezTo>
                          <a:pt x="64" y="541"/>
                          <a:pt x="71" y="544"/>
                          <a:pt x="78" y="544"/>
                        </a:cubicBezTo>
                        <a:cubicBezTo>
                          <a:pt x="88" y="544"/>
                          <a:pt x="98" y="539"/>
                          <a:pt x="105" y="529"/>
                        </a:cubicBezTo>
                        <a:cubicBezTo>
                          <a:pt x="118" y="512"/>
                          <a:pt x="114" y="489"/>
                          <a:pt x="114" y="467"/>
                        </a:cubicBezTo>
                        <a:cubicBezTo>
                          <a:pt x="114" y="447"/>
                          <a:pt x="113" y="428"/>
                          <a:pt x="111" y="407"/>
                        </a:cubicBezTo>
                        <a:cubicBezTo>
                          <a:pt x="110" y="367"/>
                          <a:pt x="106" y="326"/>
                          <a:pt x="103" y="286"/>
                        </a:cubicBezTo>
                        <a:cubicBezTo>
                          <a:pt x="96" y="203"/>
                          <a:pt x="88" y="121"/>
                          <a:pt x="82" y="38"/>
                        </a:cubicBezTo>
                        <a:cubicBezTo>
                          <a:pt x="80" y="13"/>
                          <a:pt x="59" y="0"/>
                          <a:pt x="39" y="0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53" name="Google Shape;1653;p52"/>
                  <p:cNvSpPr/>
                  <p:nvPr/>
                </p:nvSpPr>
                <p:spPr>
                  <a:xfrm>
                    <a:off x="650525" y="1924875"/>
                    <a:ext cx="4300" cy="11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" h="456" extrusionOk="0">
                        <a:moveTo>
                          <a:pt x="51" y="0"/>
                        </a:moveTo>
                        <a:cubicBezTo>
                          <a:pt x="27" y="0"/>
                          <a:pt x="0" y="21"/>
                          <a:pt x="8" y="52"/>
                        </a:cubicBezTo>
                        <a:lnTo>
                          <a:pt x="55" y="258"/>
                        </a:lnTo>
                        <a:lnTo>
                          <a:pt x="77" y="358"/>
                        </a:lnTo>
                        <a:cubicBezTo>
                          <a:pt x="85" y="390"/>
                          <a:pt x="93" y="433"/>
                          <a:pt x="120" y="453"/>
                        </a:cubicBezTo>
                        <a:cubicBezTo>
                          <a:pt x="123" y="455"/>
                          <a:pt x="127" y="456"/>
                          <a:pt x="131" y="456"/>
                        </a:cubicBezTo>
                        <a:cubicBezTo>
                          <a:pt x="141" y="456"/>
                          <a:pt x="151" y="451"/>
                          <a:pt x="155" y="443"/>
                        </a:cubicBezTo>
                        <a:cubicBezTo>
                          <a:pt x="171" y="415"/>
                          <a:pt x="159" y="368"/>
                          <a:pt x="152" y="338"/>
                        </a:cubicBezTo>
                        <a:cubicBezTo>
                          <a:pt x="145" y="303"/>
                          <a:pt x="139" y="269"/>
                          <a:pt x="132" y="236"/>
                        </a:cubicBezTo>
                        <a:cubicBezTo>
                          <a:pt x="117" y="166"/>
                          <a:pt x="102" y="98"/>
                          <a:pt x="87" y="30"/>
                        </a:cubicBezTo>
                        <a:cubicBezTo>
                          <a:pt x="83" y="9"/>
                          <a:pt x="67" y="0"/>
                          <a:pt x="51" y="0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54" name="Google Shape;1654;p52"/>
                  <p:cNvSpPr/>
                  <p:nvPr/>
                </p:nvSpPr>
                <p:spPr>
                  <a:xfrm>
                    <a:off x="598150" y="1894775"/>
                    <a:ext cx="5725" cy="20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9" h="835" extrusionOk="0">
                        <a:moveTo>
                          <a:pt x="197" y="0"/>
                        </a:moveTo>
                        <a:cubicBezTo>
                          <a:pt x="184" y="0"/>
                          <a:pt x="170" y="8"/>
                          <a:pt x="165" y="23"/>
                        </a:cubicBezTo>
                        <a:cubicBezTo>
                          <a:pt x="142" y="90"/>
                          <a:pt x="131" y="161"/>
                          <a:pt x="116" y="229"/>
                        </a:cubicBezTo>
                        <a:cubicBezTo>
                          <a:pt x="102" y="297"/>
                          <a:pt x="88" y="367"/>
                          <a:pt x="73" y="436"/>
                        </a:cubicBezTo>
                        <a:cubicBezTo>
                          <a:pt x="59" y="505"/>
                          <a:pt x="45" y="575"/>
                          <a:pt x="31" y="645"/>
                        </a:cubicBezTo>
                        <a:lnTo>
                          <a:pt x="11" y="741"/>
                        </a:lnTo>
                        <a:cubicBezTo>
                          <a:pt x="6" y="774"/>
                          <a:pt x="0" y="800"/>
                          <a:pt x="23" y="827"/>
                        </a:cubicBezTo>
                        <a:cubicBezTo>
                          <a:pt x="27" y="833"/>
                          <a:pt x="34" y="835"/>
                          <a:pt x="40" y="835"/>
                        </a:cubicBezTo>
                        <a:cubicBezTo>
                          <a:pt x="44" y="835"/>
                          <a:pt x="49" y="834"/>
                          <a:pt x="54" y="831"/>
                        </a:cubicBezTo>
                        <a:cubicBezTo>
                          <a:pt x="85" y="816"/>
                          <a:pt x="89" y="782"/>
                          <a:pt x="95" y="751"/>
                        </a:cubicBezTo>
                        <a:lnTo>
                          <a:pt x="115" y="654"/>
                        </a:lnTo>
                        <a:lnTo>
                          <a:pt x="155" y="446"/>
                        </a:lnTo>
                        <a:cubicBezTo>
                          <a:pt x="168" y="375"/>
                          <a:pt x="182" y="306"/>
                          <a:pt x="194" y="236"/>
                        </a:cubicBezTo>
                        <a:cubicBezTo>
                          <a:pt x="206" y="168"/>
                          <a:pt x="222" y="100"/>
                          <a:pt x="227" y="32"/>
                        </a:cubicBezTo>
                        <a:cubicBezTo>
                          <a:pt x="228" y="11"/>
                          <a:pt x="213" y="0"/>
                          <a:pt x="197" y="0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55" name="Google Shape;1655;p52"/>
                  <p:cNvSpPr/>
                  <p:nvPr/>
                </p:nvSpPr>
                <p:spPr>
                  <a:xfrm>
                    <a:off x="594350" y="1902175"/>
                    <a:ext cx="2250" cy="9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0" h="369" extrusionOk="0">
                        <a:moveTo>
                          <a:pt x="56" y="0"/>
                        </a:moveTo>
                        <a:cubicBezTo>
                          <a:pt x="39" y="0"/>
                          <a:pt x="26" y="14"/>
                          <a:pt x="25" y="31"/>
                        </a:cubicBezTo>
                        <a:cubicBezTo>
                          <a:pt x="22" y="84"/>
                          <a:pt x="17" y="135"/>
                          <a:pt x="13" y="189"/>
                        </a:cubicBezTo>
                        <a:cubicBezTo>
                          <a:pt x="9" y="241"/>
                          <a:pt x="0" y="295"/>
                          <a:pt x="9" y="347"/>
                        </a:cubicBezTo>
                        <a:cubicBezTo>
                          <a:pt x="11" y="362"/>
                          <a:pt x="23" y="369"/>
                          <a:pt x="36" y="369"/>
                        </a:cubicBezTo>
                        <a:cubicBezTo>
                          <a:pt x="50" y="369"/>
                          <a:pt x="64" y="361"/>
                          <a:pt x="68" y="347"/>
                        </a:cubicBezTo>
                        <a:cubicBezTo>
                          <a:pt x="82" y="296"/>
                          <a:pt x="81" y="241"/>
                          <a:pt x="82" y="189"/>
                        </a:cubicBezTo>
                        <a:cubicBezTo>
                          <a:pt x="84" y="135"/>
                          <a:pt x="86" y="84"/>
                          <a:pt x="87" y="31"/>
                        </a:cubicBezTo>
                        <a:cubicBezTo>
                          <a:pt x="89" y="14"/>
                          <a:pt x="74" y="0"/>
                          <a:pt x="56" y="0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56" name="Google Shape;1656;p52"/>
                  <p:cNvSpPr/>
                  <p:nvPr/>
                </p:nvSpPr>
                <p:spPr>
                  <a:xfrm>
                    <a:off x="587975" y="1904875"/>
                    <a:ext cx="3875" cy="11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5" h="447" extrusionOk="0">
                        <a:moveTo>
                          <a:pt x="30" y="1"/>
                        </a:moveTo>
                        <a:cubicBezTo>
                          <a:pt x="15" y="1"/>
                          <a:pt x="0" y="13"/>
                          <a:pt x="2" y="32"/>
                        </a:cubicBezTo>
                        <a:cubicBezTo>
                          <a:pt x="1" y="53"/>
                          <a:pt x="11" y="71"/>
                          <a:pt x="17" y="91"/>
                        </a:cubicBezTo>
                        <a:lnTo>
                          <a:pt x="33" y="141"/>
                        </a:lnTo>
                        <a:cubicBezTo>
                          <a:pt x="43" y="175"/>
                          <a:pt x="51" y="208"/>
                          <a:pt x="58" y="243"/>
                        </a:cubicBezTo>
                        <a:cubicBezTo>
                          <a:pt x="67" y="277"/>
                          <a:pt x="72" y="311"/>
                          <a:pt x="77" y="346"/>
                        </a:cubicBezTo>
                        <a:cubicBezTo>
                          <a:pt x="79" y="365"/>
                          <a:pt x="82" y="383"/>
                          <a:pt x="87" y="402"/>
                        </a:cubicBezTo>
                        <a:cubicBezTo>
                          <a:pt x="89" y="409"/>
                          <a:pt x="92" y="419"/>
                          <a:pt x="97" y="425"/>
                        </a:cubicBezTo>
                        <a:cubicBezTo>
                          <a:pt x="99" y="429"/>
                          <a:pt x="102" y="434"/>
                          <a:pt x="107" y="436"/>
                        </a:cubicBezTo>
                        <a:cubicBezTo>
                          <a:pt x="114" y="439"/>
                          <a:pt x="115" y="440"/>
                          <a:pt x="110" y="440"/>
                        </a:cubicBezTo>
                        <a:cubicBezTo>
                          <a:pt x="112" y="445"/>
                          <a:pt x="117" y="447"/>
                          <a:pt x="122" y="447"/>
                        </a:cubicBezTo>
                        <a:cubicBezTo>
                          <a:pt x="128" y="447"/>
                          <a:pt x="135" y="443"/>
                          <a:pt x="138" y="436"/>
                        </a:cubicBezTo>
                        <a:cubicBezTo>
                          <a:pt x="139" y="433"/>
                          <a:pt x="148" y="426"/>
                          <a:pt x="150" y="418"/>
                        </a:cubicBezTo>
                        <a:cubicBezTo>
                          <a:pt x="153" y="409"/>
                          <a:pt x="154" y="396"/>
                          <a:pt x="154" y="387"/>
                        </a:cubicBezTo>
                        <a:cubicBezTo>
                          <a:pt x="154" y="368"/>
                          <a:pt x="153" y="350"/>
                          <a:pt x="150" y="331"/>
                        </a:cubicBezTo>
                        <a:cubicBezTo>
                          <a:pt x="145" y="294"/>
                          <a:pt x="138" y="257"/>
                          <a:pt x="129" y="221"/>
                        </a:cubicBezTo>
                        <a:cubicBezTo>
                          <a:pt x="119" y="185"/>
                          <a:pt x="109" y="149"/>
                          <a:pt x="98" y="113"/>
                        </a:cubicBezTo>
                        <a:cubicBezTo>
                          <a:pt x="91" y="97"/>
                          <a:pt x="86" y="81"/>
                          <a:pt x="79" y="63"/>
                        </a:cubicBezTo>
                        <a:cubicBezTo>
                          <a:pt x="72" y="45"/>
                          <a:pt x="66" y="24"/>
                          <a:pt x="51" y="10"/>
                        </a:cubicBezTo>
                        <a:cubicBezTo>
                          <a:pt x="45" y="3"/>
                          <a:pt x="37" y="1"/>
                          <a:pt x="30" y="1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57" name="Google Shape;1657;p52"/>
                  <p:cNvSpPr/>
                  <p:nvPr/>
                </p:nvSpPr>
                <p:spPr>
                  <a:xfrm>
                    <a:off x="1004900" y="1895250"/>
                    <a:ext cx="6300" cy="21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2" h="847" extrusionOk="0">
                        <a:moveTo>
                          <a:pt x="208" y="1"/>
                        </a:moveTo>
                        <a:cubicBezTo>
                          <a:pt x="193" y="1"/>
                          <a:pt x="179" y="9"/>
                          <a:pt x="173" y="27"/>
                        </a:cubicBezTo>
                        <a:cubicBezTo>
                          <a:pt x="137" y="163"/>
                          <a:pt x="104" y="298"/>
                          <a:pt x="74" y="435"/>
                        </a:cubicBezTo>
                        <a:cubicBezTo>
                          <a:pt x="59" y="503"/>
                          <a:pt x="46" y="571"/>
                          <a:pt x="33" y="639"/>
                        </a:cubicBezTo>
                        <a:cubicBezTo>
                          <a:pt x="27" y="672"/>
                          <a:pt x="22" y="704"/>
                          <a:pt x="17" y="736"/>
                        </a:cubicBezTo>
                        <a:cubicBezTo>
                          <a:pt x="11" y="770"/>
                          <a:pt x="0" y="803"/>
                          <a:pt x="20" y="831"/>
                        </a:cubicBezTo>
                        <a:cubicBezTo>
                          <a:pt x="26" y="840"/>
                          <a:pt x="36" y="847"/>
                          <a:pt x="47" y="847"/>
                        </a:cubicBezTo>
                        <a:cubicBezTo>
                          <a:pt x="51" y="847"/>
                          <a:pt x="56" y="845"/>
                          <a:pt x="60" y="842"/>
                        </a:cubicBezTo>
                        <a:cubicBezTo>
                          <a:pt x="90" y="819"/>
                          <a:pt x="92" y="793"/>
                          <a:pt x="97" y="758"/>
                        </a:cubicBezTo>
                        <a:cubicBezTo>
                          <a:pt x="102" y="726"/>
                          <a:pt x="109" y="694"/>
                          <a:pt x="115" y="662"/>
                        </a:cubicBezTo>
                        <a:cubicBezTo>
                          <a:pt x="127" y="593"/>
                          <a:pt x="140" y="524"/>
                          <a:pt x="153" y="455"/>
                        </a:cubicBezTo>
                        <a:cubicBezTo>
                          <a:pt x="180" y="318"/>
                          <a:pt x="211" y="182"/>
                          <a:pt x="245" y="46"/>
                        </a:cubicBezTo>
                        <a:cubicBezTo>
                          <a:pt x="251" y="18"/>
                          <a:pt x="230" y="1"/>
                          <a:pt x="208" y="1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58" name="Google Shape;1658;p52"/>
                  <p:cNvSpPr/>
                  <p:nvPr/>
                </p:nvSpPr>
                <p:spPr>
                  <a:xfrm>
                    <a:off x="1000075" y="1905775"/>
                    <a:ext cx="2875" cy="10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5" h="437" extrusionOk="0">
                        <a:moveTo>
                          <a:pt x="76" y="0"/>
                        </a:moveTo>
                        <a:cubicBezTo>
                          <a:pt x="57" y="0"/>
                          <a:pt x="37" y="13"/>
                          <a:pt x="37" y="38"/>
                        </a:cubicBezTo>
                        <a:cubicBezTo>
                          <a:pt x="37" y="108"/>
                          <a:pt x="33" y="177"/>
                          <a:pt x="26" y="247"/>
                        </a:cubicBezTo>
                        <a:cubicBezTo>
                          <a:pt x="22" y="281"/>
                          <a:pt x="16" y="318"/>
                          <a:pt x="12" y="354"/>
                        </a:cubicBezTo>
                        <a:cubicBezTo>
                          <a:pt x="9" y="380"/>
                          <a:pt x="0" y="434"/>
                          <a:pt x="42" y="437"/>
                        </a:cubicBezTo>
                        <a:cubicBezTo>
                          <a:pt x="42" y="437"/>
                          <a:pt x="42" y="437"/>
                          <a:pt x="43" y="437"/>
                        </a:cubicBezTo>
                        <a:cubicBezTo>
                          <a:pt x="78" y="437"/>
                          <a:pt x="85" y="385"/>
                          <a:pt x="89" y="357"/>
                        </a:cubicBezTo>
                        <a:cubicBezTo>
                          <a:pt x="96" y="321"/>
                          <a:pt x="99" y="284"/>
                          <a:pt x="103" y="247"/>
                        </a:cubicBezTo>
                        <a:cubicBezTo>
                          <a:pt x="111" y="178"/>
                          <a:pt x="115" y="108"/>
                          <a:pt x="115" y="38"/>
                        </a:cubicBezTo>
                        <a:cubicBezTo>
                          <a:pt x="115" y="13"/>
                          <a:pt x="95" y="0"/>
                          <a:pt x="76" y="0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59" name="Google Shape;1659;p52"/>
                  <p:cNvSpPr/>
                  <p:nvPr/>
                </p:nvSpPr>
                <p:spPr>
                  <a:xfrm>
                    <a:off x="994250" y="1911225"/>
                    <a:ext cx="2550" cy="13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" h="559" extrusionOk="0">
                        <a:moveTo>
                          <a:pt x="43" y="0"/>
                        </a:moveTo>
                        <a:cubicBezTo>
                          <a:pt x="23" y="0"/>
                          <a:pt x="0" y="20"/>
                          <a:pt x="2" y="41"/>
                        </a:cubicBezTo>
                        <a:cubicBezTo>
                          <a:pt x="11" y="128"/>
                          <a:pt x="17" y="216"/>
                          <a:pt x="20" y="302"/>
                        </a:cubicBezTo>
                        <a:cubicBezTo>
                          <a:pt x="21" y="344"/>
                          <a:pt x="21" y="386"/>
                          <a:pt x="21" y="427"/>
                        </a:cubicBezTo>
                        <a:cubicBezTo>
                          <a:pt x="21" y="467"/>
                          <a:pt x="16" y="519"/>
                          <a:pt x="41" y="551"/>
                        </a:cubicBezTo>
                        <a:cubicBezTo>
                          <a:pt x="45" y="556"/>
                          <a:pt x="51" y="558"/>
                          <a:pt x="57" y="558"/>
                        </a:cubicBezTo>
                        <a:cubicBezTo>
                          <a:pt x="64" y="558"/>
                          <a:pt x="71" y="556"/>
                          <a:pt x="74" y="551"/>
                        </a:cubicBezTo>
                        <a:cubicBezTo>
                          <a:pt x="101" y="521"/>
                          <a:pt x="99" y="466"/>
                          <a:pt x="100" y="427"/>
                        </a:cubicBezTo>
                        <a:cubicBezTo>
                          <a:pt x="101" y="386"/>
                          <a:pt x="101" y="344"/>
                          <a:pt x="100" y="302"/>
                        </a:cubicBezTo>
                        <a:cubicBezTo>
                          <a:pt x="98" y="216"/>
                          <a:pt x="93" y="128"/>
                          <a:pt x="85" y="41"/>
                        </a:cubicBezTo>
                        <a:cubicBezTo>
                          <a:pt x="83" y="20"/>
                          <a:pt x="68" y="0"/>
                          <a:pt x="43" y="0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60" name="Google Shape;1660;p52"/>
                  <p:cNvSpPr/>
                  <p:nvPr/>
                </p:nvSpPr>
                <p:spPr>
                  <a:xfrm>
                    <a:off x="988775" y="1817550"/>
                    <a:ext cx="5750" cy="20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0" h="835" extrusionOk="0">
                        <a:moveTo>
                          <a:pt x="32" y="0"/>
                        </a:moveTo>
                        <a:cubicBezTo>
                          <a:pt x="16" y="0"/>
                          <a:pt x="1" y="10"/>
                          <a:pt x="3" y="32"/>
                        </a:cubicBezTo>
                        <a:cubicBezTo>
                          <a:pt x="8" y="100"/>
                          <a:pt x="23" y="168"/>
                          <a:pt x="34" y="236"/>
                        </a:cubicBezTo>
                        <a:cubicBezTo>
                          <a:pt x="47" y="306"/>
                          <a:pt x="60" y="375"/>
                          <a:pt x="75" y="445"/>
                        </a:cubicBezTo>
                        <a:lnTo>
                          <a:pt x="114" y="654"/>
                        </a:lnTo>
                        <a:lnTo>
                          <a:pt x="134" y="751"/>
                        </a:lnTo>
                        <a:cubicBezTo>
                          <a:pt x="140" y="781"/>
                          <a:pt x="144" y="815"/>
                          <a:pt x="175" y="831"/>
                        </a:cubicBezTo>
                        <a:cubicBezTo>
                          <a:pt x="179" y="833"/>
                          <a:pt x="184" y="834"/>
                          <a:pt x="189" y="834"/>
                        </a:cubicBezTo>
                        <a:cubicBezTo>
                          <a:pt x="195" y="834"/>
                          <a:pt x="202" y="832"/>
                          <a:pt x="206" y="827"/>
                        </a:cubicBezTo>
                        <a:cubicBezTo>
                          <a:pt x="229" y="800"/>
                          <a:pt x="224" y="771"/>
                          <a:pt x="218" y="740"/>
                        </a:cubicBezTo>
                        <a:lnTo>
                          <a:pt x="199" y="644"/>
                        </a:lnTo>
                        <a:cubicBezTo>
                          <a:pt x="184" y="574"/>
                          <a:pt x="170" y="505"/>
                          <a:pt x="155" y="436"/>
                        </a:cubicBezTo>
                        <a:cubicBezTo>
                          <a:pt x="142" y="367"/>
                          <a:pt x="127" y="297"/>
                          <a:pt x="113" y="229"/>
                        </a:cubicBezTo>
                        <a:cubicBezTo>
                          <a:pt x="97" y="160"/>
                          <a:pt x="86" y="89"/>
                          <a:pt x="64" y="22"/>
                        </a:cubicBezTo>
                        <a:cubicBezTo>
                          <a:pt x="60" y="8"/>
                          <a:pt x="46" y="0"/>
                          <a:pt x="32" y="0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61" name="Google Shape;1661;p52"/>
                  <p:cNvSpPr/>
                  <p:nvPr/>
                </p:nvSpPr>
                <p:spPr>
                  <a:xfrm>
                    <a:off x="1000850" y="1827650"/>
                    <a:ext cx="3875" cy="11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5" h="447" extrusionOk="0">
                        <a:moveTo>
                          <a:pt x="124" y="0"/>
                        </a:moveTo>
                        <a:cubicBezTo>
                          <a:pt x="117" y="0"/>
                          <a:pt x="110" y="3"/>
                          <a:pt x="103" y="9"/>
                        </a:cubicBezTo>
                        <a:cubicBezTo>
                          <a:pt x="89" y="24"/>
                          <a:pt x="83" y="44"/>
                          <a:pt x="75" y="63"/>
                        </a:cubicBezTo>
                        <a:cubicBezTo>
                          <a:pt x="68" y="80"/>
                          <a:pt x="63" y="97"/>
                          <a:pt x="57" y="112"/>
                        </a:cubicBezTo>
                        <a:cubicBezTo>
                          <a:pt x="46" y="148"/>
                          <a:pt x="35" y="185"/>
                          <a:pt x="26" y="221"/>
                        </a:cubicBezTo>
                        <a:cubicBezTo>
                          <a:pt x="17" y="257"/>
                          <a:pt x="9" y="294"/>
                          <a:pt x="4" y="331"/>
                        </a:cubicBezTo>
                        <a:cubicBezTo>
                          <a:pt x="1" y="350"/>
                          <a:pt x="0" y="367"/>
                          <a:pt x="0" y="387"/>
                        </a:cubicBezTo>
                        <a:cubicBezTo>
                          <a:pt x="0" y="396"/>
                          <a:pt x="1" y="408"/>
                          <a:pt x="4" y="418"/>
                        </a:cubicBezTo>
                        <a:cubicBezTo>
                          <a:pt x="6" y="426"/>
                          <a:pt x="16" y="432"/>
                          <a:pt x="17" y="436"/>
                        </a:cubicBezTo>
                        <a:cubicBezTo>
                          <a:pt x="19" y="443"/>
                          <a:pt x="26" y="447"/>
                          <a:pt x="33" y="447"/>
                        </a:cubicBezTo>
                        <a:cubicBezTo>
                          <a:pt x="38" y="447"/>
                          <a:pt x="42" y="445"/>
                          <a:pt x="45" y="439"/>
                        </a:cubicBezTo>
                        <a:cubicBezTo>
                          <a:pt x="39" y="439"/>
                          <a:pt x="40" y="438"/>
                          <a:pt x="48" y="436"/>
                        </a:cubicBezTo>
                        <a:cubicBezTo>
                          <a:pt x="53" y="433"/>
                          <a:pt x="56" y="429"/>
                          <a:pt x="58" y="426"/>
                        </a:cubicBezTo>
                        <a:cubicBezTo>
                          <a:pt x="62" y="419"/>
                          <a:pt x="65" y="408"/>
                          <a:pt x="67" y="401"/>
                        </a:cubicBezTo>
                        <a:cubicBezTo>
                          <a:pt x="72" y="383"/>
                          <a:pt x="75" y="365"/>
                          <a:pt x="78" y="345"/>
                        </a:cubicBezTo>
                        <a:cubicBezTo>
                          <a:pt x="83" y="310"/>
                          <a:pt x="88" y="276"/>
                          <a:pt x="96" y="242"/>
                        </a:cubicBezTo>
                        <a:cubicBezTo>
                          <a:pt x="103" y="207"/>
                          <a:pt x="112" y="174"/>
                          <a:pt x="122" y="140"/>
                        </a:cubicBezTo>
                        <a:lnTo>
                          <a:pt x="137" y="91"/>
                        </a:lnTo>
                        <a:cubicBezTo>
                          <a:pt x="144" y="71"/>
                          <a:pt x="154" y="53"/>
                          <a:pt x="153" y="32"/>
                        </a:cubicBezTo>
                        <a:cubicBezTo>
                          <a:pt x="154" y="13"/>
                          <a:pt x="140" y="0"/>
                          <a:pt x="124" y="0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662" name="Google Shape;1662;p52"/>
                <p:cNvGrpSpPr/>
                <p:nvPr/>
              </p:nvGrpSpPr>
              <p:grpSpPr>
                <a:xfrm>
                  <a:off x="511775" y="1741350"/>
                  <a:ext cx="662950" cy="120925"/>
                  <a:chOff x="435575" y="1665150"/>
                  <a:chExt cx="662950" cy="120925"/>
                </a:xfrm>
              </p:grpSpPr>
              <p:sp>
                <p:nvSpPr>
                  <p:cNvPr id="1663" name="Google Shape;1663;p52"/>
                  <p:cNvSpPr/>
                  <p:nvPr/>
                </p:nvSpPr>
                <p:spPr>
                  <a:xfrm>
                    <a:off x="940650" y="1761925"/>
                    <a:ext cx="2750" cy="17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0" h="709" extrusionOk="0">
                        <a:moveTo>
                          <a:pt x="40" y="0"/>
                        </a:moveTo>
                        <a:cubicBezTo>
                          <a:pt x="26" y="0"/>
                          <a:pt x="13" y="7"/>
                          <a:pt x="10" y="23"/>
                        </a:cubicBezTo>
                        <a:cubicBezTo>
                          <a:pt x="1" y="75"/>
                          <a:pt x="4" y="129"/>
                          <a:pt x="5" y="182"/>
                        </a:cubicBezTo>
                        <a:cubicBezTo>
                          <a:pt x="5" y="238"/>
                          <a:pt x="6" y="296"/>
                          <a:pt x="8" y="352"/>
                        </a:cubicBezTo>
                        <a:cubicBezTo>
                          <a:pt x="9" y="406"/>
                          <a:pt x="10" y="462"/>
                          <a:pt x="11" y="516"/>
                        </a:cubicBezTo>
                        <a:cubicBezTo>
                          <a:pt x="11" y="543"/>
                          <a:pt x="13" y="570"/>
                          <a:pt x="14" y="597"/>
                        </a:cubicBezTo>
                        <a:cubicBezTo>
                          <a:pt x="15" y="625"/>
                          <a:pt x="14" y="655"/>
                          <a:pt x="25" y="683"/>
                        </a:cubicBezTo>
                        <a:cubicBezTo>
                          <a:pt x="31" y="700"/>
                          <a:pt x="46" y="709"/>
                          <a:pt x="61" y="709"/>
                        </a:cubicBezTo>
                        <a:cubicBezTo>
                          <a:pt x="75" y="709"/>
                          <a:pt x="88" y="700"/>
                          <a:pt x="94" y="683"/>
                        </a:cubicBezTo>
                        <a:cubicBezTo>
                          <a:pt x="109" y="632"/>
                          <a:pt x="99" y="571"/>
                          <a:pt x="97" y="521"/>
                        </a:cubicBezTo>
                        <a:cubicBezTo>
                          <a:pt x="96" y="464"/>
                          <a:pt x="93" y="407"/>
                          <a:pt x="92" y="351"/>
                        </a:cubicBezTo>
                        <a:cubicBezTo>
                          <a:pt x="91" y="297"/>
                          <a:pt x="88" y="241"/>
                          <a:pt x="85" y="188"/>
                        </a:cubicBezTo>
                        <a:cubicBezTo>
                          <a:pt x="82" y="133"/>
                          <a:pt x="83" y="75"/>
                          <a:pt x="71" y="23"/>
                        </a:cubicBezTo>
                        <a:cubicBezTo>
                          <a:pt x="68" y="8"/>
                          <a:pt x="54" y="0"/>
                          <a:pt x="40" y="0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64" name="Google Shape;1664;p52"/>
                  <p:cNvSpPr/>
                  <p:nvPr/>
                </p:nvSpPr>
                <p:spPr>
                  <a:xfrm>
                    <a:off x="946375" y="1771175"/>
                    <a:ext cx="2075" cy="9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3" h="386" extrusionOk="0">
                        <a:moveTo>
                          <a:pt x="50" y="0"/>
                        </a:moveTo>
                        <a:cubicBezTo>
                          <a:pt x="34" y="0"/>
                          <a:pt x="16" y="11"/>
                          <a:pt x="14" y="32"/>
                        </a:cubicBezTo>
                        <a:cubicBezTo>
                          <a:pt x="12" y="87"/>
                          <a:pt x="9" y="139"/>
                          <a:pt x="7" y="194"/>
                        </a:cubicBezTo>
                        <a:cubicBezTo>
                          <a:pt x="4" y="248"/>
                          <a:pt x="1" y="300"/>
                          <a:pt x="4" y="355"/>
                        </a:cubicBezTo>
                        <a:cubicBezTo>
                          <a:pt x="6" y="370"/>
                          <a:pt x="14" y="383"/>
                          <a:pt x="32" y="385"/>
                        </a:cubicBezTo>
                        <a:cubicBezTo>
                          <a:pt x="33" y="385"/>
                          <a:pt x="33" y="385"/>
                          <a:pt x="34" y="385"/>
                        </a:cubicBezTo>
                        <a:cubicBezTo>
                          <a:pt x="47" y="385"/>
                          <a:pt x="63" y="377"/>
                          <a:pt x="65" y="362"/>
                        </a:cubicBezTo>
                        <a:cubicBezTo>
                          <a:pt x="74" y="308"/>
                          <a:pt x="75" y="252"/>
                          <a:pt x="76" y="196"/>
                        </a:cubicBezTo>
                        <a:cubicBezTo>
                          <a:pt x="78" y="143"/>
                          <a:pt x="80" y="87"/>
                          <a:pt x="81" y="32"/>
                        </a:cubicBezTo>
                        <a:cubicBezTo>
                          <a:pt x="83" y="11"/>
                          <a:pt x="67" y="0"/>
                          <a:pt x="50" y="0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65" name="Google Shape;1665;p52"/>
                  <p:cNvSpPr/>
                  <p:nvPr/>
                </p:nvSpPr>
                <p:spPr>
                  <a:xfrm>
                    <a:off x="955225" y="1766550"/>
                    <a:ext cx="3200" cy="19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" h="781" extrusionOk="0">
                        <a:moveTo>
                          <a:pt x="80" y="1"/>
                        </a:moveTo>
                        <a:cubicBezTo>
                          <a:pt x="65" y="1"/>
                          <a:pt x="51" y="9"/>
                          <a:pt x="48" y="29"/>
                        </a:cubicBezTo>
                        <a:cubicBezTo>
                          <a:pt x="30" y="153"/>
                          <a:pt x="15" y="278"/>
                          <a:pt x="9" y="403"/>
                        </a:cubicBezTo>
                        <a:cubicBezTo>
                          <a:pt x="6" y="465"/>
                          <a:pt x="4" y="527"/>
                          <a:pt x="5" y="591"/>
                        </a:cubicBezTo>
                        <a:cubicBezTo>
                          <a:pt x="5" y="649"/>
                          <a:pt x="1" y="715"/>
                          <a:pt x="30" y="768"/>
                        </a:cubicBezTo>
                        <a:cubicBezTo>
                          <a:pt x="34" y="777"/>
                          <a:pt x="42" y="780"/>
                          <a:pt x="50" y="780"/>
                        </a:cubicBezTo>
                        <a:cubicBezTo>
                          <a:pt x="60" y="780"/>
                          <a:pt x="71" y="773"/>
                          <a:pt x="76" y="762"/>
                        </a:cubicBezTo>
                        <a:cubicBezTo>
                          <a:pt x="97" y="707"/>
                          <a:pt x="87" y="645"/>
                          <a:pt x="86" y="588"/>
                        </a:cubicBezTo>
                        <a:cubicBezTo>
                          <a:pt x="85" y="530"/>
                          <a:pt x="86" y="470"/>
                          <a:pt x="88" y="410"/>
                        </a:cubicBezTo>
                        <a:cubicBezTo>
                          <a:pt x="94" y="288"/>
                          <a:pt x="106" y="169"/>
                          <a:pt x="123" y="50"/>
                        </a:cubicBezTo>
                        <a:cubicBezTo>
                          <a:pt x="128" y="20"/>
                          <a:pt x="103" y="1"/>
                          <a:pt x="80" y="1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66" name="Google Shape;1666;p52"/>
                  <p:cNvSpPr/>
                  <p:nvPr/>
                </p:nvSpPr>
                <p:spPr>
                  <a:xfrm>
                    <a:off x="1013000" y="1725200"/>
                    <a:ext cx="4875" cy="11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5" h="463" extrusionOk="0">
                        <a:moveTo>
                          <a:pt x="37" y="1"/>
                        </a:moveTo>
                        <a:cubicBezTo>
                          <a:pt x="25" y="1"/>
                          <a:pt x="12" y="10"/>
                          <a:pt x="8" y="23"/>
                        </a:cubicBezTo>
                        <a:cubicBezTo>
                          <a:pt x="0" y="41"/>
                          <a:pt x="5" y="64"/>
                          <a:pt x="9" y="82"/>
                        </a:cubicBezTo>
                        <a:cubicBezTo>
                          <a:pt x="11" y="102"/>
                          <a:pt x="15" y="123"/>
                          <a:pt x="19" y="142"/>
                        </a:cubicBezTo>
                        <a:cubicBezTo>
                          <a:pt x="26" y="179"/>
                          <a:pt x="35" y="218"/>
                          <a:pt x="47" y="255"/>
                        </a:cubicBezTo>
                        <a:cubicBezTo>
                          <a:pt x="59" y="292"/>
                          <a:pt x="70" y="328"/>
                          <a:pt x="85" y="364"/>
                        </a:cubicBezTo>
                        <a:cubicBezTo>
                          <a:pt x="92" y="384"/>
                          <a:pt x="100" y="402"/>
                          <a:pt x="111" y="421"/>
                        </a:cubicBezTo>
                        <a:cubicBezTo>
                          <a:pt x="119" y="438"/>
                          <a:pt x="128" y="458"/>
                          <a:pt x="150" y="462"/>
                        </a:cubicBezTo>
                        <a:cubicBezTo>
                          <a:pt x="152" y="462"/>
                          <a:pt x="154" y="463"/>
                          <a:pt x="157" y="463"/>
                        </a:cubicBezTo>
                        <a:cubicBezTo>
                          <a:pt x="167" y="463"/>
                          <a:pt x="176" y="459"/>
                          <a:pt x="181" y="449"/>
                        </a:cubicBezTo>
                        <a:cubicBezTo>
                          <a:pt x="194" y="430"/>
                          <a:pt x="186" y="412"/>
                          <a:pt x="180" y="391"/>
                        </a:cubicBezTo>
                        <a:cubicBezTo>
                          <a:pt x="174" y="372"/>
                          <a:pt x="167" y="354"/>
                          <a:pt x="160" y="336"/>
                        </a:cubicBezTo>
                        <a:cubicBezTo>
                          <a:pt x="148" y="301"/>
                          <a:pt x="134" y="266"/>
                          <a:pt x="123" y="230"/>
                        </a:cubicBezTo>
                        <a:cubicBezTo>
                          <a:pt x="112" y="194"/>
                          <a:pt x="101" y="159"/>
                          <a:pt x="91" y="123"/>
                        </a:cubicBezTo>
                        <a:cubicBezTo>
                          <a:pt x="86" y="104"/>
                          <a:pt x="81" y="85"/>
                          <a:pt x="77" y="65"/>
                        </a:cubicBezTo>
                        <a:cubicBezTo>
                          <a:pt x="71" y="44"/>
                          <a:pt x="69" y="27"/>
                          <a:pt x="55" y="9"/>
                        </a:cubicBezTo>
                        <a:cubicBezTo>
                          <a:pt x="50" y="3"/>
                          <a:pt x="44" y="1"/>
                          <a:pt x="37" y="1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67" name="Google Shape;1667;p52"/>
                  <p:cNvSpPr/>
                  <p:nvPr/>
                </p:nvSpPr>
                <p:spPr>
                  <a:xfrm>
                    <a:off x="1019025" y="1726200"/>
                    <a:ext cx="3775" cy="11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1" h="453" extrusionOk="0">
                        <a:moveTo>
                          <a:pt x="42" y="1"/>
                        </a:moveTo>
                        <a:cubicBezTo>
                          <a:pt x="26" y="1"/>
                          <a:pt x="9" y="9"/>
                          <a:pt x="7" y="26"/>
                        </a:cubicBezTo>
                        <a:cubicBezTo>
                          <a:pt x="1" y="61"/>
                          <a:pt x="5" y="100"/>
                          <a:pt x="8" y="134"/>
                        </a:cubicBezTo>
                        <a:cubicBezTo>
                          <a:pt x="11" y="170"/>
                          <a:pt x="16" y="207"/>
                          <a:pt x="23" y="243"/>
                        </a:cubicBezTo>
                        <a:cubicBezTo>
                          <a:pt x="31" y="278"/>
                          <a:pt x="38" y="313"/>
                          <a:pt x="49" y="346"/>
                        </a:cubicBezTo>
                        <a:cubicBezTo>
                          <a:pt x="62" y="380"/>
                          <a:pt x="73" y="417"/>
                          <a:pt x="98" y="444"/>
                        </a:cubicBezTo>
                        <a:cubicBezTo>
                          <a:pt x="103" y="450"/>
                          <a:pt x="111" y="453"/>
                          <a:pt x="118" y="453"/>
                        </a:cubicBezTo>
                        <a:cubicBezTo>
                          <a:pt x="134" y="453"/>
                          <a:pt x="151" y="440"/>
                          <a:pt x="149" y="422"/>
                        </a:cubicBezTo>
                        <a:cubicBezTo>
                          <a:pt x="145" y="390"/>
                          <a:pt x="133" y="358"/>
                          <a:pt x="122" y="327"/>
                        </a:cubicBezTo>
                        <a:cubicBezTo>
                          <a:pt x="111" y="293"/>
                          <a:pt x="103" y="261"/>
                          <a:pt x="97" y="227"/>
                        </a:cubicBezTo>
                        <a:cubicBezTo>
                          <a:pt x="89" y="196"/>
                          <a:pt x="84" y="164"/>
                          <a:pt x="82" y="132"/>
                        </a:cubicBezTo>
                        <a:cubicBezTo>
                          <a:pt x="79" y="97"/>
                          <a:pt x="81" y="61"/>
                          <a:pt x="76" y="26"/>
                        </a:cubicBezTo>
                        <a:cubicBezTo>
                          <a:pt x="73" y="9"/>
                          <a:pt x="58" y="1"/>
                          <a:pt x="42" y="1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68" name="Google Shape;1668;p52"/>
                  <p:cNvSpPr/>
                  <p:nvPr/>
                </p:nvSpPr>
                <p:spPr>
                  <a:xfrm>
                    <a:off x="1025725" y="1720125"/>
                    <a:ext cx="4700" cy="19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8" h="797" extrusionOk="0">
                        <a:moveTo>
                          <a:pt x="139" y="0"/>
                        </a:moveTo>
                        <a:cubicBezTo>
                          <a:pt x="124" y="0"/>
                          <a:pt x="109" y="9"/>
                          <a:pt x="105" y="30"/>
                        </a:cubicBezTo>
                        <a:cubicBezTo>
                          <a:pt x="79" y="156"/>
                          <a:pt x="59" y="283"/>
                          <a:pt x="43" y="411"/>
                        </a:cubicBezTo>
                        <a:cubicBezTo>
                          <a:pt x="36" y="475"/>
                          <a:pt x="28" y="540"/>
                          <a:pt x="23" y="604"/>
                        </a:cubicBezTo>
                        <a:cubicBezTo>
                          <a:pt x="18" y="660"/>
                          <a:pt x="1" y="735"/>
                          <a:pt x="35" y="784"/>
                        </a:cubicBezTo>
                        <a:cubicBezTo>
                          <a:pt x="39" y="791"/>
                          <a:pt x="49" y="796"/>
                          <a:pt x="58" y="796"/>
                        </a:cubicBezTo>
                        <a:cubicBezTo>
                          <a:pt x="64" y="796"/>
                          <a:pt x="69" y="794"/>
                          <a:pt x="73" y="789"/>
                        </a:cubicBezTo>
                        <a:cubicBezTo>
                          <a:pt x="112" y="742"/>
                          <a:pt x="104" y="675"/>
                          <a:pt x="108" y="619"/>
                        </a:cubicBezTo>
                        <a:cubicBezTo>
                          <a:pt x="113" y="557"/>
                          <a:pt x="118" y="494"/>
                          <a:pt x="125" y="432"/>
                        </a:cubicBezTo>
                        <a:cubicBezTo>
                          <a:pt x="139" y="304"/>
                          <a:pt x="159" y="176"/>
                          <a:pt x="181" y="50"/>
                        </a:cubicBezTo>
                        <a:cubicBezTo>
                          <a:pt x="188" y="20"/>
                          <a:pt x="163" y="0"/>
                          <a:pt x="139" y="0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69" name="Google Shape;1669;p52"/>
                  <p:cNvSpPr/>
                  <p:nvPr/>
                </p:nvSpPr>
                <p:spPr>
                  <a:xfrm>
                    <a:off x="1080975" y="1772050"/>
                    <a:ext cx="2375" cy="13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" h="522" extrusionOk="0">
                        <a:moveTo>
                          <a:pt x="41" y="0"/>
                        </a:moveTo>
                        <a:cubicBezTo>
                          <a:pt x="26" y="0"/>
                          <a:pt x="12" y="9"/>
                          <a:pt x="8" y="26"/>
                        </a:cubicBezTo>
                        <a:cubicBezTo>
                          <a:pt x="0" y="49"/>
                          <a:pt x="3" y="75"/>
                          <a:pt x="5" y="99"/>
                        </a:cubicBezTo>
                        <a:cubicBezTo>
                          <a:pt x="5" y="120"/>
                          <a:pt x="5" y="142"/>
                          <a:pt x="6" y="162"/>
                        </a:cubicBezTo>
                        <a:cubicBezTo>
                          <a:pt x="6" y="206"/>
                          <a:pt x="8" y="248"/>
                          <a:pt x="8" y="290"/>
                        </a:cubicBezTo>
                        <a:cubicBezTo>
                          <a:pt x="8" y="335"/>
                          <a:pt x="9" y="381"/>
                          <a:pt x="9" y="427"/>
                        </a:cubicBezTo>
                        <a:cubicBezTo>
                          <a:pt x="9" y="456"/>
                          <a:pt x="8" y="521"/>
                          <a:pt x="50" y="521"/>
                        </a:cubicBezTo>
                        <a:cubicBezTo>
                          <a:pt x="50" y="521"/>
                          <a:pt x="51" y="521"/>
                          <a:pt x="51" y="521"/>
                        </a:cubicBezTo>
                        <a:cubicBezTo>
                          <a:pt x="94" y="521"/>
                          <a:pt x="90" y="456"/>
                          <a:pt x="90" y="427"/>
                        </a:cubicBezTo>
                        <a:cubicBezTo>
                          <a:pt x="89" y="382"/>
                          <a:pt x="87" y="337"/>
                          <a:pt x="86" y="290"/>
                        </a:cubicBezTo>
                        <a:lnTo>
                          <a:pt x="82" y="162"/>
                        </a:lnTo>
                        <a:lnTo>
                          <a:pt x="81" y="99"/>
                        </a:lnTo>
                        <a:cubicBezTo>
                          <a:pt x="80" y="77"/>
                          <a:pt x="82" y="49"/>
                          <a:pt x="76" y="26"/>
                        </a:cubicBezTo>
                        <a:cubicBezTo>
                          <a:pt x="70" y="9"/>
                          <a:pt x="56" y="0"/>
                          <a:pt x="41" y="0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70" name="Google Shape;1670;p52"/>
                  <p:cNvSpPr/>
                  <p:nvPr/>
                </p:nvSpPr>
                <p:spPr>
                  <a:xfrm>
                    <a:off x="1088500" y="1766775"/>
                    <a:ext cx="2950" cy="13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8" h="545" extrusionOk="0">
                        <a:moveTo>
                          <a:pt x="79" y="1"/>
                        </a:moveTo>
                        <a:cubicBezTo>
                          <a:pt x="59" y="1"/>
                          <a:pt x="39" y="13"/>
                          <a:pt x="37" y="38"/>
                        </a:cubicBezTo>
                        <a:cubicBezTo>
                          <a:pt x="30" y="120"/>
                          <a:pt x="22" y="203"/>
                          <a:pt x="16" y="286"/>
                        </a:cubicBezTo>
                        <a:cubicBezTo>
                          <a:pt x="12" y="326"/>
                          <a:pt x="8" y="367"/>
                          <a:pt x="7" y="407"/>
                        </a:cubicBezTo>
                        <a:cubicBezTo>
                          <a:pt x="6" y="428"/>
                          <a:pt x="5" y="447"/>
                          <a:pt x="5" y="467"/>
                        </a:cubicBezTo>
                        <a:cubicBezTo>
                          <a:pt x="5" y="490"/>
                          <a:pt x="1" y="511"/>
                          <a:pt x="13" y="530"/>
                        </a:cubicBezTo>
                        <a:cubicBezTo>
                          <a:pt x="20" y="539"/>
                          <a:pt x="31" y="544"/>
                          <a:pt x="41" y="544"/>
                        </a:cubicBezTo>
                        <a:cubicBezTo>
                          <a:pt x="48" y="544"/>
                          <a:pt x="55" y="542"/>
                          <a:pt x="61" y="536"/>
                        </a:cubicBezTo>
                        <a:cubicBezTo>
                          <a:pt x="78" y="519"/>
                          <a:pt x="78" y="500"/>
                          <a:pt x="80" y="478"/>
                        </a:cubicBezTo>
                        <a:lnTo>
                          <a:pt x="88" y="412"/>
                        </a:lnTo>
                        <a:cubicBezTo>
                          <a:pt x="92" y="372"/>
                          <a:pt x="94" y="331"/>
                          <a:pt x="99" y="291"/>
                        </a:cubicBezTo>
                        <a:cubicBezTo>
                          <a:pt x="105" y="207"/>
                          <a:pt x="111" y="122"/>
                          <a:pt x="116" y="38"/>
                        </a:cubicBezTo>
                        <a:cubicBezTo>
                          <a:pt x="118" y="13"/>
                          <a:pt x="99" y="1"/>
                          <a:pt x="79" y="1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71" name="Google Shape;1671;p52"/>
                  <p:cNvSpPr/>
                  <p:nvPr/>
                </p:nvSpPr>
                <p:spPr>
                  <a:xfrm>
                    <a:off x="1094200" y="1773775"/>
                    <a:ext cx="4325" cy="114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3" h="458" extrusionOk="0">
                        <a:moveTo>
                          <a:pt x="122" y="1"/>
                        </a:moveTo>
                        <a:cubicBezTo>
                          <a:pt x="106" y="1"/>
                          <a:pt x="91" y="10"/>
                          <a:pt x="86" y="30"/>
                        </a:cubicBezTo>
                        <a:cubicBezTo>
                          <a:pt x="71" y="98"/>
                          <a:pt x="56" y="167"/>
                          <a:pt x="41" y="237"/>
                        </a:cubicBezTo>
                        <a:cubicBezTo>
                          <a:pt x="33" y="271"/>
                          <a:pt x="26" y="304"/>
                          <a:pt x="20" y="339"/>
                        </a:cubicBezTo>
                        <a:cubicBezTo>
                          <a:pt x="14" y="370"/>
                          <a:pt x="1" y="416"/>
                          <a:pt x="17" y="444"/>
                        </a:cubicBezTo>
                        <a:cubicBezTo>
                          <a:pt x="22" y="452"/>
                          <a:pt x="31" y="457"/>
                          <a:pt x="40" y="457"/>
                        </a:cubicBezTo>
                        <a:cubicBezTo>
                          <a:pt x="44" y="457"/>
                          <a:pt x="49" y="456"/>
                          <a:pt x="52" y="453"/>
                        </a:cubicBezTo>
                        <a:cubicBezTo>
                          <a:pt x="79" y="434"/>
                          <a:pt x="87" y="390"/>
                          <a:pt x="94" y="359"/>
                        </a:cubicBezTo>
                        <a:lnTo>
                          <a:pt x="118" y="258"/>
                        </a:lnTo>
                        <a:lnTo>
                          <a:pt x="165" y="54"/>
                        </a:lnTo>
                        <a:cubicBezTo>
                          <a:pt x="172" y="22"/>
                          <a:pt x="146" y="1"/>
                          <a:pt x="122" y="1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72" name="Google Shape;1672;p52"/>
                  <p:cNvSpPr/>
                  <p:nvPr/>
                </p:nvSpPr>
                <p:spPr>
                  <a:xfrm>
                    <a:off x="899525" y="1695125"/>
                    <a:ext cx="6325" cy="21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3" h="846" extrusionOk="0">
                        <a:moveTo>
                          <a:pt x="44" y="0"/>
                        </a:moveTo>
                        <a:cubicBezTo>
                          <a:pt x="23" y="0"/>
                          <a:pt x="0" y="18"/>
                          <a:pt x="8" y="46"/>
                        </a:cubicBezTo>
                        <a:cubicBezTo>
                          <a:pt x="41" y="181"/>
                          <a:pt x="72" y="318"/>
                          <a:pt x="99" y="454"/>
                        </a:cubicBezTo>
                        <a:cubicBezTo>
                          <a:pt x="112" y="523"/>
                          <a:pt x="124" y="592"/>
                          <a:pt x="138" y="660"/>
                        </a:cubicBezTo>
                        <a:cubicBezTo>
                          <a:pt x="143" y="693"/>
                          <a:pt x="149" y="725"/>
                          <a:pt x="154" y="757"/>
                        </a:cubicBezTo>
                        <a:cubicBezTo>
                          <a:pt x="159" y="792"/>
                          <a:pt x="163" y="818"/>
                          <a:pt x="191" y="841"/>
                        </a:cubicBezTo>
                        <a:cubicBezTo>
                          <a:pt x="196" y="844"/>
                          <a:pt x="201" y="846"/>
                          <a:pt x="205" y="846"/>
                        </a:cubicBezTo>
                        <a:cubicBezTo>
                          <a:pt x="216" y="846"/>
                          <a:pt x="227" y="839"/>
                          <a:pt x="232" y="831"/>
                        </a:cubicBezTo>
                        <a:cubicBezTo>
                          <a:pt x="252" y="802"/>
                          <a:pt x="242" y="768"/>
                          <a:pt x="236" y="736"/>
                        </a:cubicBezTo>
                        <a:cubicBezTo>
                          <a:pt x="231" y="704"/>
                          <a:pt x="226" y="671"/>
                          <a:pt x="219" y="639"/>
                        </a:cubicBezTo>
                        <a:cubicBezTo>
                          <a:pt x="206" y="571"/>
                          <a:pt x="194" y="503"/>
                          <a:pt x="178" y="433"/>
                        </a:cubicBezTo>
                        <a:cubicBezTo>
                          <a:pt x="148" y="297"/>
                          <a:pt x="114" y="162"/>
                          <a:pt x="78" y="26"/>
                        </a:cubicBezTo>
                        <a:cubicBezTo>
                          <a:pt x="73" y="8"/>
                          <a:pt x="59" y="0"/>
                          <a:pt x="44" y="0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73" name="Google Shape;1673;p52"/>
                  <p:cNvSpPr/>
                  <p:nvPr/>
                </p:nvSpPr>
                <p:spPr>
                  <a:xfrm>
                    <a:off x="907775" y="1705575"/>
                    <a:ext cx="2925" cy="10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7" h="437" extrusionOk="0">
                        <a:moveTo>
                          <a:pt x="39" y="0"/>
                        </a:moveTo>
                        <a:cubicBezTo>
                          <a:pt x="20" y="0"/>
                          <a:pt x="1" y="13"/>
                          <a:pt x="1" y="38"/>
                        </a:cubicBezTo>
                        <a:cubicBezTo>
                          <a:pt x="1" y="107"/>
                          <a:pt x="5" y="178"/>
                          <a:pt x="13" y="247"/>
                        </a:cubicBezTo>
                        <a:cubicBezTo>
                          <a:pt x="16" y="284"/>
                          <a:pt x="20" y="322"/>
                          <a:pt x="27" y="358"/>
                        </a:cubicBezTo>
                        <a:cubicBezTo>
                          <a:pt x="31" y="384"/>
                          <a:pt x="39" y="436"/>
                          <a:pt x="73" y="436"/>
                        </a:cubicBezTo>
                        <a:cubicBezTo>
                          <a:pt x="73" y="436"/>
                          <a:pt x="74" y="436"/>
                          <a:pt x="74" y="436"/>
                        </a:cubicBezTo>
                        <a:cubicBezTo>
                          <a:pt x="116" y="436"/>
                          <a:pt x="107" y="382"/>
                          <a:pt x="104" y="355"/>
                        </a:cubicBezTo>
                        <a:cubicBezTo>
                          <a:pt x="100" y="319"/>
                          <a:pt x="94" y="283"/>
                          <a:pt x="90" y="247"/>
                        </a:cubicBezTo>
                        <a:cubicBezTo>
                          <a:pt x="82" y="177"/>
                          <a:pt x="78" y="107"/>
                          <a:pt x="78" y="38"/>
                        </a:cubicBezTo>
                        <a:cubicBezTo>
                          <a:pt x="78" y="13"/>
                          <a:pt x="59" y="0"/>
                          <a:pt x="39" y="0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74" name="Google Shape;1674;p52"/>
                  <p:cNvSpPr/>
                  <p:nvPr/>
                </p:nvSpPr>
                <p:spPr>
                  <a:xfrm>
                    <a:off x="913950" y="1711050"/>
                    <a:ext cx="2575" cy="13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" h="559" extrusionOk="0">
                        <a:moveTo>
                          <a:pt x="58" y="1"/>
                        </a:moveTo>
                        <a:cubicBezTo>
                          <a:pt x="34" y="1"/>
                          <a:pt x="20" y="20"/>
                          <a:pt x="17" y="42"/>
                        </a:cubicBezTo>
                        <a:cubicBezTo>
                          <a:pt x="10" y="129"/>
                          <a:pt x="4" y="216"/>
                          <a:pt x="1" y="302"/>
                        </a:cubicBezTo>
                        <a:cubicBezTo>
                          <a:pt x="0" y="343"/>
                          <a:pt x="0" y="386"/>
                          <a:pt x="1" y="427"/>
                        </a:cubicBezTo>
                        <a:cubicBezTo>
                          <a:pt x="3" y="466"/>
                          <a:pt x="0" y="522"/>
                          <a:pt x="27" y="552"/>
                        </a:cubicBezTo>
                        <a:cubicBezTo>
                          <a:pt x="31" y="556"/>
                          <a:pt x="38" y="559"/>
                          <a:pt x="45" y="559"/>
                        </a:cubicBezTo>
                        <a:cubicBezTo>
                          <a:pt x="51" y="559"/>
                          <a:pt x="57" y="556"/>
                          <a:pt x="61" y="552"/>
                        </a:cubicBezTo>
                        <a:cubicBezTo>
                          <a:pt x="87" y="519"/>
                          <a:pt x="82" y="467"/>
                          <a:pt x="82" y="427"/>
                        </a:cubicBezTo>
                        <a:cubicBezTo>
                          <a:pt x="82" y="386"/>
                          <a:pt x="82" y="343"/>
                          <a:pt x="83" y="302"/>
                        </a:cubicBezTo>
                        <a:cubicBezTo>
                          <a:pt x="86" y="216"/>
                          <a:pt x="91" y="130"/>
                          <a:pt x="99" y="42"/>
                        </a:cubicBezTo>
                        <a:cubicBezTo>
                          <a:pt x="102" y="20"/>
                          <a:pt x="79" y="1"/>
                          <a:pt x="58" y="1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75" name="Google Shape;1675;p52"/>
                  <p:cNvSpPr/>
                  <p:nvPr/>
                </p:nvSpPr>
                <p:spPr>
                  <a:xfrm>
                    <a:off x="752575" y="1701200"/>
                    <a:ext cx="2700" cy="17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8" h="710" extrusionOk="0">
                        <a:moveTo>
                          <a:pt x="70" y="1"/>
                        </a:moveTo>
                        <a:cubicBezTo>
                          <a:pt x="56" y="1"/>
                          <a:pt x="41" y="9"/>
                          <a:pt x="38" y="23"/>
                        </a:cubicBezTo>
                        <a:cubicBezTo>
                          <a:pt x="25" y="76"/>
                          <a:pt x="26" y="134"/>
                          <a:pt x="24" y="188"/>
                        </a:cubicBezTo>
                        <a:cubicBezTo>
                          <a:pt x="22" y="242"/>
                          <a:pt x="19" y="298"/>
                          <a:pt x="18" y="352"/>
                        </a:cubicBezTo>
                        <a:cubicBezTo>
                          <a:pt x="17" y="409"/>
                          <a:pt x="13" y="466"/>
                          <a:pt x="12" y="523"/>
                        </a:cubicBezTo>
                        <a:cubicBezTo>
                          <a:pt x="11" y="574"/>
                          <a:pt x="0" y="634"/>
                          <a:pt x="14" y="684"/>
                        </a:cubicBezTo>
                        <a:cubicBezTo>
                          <a:pt x="20" y="701"/>
                          <a:pt x="34" y="709"/>
                          <a:pt x="48" y="709"/>
                        </a:cubicBezTo>
                        <a:cubicBezTo>
                          <a:pt x="63" y="709"/>
                          <a:pt x="78" y="700"/>
                          <a:pt x="85" y="684"/>
                        </a:cubicBezTo>
                        <a:cubicBezTo>
                          <a:pt x="95" y="657"/>
                          <a:pt x="94" y="627"/>
                          <a:pt x="95" y="598"/>
                        </a:cubicBezTo>
                        <a:cubicBezTo>
                          <a:pt x="96" y="571"/>
                          <a:pt x="97" y="544"/>
                          <a:pt x="97" y="517"/>
                        </a:cubicBezTo>
                        <a:cubicBezTo>
                          <a:pt x="99" y="463"/>
                          <a:pt x="100" y="407"/>
                          <a:pt x="101" y="353"/>
                        </a:cubicBezTo>
                        <a:cubicBezTo>
                          <a:pt x="102" y="297"/>
                          <a:pt x="103" y="240"/>
                          <a:pt x="103" y="183"/>
                        </a:cubicBezTo>
                        <a:cubicBezTo>
                          <a:pt x="105" y="131"/>
                          <a:pt x="107" y="76"/>
                          <a:pt x="98" y="23"/>
                        </a:cubicBezTo>
                        <a:cubicBezTo>
                          <a:pt x="96" y="8"/>
                          <a:pt x="83" y="1"/>
                          <a:pt x="70" y="1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76" name="Google Shape;1676;p52"/>
                  <p:cNvSpPr/>
                  <p:nvPr/>
                </p:nvSpPr>
                <p:spPr>
                  <a:xfrm>
                    <a:off x="747500" y="1710475"/>
                    <a:ext cx="2075" cy="9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3" h="386" extrusionOk="0">
                        <a:moveTo>
                          <a:pt x="34" y="1"/>
                        </a:moveTo>
                        <a:cubicBezTo>
                          <a:pt x="17" y="1"/>
                          <a:pt x="0" y="12"/>
                          <a:pt x="1" y="34"/>
                        </a:cubicBezTo>
                        <a:cubicBezTo>
                          <a:pt x="3" y="88"/>
                          <a:pt x="5" y="143"/>
                          <a:pt x="6" y="198"/>
                        </a:cubicBezTo>
                        <a:cubicBezTo>
                          <a:pt x="8" y="253"/>
                          <a:pt x="9" y="308"/>
                          <a:pt x="18" y="364"/>
                        </a:cubicBezTo>
                        <a:cubicBezTo>
                          <a:pt x="20" y="379"/>
                          <a:pt x="35" y="386"/>
                          <a:pt x="49" y="386"/>
                        </a:cubicBezTo>
                        <a:cubicBezTo>
                          <a:pt x="50" y="386"/>
                          <a:pt x="50" y="386"/>
                          <a:pt x="51" y="386"/>
                        </a:cubicBezTo>
                        <a:cubicBezTo>
                          <a:pt x="68" y="385"/>
                          <a:pt x="77" y="371"/>
                          <a:pt x="78" y="356"/>
                        </a:cubicBezTo>
                        <a:cubicBezTo>
                          <a:pt x="82" y="302"/>
                          <a:pt x="78" y="250"/>
                          <a:pt x="76" y="195"/>
                        </a:cubicBezTo>
                        <a:cubicBezTo>
                          <a:pt x="73" y="141"/>
                          <a:pt x="71" y="88"/>
                          <a:pt x="68" y="34"/>
                        </a:cubicBezTo>
                        <a:cubicBezTo>
                          <a:pt x="67" y="12"/>
                          <a:pt x="50" y="1"/>
                          <a:pt x="34" y="1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77" name="Google Shape;1677;p52"/>
                  <p:cNvSpPr/>
                  <p:nvPr/>
                </p:nvSpPr>
                <p:spPr>
                  <a:xfrm>
                    <a:off x="737525" y="1705900"/>
                    <a:ext cx="3200" cy="19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" h="780" extrusionOk="0">
                        <a:moveTo>
                          <a:pt x="49" y="0"/>
                        </a:moveTo>
                        <a:cubicBezTo>
                          <a:pt x="26" y="0"/>
                          <a:pt x="1" y="20"/>
                          <a:pt x="6" y="49"/>
                        </a:cubicBezTo>
                        <a:cubicBezTo>
                          <a:pt x="23" y="168"/>
                          <a:pt x="35" y="288"/>
                          <a:pt x="41" y="409"/>
                        </a:cubicBezTo>
                        <a:cubicBezTo>
                          <a:pt x="43" y="470"/>
                          <a:pt x="44" y="529"/>
                          <a:pt x="43" y="588"/>
                        </a:cubicBezTo>
                        <a:cubicBezTo>
                          <a:pt x="42" y="645"/>
                          <a:pt x="33" y="707"/>
                          <a:pt x="53" y="761"/>
                        </a:cubicBezTo>
                        <a:cubicBezTo>
                          <a:pt x="58" y="772"/>
                          <a:pt x="69" y="780"/>
                          <a:pt x="80" y="780"/>
                        </a:cubicBezTo>
                        <a:cubicBezTo>
                          <a:pt x="88" y="780"/>
                          <a:pt x="95" y="776"/>
                          <a:pt x="100" y="768"/>
                        </a:cubicBezTo>
                        <a:cubicBezTo>
                          <a:pt x="128" y="714"/>
                          <a:pt x="124" y="649"/>
                          <a:pt x="124" y="589"/>
                        </a:cubicBezTo>
                        <a:cubicBezTo>
                          <a:pt x="125" y="526"/>
                          <a:pt x="122" y="465"/>
                          <a:pt x="120" y="403"/>
                        </a:cubicBezTo>
                        <a:cubicBezTo>
                          <a:pt x="114" y="278"/>
                          <a:pt x="100" y="152"/>
                          <a:pt x="80" y="28"/>
                        </a:cubicBezTo>
                        <a:cubicBezTo>
                          <a:pt x="77" y="9"/>
                          <a:pt x="64" y="0"/>
                          <a:pt x="49" y="0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78" name="Google Shape;1678;p52"/>
                  <p:cNvSpPr/>
                  <p:nvPr/>
                </p:nvSpPr>
                <p:spPr>
                  <a:xfrm>
                    <a:off x="648950" y="1759150"/>
                    <a:ext cx="4900" cy="11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6" h="463" extrusionOk="0">
                        <a:moveTo>
                          <a:pt x="158" y="1"/>
                        </a:moveTo>
                        <a:cubicBezTo>
                          <a:pt x="152" y="1"/>
                          <a:pt x="146" y="3"/>
                          <a:pt x="141" y="10"/>
                        </a:cubicBezTo>
                        <a:cubicBezTo>
                          <a:pt x="126" y="26"/>
                          <a:pt x="124" y="44"/>
                          <a:pt x="119" y="64"/>
                        </a:cubicBezTo>
                        <a:cubicBezTo>
                          <a:pt x="115" y="84"/>
                          <a:pt x="110" y="104"/>
                          <a:pt x="105" y="123"/>
                        </a:cubicBezTo>
                        <a:cubicBezTo>
                          <a:pt x="94" y="159"/>
                          <a:pt x="84" y="193"/>
                          <a:pt x="73" y="229"/>
                        </a:cubicBezTo>
                        <a:cubicBezTo>
                          <a:pt x="61" y="266"/>
                          <a:pt x="48" y="301"/>
                          <a:pt x="35" y="336"/>
                        </a:cubicBezTo>
                        <a:cubicBezTo>
                          <a:pt x="28" y="353"/>
                          <a:pt x="22" y="372"/>
                          <a:pt x="16" y="391"/>
                        </a:cubicBezTo>
                        <a:cubicBezTo>
                          <a:pt x="10" y="412"/>
                          <a:pt x="0" y="430"/>
                          <a:pt x="15" y="449"/>
                        </a:cubicBezTo>
                        <a:cubicBezTo>
                          <a:pt x="20" y="458"/>
                          <a:pt x="28" y="463"/>
                          <a:pt x="38" y="463"/>
                        </a:cubicBezTo>
                        <a:cubicBezTo>
                          <a:pt x="40" y="463"/>
                          <a:pt x="43" y="462"/>
                          <a:pt x="46" y="462"/>
                        </a:cubicBezTo>
                        <a:cubicBezTo>
                          <a:pt x="67" y="457"/>
                          <a:pt x="77" y="439"/>
                          <a:pt x="85" y="420"/>
                        </a:cubicBezTo>
                        <a:cubicBezTo>
                          <a:pt x="95" y="403"/>
                          <a:pt x="104" y="383"/>
                          <a:pt x="111" y="364"/>
                        </a:cubicBezTo>
                        <a:cubicBezTo>
                          <a:pt x="125" y="327"/>
                          <a:pt x="137" y="291"/>
                          <a:pt x="149" y="254"/>
                        </a:cubicBezTo>
                        <a:cubicBezTo>
                          <a:pt x="160" y="217"/>
                          <a:pt x="170" y="179"/>
                          <a:pt x="177" y="142"/>
                        </a:cubicBezTo>
                        <a:cubicBezTo>
                          <a:pt x="181" y="123"/>
                          <a:pt x="185" y="102"/>
                          <a:pt x="187" y="83"/>
                        </a:cubicBezTo>
                        <a:cubicBezTo>
                          <a:pt x="190" y="63"/>
                          <a:pt x="195" y="42"/>
                          <a:pt x="188" y="22"/>
                        </a:cubicBezTo>
                        <a:cubicBezTo>
                          <a:pt x="184" y="11"/>
                          <a:pt x="171" y="1"/>
                          <a:pt x="158" y="1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79" name="Google Shape;1679;p52"/>
                  <p:cNvSpPr/>
                  <p:nvPr/>
                </p:nvSpPr>
                <p:spPr>
                  <a:xfrm>
                    <a:off x="644000" y="1760150"/>
                    <a:ext cx="3750" cy="11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" h="453" extrusionOk="0">
                        <a:moveTo>
                          <a:pt x="109" y="1"/>
                        </a:moveTo>
                        <a:cubicBezTo>
                          <a:pt x="94" y="1"/>
                          <a:pt x="78" y="9"/>
                          <a:pt x="76" y="27"/>
                        </a:cubicBezTo>
                        <a:cubicBezTo>
                          <a:pt x="70" y="61"/>
                          <a:pt x="72" y="97"/>
                          <a:pt x="69" y="132"/>
                        </a:cubicBezTo>
                        <a:cubicBezTo>
                          <a:pt x="66" y="164"/>
                          <a:pt x="61" y="197"/>
                          <a:pt x="55" y="228"/>
                        </a:cubicBezTo>
                        <a:cubicBezTo>
                          <a:pt x="49" y="261"/>
                          <a:pt x="40" y="293"/>
                          <a:pt x="29" y="327"/>
                        </a:cubicBezTo>
                        <a:cubicBezTo>
                          <a:pt x="20" y="358"/>
                          <a:pt x="7" y="390"/>
                          <a:pt x="2" y="422"/>
                        </a:cubicBezTo>
                        <a:cubicBezTo>
                          <a:pt x="0" y="441"/>
                          <a:pt x="16" y="453"/>
                          <a:pt x="33" y="453"/>
                        </a:cubicBezTo>
                        <a:cubicBezTo>
                          <a:pt x="40" y="453"/>
                          <a:pt x="48" y="450"/>
                          <a:pt x="54" y="444"/>
                        </a:cubicBezTo>
                        <a:cubicBezTo>
                          <a:pt x="79" y="416"/>
                          <a:pt x="90" y="379"/>
                          <a:pt x="101" y="346"/>
                        </a:cubicBezTo>
                        <a:cubicBezTo>
                          <a:pt x="113" y="312"/>
                          <a:pt x="121" y="277"/>
                          <a:pt x="127" y="243"/>
                        </a:cubicBezTo>
                        <a:cubicBezTo>
                          <a:pt x="135" y="207"/>
                          <a:pt x="140" y="171"/>
                          <a:pt x="143" y="135"/>
                        </a:cubicBezTo>
                        <a:cubicBezTo>
                          <a:pt x="147" y="100"/>
                          <a:pt x="150" y="61"/>
                          <a:pt x="144" y="27"/>
                        </a:cubicBezTo>
                        <a:cubicBezTo>
                          <a:pt x="141" y="9"/>
                          <a:pt x="125" y="1"/>
                          <a:pt x="109" y="1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80" name="Google Shape;1680;p52"/>
                  <p:cNvSpPr/>
                  <p:nvPr/>
                </p:nvSpPr>
                <p:spPr>
                  <a:xfrm>
                    <a:off x="636400" y="1754050"/>
                    <a:ext cx="4700" cy="19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8" h="797" extrusionOk="0">
                        <a:moveTo>
                          <a:pt x="49" y="1"/>
                        </a:moveTo>
                        <a:cubicBezTo>
                          <a:pt x="26" y="1"/>
                          <a:pt x="0" y="21"/>
                          <a:pt x="7" y="51"/>
                        </a:cubicBezTo>
                        <a:cubicBezTo>
                          <a:pt x="30" y="177"/>
                          <a:pt x="50" y="305"/>
                          <a:pt x="64" y="432"/>
                        </a:cubicBezTo>
                        <a:cubicBezTo>
                          <a:pt x="70" y="494"/>
                          <a:pt x="75" y="557"/>
                          <a:pt x="81" y="619"/>
                        </a:cubicBezTo>
                        <a:cubicBezTo>
                          <a:pt x="85" y="676"/>
                          <a:pt x="76" y="743"/>
                          <a:pt x="116" y="789"/>
                        </a:cubicBezTo>
                        <a:cubicBezTo>
                          <a:pt x="120" y="795"/>
                          <a:pt x="125" y="797"/>
                          <a:pt x="131" y="797"/>
                        </a:cubicBezTo>
                        <a:cubicBezTo>
                          <a:pt x="140" y="797"/>
                          <a:pt x="149" y="791"/>
                          <a:pt x="154" y="784"/>
                        </a:cubicBezTo>
                        <a:cubicBezTo>
                          <a:pt x="188" y="736"/>
                          <a:pt x="169" y="660"/>
                          <a:pt x="166" y="606"/>
                        </a:cubicBezTo>
                        <a:cubicBezTo>
                          <a:pt x="161" y="541"/>
                          <a:pt x="153" y="477"/>
                          <a:pt x="145" y="412"/>
                        </a:cubicBezTo>
                        <a:cubicBezTo>
                          <a:pt x="130" y="284"/>
                          <a:pt x="109" y="157"/>
                          <a:pt x="84" y="30"/>
                        </a:cubicBezTo>
                        <a:cubicBezTo>
                          <a:pt x="79" y="9"/>
                          <a:pt x="65" y="1"/>
                          <a:pt x="49" y="1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81" name="Google Shape;1681;p52"/>
                  <p:cNvSpPr/>
                  <p:nvPr/>
                </p:nvSpPr>
                <p:spPr>
                  <a:xfrm>
                    <a:off x="513300" y="1770725"/>
                    <a:ext cx="2375" cy="13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" h="522" extrusionOk="0">
                        <a:moveTo>
                          <a:pt x="55" y="1"/>
                        </a:moveTo>
                        <a:cubicBezTo>
                          <a:pt x="40" y="1"/>
                          <a:pt x="25" y="9"/>
                          <a:pt x="20" y="26"/>
                        </a:cubicBezTo>
                        <a:cubicBezTo>
                          <a:pt x="13" y="49"/>
                          <a:pt x="16" y="76"/>
                          <a:pt x="14" y="100"/>
                        </a:cubicBezTo>
                        <a:lnTo>
                          <a:pt x="13" y="163"/>
                        </a:lnTo>
                        <a:lnTo>
                          <a:pt x="10" y="290"/>
                        </a:lnTo>
                        <a:cubicBezTo>
                          <a:pt x="8" y="337"/>
                          <a:pt x="7" y="382"/>
                          <a:pt x="6" y="427"/>
                        </a:cubicBezTo>
                        <a:cubicBezTo>
                          <a:pt x="5" y="457"/>
                          <a:pt x="1" y="522"/>
                          <a:pt x="44" y="522"/>
                        </a:cubicBezTo>
                        <a:cubicBezTo>
                          <a:pt x="44" y="522"/>
                          <a:pt x="45" y="522"/>
                          <a:pt x="45" y="522"/>
                        </a:cubicBezTo>
                        <a:cubicBezTo>
                          <a:pt x="88" y="522"/>
                          <a:pt x="87" y="456"/>
                          <a:pt x="87" y="427"/>
                        </a:cubicBezTo>
                        <a:cubicBezTo>
                          <a:pt x="87" y="380"/>
                          <a:pt x="88" y="335"/>
                          <a:pt x="88" y="290"/>
                        </a:cubicBezTo>
                        <a:cubicBezTo>
                          <a:pt x="88" y="248"/>
                          <a:pt x="89" y="205"/>
                          <a:pt x="89" y="163"/>
                        </a:cubicBezTo>
                        <a:cubicBezTo>
                          <a:pt x="90" y="142"/>
                          <a:pt x="90" y="120"/>
                          <a:pt x="90" y="100"/>
                        </a:cubicBezTo>
                        <a:cubicBezTo>
                          <a:pt x="91" y="75"/>
                          <a:pt x="94" y="49"/>
                          <a:pt x="88" y="26"/>
                        </a:cubicBezTo>
                        <a:cubicBezTo>
                          <a:pt x="84" y="9"/>
                          <a:pt x="69" y="1"/>
                          <a:pt x="55" y="1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82" name="Google Shape;1682;p52"/>
                  <p:cNvSpPr/>
                  <p:nvPr/>
                </p:nvSpPr>
                <p:spPr>
                  <a:xfrm>
                    <a:off x="505200" y="1765450"/>
                    <a:ext cx="2975" cy="13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" h="545" extrusionOk="0">
                        <a:moveTo>
                          <a:pt x="39" y="0"/>
                        </a:moveTo>
                        <a:cubicBezTo>
                          <a:pt x="20" y="0"/>
                          <a:pt x="1" y="13"/>
                          <a:pt x="2" y="38"/>
                        </a:cubicBezTo>
                        <a:cubicBezTo>
                          <a:pt x="7" y="122"/>
                          <a:pt x="14" y="208"/>
                          <a:pt x="20" y="291"/>
                        </a:cubicBezTo>
                        <a:cubicBezTo>
                          <a:pt x="23" y="331"/>
                          <a:pt x="27" y="373"/>
                          <a:pt x="31" y="412"/>
                        </a:cubicBezTo>
                        <a:lnTo>
                          <a:pt x="38" y="478"/>
                        </a:lnTo>
                        <a:cubicBezTo>
                          <a:pt x="41" y="499"/>
                          <a:pt x="41" y="519"/>
                          <a:pt x="57" y="536"/>
                        </a:cubicBezTo>
                        <a:cubicBezTo>
                          <a:pt x="64" y="541"/>
                          <a:pt x="71" y="544"/>
                          <a:pt x="78" y="544"/>
                        </a:cubicBezTo>
                        <a:cubicBezTo>
                          <a:pt x="88" y="544"/>
                          <a:pt x="98" y="539"/>
                          <a:pt x="105" y="529"/>
                        </a:cubicBezTo>
                        <a:cubicBezTo>
                          <a:pt x="118" y="512"/>
                          <a:pt x="114" y="489"/>
                          <a:pt x="114" y="467"/>
                        </a:cubicBezTo>
                        <a:cubicBezTo>
                          <a:pt x="114" y="447"/>
                          <a:pt x="113" y="428"/>
                          <a:pt x="111" y="407"/>
                        </a:cubicBezTo>
                        <a:cubicBezTo>
                          <a:pt x="110" y="367"/>
                          <a:pt x="106" y="326"/>
                          <a:pt x="103" y="286"/>
                        </a:cubicBezTo>
                        <a:cubicBezTo>
                          <a:pt x="96" y="203"/>
                          <a:pt x="88" y="121"/>
                          <a:pt x="82" y="38"/>
                        </a:cubicBezTo>
                        <a:cubicBezTo>
                          <a:pt x="80" y="13"/>
                          <a:pt x="59" y="0"/>
                          <a:pt x="39" y="0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83" name="Google Shape;1683;p52"/>
                  <p:cNvSpPr/>
                  <p:nvPr/>
                </p:nvSpPr>
                <p:spPr>
                  <a:xfrm>
                    <a:off x="498125" y="1772475"/>
                    <a:ext cx="4300" cy="11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" h="456" extrusionOk="0">
                        <a:moveTo>
                          <a:pt x="51" y="0"/>
                        </a:moveTo>
                        <a:cubicBezTo>
                          <a:pt x="27" y="0"/>
                          <a:pt x="0" y="21"/>
                          <a:pt x="8" y="52"/>
                        </a:cubicBezTo>
                        <a:lnTo>
                          <a:pt x="55" y="258"/>
                        </a:lnTo>
                        <a:lnTo>
                          <a:pt x="77" y="358"/>
                        </a:lnTo>
                        <a:cubicBezTo>
                          <a:pt x="85" y="390"/>
                          <a:pt x="93" y="433"/>
                          <a:pt x="120" y="453"/>
                        </a:cubicBezTo>
                        <a:cubicBezTo>
                          <a:pt x="123" y="455"/>
                          <a:pt x="127" y="456"/>
                          <a:pt x="131" y="456"/>
                        </a:cubicBezTo>
                        <a:cubicBezTo>
                          <a:pt x="141" y="456"/>
                          <a:pt x="151" y="451"/>
                          <a:pt x="155" y="443"/>
                        </a:cubicBezTo>
                        <a:cubicBezTo>
                          <a:pt x="171" y="415"/>
                          <a:pt x="159" y="368"/>
                          <a:pt x="152" y="338"/>
                        </a:cubicBezTo>
                        <a:cubicBezTo>
                          <a:pt x="145" y="303"/>
                          <a:pt x="139" y="269"/>
                          <a:pt x="132" y="236"/>
                        </a:cubicBezTo>
                        <a:cubicBezTo>
                          <a:pt x="117" y="166"/>
                          <a:pt x="102" y="98"/>
                          <a:pt x="87" y="30"/>
                        </a:cubicBezTo>
                        <a:cubicBezTo>
                          <a:pt x="83" y="9"/>
                          <a:pt x="67" y="0"/>
                          <a:pt x="51" y="0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84" name="Google Shape;1684;p52"/>
                  <p:cNvSpPr/>
                  <p:nvPr/>
                </p:nvSpPr>
                <p:spPr>
                  <a:xfrm>
                    <a:off x="445750" y="1742375"/>
                    <a:ext cx="5725" cy="20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9" h="835" extrusionOk="0">
                        <a:moveTo>
                          <a:pt x="197" y="0"/>
                        </a:moveTo>
                        <a:cubicBezTo>
                          <a:pt x="184" y="0"/>
                          <a:pt x="170" y="8"/>
                          <a:pt x="165" y="23"/>
                        </a:cubicBezTo>
                        <a:cubicBezTo>
                          <a:pt x="142" y="90"/>
                          <a:pt x="131" y="161"/>
                          <a:pt x="116" y="229"/>
                        </a:cubicBezTo>
                        <a:cubicBezTo>
                          <a:pt x="102" y="297"/>
                          <a:pt x="88" y="367"/>
                          <a:pt x="73" y="436"/>
                        </a:cubicBezTo>
                        <a:cubicBezTo>
                          <a:pt x="59" y="505"/>
                          <a:pt x="45" y="575"/>
                          <a:pt x="31" y="645"/>
                        </a:cubicBezTo>
                        <a:lnTo>
                          <a:pt x="11" y="741"/>
                        </a:lnTo>
                        <a:cubicBezTo>
                          <a:pt x="6" y="774"/>
                          <a:pt x="0" y="800"/>
                          <a:pt x="23" y="827"/>
                        </a:cubicBezTo>
                        <a:cubicBezTo>
                          <a:pt x="27" y="833"/>
                          <a:pt x="34" y="835"/>
                          <a:pt x="40" y="835"/>
                        </a:cubicBezTo>
                        <a:cubicBezTo>
                          <a:pt x="44" y="835"/>
                          <a:pt x="49" y="834"/>
                          <a:pt x="54" y="831"/>
                        </a:cubicBezTo>
                        <a:cubicBezTo>
                          <a:pt x="85" y="816"/>
                          <a:pt x="89" y="782"/>
                          <a:pt x="95" y="751"/>
                        </a:cubicBezTo>
                        <a:lnTo>
                          <a:pt x="115" y="654"/>
                        </a:lnTo>
                        <a:lnTo>
                          <a:pt x="155" y="446"/>
                        </a:lnTo>
                        <a:cubicBezTo>
                          <a:pt x="168" y="375"/>
                          <a:pt x="182" y="306"/>
                          <a:pt x="194" y="236"/>
                        </a:cubicBezTo>
                        <a:cubicBezTo>
                          <a:pt x="206" y="168"/>
                          <a:pt x="222" y="100"/>
                          <a:pt x="227" y="32"/>
                        </a:cubicBezTo>
                        <a:cubicBezTo>
                          <a:pt x="228" y="11"/>
                          <a:pt x="213" y="0"/>
                          <a:pt x="197" y="0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85" name="Google Shape;1685;p52"/>
                  <p:cNvSpPr/>
                  <p:nvPr/>
                </p:nvSpPr>
                <p:spPr>
                  <a:xfrm>
                    <a:off x="441950" y="1749775"/>
                    <a:ext cx="2250" cy="9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0" h="369" extrusionOk="0">
                        <a:moveTo>
                          <a:pt x="56" y="0"/>
                        </a:moveTo>
                        <a:cubicBezTo>
                          <a:pt x="39" y="0"/>
                          <a:pt x="26" y="14"/>
                          <a:pt x="25" y="31"/>
                        </a:cubicBezTo>
                        <a:cubicBezTo>
                          <a:pt x="22" y="84"/>
                          <a:pt x="17" y="135"/>
                          <a:pt x="13" y="189"/>
                        </a:cubicBezTo>
                        <a:cubicBezTo>
                          <a:pt x="9" y="241"/>
                          <a:pt x="0" y="295"/>
                          <a:pt x="9" y="347"/>
                        </a:cubicBezTo>
                        <a:cubicBezTo>
                          <a:pt x="11" y="362"/>
                          <a:pt x="23" y="369"/>
                          <a:pt x="36" y="369"/>
                        </a:cubicBezTo>
                        <a:cubicBezTo>
                          <a:pt x="50" y="369"/>
                          <a:pt x="64" y="361"/>
                          <a:pt x="68" y="347"/>
                        </a:cubicBezTo>
                        <a:cubicBezTo>
                          <a:pt x="82" y="296"/>
                          <a:pt x="81" y="241"/>
                          <a:pt x="82" y="189"/>
                        </a:cubicBezTo>
                        <a:cubicBezTo>
                          <a:pt x="84" y="135"/>
                          <a:pt x="86" y="84"/>
                          <a:pt x="87" y="31"/>
                        </a:cubicBezTo>
                        <a:cubicBezTo>
                          <a:pt x="89" y="14"/>
                          <a:pt x="74" y="0"/>
                          <a:pt x="56" y="0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86" name="Google Shape;1686;p52"/>
                  <p:cNvSpPr/>
                  <p:nvPr/>
                </p:nvSpPr>
                <p:spPr>
                  <a:xfrm>
                    <a:off x="435575" y="1752475"/>
                    <a:ext cx="3875" cy="11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5" h="447" extrusionOk="0">
                        <a:moveTo>
                          <a:pt x="30" y="1"/>
                        </a:moveTo>
                        <a:cubicBezTo>
                          <a:pt x="15" y="1"/>
                          <a:pt x="0" y="13"/>
                          <a:pt x="2" y="32"/>
                        </a:cubicBezTo>
                        <a:cubicBezTo>
                          <a:pt x="1" y="53"/>
                          <a:pt x="11" y="71"/>
                          <a:pt x="17" y="91"/>
                        </a:cubicBezTo>
                        <a:lnTo>
                          <a:pt x="33" y="141"/>
                        </a:lnTo>
                        <a:cubicBezTo>
                          <a:pt x="43" y="175"/>
                          <a:pt x="51" y="208"/>
                          <a:pt x="58" y="243"/>
                        </a:cubicBezTo>
                        <a:cubicBezTo>
                          <a:pt x="67" y="277"/>
                          <a:pt x="72" y="311"/>
                          <a:pt x="77" y="346"/>
                        </a:cubicBezTo>
                        <a:cubicBezTo>
                          <a:pt x="79" y="365"/>
                          <a:pt x="82" y="383"/>
                          <a:pt x="87" y="402"/>
                        </a:cubicBezTo>
                        <a:cubicBezTo>
                          <a:pt x="89" y="409"/>
                          <a:pt x="92" y="419"/>
                          <a:pt x="97" y="425"/>
                        </a:cubicBezTo>
                        <a:cubicBezTo>
                          <a:pt x="99" y="429"/>
                          <a:pt x="102" y="434"/>
                          <a:pt x="107" y="436"/>
                        </a:cubicBezTo>
                        <a:cubicBezTo>
                          <a:pt x="114" y="439"/>
                          <a:pt x="115" y="440"/>
                          <a:pt x="110" y="440"/>
                        </a:cubicBezTo>
                        <a:cubicBezTo>
                          <a:pt x="112" y="445"/>
                          <a:pt x="117" y="447"/>
                          <a:pt x="122" y="447"/>
                        </a:cubicBezTo>
                        <a:cubicBezTo>
                          <a:pt x="128" y="447"/>
                          <a:pt x="135" y="443"/>
                          <a:pt x="138" y="436"/>
                        </a:cubicBezTo>
                        <a:cubicBezTo>
                          <a:pt x="139" y="433"/>
                          <a:pt x="148" y="426"/>
                          <a:pt x="150" y="418"/>
                        </a:cubicBezTo>
                        <a:cubicBezTo>
                          <a:pt x="153" y="409"/>
                          <a:pt x="154" y="396"/>
                          <a:pt x="154" y="387"/>
                        </a:cubicBezTo>
                        <a:cubicBezTo>
                          <a:pt x="154" y="368"/>
                          <a:pt x="153" y="350"/>
                          <a:pt x="150" y="331"/>
                        </a:cubicBezTo>
                        <a:cubicBezTo>
                          <a:pt x="145" y="294"/>
                          <a:pt x="138" y="257"/>
                          <a:pt x="129" y="221"/>
                        </a:cubicBezTo>
                        <a:cubicBezTo>
                          <a:pt x="119" y="185"/>
                          <a:pt x="109" y="149"/>
                          <a:pt x="98" y="113"/>
                        </a:cubicBezTo>
                        <a:cubicBezTo>
                          <a:pt x="91" y="97"/>
                          <a:pt x="86" y="81"/>
                          <a:pt x="79" y="63"/>
                        </a:cubicBezTo>
                        <a:cubicBezTo>
                          <a:pt x="72" y="45"/>
                          <a:pt x="66" y="24"/>
                          <a:pt x="51" y="10"/>
                        </a:cubicBezTo>
                        <a:cubicBezTo>
                          <a:pt x="45" y="3"/>
                          <a:pt x="37" y="1"/>
                          <a:pt x="30" y="1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87" name="Google Shape;1687;p52"/>
                  <p:cNvSpPr/>
                  <p:nvPr/>
                </p:nvSpPr>
                <p:spPr>
                  <a:xfrm>
                    <a:off x="852500" y="1742850"/>
                    <a:ext cx="6300" cy="21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2" h="847" extrusionOk="0">
                        <a:moveTo>
                          <a:pt x="208" y="1"/>
                        </a:moveTo>
                        <a:cubicBezTo>
                          <a:pt x="193" y="1"/>
                          <a:pt x="179" y="9"/>
                          <a:pt x="173" y="27"/>
                        </a:cubicBezTo>
                        <a:cubicBezTo>
                          <a:pt x="137" y="163"/>
                          <a:pt x="104" y="298"/>
                          <a:pt x="74" y="435"/>
                        </a:cubicBezTo>
                        <a:cubicBezTo>
                          <a:pt x="59" y="503"/>
                          <a:pt x="46" y="571"/>
                          <a:pt x="33" y="639"/>
                        </a:cubicBezTo>
                        <a:cubicBezTo>
                          <a:pt x="27" y="672"/>
                          <a:pt x="22" y="704"/>
                          <a:pt x="17" y="736"/>
                        </a:cubicBezTo>
                        <a:cubicBezTo>
                          <a:pt x="11" y="770"/>
                          <a:pt x="0" y="803"/>
                          <a:pt x="20" y="831"/>
                        </a:cubicBezTo>
                        <a:cubicBezTo>
                          <a:pt x="26" y="840"/>
                          <a:pt x="36" y="847"/>
                          <a:pt x="47" y="847"/>
                        </a:cubicBezTo>
                        <a:cubicBezTo>
                          <a:pt x="51" y="847"/>
                          <a:pt x="56" y="845"/>
                          <a:pt x="60" y="842"/>
                        </a:cubicBezTo>
                        <a:cubicBezTo>
                          <a:pt x="90" y="819"/>
                          <a:pt x="92" y="793"/>
                          <a:pt x="97" y="758"/>
                        </a:cubicBezTo>
                        <a:cubicBezTo>
                          <a:pt x="102" y="726"/>
                          <a:pt x="109" y="694"/>
                          <a:pt x="115" y="662"/>
                        </a:cubicBezTo>
                        <a:cubicBezTo>
                          <a:pt x="127" y="593"/>
                          <a:pt x="140" y="524"/>
                          <a:pt x="153" y="455"/>
                        </a:cubicBezTo>
                        <a:cubicBezTo>
                          <a:pt x="180" y="318"/>
                          <a:pt x="211" y="182"/>
                          <a:pt x="245" y="46"/>
                        </a:cubicBezTo>
                        <a:cubicBezTo>
                          <a:pt x="251" y="18"/>
                          <a:pt x="230" y="1"/>
                          <a:pt x="208" y="1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88" name="Google Shape;1688;p52"/>
                  <p:cNvSpPr/>
                  <p:nvPr/>
                </p:nvSpPr>
                <p:spPr>
                  <a:xfrm>
                    <a:off x="847675" y="1753375"/>
                    <a:ext cx="2875" cy="10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5" h="437" extrusionOk="0">
                        <a:moveTo>
                          <a:pt x="76" y="0"/>
                        </a:moveTo>
                        <a:cubicBezTo>
                          <a:pt x="57" y="0"/>
                          <a:pt x="37" y="13"/>
                          <a:pt x="37" y="38"/>
                        </a:cubicBezTo>
                        <a:cubicBezTo>
                          <a:pt x="37" y="108"/>
                          <a:pt x="33" y="177"/>
                          <a:pt x="26" y="247"/>
                        </a:cubicBezTo>
                        <a:cubicBezTo>
                          <a:pt x="22" y="281"/>
                          <a:pt x="16" y="318"/>
                          <a:pt x="12" y="354"/>
                        </a:cubicBezTo>
                        <a:cubicBezTo>
                          <a:pt x="9" y="380"/>
                          <a:pt x="0" y="434"/>
                          <a:pt x="42" y="437"/>
                        </a:cubicBezTo>
                        <a:cubicBezTo>
                          <a:pt x="42" y="437"/>
                          <a:pt x="42" y="437"/>
                          <a:pt x="43" y="437"/>
                        </a:cubicBezTo>
                        <a:cubicBezTo>
                          <a:pt x="78" y="437"/>
                          <a:pt x="85" y="385"/>
                          <a:pt x="89" y="357"/>
                        </a:cubicBezTo>
                        <a:cubicBezTo>
                          <a:pt x="96" y="321"/>
                          <a:pt x="99" y="284"/>
                          <a:pt x="103" y="247"/>
                        </a:cubicBezTo>
                        <a:cubicBezTo>
                          <a:pt x="111" y="178"/>
                          <a:pt x="115" y="108"/>
                          <a:pt x="115" y="38"/>
                        </a:cubicBezTo>
                        <a:cubicBezTo>
                          <a:pt x="115" y="13"/>
                          <a:pt x="95" y="0"/>
                          <a:pt x="76" y="0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89" name="Google Shape;1689;p52"/>
                  <p:cNvSpPr/>
                  <p:nvPr/>
                </p:nvSpPr>
                <p:spPr>
                  <a:xfrm>
                    <a:off x="841850" y="1758825"/>
                    <a:ext cx="2550" cy="13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" h="559" extrusionOk="0">
                        <a:moveTo>
                          <a:pt x="43" y="0"/>
                        </a:moveTo>
                        <a:cubicBezTo>
                          <a:pt x="23" y="0"/>
                          <a:pt x="0" y="20"/>
                          <a:pt x="2" y="41"/>
                        </a:cubicBezTo>
                        <a:cubicBezTo>
                          <a:pt x="11" y="128"/>
                          <a:pt x="17" y="216"/>
                          <a:pt x="20" y="302"/>
                        </a:cubicBezTo>
                        <a:cubicBezTo>
                          <a:pt x="21" y="344"/>
                          <a:pt x="21" y="386"/>
                          <a:pt x="21" y="427"/>
                        </a:cubicBezTo>
                        <a:cubicBezTo>
                          <a:pt x="21" y="467"/>
                          <a:pt x="16" y="519"/>
                          <a:pt x="41" y="551"/>
                        </a:cubicBezTo>
                        <a:cubicBezTo>
                          <a:pt x="45" y="556"/>
                          <a:pt x="51" y="558"/>
                          <a:pt x="57" y="558"/>
                        </a:cubicBezTo>
                        <a:cubicBezTo>
                          <a:pt x="64" y="558"/>
                          <a:pt x="71" y="556"/>
                          <a:pt x="74" y="551"/>
                        </a:cubicBezTo>
                        <a:cubicBezTo>
                          <a:pt x="101" y="521"/>
                          <a:pt x="99" y="466"/>
                          <a:pt x="100" y="427"/>
                        </a:cubicBezTo>
                        <a:cubicBezTo>
                          <a:pt x="101" y="386"/>
                          <a:pt x="101" y="344"/>
                          <a:pt x="100" y="302"/>
                        </a:cubicBezTo>
                        <a:cubicBezTo>
                          <a:pt x="98" y="216"/>
                          <a:pt x="93" y="128"/>
                          <a:pt x="85" y="41"/>
                        </a:cubicBezTo>
                        <a:cubicBezTo>
                          <a:pt x="83" y="20"/>
                          <a:pt x="68" y="0"/>
                          <a:pt x="43" y="0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90" name="Google Shape;1690;p52"/>
                  <p:cNvSpPr/>
                  <p:nvPr/>
                </p:nvSpPr>
                <p:spPr>
                  <a:xfrm>
                    <a:off x="836375" y="1665150"/>
                    <a:ext cx="5750" cy="20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0" h="835" extrusionOk="0">
                        <a:moveTo>
                          <a:pt x="32" y="0"/>
                        </a:moveTo>
                        <a:cubicBezTo>
                          <a:pt x="16" y="0"/>
                          <a:pt x="1" y="10"/>
                          <a:pt x="3" y="32"/>
                        </a:cubicBezTo>
                        <a:cubicBezTo>
                          <a:pt x="8" y="100"/>
                          <a:pt x="23" y="168"/>
                          <a:pt x="34" y="236"/>
                        </a:cubicBezTo>
                        <a:cubicBezTo>
                          <a:pt x="47" y="306"/>
                          <a:pt x="60" y="375"/>
                          <a:pt x="75" y="445"/>
                        </a:cubicBezTo>
                        <a:lnTo>
                          <a:pt x="114" y="654"/>
                        </a:lnTo>
                        <a:lnTo>
                          <a:pt x="134" y="751"/>
                        </a:lnTo>
                        <a:cubicBezTo>
                          <a:pt x="140" y="781"/>
                          <a:pt x="144" y="815"/>
                          <a:pt x="175" y="831"/>
                        </a:cubicBezTo>
                        <a:cubicBezTo>
                          <a:pt x="179" y="833"/>
                          <a:pt x="184" y="834"/>
                          <a:pt x="189" y="834"/>
                        </a:cubicBezTo>
                        <a:cubicBezTo>
                          <a:pt x="195" y="834"/>
                          <a:pt x="202" y="832"/>
                          <a:pt x="206" y="827"/>
                        </a:cubicBezTo>
                        <a:cubicBezTo>
                          <a:pt x="229" y="800"/>
                          <a:pt x="224" y="771"/>
                          <a:pt x="218" y="740"/>
                        </a:cubicBezTo>
                        <a:lnTo>
                          <a:pt x="199" y="644"/>
                        </a:lnTo>
                        <a:cubicBezTo>
                          <a:pt x="184" y="574"/>
                          <a:pt x="170" y="505"/>
                          <a:pt x="155" y="436"/>
                        </a:cubicBezTo>
                        <a:cubicBezTo>
                          <a:pt x="142" y="367"/>
                          <a:pt x="127" y="297"/>
                          <a:pt x="113" y="229"/>
                        </a:cubicBezTo>
                        <a:cubicBezTo>
                          <a:pt x="97" y="160"/>
                          <a:pt x="86" y="89"/>
                          <a:pt x="64" y="22"/>
                        </a:cubicBezTo>
                        <a:cubicBezTo>
                          <a:pt x="60" y="8"/>
                          <a:pt x="46" y="0"/>
                          <a:pt x="32" y="0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91" name="Google Shape;1691;p52"/>
                  <p:cNvSpPr/>
                  <p:nvPr/>
                </p:nvSpPr>
                <p:spPr>
                  <a:xfrm>
                    <a:off x="848450" y="1675250"/>
                    <a:ext cx="3875" cy="11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5" h="447" extrusionOk="0">
                        <a:moveTo>
                          <a:pt x="124" y="0"/>
                        </a:moveTo>
                        <a:cubicBezTo>
                          <a:pt x="117" y="0"/>
                          <a:pt x="110" y="3"/>
                          <a:pt x="103" y="9"/>
                        </a:cubicBezTo>
                        <a:cubicBezTo>
                          <a:pt x="89" y="24"/>
                          <a:pt x="83" y="44"/>
                          <a:pt x="75" y="63"/>
                        </a:cubicBezTo>
                        <a:cubicBezTo>
                          <a:pt x="68" y="80"/>
                          <a:pt x="63" y="97"/>
                          <a:pt x="57" y="112"/>
                        </a:cubicBezTo>
                        <a:cubicBezTo>
                          <a:pt x="46" y="148"/>
                          <a:pt x="35" y="185"/>
                          <a:pt x="26" y="221"/>
                        </a:cubicBezTo>
                        <a:cubicBezTo>
                          <a:pt x="17" y="257"/>
                          <a:pt x="9" y="294"/>
                          <a:pt x="4" y="331"/>
                        </a:cubicBezTo>
                        <a:cubicBezTo>
                          <a:pt x="1" y="350"/>
                          <a:pt x="0" y="367"/>
                          <a:pt x="0" y="387"/>
                        </a:cubicBezTo>
                        <a:cubicBezTo>
                          <a:pt x="0" y="396"/>
                          <a:pt x="1" y="408"/>
                          <a:pt x="4" y="418"/>
                        </a:cubicBezTo>
                        <a:cubicBezTo>
                          <a:pt x="6" y="426"/>
                          <a:pt x="16" y="432"/>
                          <a:pt x="17" y="436"/>
                        </a:cubicBezTo>
                        <a:cubicBezTo>
                          <a:pt x="19" y="443"/>
                          <a:pt x="26" y="447"/>
                          <a:pt x="33" y="447"/>
                        </a:cubicBezTo>
                        <a:cubicBezTo>
                          <a:pt x="38" y="447"/>
                          <a:pt x="42" y="445"/>
                          <a:pt x="45" y="439"/>
                        </a:cubicBezTo>
                        <a:cubicBezTo>
                          <a:pt x="39" y="439"/>
                          <a:pt x="40" y="438"/>
                          <a:pt x="48" y="436"/>
                        </a:cubicBezTo>
                        <a:cubicBezTo>
                          <a:pt x="53" y="433"/>
                          <a:pt x="56" y="429"/>
                          <a:pt x="58" y="426"/>
                        </a:cubicBezTo>
                        <a:cubicBezTo>
                          <a:pt x="62" y="419"/>
                          <a:pt x="65" y="408"/>
                          <a:pt x="67" y="401"/>
                        </a:cubicBezTo>
                        <a:cubicBezTo>
                          <a:pt x="72" y="383"/>
                          <a:pt x="75" y="365"/>
                          <a:pt x="78" y="345"/>
                        </a:cubicBezTo>
                        <a:cubicBezTo>
                          <a:pt x="83" y="310"/>
                          <a:pt x="88" y="276"/>
                          <a:pt x="96" y="242"/>
                        </a:cubicBezTo>
                        <a:cubicBezTo>
                          <a:pt x="103" y="207"/>
                          <a:pt x="112" y="174"/>
                          <a:pt x="122" y="140"/>
                        </a:cubicBezTo>
                        <a:lnTo>
                          <a:pt x="137" y="91"/>
                        </a:lnTo>
                        <a:cubicBezTo>
                          <a:pt x="144" y="71"/>
                          <a:pt x="154" y="53"/>
                          <a:pt x="153" y="32"/>
                        </a:cubicBezTo>
                        <a:cubicBezTo>
                          <a:pt x="154" y="13"/>
                          <a:pt x="140" y="0"/>
                          <a:pt x="124" y="0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1692" name="Google Shape;1692;p52"/>
            <p:cNvGrpSpPr/>
            <p:nvPr/>
          </p:nvGrpSpPr>
          <p:grpSpPr>
            <a:xfrm>
              <a:off x="4782625" y="4299312"/>
              <a:ext cx="1817862" cy="363877"/>
              <a:chOff x="303900" y="1448375"/>
              <a:chExt cx="882800" cy="176725"/>
            </a:xfrm>
          </p:grpSpPr>
          <p:grpSp>
            <p:nvGrpSpPr>
              <p:cNvPr id="1693" name="Google Shape;1693;p52"/>
              <p:cNvGrpSpPr/>
              <p:nvPr/>
            </p:nvGrpSpPr>
            <p:grpSpPr>
              <a:xfrm>
                <a:off x="399125" y="1448375"/>
                <a:ext cx="742525" cy="151400"/>
                <a:chOff x="399125" y="1276500"/>
                <a:chExt cx="742525" cy="151400"/>
              </a:xfrm>
            </p:grpSpPr>
            <p:sp>
              <p:nvSpPr>
                <p:cNvPr id="1694" name="Google Shape;1694;p52"/>
                <p:cNvSpPr/>
                <p:nvPr/>
              </p:nvSpPr>
              <p:spPr>
                <a:xfrm>
                  <a:off x="399125" y="1276500"/>
                  <a:ext cx="742525" cy="15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01" h="6056" extrusionOk="0">
                      <a:moveTo>
                        <a:pt x="19547" y="1"/>
                      </a:moveTo>
                      <a:cubicBezTo>
                        <a:pt x="19463" y="1"/>
                        <a:pt x="19377" y="24"/>
                        <a:pt x="19299" y="73"/>
                      </a:cubicBezTo>
                      <a:cubicBezTo>
                        <a:pt x="19162" y="162"/>
                        <a:pt x="19033" y="288"/>
                        <a:pt x="19016" y="456"/>
                      </a:cubicBezTo>
                      <a:lnTo>
                        <a:pt x="19016" y="456"/>
                      </a:lnTo>
                      <a:cubicBezTo>
                        <a:pt x="19012" y="453"/>
                        <a:pt x="19010" y="450"/>
                        <a:pt x="19009" y="450"/>
                      </a:cubicBezTo>
                      <a:lnTo>
                        <a:pt x="19009" y="450"/>
                      </a:lnTo>
                      <a:cubicBezTo>
                        <a:pt x="19007" y="450"/>
                        <a:pt x="19009" y="456"/>
                        <a:pt x="19015" y="467"/>
                      </a:cubicBezTo>
                      <a:cubicBezTo>
                        <a:pt x="19015" y="464"/>
                        <a:pt x="19015" y="460"/>
                        <a:pt x="19016" y="456"/>
                      </a:cubicBezTo>
                      <a:lnTo>
                        <a:pt x="19016" y="456"/>
                      </a:lnTo>
                      <a:cubicBezTo>
                        <a:pt x="19048" y="493"/>
                        <a:pt x="19178" y="691"/>
                        <a:pt x="19165" y="691"/>
                      </a:cubicBezTo>
                      <a:cubicBezTo>
                        <a:pt x="19163" y="691"/>
                        <a:pt x="19157" y="687"/>
                        <a:pt x="19148" y="677"/>
                      </a:cubicBezTo>
                      <a:cubicBezTo>
                        <a:pt x="18990" y="507"/>
                        <a:pt x="18748" y="355"/>
                        <a:pt x="18413" y="279"/>
                      </a:cubicBezTo>
                      <a:cubicBezTo>
                        <a:pt x="18264" y="245"/>
                        <a:pt x="18108" y="229"/>
                        <a:pt x="17952" y="229"/>
                      </a:cubicBezTo>
                      <a:cubicBezTo>
                        <a:pt x="17702" y="229"/>
                        <a:pt x="17453" y="270"/>
                        <a:pt x="17232" y="339"/>
                      </a:cubicBezTo>
                      <a:cubicBezTo>
                        <a:pt x="16540" y="558"/>
                        <a:pt x="16308" y="958"/>
                        <a:pt x="16203" y="1360"/>
                      </a:cubicBezTo>
                      <a:cubicBezTo>
                        <a:pt x="16195" y="1354"/>
                        <a:pt x="16189" y="1350"/>
                        <a:pt x="16182" y="1345"/>
                      </a:cubicBezTo>
                      <a:cubicBezTo>
                        <a:pt x="16042" y="1266"/>
                        <a:pt x="15861" y="1226"/>
                        <a:pt x="15672" y="1226"/>
                      </a:cubicBezTo>
                      <a:cubicBezTo>
                        <a:pt x="15580" y="1226"/>
                        <a:pt x="15486" y="1235"/>
                        <a:pt x="15393" y="1254"/>
                      </a:cubicBezTo>
                      <a:cubicBezTo>
                        <a:pt x="15071" y="1321"/>
                        <a:pt x="14839" y="1470"/>
                        <a:pt x="14646" y="1614"/>
                      </a:cubicBezTo>
                      <a:cubicBezTo>
                        <a:pt x="14535" y="1697"/>
                        <a:pt x="14431" y="1784"/>
                        <a:pt x="14348" y="1873"/>
                      </a:cubicBezTo>
                      <a:cubicBezTo>
                        <a:pt x="14294" y="1670"/>
                        <a:pt x="14107" y="1476"/>
                        <a:pt x="13833" y="1325"/>
                      </a:cubicBezTo>
                      <a:cubicBezTo>
                        <a:pt x="13459" y="1115"/>
                        <a:pt x="12945" y="999"/>
                        <a:pt x="12402" y="999"/>
                      </a:cubicBezTo>
                      <a:cubicBezTo>
                        <a:pt x="11835" y="1000"/>
                        <a:pt x="11286" y="1118"/>
                        <a:pt x="10844" y="1303"/>
                      </a:cubicBezTo>
                      <a:cubicBezTo>
                        <a:pt x="9994" y="1656"/>
                        <a:pt x="9649" y="2219"/>
                        <a:pt x="9614" y="2776"/>
                      </a:cubicBezTo>
                      <a:cubicBezTo>
                        <a:pt x="9406" y="2595"/>
                        <a:pt x="9032" y="2467"/>
                        <a:pt x="8628" y="2467"/>
                      </a:cubicBezTo>
                      <a:cubicBezTo>
                        <a:pt x="8593" y="2467"/>
                        <a:pt x="8558" y="2468"/>
                        <a:pt x="8523" y="2470"/>
                      </a:cubicBezTo>
                      <a:cubicBezTo>
                        <a:pt x="8107" y="2492"/>
                        <a:pt x="7765" y="2646"/>
                        <a:pt x="7600" y="2842"/>
                      </a:cubicBezTo>
                      <a:cubicBezTo>
                        <a:pt x="7528" y="2729"/>
                        <a:pt x="7409" y="2625"/>
                        <a:pt x="7251" y="2537"/>
                      </a:cubicBezTo>
                      <a:cubicBezTo>
                        <a:pt x="6936" y="2358"/>
                        <a:pt x="6514" y="2274"/>
                        <a:pt x="6086" y="2274"/>
                      </a:cubicBezTo>
                      <a:cubicBezTo>
                        <a:pt x="5702" y="2274"/>
                        <a:pt x="5313" y="2341"/>
                        <a:pt x="4990" y="2466"/>
                      </a:cubicBezTo>
                      <a:cubicBezTo>
                        <a:pt x="4415" y="2690"/>
                        <a:pt x="4145" y="3053"/>
                        <a:pt x="4155" y="3420"/>
                      </a:cubicBezTo>
                      <a:cubicBezTo>
                        <a:pt x="4134" y="3400"/>
                        <a:pt x="4114" y="3381"/>
                        <a:pt x="4093" y="3362"/>
                      </a:cubicBezTo>
                      <a:cubicBezTo>
                        <a:pt x="3833" y="3141"/>
                        <a:pt x="3443" y="2965"/>
                        <a:pt x="2958" y="2905"/>
                      </a:cubicBezTo>
                      <a:cubicBezTo>
                        <a:pt x="2851" y="2892"/>
                        <a:pt x="2745" y="2886"/>
                        <a:pt x="2641" y="2886"/>
                      </a:cubicBezTo>
                      <a:cubicBezTo>
                        <a:pt x="2276" y="2886"/>
                        <a:pt x="1933" y="2962"/>
                        <a:pt x="1658" y="3101"/>
                      </a:cubicBezTo>
                      <a:cubicBezTo>
                        <a:pt x="1288" y="3289"/>
                        <a:pt x="1045" y="3547"/>
                        <a:pt x="833" y="3790"/>
                      </a:cubicBezTo>
                      <a:cubicBezTo>
                        <a:pt x="593" y="4064"/>
                        <a:pt x="405" y="4349"/>
                        <a:pt x="257" y="4641"/>
                      </a:cubicBezTo>
                      <a:cubicBezTo>
                        <a:pt x="247" y="4658"/>
                        <a:pt x="9" y="6038"/>
                        <a:pt x="1" y="6055"/>
                      </a:cubicBezTo>
                      <a:lnTo>
                        <a:pt x="19658" y="4695"/>
                      </a:lnTo>
                      <a:lnTo>
                        <a:pt x="29700" y="6054"/>
                      </a:lnTo>
                      <a:cubicBezTo>
                        <a:pt x="29696" y="6035"/>
                        <a:pt x="29573" y="4657"/>
                        <a:pt x="29570" y="4640"/>
                      </a:cubicBezTo>
                      <a:cubicBezTo>
                        <a:pt x="29494" y="4348"/>
                        <a:pt x="29397" y="4061"/>
                        <a:pt x="29274" y="3789"/>
                      </a:cubicBezTo>
                      <a:cubicBezTo>
                        <a:pt x="29166" y="3545"/>
                        <a:pt x="29041" y="3286"/>
                        <a:pt x="28853" y="3100"/>
                      </a:cubicBezTo>
                      <a:cubicBezTo>
                        <a:pt x="28713" y="2960"/>
                        <a:pt x="28538" y="2885"/>
                        <a:pt x="28352" y="2885"/>
                      </a:cubicBezTo>
                      <a:cubicBezTo>
                        <a:pt x="28298" y="2885"/>
                        <a:pt x="28244" y="2891"/>
                        <a:pt x="28189" y="2904"/>
                      </a:cubicBezTo>
                      <a:cubicBezTo>
                        <a:pt x="27941" y="2962"/>
                        <a:pt x="27741" y="3140"/>
                        <a:pt x="27608" y="3361"/>
                      </a:cubicBezTo>
                      <a:cubicBezTo>
                        <a:pt x="27597" y="3379"/>
                        <a:pt x="27587" y="3399"/>
                        <a:pt x="27576" y="3419"/>
                      </a:cubicBezTo>
                      <a:cubicBezTo>
                        <a:pt x="27581" y="3052"/>
                        <a:pt x="27443" y="2687"/>
                        <a:pt x="27149" y="2465"/>
                      </a:cubicBezTo>
                      <a:cubicBezTo>
                        <a:pt x="26984" y="2341"/>
                        <a:pt x="26785" y="2274"/>
                        <a:pt x="26589" y="2274"/>
                      </a:cubicBezTo>
                      <a:cubicBezTo>
                        <a:pt x="26370" y="2274"/>
                        <a:pt x="26154" y="2357"/>
                        <a:pt x="25993" y="2536"/>
                      </a:cubicBezTo>
                      <a:cubicBezTo>
                        <a:pt x="25913" y="2624"/>
                        <a:pt x="25853" y="2728"/>
                        <a:pt x="25815" y="2841"/>
                      </a:cubicBezTo>
                      <a:cubicBezTo>
                        <a:pt x="25730" y="2645"/>
                        <a:pt x="25554" y="2492"/>
                        <a:pt x="25343" y="2468"/>
                      </a:cubicBezTo>
                      <a:cubicBezTo>
                        <a:pt x="25324" y="2466"/>
                        <a:pt x="25306" y="2465"/>
                        <a:pt x="25287" y="2465"/>
                      </a:cubicBezTo>
                      <a:cubicBezTo>
                        <a:pt x="25081" y="2465"/>
                        <a:pt x="24891" y="2594"/>
                        <a:pt x="24785" y="2775"/>
                      </a:cubicBezTo>
                      <a:cubicBezTo>
                        <a:pt x="24766" y="2218"/>
                        <a:pt x="24591" y="1655"/>
                        <a:pt x="24156" y="1301"/>
                      </a:cubicBezTo>
                      <a:cubicBezTo>
                        <a:pt x="23930" y="1117"/>
                        <a:pt x="23649" y="999"/>
                        <a:pt x="23360" y="997"/>
                      </a:cubicBezTo>
                      <a:cubicBezTo>
                        <a:pt x="23082" y="997"/>
                        <a:pt x="22820" y="1114"/>
                        <a:pt x="22628" y="1323"/>
                      </a:cubicBezTo>
                      <a:cubicBezTo>
                        <a:pt x="22487" y="1475"/>
                        <a:pt x="22392" y="1669"/>
                        <a:pt x="22365" y="1872"/>
                      </a:cubicBezTo>
                      <a:cubicBezTo>
                        <a:pt x="22322" y="1783"/>
                        <a:pt x="22269" y="1696"/>
                        <a:pt x="22212" y="1613"/>
                      </a:cubicBezTo>
                      <a:cubicBezTo>
                        <a:pt x="22113" y="1468"/>
                        <a:pt x="21995" y="1320"/>
                        <a:pt x="21831" y="1253"/>
                      </a:cubicBezTo>
                      <a:cubicBezTo>
                        <a:pt x="21783" y="1234"/>
                        <a:pt x="21734" y="1224"/>
                        <a:pt x="21686" y="1224"/>
                      </a:cubicBezTo>
                      <a:cubicBezTo>
                        <a:pt x="21590" y="1224"/>
                        <a:pt x="21499" y="1264"/>
                        <a:pt x="21427" y="1344"/>
                      </a:cubicBezTo>
                      <a:cubicBezTo>
                        <a:pt x="21423" y="1347"/>
                        <a:pt x="21419" y="1352"/>
                        <a:pt x="21417" y="1358"/>
                      </a:cubicBezTo>
                      <a:cubicBezTo>
                        <a:pt x="21362" y="957"/>
                        <a:pt x="21244" y="557"/>
                        <a:pt x="20891" y="338"/>
                      </a:cubicBezTo>
                      <a:cubicBezTo>
                        <a:pt x="20778" y="268"/>
                        <a:pt x="20650" y="228"/>
                        <a:pt x="20523" y="228"/>
                      </a:cubicBezTo>
                      <a:cubicBezTo>
                        <a:pt x="20443" y="228"/>
                        <a:pt x="20364" y="244"/>
                        <a:pt x="20288" y="278"/>
                      </a:cubicBezTo>
                      <a:cubicBezTo>
                        <a:pt x="20115" y="354"/>
                        <a:pt x="19992" y="505"/>
                        <a:pt x="19912" y="676"/>
                      </a:cubicBezTo>
                      <a:cubicBezTo>
                        <a:pt x="19908" y="685"/>
                        <a:pt x="19905" y="689"/>
                        <a:pt x="19904" y="689"/>
                      </a:cubicBezTo>
                      <a:cubicBezTo>
                        <a:pt x="19897" y="689"/>
                        <a:pt x="19979" y="454"/>
                        <a:pt x="19996" y="420"/>
                      </a:cubicBezTo>
                      <a:lnTo>
                        <a:pt x="19996" y="420"/>
                      </a:lnTo>
                      <a:cubicBezTo>
                        <a:pt x="19997" y="424"/>
                        <a:pt x="19997" y="427"/>
                        <a:pt x="19997" y="431"/>
                      </a:cubicBezTo>
                      <a:cubicBezTo>
                        <a:pt x="19999" y="420"/>
                        <a:pt x="20000" y="416"/>
                        <a:pt x="19999" y="416"/>
                      </a:cubicBezTo>
                      <a:lnTo>
                        <a:pt x="19999" y="416"/>
                      </a:lnTo>
                      <a:cubicBezTo>
                        <a:pt x="19999" y="416"/>
                        <a:pt x="19998" y="417"/>
                        <a:pt x="19996" y="420"/>
                      </a:cubicBezTo>
                      <a:lnTo>
                        <a:pt x="19996" y="420"/>
                      </a:lnTo>
                      <a:cubicBezTo>
                        <a:pt x="19996" y="411"/>
                        <a:pt x="19995" y="402"/>
                        <a:pt x="19995" y="392"/>
                      </a:cubicBezTo>
                      <a:cubicBezTo>
                        <a:pt x="19970" y="154"/>
                        <a:pt x="19765" y="1"/>
                        <a:pt x="19547" y="1"/>
                      </a:cubicBezTo>
                      <a:close/>
                    </a:path>
                  </a:pathLst>
                </a:custGeom>
                <a:solidFill>
                  <a:srgbClr val="A8A53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5" name="Google Shape;1695;p52"/>
                <p:cNvSpPr/>
                <p:nvPr/>
              </p:nvSpPr>
              <p:spPr>
                <a:xfrm>
                  <a:off x="399125" y="1276500"/>
                  <a:ext cx="742525" cy="15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01" h="6056" extrusionOk="0">
                      <a:moveTo>
                        <a:pt x="19547" y="1"/>
                      </a:moveTo>
                      <a:cubicBezTo>
                        <a:pt x="19463" y="1"/>
                        <a:pt x="19377" y="24"/>
                        <a:pt x="19299" y="73"/>
                      </a:cubicBezTo>
                      <a:cubicBezTo>
                        <a:pt x="19162" y="162"/>
                        <a:pt x="19033" y="288"/>
                        <a:pt x="19016" y="456"/>
                      </a:cubicBezTo>
                      <a:lnTo>
                        <a:pt x="19016" y="456"/>
                      </a:lnTo>
                      <a:cubicBezTo>
                        <a:pt x="19012" y="453"/>
                        <a:pt x="19010" y="450"/>
                        <a:pt x="19009" y="450"/>
                      </a:cubicBezTo>
                      <a:lnTo>
                        <a:pt x="19009" y="450"/>
                      </a:lnTo>
                      <a:cubicBezTo>
                        <a:pt x="19007" y="450"/>
                        <a:pt x="19009" y="456"/>
                        <a:pt x="19015" y="467"/>
                      </a:cubicBezTo>
                      <a:cubicBezTo>
                        <a:pt x="19015" y="464"/>
                        <a:pt x="19015" y="460"/>
                        <a:pt x="19016" y="456"/>
                      </a:cubicBezTo>
                      <a:lnTo>
                        <a:pt x="19016" y="456"/>
                      </a:lnTo>
                      <a:cubicBezTo>
                        <a:pt x="19048" y="493"/>
                        <a:pt x="19178" y="691"/>
                        <a:pt x="19165" y="691"/>
                      </a:cubicBezTo>
                      <a:cubicBezTo>
                        <a:pt x="19163" y="691"/>
                        <a:pt x="19157" y="687"/>
                        <a:pt x="19148" y="677"/>
                      </a:cubicBezTo>
                      <a:cubicBezTo>
                        <a:pt x="18990" y="507"/>
                        <a:pt x="18748" y="355"/>
                        <a:pt x="18413" y="279"/>
                      </a:cubicBezTo>
                      <a:cubicBezTo>
                        <a:pt x="18264" y="245"/>
                        <a:pt x="18108" y="229"/>
                        <a:pt x="17952" y="229"/>
                      </a:cubicBezTo>
                      <a:cubicBezTo>
                        <a:pt x="17702" y="229"/>
                        <a:pt x="17453" y="270"/>
                        <a:pt x="17232" y="339"/>
                      </a:cubicBezTo>
                      <a:cubicBezTo>
                        <a:pt x="16540" y="558"/>
                        <a:pt x="16308" y="958"/>
                        <a:pt x="16203" y="1360"/>
                      </a:cubicBezTo>
                      <a:cubicBezTo>
                        <a:pt x="16195" y="1354"/>
                        <a:pt x="16189" y="1350"/>
                        <a:pt x="16182" y="1345"/>
                      </a:cubicBezTo>
                      <a:cubicBezTo>
                        <a:pt x="16042" y="1266"/>
                        <a:pt x="15861" y="1226"/>
                        <a:pt x="15672" y="1226"/>
                      </a:cubicBezTo>
                      <a:cubicBezTo>
                        <a:pt x="15580" y="1226"/>
                        <a:pt x="15486" y="1235"/>
                        <a:pt x="15393" y="1254"/>
                      </a:cubicBezTo>
                      <a:cubicBezTo>
                        <a:pt x="15071" y="1321"/>
                        <a:pt x="14839" y="1470"/>
                        <a:pt x="14646" y="1614"/>
                      </a:cubicBezTo>
                      <a:cubicBezTo>
                        <a:pt x="14535" y="1697"/>
                        <a:pt x="14431" y="1784"/>
                        <a:pt x="14348" y="1873"/>
                      </a:cubicBezTo>
                      <a:cubicBezTo>
                        <a:pt x="14294" y="1670"/>
                        <a:pt x="14107" y="1476"/>
                        <a:pt x="13833" y="1325"/>
                      </a:cubicBezTo>
                      <a:cubicBezTo>
                        <a:pt x="13459" y="1115"/>
                        <a:pt x="12945" y="999"/>
                        <a:pt x="12402" y="999"/>
                      </a:cubicBezTo>
                      <a:cubicBezTo>
                        <a:pt x="11835" y="1000"/>
                        <a:pt x="11286" y="1118"/>
                        <a:pt x="10844" y="1303"/>
                      </a:cubicBezTo>
                      <a:cubicBezTo>
                        <a:pt x="9994" y="1656"/>
                        <a:pt x="9649" y="2219"/>
                        <a:pt x="9614" y="2776"/>
                      </a:cubicBezTo>
                      <a:cubicBezTo>
                        <a:pt x="9406" y="2595"/>
                        <a:pt x="9032" y="2467"/>
                        <a:pt x="8628" y="2467"/>
                      </a:cubicBezTo>
                      <a:cubicBezTo>
                        <a:pt x="8593" y="2467"/>
                        <a:pt x="8558" y="2468"/>
                        <a:pt x="8523" y="2470"/>
                      </a:cubicBezTo>
                      <a:cubicBezTo>
                        <a:pt x="8107" y="2492"/>
                        <a:pt x="7765" y="2646"/>
                        <a:pt x="7600" y="2842"/>
                      </a:cubicBezTo>
                      <a:cubicBezTo>
                        <a:pt x="7528" y="2729"/>
                        <a:pt x="7409" y="2625"/>
                        <a:pt x="7251" y="2537"/>
                      </a:cubicBezTo>
                      <a:cubicBezTo>
                        <a:pt x="6936" y="2358"/>
                        <a:pt x="6514" y="2274"/>
                        <a:pt x="6086" y="2274"/>
                      </a:cubicBezTo>
                      <a:cubicBezTo>
                        <a:pt x="5702" y="2274"/>
                        <a:pt x="5313" y="2341"/>
                        <a:pt x="4990" y="2466"/>
                      </a:cubicBezTo>
                      <a:cubicBezTo>
                        <a:pt x="4415" y="2690"/>
                        <a:pt x="4145" y="3053"/>
                        <a:pt x="4155" y="3420"/>
                      </a:cubicBezTo>
                      <a:cubicBezTo>
                        <a:pt x="4134" y="3400"/>
                        <a:pt x="4114" y="3381"/>
                        <a:pt x="4093" y="3362"/>
                      </a:cubicBezTo>
                      <a:cubicBezTo>
                        <a:pt x="3833" y="3141"/>
                        <a:pt x="3443" y="2965"/>
                        <a:pt x="2958" y="2905"/>
                      </a:cubicBezTo>
                      <a:cubicBezTo>
                        <a:pt x="2851" y="2892"/>
                        <a:pt x="2745" y="2886"/>
                        <a:pt x="2641" y="2886"/>
                      </a:cubicBezTo>
                      <a:cubicBezTo>
                        <a:pt x="2276" y="2886"/>
                        <a:pt x="1933" y="2962"/>
                        <a:pt x="1658" y="3101"/>
                      </a:cubicBezTo>
                      <a:cubicBezTo>
                        <a:pt x="1288" y="3289"/>
                        <a:pt x="1045" y="3547"/>
                        <a:pt x="833" y="3790"/>
                      </a:cubicBezTo>
                      <a:cubicBezTo>
                        <a:pt x="593" y="4064"/>
                        <a:pt x="405" y="4349"/>
                        <a:pt x="257" y="4641"/>
                      </a:cubicBezTo>
                      <a:cubicBezTo>
                        <a:pt x="247" y="4658"/>
                        <a:pt x="9" y="6038"/>
                        <a:pt x="1" y="6055"/>
                      </a:cubicBezTo>
                      <a:lnTo>
                        <a:pt x="19658" y="4695"/>
                      </a:lnTo>
                      <a:lnTo>
                        <a:pt x="29700" y="6054"/>
                      </a:lnTo>
                      <a:cubicBezTo>
                        <a:pt x="29696" y="6035"/>
                        <a:pt x="29573" y="4657"/>
                        <a:pt x="29570" y="4640"/>
                      </a:cubicBezTo>
                      <a:cubicBezTo>
                        <a:pt x="29494" y="4348"/>
                        <a:pt x="29397" y="4061"/>
                        <a:pt x="29274" y="3789"/>
                      </a:cubicBezTo>
                      <a:cubicBezTo>
                        <a:pt x="29166" y="3545"/>
                        <a:pt x="29041" y="3286"/>
                        <a:pt x="28853" y="3100"/>
                      </a:cubicBezTo>
                      <a:cubicBezTo>
                        <a:pt x="28713" y="2960"/>
                        <a:pt x="28538" y="2885"/>
                        <a:pt x="28352" y="2885"/>
                      </a:cubicBezTo>
                      <a:cubicBezTo>
                        <a:pt x="28298" y="2885"/>
                        <a:pt x="28244" y="2891"/>
                        <a:pt x="28189" y="2904"/>
                      </a:cubicBezTo>
                      <a:cubicBezTo>
                        <a:pt x="27941" y="2962"/>
                        <a:pt x="27741" y="3140"/>
                        <a:pt x="27608" y="3361"/>
                      </a:cubicBezTo>
                      <a:cubicBezTo>
                        <a:pt x="27597" y="3379"/>
                        <a:pt x="27587" y="3399"/>
                        <a:pt x="27576" y="3419"/>
                      </a:cubicBezTo>
                      <a:cubicBezTo>
                        <a:pt x="27581" y="3052"/>
                        <a:pt x="27443" y="2687"/>
                        <a:pt x="27149" y="2465"/>
                      </a:cubicBezTo>
                      <a:cubicBezTo>
                        <a:pt x="26984" y="2341"/>
                        <a:pt x="26785" y="2274"/>
                        <a:pt x="26589" y="2274"/>
                      </a:cubicBezTo>
                      <a:cubicBezTo>
                        <a:pt x="26370" y="2274"/>
                        <a:pt x="26154" y="2357"/>
                        <a:pt x="25993" y="2536"/>
                      </a:cubicBezTo>
                      <a:cubicBezTo>
                        <a:pt x="25913" y="2624"/>
                        <a:pt x="25853" y="2728"/>
                        <a:pt x="25815" y="2841"/>
                      </a:cubicBezTo>
                      <a:cubicBezTo>
                        <a:pt x="25730" y="2645"/>
                        <a:pt x="25554" y="2492"/>
                        <a:pt x="25343" y="2468"/>
                      </a:cubicBezTo>
                      <a:cubicBezTo>
                        <a:pt x="25324" y="2466"/>
                        <a:pt x="25306" y="2465"/>
                        <a:pt x="25287" y="2465"/>
                      </a:cubicBezTo>
                      <a:cubicBezTo>
                        <a:pt x="25081" y="2465"/>
                        <a:pt x="24891" y="2594"/>
                        <a:pt x="24785" y="2775"/>
                      </a:cubicBezTo>
                      <a:cubicBezTo>
                        <a:pt x="24766" y="2218"/>
                        <a:pt x="24591" y="1655"/>
                        <a:pt x="24156" y="1301"/>
                      </a:cubicBezTo>
                      <a:cubicBezTo>
                        <a:pt x="23930" y="1117"/>
                        <a:pt x="23649" y="999"/>
                        <a:pt x="23360" y="997"/>
                      </a:cubicBezTo>
                      <a:cubicBezTo>
                        <a:pt x="23082" y="997"/>
                        <a:pt x="22820" y="1114"/>
                        <a:pt x="22628" y="1323"/>
                      </a:cubicBezTo>
                      <a:cubicBezTo>
                        <a:pt x="22487" y="1475"/>
                        <a:pt x="22392" y="1669"/>
                        <a:pt x="22365" y="1872"/>
                      </a:cubicBezTo>
                      <a:cubicBezTo>
                        <a:pt x="22322" y="1783"/>
                        <a:pt x="22269" y="1696"/>
                        <a:pt x="22212" y="1613"/>
                      </a:cubicBezTo>
                      <a:cubicBezTo>
                        <a:pt x="22113" y="1468"/>
                        <a:pt x="21995" y="1320"/>
                        <a:pt x="21831" y="1253"/>
                      </a:cubicBezTo>
                      <a:cubicBezTo>
                        <a:pt x="21783" y="1234"/>
                        <a:pt x="21734" y="1224"/>
                        <a:pt x="21686" y="1224"/>
                      </a:cubicBezTo>
                      <a:cubicBezTo>
                        <a:pt x="21590" y="1224"/>
                        <a:pt x="21499" y="1264"/>
                        <a:pt x="21427" y="1344"/>
                      </a:cubicBezTo>
                      <a:cubicBezTo>
                        <a:pt x="21423" y="1347"/>
                        <a:pt x="21419" y="1352"/>
                        <a:pt x="21417" y="1358"/>
                      </a:cubicBezTo>
                      <a:cubicBezTo>
                        <a:pt x="21362" y="957"/>
                        <a:pt x="21244" y="557"/>
                        <a:pt x="20891" y="338"/>
                      </a:cubicBezTo>
                      <a:cubicBezTo>
                        <a:pt x="20778" y="268"/>
                        <a:pt x="20650" y="228"/>
                        <a:pt x="20523" y="228"/>
                      </a:cubicBezTo>
                      <a:cubicBezTo>
                        <a:pt x="20443" y="228"/>
                        <a:pt x="20364" y="244"/>
                        <a:pt x="20288" y="278"/>
                      </a:cubicBezTo>
                      <a:cubicBezTo>
                        <a:pt x="20115" y="354"/>
                        <a:pt x="19992" y="505"/>
                        <a:pt x="19912" y="676"/>
                      </a:cubicBezTo>
                      <a:cubicBezTo>
                        <a:pt x="19908" y="685"/>
                        <a:pt x="19905" y="689"/>
                        <a:pt x="19904" y="689"/>
                      </a:cubicBezTo>
                      <a:cubicBezTo>
                        <a:pt x="19897" y="689"/>
                        <a:pt x="19979" y="454"/>
                        <a:pt x="19996" y="420"/>
                      </a:cubicBezTo>
                      <a:lnTo>
                        <a:pt x="19996" y="420"/>
                      </a:lnTo>
                      <a:cubicBezTo>
                        <a:pt x="19997" y="424"/>
                        <a:pt x="19997" y="427"/>
                        <a:pt x="19997" y="431"/>
                      </a:cubicBezTo>
                      <a:cubicBezTo>
                        <a:pt x="19999" y="420"/>
                        <a:pt x="20000" y="416"/>
                        <a:pt x="19999" y="416"/>
                      </a:cubicBezTo>
                      <a:lnTo>
                        <a:pt x="19999" y="416"/>
                      </a:lnTo>
                      <a:cubicBezTo>
                        <a:pt x="19999" y="416"/>
                        <a:pt x="19998" y="417"/>
                        <a:pt x="19996" y="420"/>
                      </a:cubicBezTo>
                      <a:lnTo>
                        <a:pt x="19996" y="420"/>
                      </a:lnTo>
                      <a:cubicBezTo>
                        <a:pt x="19996" y="411"/>
                        <a:pt x="19995" y="402"/>
                        <a:pt x="19995" y="392"/>
                      </a:cubicBezTo>
                      <a:cubicBezTo>
                        <a:pt x="19970" y="154"/>
                        <a:pt x="19765" y="1"/>
                        <a:pt x="19547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24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696" name="Google Shape;1696;p52"/>
              <p:cNvSpPr/>
              <p:nvPr/>
            </p:nvSpPr>
            <p:spPr>
              <a:xfrm>
                <a:off x="303900" y="1466725"/>
                <a:ext cx="882800" cy="158375"/>
              </a:xfrm>
              <a:custGeom>
                <a:avLst/>
                <a:gdLst/>
                <a:ahLst/>
                <a:cxnLst/>
                <a:rect l="l" t="t" r="r" b="b"/>
                <a:pathLst>
                  <a:path w="35312" h="6335" extrusionOk="0">
                    <a:moveTo>
                      <a:pt x="22337" y="1"/>
                    </a:moveTo>
                    <a:cubicBezTo>
                      <a:pt x="22281" y="1"/>
                      <a:pt x="22223" y="7"/>
                      <a:pt x="22164" y="20"/>
                    </a:cubicBezTo>
                    <a:cubicBezTo>
                      <a:pt x="21590" y="147"/>
                      <a:pt x="21128" y="524"/>
                      <a:pt x="20781" y="793"/>
                    </a:cubicBezTo>
                    <a:cubicBezTo>
                      <a:pt x="20150" y="1276"/>
                      <a:pt x="19947" y="1848"/>
                      <a:pt x="19877" y="2420"/>
                    </a:cubicBezTo>
                    <a:cubicBezTo>
                      <a:pt x="19872" y="2456"/>
                      <a:pt x="19842" y="2477"/>
                      <a:pt x="19812" y="2477"/>
                    </a:cubicBezTo>
                    <a:cubicBezTo>
                      <a:pt x="19791" y="2477"/>
                      <a:pt x="19771" y="2468"/>
                      <a:pt x="19756" y="2448"/>
                    </a:cubicBezTo>
                    <a:cubicBezTo>
                      <a:pt x="19724" y="2403"/>
                      <a:pt x="19687" y="2358"/>
                      <a:pt x="19645" y="2315"/>
                    </a:cubicBezTo>
                    <a:cubicBezTo>
                      <a:pt x="19481" y="2145"/>
                      <a:pt x="19230" y="1992"/>
                      <a:pt x="18883" y="1916"/>
                    </a:cubicBezTo>
                    <a:cubicBezTo>
                      <a:pt x="18727" y="1882"/>
                      <a:pt x="18565" y="1866"/>
                      <a:pt x="18403" y="1866"/>
                    </a:cubicBezTo>
                    <a:cubicBezTo>
                      <a:pt x="18144" y="1866"/>
                      <a:pt x="17885" y="1907"/>
                      <a:pt x="17656" y="1976"/>
                    </a:cubicBezTo>
                    <a:cubicBezTo>
                      <a:pt x="16938" y="2196"/>
                      <a:pt x="16697" y="2595"/>
                      <a:pt x="16587" y="2997"/>
                    </a:cubicBezTo>
                    <a:cubicBezTo>
                      <a:pt x="16579" y="2991"/>
                      <a:pt x="16573" y="2987"/>
                      <a:pt x="16566" y="2982"/>
                    </a:cubicBezTo>
                    <a:cubicBezTo>
                      <a:pt x="16420" y="2903"/>
                      <a:pt x="16234" y="2863"/>
                      <a:pt x="16039" y="2863"/>
                    </a:cubicBezTo>
                    <a:cubicBezTo>
                      <a:pt x="15942" y="2863"/>
                      <a:pt x="15843" y="2873"/>
                      <a:pt x="15746" y="2892"/>
                    </a:cubicBezTo>
                    <a:cubicBezTo>
                      <a:pt x="15413" y="2959"/>
                      <a:pt x="15171" y="3107"/>
                      <a:pt x="14969" y="3251"/>
                    </a:cubicBezTo>
                    <a:cubicBezTo>
                      <a:pt x="14884" y="3312"/>
                      <a:pt x="14802" y="3375"/>
                      <a:pt x="14731" y="3441"/>
                    </a:cubicBezTo>
                    <a:cubicBezTo>
                      <a:pt x="14718" y="3453"/>
                      <a:pt x="14702" y="3459"/>
                      <a:pt x="14686" y="3459"/>
                    </a:cubicBezTo>
                    <a:cubicBezTo>
                      <a:pt x="14662" y="3459"/>
                      <a:pt x="14638" y="3446"/>
                      <a:pt x="14627" y="3422"/>
                    </a:cubicBezTo>
                    <a:cubicBezTo>
                      <a:pt x="14545" y="3250"/>
                      <a:pt x="14367" y="3092"/>
                      <a:pt x="14124" y="2962"/>
                    </a:cubicBezTo>
                    <a:cubicBezTo>
                      <a:pt x="13735" y="2753"/>
                      <a:pt x="13203" y="2636"/>
                      <a:pt x="12638" y="2636"/>
                    </a:cubicBezTo>
                    <a:cubicBezTo>
                      <a:pt x="12050" y="2637"/>
                      <a:pt x="11480" y="2755"/>
                      <a:pt x="11021" y="2940"/>
                    </a:cubicBezTo>
                    <a:cubicBezTo>
                      <a:pt x="10198" y="3270"/>
                      <a:pt x="9831" y="3782"/>
                      <a:pt x="9756" y="4301"/>
                    </a:cubicBezTo>
                    <a:cubicBezTo>
                      <a:pt x="9751" y="4336"/>
                      <a:pt x="9722" y="4359"/>
                      <a:pt x="9691" y="4359"/>
                    </a:cubicBezTo>
                    <a:cubicBezTo>
                      <a:pt x="9679" y="4359"/>
                      <a:pt x="9667" y="4356"/>
                      <a:pt x="9656" y="4349"/>
                    </a:cubicBezTo>
                    <a:cubicBezTo>
                      <a:pt x="9430" y="4203"/>
                      <a:pt x="9086" y="4105"/>
                      <a:pt x="8719" y="4105"/>
                    </a:cubicBezTo>
                    <a:cubicBezTo>
                      <a:pt x="8683" y="4105"/>
                      <a:pt x="8647" y="4106"/>
                      <a:pt x="8611" y="4108"/>
                    </a:cubicBezTo>
                    <a:cubicBezTo>
                      <a:pt x="8219" y="4130"/>
                      <a:pt x="7891" y="4257"/>
                      <a:pt x="7703" y="4427"/>
                    </a:cubicBezTo>
                    <a:cubicBezTo>
                      <a:pt x="7690" y="4439"/>
                      <a:pt x="7674" y="4445"/>
                      <a:pt x="7658" y="4445"/>
                    </a:cubicBezTo>
                    <a:cubicBezTo>
                      <a:pt x="7640" y="4445"/>
                      <a:pt x="7621" y="4437"/>
                      <a:pt x="7607" y="4421"/>
                    </a:cubicBezTo>
                    <a:cubicBezTo>
                      <a:pt x="7531" y="4331"/>
                      <a:pt x="7423" y="4247"/>
                      <a:pt x="7289" y="4175"/>
                    </a:cubicBezTo>
                    <a:cubicBezTo>
                      <a:pt x="6962" y="3996"/>
                      <a:pt x="6524" y="3913"/>
                      <a:pt x="6080" y="3913"/>
                    </a:cubicBezTo>
                    <a:cubicBezTo>
                      <a:pt x="5681" y="3913"/>
                      <a:pt x="5277" y="3980"/>
                      <a:pt x="4942" y="4106"/>
                    </a:cubicBezTo>
                    <a:cubicBezTo>
                      <a:pt x="4344" y="4328"/>
                      <a:pt x="4065" y="4692"/>
                      <a:pt x="4074" y="5059"/>
                    </a:cubicBezTo>
                    <a:cubicBezTo>
                      <a:pt x="4054" y="5039"/>
                      <a:pt x="4033" y="5019"/>
                      <a:pt x="4009" y="5000"/>
                    </a:cubicBezTo>
                    <a:cubicBezTo>
                      <a:pt x="3741" y="4779"/>
                      <a:pt x="3334" y="4603"/>
                      <a:pt x="2831" y="4544"/>
                    </a:cubicBezTo>
                    <a:cubicBezTo>
                      <a:pt x="2720" y="4531"/>
                      <a:pt x="2609" y="4525"/>
                      <a:pt x="2500" y="4525"/>
                    </a:cubicBezTo>
                    <a:cubicBezTo>
                      <a:pt x="2122" y="4525"/>
                      <a:pt x="1767" y="4601"/>
                      <a:pt x="1482" y="4740"/>
                    </a:cubicBezTo>
                    <a:cubicBezTo>
                      <a:pt x="1098" y="4927"/>
                      <a:pt x="846" y="5186"/>
                      <a:pt x="625" y="5428"/>
                    </a:cubicBezTo>
                    <a:cubicBezTo>
                      <a:pt x="376" y="5703"/>
                      <a:pt x="180" y="5988"/>
                      <a:pt x="26" y="6279"/>
                    </a:cubicBezTo>
                    <a:cubicBezTo>
                      <a:pt x="17" y="6297"/>
                      <a:pt x="10" y="6315"/>
                      <a:pt x="1" y="6333"/>
                    </a:cubicBezTo>
                    <a:lnTo>
                      <a:pt x="35248" y="6333"/>
                    </a:lnTo>
                    <a:lnTo>
                      <a:pt x="35248" y="6335"/>
                    </a:lnTo>
                    <a:cubicBezTo>
                      <a:pt x="35278" y="6297"/>
                      <a:pt x="35283" y="6288"/>
                      <a:pt x="35312" y="6251"/>
                    </a:cubicBezTo>
                    <a:cubicBezTo>
                      <a:pt x="35234" y="5969"/>
                      <a:pt x="35136" y="5695"/>
                      <a:pt x="35014" y="5430"/>
                    </a:cubicBezTo>
                    <a:cubicBezTo>
                      <a:pt x="34902" y="5188"/>
                      <a:pt x="34772" y="4928"/>
                      <a:pt x="34576" y="4741"/>
                    </a:cubicBezTo>
                    <a:cubicBezTo>
                      <a:pt x="34430" y="4602"/>
                      <a:pt x="34248" y="4526"/>
                      <a:pt x="34055" y="4526"/>
                    </a:cubicBezTo>
                    <a:cubicBezTo>
                      <a:pt x="33999" y="4526"/>
                      <a:pt x="33943" y="4532"/>
                      <a:pt x="33886" y="4545"/>
                    </a:cubicBezTo>
                    <a:cubicBezTo>
                      <a:pt x="33629" y="4603"/>
                      <a:pt x="33421" y="4781"/>
                      <a:pt x="33284" y="5002"/>
                    </a:cubicBezTo>
                    <a:cubicBezTo>
                      <a:pt x="33272" y="5020"/>
                      <a:pt x="33262" y="5040"/>
                      <a:pt x="33251" y="5060"/>
                    </a:cubicBezTo>
                    <a:cubicBezTo>
                      <a:pt x="33256" y="4693"/>
                      <a:pt x="33112" y="4328"/>
                      <a:pt x="32807" y="4107"/>
                    </a:cubicBezTo>
                    <a:cubicBezTo>
                      <a:pt x="32635" y="3982"/>
                      <a:pt x="32428" y="3915"/>
                      <a:pt x="32224" y="3915"/>
                    </a:cubicBezTo>
                    <a:cubicBezTo>
                      <a:pt x="31997" y="3915"/>
                      <a:pt x="31773" y="3998"/>
                      <a:pt x="31606" y="4177"/>
                    </a:cubicBezTo>
                    <a:cubicBezTo>
                      <a:pt x="31554" y="4233"/>
                      <a:pt x="31508" y="4296"/>
                      <a:pt x="31472" y="4364"/>
                    </a:cubicBezTo>
                    <a:cubicBezTo>
                      <a:pt x="31459" y="4389"/>
                      <a:pt x="31436" y="4401"/>
                      <a:pt x="31412" y="4401"/>
                    </a:cubicBezTo>
                    <a:cubicBezTo>
                      <a:pt x="31393" y="4401"/>
                      <a:pt x="31373" y="4392"/>
                      <a:pt x="31360" y="4374"/>
                    </a:cubicBezTo>
                    <a:cubicBezTo>
                      <a:pt x="31262" y="4231"/>
                      <a:pt x="31108" y="4128"/>
                      <a:pt x="30931" y="4110"/>
                    </a:cubicBezTo>
                    <a:cubicBezTo>
                      <a:pt x="30911" y="4108"/>
                      <a:pt x="30892" y="4107"/>
                      <a:pt x="30873" y="4107"/>
                    </a:cubicBezTo>
                    <a:cubicBezTo>
                      <a:pt x="30714" y="4107"/>
                      <a:pt x="30563" y="4178"/>
                      <a:pt x="30451" y="4288"/>
                    </a:cubicBezTo>
                    <a:cubicBezTo>
                      <a:pt x="30438" y="4301"/>
                      <a:pt x="30421" y="4307"/>
                      <a:pt x="30405" y="4307"/>
                    </a:cubicBezTo>
                    <a:cubicBezTo>
                      <a:pt x="30374" y="4307"/>
                      <a:pt x="30343" y="4284"/>
                      <a:pt x="30340" y="4249"/>
                    </a:cubicBezTo>
                    <a:cubicBezTo>
                      <a:pt x="30293" y="3748"/>
                      <a:pt x="30104" y="3260"/>
                      <a:pt x="29698" y="2941"/>
                    </a:cubicBezTo>
                    <a:cubicBezTo>
                      <a:pt x="29463" y="2756"/>
                      <a:pt x="29172" y="2638"/>
                      <a:pt x="28872" y="2637"/>
                    </a:cubicBezTo>
                    <a:cubicBezTo>
                      <a:pt x="28583" y="2637"/>
                      <a:pt x="28311" y="2754"/>
                      <a:pt x="28111" y="2963"/>
                    </a:cubicBezTo>
                    <a:cubicBezTo>
                      <a:pt x="28003" y="3075"/>
                      <a:pt x="27921" y="3209"/>
                      <a:pt x="27874" y="3354"/>
                    </a:cubicBezTo>
                    <a:cubicBezTo>
                      <a:pt x="27865" y="3383"/>
                      <a:pt x="27839" y="3398"/>
                      <a:pt x="27812" y="3398"/>
                    </a:cubicBezTo>
                    <a:cubicBezTo>
                      <a:pt x="27791" y="3398"/>
                      <a:pt x="27769" y="3388"/>
                      <a:pt x="27756" y="3367"/>
                    </a:cubicBezTo>
                    <a:cubicBezTo>
                      <a:pt x="27732" y="3328"/>
                      <a:pt x="27706" y="3291"/>
                      <a:pt x="27678" y="3253"/>
                    </a:cubicBezTo>
                    <a:cubicBezTo>
                      <a:pt x="27575" y="3107"/>
                      <a:pt x="27453" y="2961"/>
                      <a:pt x="27281" y="2893"/>
                    </a:cubicBezTo>
                    <a:cubicBezTo>
                      <a:pt x="27231" y="2874"/>
                      <a:pt x="27181" y="2864"/>
                      <a:pt x="27131" y="2864"/>
                    </a:cubicBezTo>
                    <a:cubicBezTo>
                      <a:pt x="27032" y="2864"/>
                      <a:pt x="26937" y="2903"/>
                      <a:pt x="26862" y="2983"/>
                    </a:cubicBezTo>
                    <a:cubicBezTo>
                      <a:pt x="26858" y="2987"/>
                      <a:pt x="26855" y="2992"/>
                      <a:pt x="26851" y="2998"/>
                    </a:cubicBezTo>
                    <a:cubicBezTo>
                      <a:pt x="26795" y="2596"/>
                      <a:pt x="26672" y="2197"/>
                      <a:pt x="26304" y="1977"/>
                    </a:cubicBezTo>
                    <a:cubicBezTo>
                      <a:pt x="26188" y="1908"/>
                      <a:pt x="26056" y="1868"/>
                      <a:pt x="25923" y="1868"/>
                    </a:cubicBezTo>
                    <a:cubicBezTo>
                      <a:pt x="25840" y="1868"/>
                      <a:pt x="25757" y="1884"/>
                      <a:pt x="25677" y="1918"/>
                    </a:cubicBezTo>
                    <a:cubicBezTo>
                      <a:pt x="25500" y="1993"/>
                      <a:pt x="25372" y="2146"/>
                      <a:pt x="25288" y="2316"/>
                    </a:cubicBezTo>
                    <a:cubicBezTo>
                      <a:pt x="25288" y="2317"/>
                      <a:pt x="25287" y="2317"/>
                      <a:pt x="25287" y="2318"/>
                    </a:cubicBezTo>
                    <a:cubicBezTo>
                      <a:pt x="25274" y="2344"/>
                      <a:pt x="25250" y="2356"/>
                      <a:pt x="25227" y="2356"/>
                    </a:cubicBezTo>
                    <a:cubicBezTo>
                      <a:pt x="25195" y="2356"/>
                      <a:pt x="25164" y="2335"/>
                      <a:pt x="25161" y="2296"/>
                    </a:cubicBezTo>
                    <a:cubicBezTo>
                      <a:pt x="25118" y="1766"/>
                      <a:pt x="25007" y="1243"/>
                      <a:pt x="24708" y="793"/>
                    </a:cubicBezTo>
                    <a:cubicBezTo>
                      <a:pt x="24530" y="524"/>
                      <a:pt x="24321" y="182"/>
                      <a:pt x="23999" y="152"/>
                    </a:cubicBezTo>
                    <a:cubicBezTo>
                      <a:pt x="23984" y="150"/>
                      <a:pt x="23969" y="150"/>
                      <a:pt x="23954" y="150"/>
                    </a:cubicBezTo>
                    <a:cubicBezTo>
                      <a:pt x="23582" y="150"/>
                      <a:pt x="23327" y="567"/>
                      <a:pt x="23327" y="567"/>
                    </a:cubicBezTo>
                    <a:cubicBezTo>
                      <a:pt x="23327" y="567"/>
                      <a:pt x="22890" y="1"/>
                      <a:pt x="22337" y="1"/>
                    </a:cubicBezTo>
                    <a:close/>
                  </a:path>
                </a:pathLst>
              </a:custGeom>
              <a:solidFill>
                <a:srgbClr val="A8A5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697" name="Google Shape;1697;p52"/>
              <p:cNvGrpSpPr/>
              <p:nvPr/>
            </p:nvGrpSpPr>
            <p:grpSpPr>
              <a:xfrm>
                <a:off x="447411" y="1494980"/>
                <a:ext cx="662950" cy="120925"/>
                <a:chOff x="511775" y="1741350"/>
                <a:chExt cx="662950" cy="120925"/>
              </a:xfrm>
            </p:grpSpPr>
            <p:grpSp>
              <p:nvGrpSpPr>
                <p:cNvPr id="1698" name="Google Shape;1698;p52"/>
                <p:cNvGrpSpPr/>
                <p:nvPr/>
              </p:nvGrpSpPr>
              <p:grpSpPr>
                <a:xfrm>
                  <a:off x="511775" y="1741350"/>
                  <a:ext cx="662950" cy="120925"/>
                  <a:chOff x="587975" y="1817550"/>
                  <a:chExt cx="662950" cy="120925"/>
                </a:xfrm>
              </p:grpSpPr>
              <p:sp>
                <p:nvSpPr>
                  <p:cNvPr id="1699" name="Google Shape;1699;p52"/>
                  <p:cNvSpPr/>
                  <p:nvPr/>
                </p:nvSpPr>
                <p:spPr>
                  <a:xfrm>
                    <a:off x="1093050" y="1914325"/>
                    <a:ext cx="2750" cy="17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0" h="709" extrusionOk="0">
                        <a:moveTo>
                          <a:pt x="40" y="0"/>
                        </a:moveTo>
                        <a:cubicBezTo>
                          <a:pt x="26" y="0"/>
                          <a:pt x="13" y="7"/>
                          <a:pt x="10" y="23"/>
                        </a:cubicBezTo>
                        <a:cubicBezTo>
                          <a:pt x="1" y="75"/>
                          <a:pt x="4" y="129"/>
                          <a:pt x="5" y="182"/>
                        </a:cubicBezTo>
                        <a:cubicBezTo>
                          <a:pt x="5" y="238"/>
                          <a:pt x="6" y="296"/>
                          <a:pt x="8" y="352"/>
                        </a:cubicBezTo>
                        <a:cubicBezTo>
                          <a:pt x="9" y="406"/>
                          <a:pt x="10" y="462"/>
                          <a:pt x="11" y="516"/>
                        </a:cubicBezTo>
                        <a:cubicBezTo>
                          <a:pt x="11" y="543"/>
                          <a:pt x="13" y="570"/>
                          <a:pt x="14" y="597"/>
                        </a:cubicBezTo>
                        <a:cubicBezTo>
                          <a:pt x="15" y="625"/>
                          <a:pt x="14" y="655"/>
                          <a:pt x="25" y="683"/>
                        </a:cubicBezTo>
                        <a:cubicBezTo>
                          <a:pt x="31" y="700"/>
                          <a:pt x="46" y="709"/>
                          <a:pt x="61" y="709"/>
                        </a:cubicBezTo>
                        <a:cubicBezTo>
                          <a:pt x="75" y="709"/>
                          <a:pt x="88" y="700"/>
                          <a:pt x="94" y="683"/>
                        </a:cubicBezTo>
                        <a:cubicBezTo>
                          <a:pt x="109" y="632"/>
                          <a:pt x="99" y="571"/>
                          <a:pt x="97" y="521"/>
                        </a:cubicBezTo>
                        <a:cubicBezTo>
                          <a:pt x="96" y="464"/>
                          <a:pt x="93" y="407"/>
                          <a:pt x="92" y="351"/>
                        </a:cubicBezTo>
                        <a:cubicBezTo>
                          <a:pt x="91" y="297"/>
                          <a:pt x="88" y="241"/>
                          <a:pt x="85" y="188"/>
                        </a:cubicBezTo>
                        <a:cubicBezTo>
                          <a:pt x="82" y="133"/>
                          <a:pt x="83" y="75"/>
                          <a:pt x="71" y="23"/>
                        </a:cubicBezTo>
                        <a:cubicBezTo>
                          <a:pt x="68" y="8"/>
                          <a:pt x="54" y="0"/>
                          <a:pt x="40" y="0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00" name="Google Shape;1700;p52"/>
                  <p:cNvSpPr/>
                  <p:nvPr/>
                </p:nvSpPr>
                <p:spPr>
                  <a:xfrm>
                    <a:off x="1098775" y="1923575"/>
                    <a:ext cx="2075" cy="9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3" h="386" extrusionOk="0">
                        <a:moveTo>
                          <a:pt x="50" y="0"/>
                        </a:moveTo>
                        <a:cubicBezTo>
                          <a:pt x="34" y="0"/>
                          <a:pt x="16" y="11"/>
                          <a:pt x="14" y="32"/>
                        </a:cubicBezTo>
                        <a:cubicBezTo>
                          <a:pt x="12" y="87"/>
                          <a:pt x="9" y="139"/>
                          <a:pt x="7" y="194"/>
                        </a:cubicBezTo>
                        <a:cubicBezTo>
                          <a:pt x="4" y="248"/>
                          <a:pt x="1" y="300"/>
                          <a:pt x="4" y="355"/>
                        </a:cubicBezTo>
                        <a:cubicBezTo>
                          <a:pt x="6" y="370"/>
                          <a:pt x="14" y="383"/>
                          <a:pt x="32" y="385"/>
                        </a:cubicBezTo>
                        <a:cubicBezTo>
                          <a:pt x="33" y="385"/>
                          <a:pt x="33" y="385"/>
                          <a:pt x="34" y="385"/>
                        </a:cubicBezTo>
                        <a:cubicBezTo>
                          <a:pt x="47" y="385"/>
                          <a:pt x="63" y="377"/>
                          <a:pt x="65" y="362"/>
                        </a:cubicBezTo>
                        <a:cubicBezTo>
                          <a:pt x="74" y="308"/>
                          <a:pt x="75" y="252"/>
                          <a:pt x="76" y="196"/>
                        </a:cubicBezTo>
                        <a:cubicBezTo>
                          <a:pt x="78" y="143"/>
                          <a:pt x="80" y="87"/>
                          <a:pt x="81" y="32"/>
                        </a:cubicBezTo>
                        <a:cubicBezTo>
                          <a:pt x="83" y="11"/>
                          <a:pt x="67" y="0"/>
                          <a:pt x="50" y="0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01" name="Google Shape;1701;p52"/>
                  <p:cNvSpPr/>
                  <p:nvPr/>
                </p:nvSpPr>
                <p:spPr>
                  <a:xfrm>
                    <a:off x="1107625" y="1918950"/>
                    <a:ext cx="3200" cy="19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" h="781" extrusionOk="0">
                        <a:moveTo>
                          <a:pt x="80" y="1"/>
                        </a:moveTo>
                        <a:cubicBezTo>
                          <a:pt x="65" y="1"/>
                          <a:pt x="51" y="9"/>
                          <a:pt x="48" y="29"/>
                        </a:cubicBezTo>
                        <a:cubicBezTo>
                          <a:pt x="30" y="153"/>
                          <a:pt x="15" y="278"/>
                          <a:pt x="9" y="403"/>
                        </a:cubicBezTo>
                        <a:cubicBezTo>
                          <a:pt x="6" y="465"/>
                          <a:pt x="4" y="527"/>
                          <a:pt x="5" y="591"/>
                        </a:cubicBezTo>
                        <a:cubicBezTo>
                          <a:pt x="5" y="649"/>
                          <a:pt x="1" y="715"/>
                          <a:pt x="30" y="768"/>
                        </a:cubicBezTo>
                        <a:cubicBezTo>
                          <a:pt x="34" y="777"/>
                          <a:pt x="42" y="780"/>
                          <a:pt x="50" y="780"/>
                        </a:cubicBezTo>
                        <a:cubicBezTo>
                          <a:pt x="60" y="780"/>
                          <a:pt x="71" y="773"/>
                          <a:pt x="76" y="762"/>
                        </a:cubicBezTo>
                        <a:cubicBezTo>
                          <a:pt x="97" y="707"/>
                          <a:pt x="87" y="645"/>
                          <a:pt x="86" y="588"/>
                        </a:cubicBezTo>
                        <a:cubicBezTo>
                          <a:pt x="85" y="530"/>
                          <a:pt x="86" y="470"/>
                          <a:pt x="88" y="410"/>
                        </a:cubicBezTo>
                        <a:cubicBezTo>
                          <a:pt x="94" y="288"/>
                          <a:pt x="106" y="169"/>
                          <a:pt x="123" y="50"/>
                        </a:cubicBezTo>
                        <a:cubicBezTo>
                          <a:pt x="128" y="20"/>
                          <a:pt x="103" y="1"/>
                          <a:pt x="80" y="1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02" name="Google Shape;1702;p52"/>
                  <p:cNvSpPr/>
                  <p:nvPr/>
                </p:nvSpPr>
                <p:spPr>
                  <a:xfrm>
                    <a:off x="1165400" y="1877600"/>
                    <a:ext cx="4875" cy="11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5" h="463" extrusionOk="0">
                        <a:moveTo>
                          <a:pt x="37" y="1"/>
                        </a:moveTo>
                        <a:cubicBezTo>
                          <a:pt x="25" y="1"/>
                          <a:pt x="12" y="10"/>
                          <a:pt x="8" y="23"/>
                        </a:cubicBezTo>
                        <a:cubicBezTo>
                          <a:pt x="0" y="41"/>
                          <a:pt x="5" y="64"/>
                          <a:pt x="9" y="82"/>
                        </a:cubicBezTo>
                        <a:cubicBezTo>
                          <a:pt x="11" y="102"/>
                          <a:pt x="15" y="123"/>
                          <a:pt x="19" y="142"/>
                        </a:cubicBezTo>
                        <a:cubicBezTo>
                          <a:pt x="26" y="179"/>
                          <a:pt x="35" y="218"/>
                          <a:pt x="47" y="255"/>
                        </a:cubicBezTo>
                        <a:cubicBezTo>
                          <a:pt x="59" y="292"/>
                          <a:pt x="70" y="328"/>
                          <a:pt x="85" y="364"/>
                        </a:cubicBezTo>
                        <a:cubicBezTo>
                          <a:pt x="92" y="384"/>
                          <a:pt x="100" y="402"/>
                          <a:pt x="111" y="421"/>
                        </a:cubicBezTo>
                        <a:cubicBezTo>
                          <a:pt x="119" y="438"/>
                          <a:pt x="128" y="458"/>
                          <a:pt x="150" y="462"/>
                        </a:cubicBezTo>
                        <a:cubicBezTo>
                          <a:pt x="152" y="462"/>
                          <a:pt x="154" y="463"/>
                          <a:pt x="157" y="463"/>
                        </a:cubicBezTo>
                        <a:cubicBezTo>
                          <a:pt x="167" y="463"/>
                          <a:pt x="176" y="459"/>
                          <a:pt x="181" y="449"/>
                        </a:cubicBezTo>
                        <a:cubicBezTo>
                          <a:pt x="194" y="430"/>
                          <a:pt x="186" y="412"/>
                          <a:pt x="180" y="391"/>
                        </a:cubicBezTo>
                        <a:cubicBezTo>
                          <a:pt x="174" y="372"/>
                          <a:pt x="167" y="354"/>
                          <a:pt x="160" y="336"/>
                        </a:cubicBezTo>
                        <a:cubicBezTo>
                          <a:pt x="148" y="301"/>
                          <a:pt x="134" y="266"/>
                          <a:pt x="123" y="230"/>
                        </a:cubicBezTo>
                        <a:cubicBezTo>
                          <a:pt x="112" y="194"/>
                          <a:pt x="101" y="159"/>
                          <a:pt x="91" y="123"/>
                        </a:cubicBezTo>
                        <a:cubicBezTo>
                          <a:pt x="86" y="104"/>
                          <a:pt x="81" y="85"/>
                          <a:pt x="77" y="65"/>
                        </a:cubicBezTo>
                        <a:cubicBezTo>
                          <a:pt x="71" y="44"/>
                          <a:pt x="69" y="27"/>
                          <a:pt x="55" y="9"/>
                        </a:cubicBezTo>
                        <a:cubicBezTo>
                          <a:pt x="50" y="3"/>
                          <a:pt x="44" y="1"/>
                          <a:pt x="37" y="1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03" name="Google Shape;1703;p52"/>
                  <p:cNvSpPr/>
                  <p:nvPr/>
                </p:nvSpPr>
                <p:spPr>
                  <a:xfrm>
                    <a:off x="1171425" y="1878600"/>
                    <a:ext cx="3775" cy="11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1" h="453" extrusionOk="0">
                        <a:moveTo>
                          <a:pt x="42" y="1"/>
                        </a:moveTo>
                        <a:cubicBezTo>
                          <a:pt x="26" y="1"/>
                          <a:pt x="9" y="9"/>
                          <a:pt x="7" y="26"/>
                        </a:cubicBezTo>
                        <a:cubicBezTo>
                          <a:pt x="1" y="61"/>
                          <a:pt x="5" y="100"/>
                          <a:pt x="8" y="134"/>
                        </a:cubicBezTo>
                        <a:cubicBezTo>
                          <a:pt x="11" y="170"/>
                          <a:pt x="16" y="207"/>
                          <a:pt x="23" y="243"/>
                        </a:cubicBezTo>
                        <a:cubicBezTo>
                          <a:pt x="31" y="278"/>
                          <a:pt x="38" y="313"/>
                          <a:pt x="49" y="346"/>
                        </a:cubicBezTo>
                        <a:cubicBezTo>
                          <a:pt x="62" y="380"/>
                          <a:pt x="73" y="417"/>
                          <a:pt x="98" y="444"/>
                        </a:cubicBezTo>
                        <a:cubicBezTo>
                          <a:pt x="103" y="450"/>
                          <a:pt x="111" y="453"/>
                          <a:pt x="118" y="453"/>
                        </a:cubicBezTo>
                        <a:cubicBezTo>
                          <a:pt x="134" y="453"/>
                          <a:pt x="151" y="440"/>
                          <a:pt x="149" y="422"/>
                        </a:cubicBezTo>
                        <a:cubicBezTo>
                          <a:pt x="145" y="390"/>
                          <a:pt x="133" y="358"/>
                          <a:pt x="122" y="327"/>
                        </a:cubicBezTo>
                        <a:cubicBezTo>
                          <a:pt x="111" y="293"/>
                          <a:pt x="103" y="261"/>
                          <a:pt x="97" y="227"/>
                        </a:cubicBezTo>
                        <a:cubicBezTo>
                          <a:pt x="89" y="196"/>
                          <a:pt x="84" y="164"/>
                          <a:pt x="82" y="132"/>
                        </a:cubicBezTo>
                        <a:cubicBezTo>
                          <a:pt x="79" y="97"/>
                          <a:pt x="81" y="61"/>
                          <a:pt x="76" y="26"/>
                        </a:cubicBezTo>
                        <a:cubicBezTo>
                          <a:pt x="73" y="9"/>
                          <a:pt x="58" y="1"/>
                          <a:pt x="42" y="1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04" name="Google Shape;1704;p52"/>
                  <p:cNvSpPr/>
                  <p:nvPr/>
                </p:nvSpPr>
                <p:spPr>
                  <a:xfrm>
                    <a:off x="1178125" y="1872525"/>
                    <a:ext cx="4700" cy="19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8" h="797" extrusionOk="0">
                        <a:moveTo>
                          <a:pt x="139" y="0"/>
                        </a:moveTo>
                        <a:cubicBezTo>
                          <a:pt x="124" y="0"/>
                          <a:pt x="109" y="9"/>
                          <a:pt x="105" y="30"/>
                        </a:cubicBezTo>
                        <a:cubicBezTo>
                          <a:pt x="79" y="156"/>
                          <a:pt x="59" y="283"/>
                          <a:pt x="43" y="411"/>
                        </a:cubicBezTo>
                        <a:cubicBezTo>
                          <a:pt x="36" y="475"/>
                          <a:pt x="28" y="540"/>
                          <a:pt x="23" y="604"/>
                        </a:cubicBezTo>
                        <a:cubicBezTo>
                          <a:pt x="18" y="660"/>
                          <a:pt x="1" y="735"/>
                          <a:pt x="35" y="784"/>
                        </a:cubicBezTo>
                        <a:cubicBezTo>
                          <a:pt x="39" y="791"/>
                          <a:pt x="49" y="796"/>
                          <a:pt x="58" y="796"/>
                        </a:cubicBezTo>
                        <a:cubicBezTo>
                          <a:pt x="64" y="796"/>
                          <a:pt x="69" y="794"/>
                          <a:pt x="73" y="789"/>
                        </a:cubicBezTo>
                        <a:cubicBezTo>
                          <a:pt x="112" y="742"/>
                          <a:pt x="104" y="675"/>
                          <a:pt x="108" y="619"/>
                        </a:cubicBezTo>
                        <a:cubicBezTo>
                          <a:pt x="113" y="557"/>
                          <a:pt x="118" y="494"/>
                          <a:pt x="125" y="432"/>
                        </a:cubicBezTo>
                        <a:cubicBezTo>
                          <a:pt x="139" y="304"/>
                          <a:pt x="159" y="176"/>
                          <a:pt x="181" y="50"/>
                        </a:cubicBezTo>
                        <a:cubicBezTo>
                          <a:pt x="188" y="20"/>
                          <a:pt x="163" y="0"/>
                          <a:pt x="139" y="0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05" name="Google Shape;1705;p52"/>
                  <p:cNvSpPr/>
                  <p:nvPr/>
                </p:nvSpPr>
                <p:spPr>
                  <a:xfrm>
                    <a:off x="1233375" y="1924450"/>
                    <a:ext cx="2375" cy="13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" h="522" extrusionOk="0">
                        <a:moveTo>
                          <a:pt x="41" y="0"/>
                        </a:moveTo>
                        <a:cubicBezTo>
                          <a:pt x="26" y="0"/>
                          <a:pt x="12" y="9"/>
                          <a:pt x="8" y="26"/>
                        </a:cubicBezTo>
                        <a:cubicBezTo>
                          <a:pt x="0" y="49"/>
                          <a:pt x="3" y="75"/>
                          <a:pt x="5" y="99"/>
                        </a:cubicBezTo>
                        <a:cubicBezTo>
                          <a:pt x="5" y="120"/>
                          <a:pt x="5" y="142"/>
                          <a:pt x="6" y="162"/>
                        </a:cubicBezTo>
                        <a:cubicBezTo>
                          <a:pt x="6" y="206"/>
                          <a:pt x="8" y="248"/>
                          <a:pt x="8" y="290"/>
                        </a:cubicBezTo>
                        <a:cubicBezTo>
                          <a:pt x="8" y="335"/>
                          <a:pt x="9" y="381"/>
                          <a:pt x="9" y="427"/>
                        </a:cubicBezTo>
                        <a:cubicBezTo>
                          <a:pt x="9" y="456"/>
                          <a:pt x="8" y="521"/>
                          <a:pt x="50" y="521"/>
                        </a:cubicBezTo>
                        <a:cubicBezTo>
                          <a:pt x="50" y="521"/>
                          <a:pt x="51" y="521"/>
                          <a:pt x="51" y="521"/>
                        </a:cubicBezTo>
                        <a:cubicBezTo>
                          <a:pt x="94" y="521"/>
                          <a:pt x="90" y="456"/>
                          <a:pt x="90" y="427"/>
                        </a:cubicBezTo>
                        <a:cubicBezTo>
                          <a:pt x="89" y="382"/>
                          <a:pt x="87" y="337"/>
                          <a:pt x="86" y="290"/>
                        </a:cubicBezTo>
                        <a:lnTo>
                          <a:pt x="82" y="162"/>
                        </a:lnTo>
                        <a:lnTo>
                          <a:pt x="81" y="99"/>
                        </a:lnTo>
                        <a:cubicBezTo>
                          <a:pt x="80" y="77"/>
                          <a:pt x="82" y="49"/>
                          <a:pt x="76" y="26"/>
                        </a:cubicBezTo>
                        <a:cubicBezTo>
                          <a:pt x="70" y="9"/>
                          <a:pt x="56" y="0"/>
                          <a:pt x="41" y="0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06" name="Google Shape;1706;p52"/>
                  <p:cNvSpPr/>
                  <p:nvPr/>
                </p:nvSpPr>
                <p:spPr>
                  <a:xfrm>
                    <a:off x="1240900" y="1919175"/>
                    <a:ext cx="2950" cy="13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8" h="545" extrusionOk="0">
                        <a:moveTo>
                          <a:pt x="79" y="1"/>
                        </a:moveTo>
                        <a:cubicBezTo>
                          <a:pt x="59" y="1"/>
                          <a:pt x="39" y="13"/>
                          <a:pt x="37" y="38"/>
                        </a:cubicBezTo>
                        <a:cubicBezTo>
                          <a:pt x="30" y="120"/>
                          <a:pt x="22" y="203"/>
                          <a:pt x="16" y="286"/>
                        </a:cubicBezTo>
                        <a:cubicBezTo>
                          <a:pt x="12" y="326"/>
                          <a:pt x="8" y="367"/>
                          <a:pt x="7" y="407"/>
                        </a:cubicBezTo>
                        <a:cubicBezTo>
                          <a:pt x="6" y="428"/>
                          <a:pt x="5" y="447"/>
                          <a:pt x="5" y="467"/>
                        </a:cubicBezTo>
                        <a:cubicBezTo>
                          <a:pt x="5" y="490"/>
                          <a:pt x="1" y="511"/>
                          <a:pt x="13" y="530"/>
                        </a:cubicBezTo>
                        <a:cubicBezTo>
                          <a:pt x="20" y="539"/>
                          <a:pt x="31" y="544"/>
                          <a:pt x="41" y="544"/>
                        </a:cubicBezTo>
                        <a:cubicBezTo>
                          <a:pt x="48" y="544"/>
                          <a:pt x="55" y="542"/>
                          <a:pt x="61" y="536"/>
                        </a:cubicBezTo>
                        <a:cubicBezTo>
                          <a:pt x="78" y="519"/>
                          <a:pt x="78" y="500"/>
                          <a:pt x="80" y="478"/>
                        </a:cubicBezTo>
                        <a:lnTo>
                          <a:pt x="88" y="412"/>
                        </a:lnTo>
                        <a:cubicBezTo>
                          <a:pt x="92" y="372"/>
                          <a:pt x="94" y="331"/>
                          <a:pt x="99" y="291"/>
                        </a:cubicBezTo>
                        <a:cubicBezTo>
                          <a:pt x="105" y="207"/>
                          <a:pt x="111" y="122"/>
                          <a:pt x="116" y="38"/>
                        </a:cubicBezTo>
                        <a:cubicBezTo>
                          <a:pt x="118" y="13"/>
                          <a:pt x="99" y="1"/>
                          <a:pt x="79" y="1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07" name="Google Shape;1707;p52"/>
                  <p:cNvSpPr/>
                  <p:nvPr/>
                </p:nvSpPr>
                <p:spPr>
                  <a:xfrm>
                    <a:off x="1246600" y="1926175"/>
                    <a:ext cx="4325" cy="114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3" h="458" extrusionOk="0">
                        <a:moveTo>
                          <a:pt x="122" y="1"/>
                        </a:moveTo>
                        <a:cubicBezTo>
                          <a:pt x="106" y="1"/>
                          <a:pt x="91" y="10"/>
                          <a:pt x="86" y="30"/>
                        </a:cubicBezTo>
                        <a:cubicBezTo>
                          <a:pt x="71" y="98"/>
                          <a:pt x="56" y="167"/>
                          <a:pt x="41" y="237"/>
                        </a:cubicBezTo>
                        <a:cubicBezTo>
                          <a:pt x="33" y="271"/>
                          <a:pt x="26" y="304"/>
                          <a:pt x="20" y="339"/>
                        </a:cubicBezTo>
                        <a:cubicBezTo>
                          <a:pt x="14" y="370"/>
                          <a:pt x="1" y="416"/>
                          <a:pt x="17" y="444"/>
                        </a:cubicBezTo>
                        <a:cubicBezTo>
                          <a:pt x="22" y="452"/>
                          <a:pt x="31" y="457"/>
                          <a:pt x="40" y="457"/>
                        </a:cubicBezTo>
                        <a:cubicBezTo>
                          <a:pt x="44" y="457"/>
                          <a:pt x="49" y="456"/>
                          <a:pt x="52" y="453"/>
                        </a:cubicBezTo>
                        <a:cubicBezTo>
                          <a:pt x="79" y="434"/>
                          <a:pt x="87" y="390"/>
                          <a:pt x="94" y="359"/>
                        </a:cubicBezTo>
                        <a:lnTo>
                          <a:pt x="118" y="258"/>
                        </a:lnTo>
                        <a:lnTo>
                          <a:pt x="165" y="54"/>
                        </a:lnTo>
                        <a:cubicBezTo>
                          <a:pt x="172" y="22"/>
                          <a:pt x="146" y="1"/>
                          <a:pt x="122" y="1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08" name="Google Shape;1708;p52"/>
                  <p:cNvSpPr/>
                  <p:nvPr/>
                </p:nvSpPr>
                <p:spPr>
                  <a:xfrm>
                    <a:off x="1051925" y="1847525"/>
                    <a:ext cx="6325" cy="21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3" h="846" extrusionOk="0">
                        <a:moveTo>
                          <a:pt x="44" y="0"/>
                        </a:moveTo>
                        <a:cubicBezTo>
                          <a:pt x="23" y="0"/>
                          <a:pt x="0" y="18"/>
                          <a:pt x="8" y="46"/>
                        </a:cubicBezTo>
                        <a:cubicBezTo>
                          <a:pt x="41" y="181"/>
                          <a:pt x="72" y="318"/>
                          <a:pt x="99" y="454"/>
                        </a:cubicBezTo>
                        <a:cubicBezTo>
                          <a:pt x="112" y="523"/>
                          <a:pt x="124" y="592"/>
                          <a:pt x="138" y="660"/>
                        </a:cubicBezTo>
                        <a:cubicBezTo>
                          <a:pt x="143" y="693"/>
                          <a:pt x="149" y="725"/>
                          <a:pt x="154" y="757"/>
                        </a:cubicBezTo>
                        <a:cubicBezTo>
                          <a:pt x="159" y="792"/>
                          <a:pt x="163" y="818"/>
                          <a:pt x="191" y="841"/>
                        </a:cubicBezTo>
                        <a:cubicBezTo>
                          <a:pt x="196" y="844"/>
                          <a:pt x="201" y="846"/>
                          <a:pt x="205" y="846"/>
                        </a:cubicBezTo>
                        <a:cubicBezTo>
                          <a:pt x="216" y="846"/>
                          <a:pt x="227" y="839"/>
                          <a:pt x="232" y="831"/>
                        </a:cubicBezTo>
                        <a:cubicBezTo>
                          <a:pt x="252" y="802"/>
                          <a:pt x="242" y="768"/>
                          <a:pt x="236" y="736"/>
                        </a:cubicBezTo>
                        <a:cubicBezTo>
                          <a:pt x="231" y="704"/>
                          <a:pt x="226" y="671"/>
                          <a:pt x="219" y="639"/>
                        </a:cubicBezTo>
                        <a:cubicBezTo>
                          <a:pt x="206" y="571"/>
                          <a:pt x="194" y="503"/>
                          <a:pt x="178" y="433"/>
                        </a:cubicBezTo>
                        <a:cubicBezTo>
                          <a:pt x="148" y="297"/>
                          <a:pt x="114" y="162"/>
                          <a:pt x="78" y="26"/>
                        </a:cubicBezTo>
                        <a:cubicBezTo>
                          <a:pt x="73" y="8"/>
                          <a:pt x="59" y="0"/>
                          <a:pt x="44" y="0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09" name="Google Shape;1709;p52"/>
                  <p:cNvSpPr/>
                  <p:nvPr/>
                </p:nvSpPr>
                <p:spPr>
                  <a:xfrm>
                    <a:off x="1060175" y="1857975"/>
                    <a:ext cx="2925" cy="10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7" h="437" extrusionOk="0">
                        <a:moveTo>
                          <a:pt x="39" y="0"/>
                        </a:moveTo>
                        <a:cubicBezTo>
                          <a:pt x="20" y="0"/>
                          <a:pt x="1" y="13"/>
                          <a:pt x="1" y="38"/>
                        </a:cubicBezTo>
                        <a:cubicBezTo>
                          <a:pt x="1" y="107"/>
                          <a:pt x="5" y="178"/>
                          <a:pt x="13" y="247"/>
                        </a:cubicBezTo>
                        <a:cubicBezTo>
                          <a:pt x="16" y="284"/>
                          <a:pt x="20" y="322"/>
                          <a:pt x="27" y="358"/>
                        </a:cubicBezTo>
                        <a:cubicBezTo>
                          <a:pt x="31" y="384"/>
                          <a:pt x="39" y="436"/>
                          <a:pt x="73" y="436"/>
                        </a:cubicBezTo>
                        <a:cubicBezTo>
                          <a:pt x="73" y="436"/>
                          <a:pt x="74" y="436"/>
                          <a:pt x="74" y="436"/>
                        </a:cubicBezTo>
                        <a:cubicBezTo>
                          <a:pt x="116" y="436"/>
                          <a:pt x="107" y="382"/>
                          <a:pt x="104" y="355"/>
                        </a:cubicBezTo>
                        <a:cubicBezTo>
                          <a:pt x="100" y="319"/>
                          <a:pt x="94" y="283"/>
                          <a:pt x="90" y="247"/>
                        </a:cubicBezTo>
                        <a:cubicBezTo>
                          <a:pt x="82" y="177"/>
                          <a:pt x="78" y="107"/>
                          <a:pt x="78" y="38"/>
                        </a:cubicBezTo>
                        <a:cubicBezTo>
                          <a:pt x="78" y="13"/>
                          <a:pt x="59" y="0"/>
                          <a:pt x="39" y="0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10" name="Google Shape;1710;p52"/>
                  <p:cNvSpPr/>
                  <p:nvPr/>
                </p:nvSpPr>
                <p:spPr>
                  <a:xfrm>
                    <a:off x="1066350" y="1863450"/>
                    <a:ext cx="2575" cy="13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" h="559" extrusionOk="0">
                        <a:moveTo>
                          <a:pt x="58" y="1"/>
                        </a:moveTo>
                        <a:cubicBezTo>
                          <a:pt x="34" y="1"/>
                          <a:pt x="20" y="20"/>
                          <a:pt x="17" y="42"/>
                        </a:cubicBezTo>
                        <a:cubicBezTo>
                          <a:pt x="10" y="129"/>
                          <a:pt x="4" y="216"/>
                          <a:pt x="1" y="302"/>
                        </a:cubicBezTo>
                        <a:cubicBezTo>
                          <a:pt x="0" y="343"/>
                          <a:pt x="0" y="386"/>
                          <a:pt x="1" y="427"/>
                        </a:cubicBezTo>
                        <a:cubicBezTo>
                          <a:pt x="3" y="466"/>
                          <a:pt x="0" y="522"/>
                          <a:pt x="27" y="552"/>
                        </a:cubicBezTo>
                        <a:cubicBezTo>
                          <a:pt x="31" y="556"/>
                          <a:pt x="38" y="559"/>
                          <a:pt x="45" y="559"/>
                        </a:cubicBezTo>
                        <a:cubicBezTo>
                          <a:pt x="51" y="559"/>
                          <a:pt x="57" y="556"/>
                          <a:pt x="61" y="552"/>
                        </a:cubicBezTo>
                        <a:cubicBezTo>
                          <a:pt x="87" y="519"/>
                          <a:pt x="82" y="467"/>
                          <a:pt x="82" y="427"/>
                        </a:cubicBezTo>
                        <a:cubicBezTo>
                          <a:pt x="82" y="386"/>
                          <a:pt x="82" y="343"/>
                          <a:pt x="83" y="302"/>
                        </a:cubicBezTo>
                        <a:cubicBezTo>
                          <a:pt x="86" y="216"/>
                          <a:pt x="91" y="130"/>
                          <a:pt x="99" y="42"/>
                        </a:cubicBezTo>
                        <a:cubicBezTo>
                          <a:pt x="102" y="20"/>
                          <a:pt x="79" y="1"/>
                          <a:pt x="58" y="1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11" name="Google Shape;1711;p52"/>
                  <p:cNvSpPr/>
                  <p:nvPr/>
                </p:nvSpPr>
                <p:spPr>
                  <a:xfrm>
                    <a:off x="904975" y="1853600"/>
                    <a:ext cx="2700" cy="17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8" h="710" extrusionOk="0">
                        <a:moveTo>
                          <a:pt x="70" y="1"/>
                        </a:moveTo>
                        <a:cubicBezTo>
                          <a:pt x="56" y="1"/>
                          <a:pt x="41" y="9"/>
                          <a:pt x="38" y="23"/>
                        </a:cubicBezTo>
                        <a:cubicBezTo>
                          <a:pt x="25" y="76"/>
                          <a:pt x="26" y="134"/>
                          <a:pt x="24" y="188"/>
                        </a:cubicBezTo>
                        <a:cubicBezTo>
                          <a:pt x="22" y="242"/>
                          <a:pt x="19" y="298"/>
                          <a:pt x="18" y="352"/>
                        </a:cubicBezTo>
                        <a:cubicBezTo>
                          <a:pt x="17" y="409"/>
                          <a:pt x="13" y="466"/>
                          <a:pt x="12" y="523"/>
                        </a:cubicBezTo>
                        <a:cubicBezTo>
                          <a:pt x="11" y="574"/>
                          <a:pt x="0" y="634"/>
                          <a:pt x="14" y="684"/>
                        </a:cubicBezTo>
                        <a:cubicBezTo>
                          <a:pt x="20" y="701"/>
                          <a:pt x="34" y="709"/>
                          <a:pt x="48" y="709"/>
                        </a:cubicBezTo>
                        <a:cubicBezTo>
                          <a:pt x="63" y="709"/>
                          <a:pt x="78" y="700"/>
                          <a:pt x="85" y="684"/>
                        </a:cubicBezTo>
                        <a:cubicBezTo>
                          <a:pt x="95" y="657"/>
                          <a:pt x="94" y="627"/>
                          <a:pt x="95" y="598"/>
                        </a:cubicBezTo>
                        <a:cubicBezTo>
                          <a:pt x="96" y="571"/>
                          <a:pt x="97" y="544"/>
                          <a:pt x="97" y="517"/>
                        </a:cubicBezTo>
                        <a:cubicBezTo>
                          <a:pt x="99" y="463"/>
                          <a:pt x="100" y="407"/>
                          <a:pt x="101" y="353"/>
                        </a:cubicBezTo>
                        <a:cubicBezTo>
                          <a:pt x="102" y="297"/>
                          <a:pt x="103" y="240"/>
                          <a:pt x="103" y="183"/>
                        </a:cubicBezTo>
                        <a:cubicBezTo>
                          <a:pt x="105" y="131"/>
                          <a:pt x="107" y="76"/>
                          <a:pt x="98" y="23"/>
                        </a:cubicBezTo>
                        <a:cubicBezTo>
                          <a:pt x="96" y="8"/>
                          <a:pt x="83" y="1"/>
                          <a:pt x="70" y="1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12" name="Google Shape;1712;p52"/>
                  <p:cNvSpPr/>
                  <p:nvPr/>
                </p:nvSpPr>
                <p:spPr>
                  <a:xfrm>
                    <a:off x="899900" y="1862875"/>
                    <a:ext cx="2075" cy="9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3" h="386" extrusionOk="0">
                        <a:moveTo>
                          <a:pt x="34" y="1"/>
                        </a:moveTo>
                        <a:cubicBezTo>
                          <a:pt x="17" y="1"/>
                          <a:pt x="0" y="12"/>
                          <a:pt x="1" y="34"/>
                        </a:cubicBezTo>
                        <a:cubicBezTo>
                          <a:pt x="3" y="88"/>
                          <a:pt x="5" y="143"/>
                          <a:pt x="6" y="198"/>
                        </a:cubicBezTo>
                        <a:cubicBezTo>
                          <a:pt x="8" y="253"/>
                          <a:pt x="9" y="308"/>
                          <a:pt x="18" y="364"/>
                        </a:cubicBezTo>
                        <a:cubicBezTo>
                          <a:pt x="20" y="379"/>
                          <a:pt x="35" y="386"/>
                          <a:pt x="49" y="386"/>
                        </a:cubicBezTo>
                        <a:cubicBezTo>
                          <a:pt x="50" y="386"/>
                          <a:pt x="50" y="386"/>
                          <a:pt x="51" y="386"/>
                        </a:cubicBezTo>
                        <a:cubicBezTo>
                          <a:pt x="68" y="385"/>
                          <a:pt x="77" y="371"/>
                          <a:pt x="78" y="356"/>
                        </a:cubicBezTo>
                        <a:cubicBezTo>
                          <a:pt x="82" y="302"/>
                          <a:pt x="78" y="250"/>
                          <a:pt x="76" y="195"/>
                        </a:cubicBezTo>
                        <a:cubicBezTo>
                          <a:pt x="73" y="141"/>
                          <a:pt x="71" y="88"/>
                          <a:pt x="68" y="34"/>
                        </a:cubicBezTo>
                        <a:cubicBezTo>
                          <a:pt x="67" y="12"/>
                          <a:pt x="50" y="1"/>
                          <a:pt x="34" y="1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13" name="Google Shape;1713;p52"/>
                  <p:cNvSpPr/>
                  <p:nvPr/>
                </p:nvSpPr>
                <p:spPr>
                  <a:xfrm>
                    <a:off x="889925" y="1858300"/>
                    <a:ext cx="3200" cy="19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" h="780" extrusionOk="0">
                        <a:moveTo>
                          <a:pt x="49" y="0"/>
                        </a:moveTo>
                        <a:cubicBezTo>
                          <a:pt x="26" y="0"/>
                          <a:pt x="1" y="20"/>
                          <a:pt x="6" y="49"/>
                        </a:cubicBezTo>
                        <a:cubicBezTo>
                          <a:pt x="23" y="168"/>
                          <a:pt x="35" y="288"/>
                          <a:pt x="41" y="409"/>
                        </a:cubicBezTo>
                        <a:cubicBezTo>
                          <a:pt x="43" y="470"/>
                          <a:pt x="44" y="529"/>
                          <a:pt x="43" y="588"/>
                        </a:cubicBezTo>
                        <a:cubicBezTo>
                          <a:pt x="42" y="645"/>
                          <a:pt x="33" y="707"/>
                          <a:pt x="53" y="761"/>
                        </a:cubicBezTo>
                        <a:cubicBezTo>
                          <a:pt x="58" y="772"/>
                          <a:pt x="69" y="780"/>
                          <a:pt x="80" y="780"/>
                        </a:cubicBezTo>
                        <a:cubicBezTo>
                          <a:pt x="88" y="780"/>
                          <a:pt x="95" y="776"/>
                          <a:pt x="100" y="768"/>
                        </a:cubicBezTo>
                        <a:cubicBezTo>
                          <a:pt x="128" y="714"/>
                          <a:pt x="124" y="649"/>
                          <a:pt x="124" y="589"/>
                        </a:cubicBezTo>
                        <a:cubicBezTo>
                          <a:pt x="125" y="526"/>
                          <a:pt x="122" y="465"/>
                          <a:pt x="120" y="403"/>
                        </a:cubicBezTo>
                        <a:cubicBezTo>
                          <a:pt x="114" y="278"/>
                          <a:pt x="100" y="152"/>
                          <a:pt x="80" y="28"/>
                        </a:cubicBezTo>
                        <a:cubicBezTo>
                          <a:pt x="77" y="9"/>
                          <a:pt x="64" y="0"/>
                          <a:pt x="49" y="0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14" name="Google Shape;1714;p52"/>
                  <p:cNvSpPr/>
                  <p:nvPr/>
                </p:nvSpPr>
                <p:spPr>
                  <a:xfrm>
                    <a:off x="801350" y="1911550"/>
                    <a:ext cx="4900" cy="11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6" h="463" extrusionOk="0">
                        <a:moveTo>
                          <a:pt x="158" y="1"/>
                        </a:moveTo>
                        <a:cubicBezTo>
                          <a:pt x="152" y="1"/>
                          <a:pt x="146" y="3"/>
                          <a:pt x="141" y="10"/>
                        </a:cubicBezTo>
                        <a:cubicBezTo>
                          <a:pt x="126" y="26"/>
                          <a:pt x="124" y="44"/>
                          <a:pt x="119" y="64"/>
                        </a:cubicBezTo>
                        <a:cubicBezTo>
                          <a:pt x="115" y="84"/>
                          <a:pt x="110" y="104"/>
                          <a:pt x="105" y="123"/>
                        </a:cubicBezTo>
                        <a:cubicBezTo>
                          <a:pt x="94" y="159"/>
                          <a:pt x="84" y="193"/>
                          <a:pt x="73" y="229"/>
                        </a:cubicBezTo>
                        <a:cubicBezTo>
                          <a:pt x="61" y="266"/>
                          <a:pt x="48" y="301"/>
                          <a:pt x="35" y="336"/>
                        </a:cubicBezTo>
                        <a:cubicBezTo>
                          <a:pt x="28" y="353"/>
                          <a:pt x="22" y="372"/>
                          <a:pt x="16" y="391"/>
                        </a:cubicBezTo>
                        <a:cubicBezTo>
                          <a:pt x="10" y="412"/>
                          <a:pt x="0" y="430"/>
                          <a:pt x="15" y="449"/>
                        </a:cubicBezTo>
                        <a:cubicBezTo>
                          <a:pt x="20" y="458"/>
                          <a:pt x="28" y="463"/>
                          <a:pt x="38" y="463"/>
                        </a:cubicBezTo>
                        <a:cubicBezTo>
                          <a:pt x="40" y="463"/>
                          <a:pt x="43" y="462"/>
                          <a:pt x="46" y="462"/>
                        </a:cubicBezTo>
                        <a:cubicBezTo>
                          <a:pt x="67" y="457"/>
                          <a:pt x="77" y="439"/>
                          <a:pt x="85" y="420"/>
                        </a:cubicBezTo>
                        <a:cubicBezTo>
                          <a:pt x="95" y="403"/>
                          <a:pt x="104" y="383"/>
                          <a:pt x="111" y="364"/>
                        </a:cubicBezTo>
                        <a:cubicBezTo>
                          <a:pt x="125" y="327"/>
                          <a:pt x="137" y="291"/>
                          <a:pt x="149" y="254"/>
                        </a:cubicBezTo>
                        <a:cubicBezTo>
                          <a:pt x="160" y="217"/>
                          <a:pt x="170" y="179"/>
                          <a:pt x="177" y="142"/>
                        </a:cubicBezTo>
                        <a:cubicBezTo>
                          <a:pt x="181" y="123"/>
                          <a:pt x="185" y="102"/>
                          <a:pt x="187" y="83"/>
                        </a:cubicBezTo>
                        <a:cubicBezTo>
                          <a:pt x="190" y="63"/>
                          <a:pt x="195" y="42"/>
                          <a:pt x="188" y="22"/>
                        </a:cubicBezTo>
                        <a:cubicBezTo>
                          <a:pt x="184" y="11"/>
                          <a:pt x="171" y="1"/>
                          <a:pt x="158" y="1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15" name="Google Shape;1715;p52"/>
                  <p:cNvSpPr/>
                  <p:nvPr/>
                </p:nvSpPr>
                <p:spPr>
                  <a:xfrm>
                    <a:off x="796400" y="1912550"/>
                    <a:ext cx="3750" cy="11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" h="453" extrusionOk="0">
                        <a:moveTo>
                          <a:pt x="109" y="1"/>
                        </a:moveTo>
                        <a:cubicBezTo>
                          <a:pt x="94" y="1"/>
                          <a:pt x="78" y="9"/>
                          <a:pt x="76" y="27"/>
                        </a:cubicBezTo>
                        <a:cubicBezTo>
                          <a:pt x="70" y="61"/>
                          <a:pt x="72" y="97"/>
                          <a:pt x="69" y="132"/>
                        </a:cubicBezTo>
                        <a:cubicBezTo>
                          <a:pt x="66" y="164"/>
                          <a:pt x="61" y="197"/>
                          <a:pt x="55" y="228"/>
                        </a:cubicBezTo>
                        <a:cubicBezTo>
                          <a:pt x="49" y="261"/>
                          <a:pt x="40" y="293"/>
                          <a:pt x="29" y="327"/>
                        </a:cubicBezTo>
                        <a:cubicBezTo>
                          <a:pt x="20" y="358"/>
                          <a:pt x="7" y="390"/>
                          <a:pt x="2" y="422"/>
                        </a:cubicBezTo>
                        <a:cubicBezTo>
                          <a:pt x="0" y="441"/>
                          <a:pt x="16" y="453"/>
                          <a:pt x="33" y="453"/>
                        </a:cubicBezTo>
                        <a:cubicBezTo>
                          <a:pt x="40" y="453"/>
                          <a:pt x="48" y="450"/>
                          <a:pt x="54" y="444"/>
                        </a:cubicBezTo>
                        <a:cubicBezTo>
                          <a:pt x="79" y="416"/>
                          <a:pt x="90" y="379"/>
                          <a:pt x="101" y="346"/>
                        </a:cubicBezTo>
                        <a:cubicBezTo>
                          <a:pt x="113" y="312"/>
                          <a:pt x="121" y="277"/>
                          <a:pt x="127" y="243"/>
                        </a:cubicBezTo>
                        <a:cubicBezTo>
                          <a:pt x="135" y="207"/>
                          <a:pt x="140" y="171"/>
                          <a:pt x="143" y="135"/>
                        </a:cubicBezTo>
                        <a:cubicBezTo>
                          <a:pt x="147" y="100"/>
                          <a:pt x="150" y="61"/>
                          <a:pt x="144" y="27"/>
                        </a:cubicBezTo>
                        <a:cubicBezTo>
                          <a:pt x="141" y="9"/>
                          <a:pt x="125" y="1"/>
                          <a:pt x="109" y="1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16" name="Google Shape;1716;p52"/>
                  <p:cNvSpPr/>
                  <p:nvPr/>
                </p:nvSpPr>
                <p:spPr>
                  <a:xfrm>
                    <a:off x="788800" y="1906450"/>
                    <a:ext cx="4700" cy="19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8" h="797" extrusionOk="0">
                        <a:moveTo>
                          <a:pt x="49" y="1"/>
                        </a:moveTo>
                        <a:cubicBezTo>
                          <a:pt x="26" y="1"/>
                          <a:pt x="0" y="21"/>
                          <a:pt x="7" y="51"/>
                        </a:cubicBezTo>
                        <a:cubicBezTo>
                          <a:pt x="30" y="177"/>
                          <a:pt x="50" y="305"/>
                          <a:pt x="64" y="432"/>
                        </a:cubicBezTo>
                        <a:cubicBezTo>
                          <a:pt x="70" y="494"/>
                          <a:pt x="75" y="557"/>
                          <a:pt x="81" y="619"/>
                        </a:cubicBezTo>
                        <a:cubicBezTo>
                          <a:pt x="85" y="676"/>
                          <a:pt x="76" y="743"/>
                          <a:pt x="116" y="789"/>
                        </a:cubicBezTo>
                        <a:cubicBezTo>
                          <a:pt x="120" y="795"/>
                          <a:pt x="125" y="797"/>
                          <a:pt x="131" y="797"/>
                        </a:cubicBezTo>
                        <a:cubicBezTo>
                          <a:pt x="140" y="797"/>
                          <a:pt x="149" y="791"/>
                          <a:pt x="154" y="784"/>
                        </a:cubicBezTo>
                        <a:cubicBezTo>
                          <a:pt x="188" y="736"/>
                          <a:pt x="169" y="660"/>
                          <a:pt x="166" y="606"/>
                        </a:cubicBezTo>
                        <a:cubicBezTo>
                          <a:pt x="161" y="541"/>
                          <a:pt x="153" y="477"/>
                          <a:pt x="145" y="412"/>
                        </a:cubicBezTo>
                        <a:cubicBezTo>
                          <a:pt x="130" y="284"/>
                          <a:pt x="109" y="157"/>
                          <a:pt x="84" y="30"/>
                        </a:cubicBezTo>
                        <a:cubicBezTo>
                          <a:pt x="79" y="9"/>
                          <a:pt x="65" y="1"/>
                          <a:pt x="49" y="1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17" name="Google Shape;1717;p52"/>
                  <p:cNvSpPr/>
                  <p:nvPr/>
                </p:nvSpPr>
                <p:spPr>
                  <a:xfrm>
                    <a:off x="665700" y="1923125"/>
                    <a:ext cx="2375" cy="13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" h="522" extrusionOk="0">
                        <a:moveTo>
                          <a:pt x="55" y="1"/>
                        </a:moveTo>
                        <a:cubicBezTo>
                          <a:pt x="40" y="1"/>
                          <a:pt x="25" y="9"/>
                          <a:pt x="20" y="26"/>
                        </a:cubicBezTo>
                        <a:cubicBezTo>
                          <a:pt x="13" y="49"/>
                          <a:pt x="16" y="76"/>
                          <a:pt x="14" y="100"/>
                        </a:cubicBezTo>
                        <a:lnTo>
                          <a:pt x="13" y="163"/>
                        </a:lnTo>
                        <a:lnTo>
                          <a:pt x="10" y="290"/>
                        </a:lnTo>
                        <a:cubicBezTo>
                          <a:pt x="8" y="337"/>
                          <a:pt x="7" y="382"/>
                          <a:pt x="6" y="427"/>
                        </a:cubicBezTo>
                        <a:cubicBezTo>
                          <a:pt x="5" y="457"/>
                          <a:pt x="1" y="522"/>
                          <a:pt x="44" y="522"/>
                        </a:cubicBezTo>
                        <a:cubicBezTo>
                          <a:pt x="44" y="522"/>
                          <a:pt x="45" y="522"/>
                          <a:pt x="45" y="522"/>
                        </a:cubicBezTo>
                        <a:cubicBezTo>
                          <a:pt x="88" y="522"/>
                          <a:pt x="87" y="456"/>
                          <a:pt x="87" y="427"/>
                        </a:cubicBezTo>
                        <a:cubicBezTo>
                          <a:pt x="87" y="380"/>
                          <a:pt x="88" y="335"/>
                          <a:pt x="88" y="290"/>
                        </a:cubicBezTo>
                        <a:cubicBezTo>
                          <a:pt x="88" y="248"/>
                          <a:pt x="89" y="205"/>
                          <a:pt x="89" y="163"/>
                        </a:cubicBezTo>
                        <a:cubicBezTo>
                          <a:pt x="90" y="142"/>
                          <a:pt x="90" y="120"/>
                          <a:pt x="90" y="100"/>
                        </a:cubicBezTo>
                        <a:cubicBezTo>
                          <a:pt x="91" y="75"/>
                          <a:pt x="94" y="49"/>
                          <a:pt x="88" y="26"/>
                        </a:cubicBezTo>
                        <a:cubicBezTo>
                          <a:pt x="84" y="9"/>
                          <a:pt x="69" y="1"/>
                          <a:pt x="55" y="1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18" name="Google Shape;1718;p52"/>
                  <p:cNvSpPr/>
                  <p:nvPr/>
                </p:nvSpPr>
                <p:spPr>
                  <a:xfrm>
                    <a:off x="657600" y="1917850"/>
                    <a:ext cx="2975" cy="13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" h="545" extrusionOk="0">
                        <a:moveTo>
                          <a:pt x="39" y="0"/>
                        </a:moveTo>
                        <a:cubicBezTo>
                          <a:pt x="20" y="0"/>
                          <a:pt x="1" y="13"/>
                          <a:pt x="2" y="38"/>
                        </a:cubicBezTo>
                        <a:cubicBezTo>
                          <a:pt x="7" y="122"/>
                          <a:pt x="14" y="208"/>
                          <a:pt x="20" y="291"/>
                        </a:cubicBezTo>
                        <a:cubicBezTo>
                          <a:pt x="23" y="331"/>
                          <a:pt x="27" y="373"/>
                          <a:pt x="31" y="412"/>
                        </a:cubicBezTo>
                        <a:lnTo>
                          <a:pt x="38" y="478"/>
                        </a:lnTo>
                        <a:cubicBezTo>
                          <a:pt x="41" y="499"/>
                          <a:pt x="41" y="519"/>
                          <a:pt x="57" y="536"/>
                        </a:cubicBezTo>
                        <a:cubicBezTo>
                          <a:pt x="64" y="541"/>
                          <a:pt x="71" y="544"/>
                          <a:pt x="78" y="544"/>
                        </a:cubicBezTo>
                        <a:cubicBezTo>
                          <a:pt x="88" y="544"/>
                          <a:pt x="98" y="539"/>
                          <a:pt x="105" y="529"/>
                        </a:cubicBezTo>
                        <a:cubicBezTo>
                          <a:pt x="118" y="512"/>
                          <a:pt x="114" y="489"/>
                          <a:pt x="114" y="467"/>
                        </a:cubicBezTo>
                        <a:cubicBezTo>
                          <a:pt x="114" y="447"/>
                          <a:pt x="113" y="428"/>
                          <a:pt x="111" y="407"/>
                        </a:cubicBezTo>
                        <a:cubicBezTo>
                          <a:pt x="110" y="367"/>
                          <a:pt x="106" y="326"/>
                          <a:pt x="103" y="286"/>
                        </a:cubicBezTo>
                        <a:cubicBezTo>
                          <a:pt x="96" y="203"/>
                          <a:pt x="88" y="121"/>
                          <a:pt x="82" y="38"/>
                        </a:cubicBezTo>
                        <a:cubicBezTo>
                          <a:pt x="80" y="13"/>
                          <a:pt x="59" y="0"/>
                          <a:pt x="39" y="0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19" name="Google Shape;1719;p52"/>
                  <p:cNvSpPr/>
                  <p:nvPr/>
                </p:nvSpPr>
                <p:spPr>
                  <a:xfrm>
                    <a:off x="650525" y="1924875"/>
                    <a:ext cx="4300" cy="11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" h="456" extrusionOk="0">
                        <a:moveTo>
                          <a:pt x="51" y="0"/>
                        </a:moveTo>
                        <a:cubicBezTo>
                          <a:pt x="27" y="0"/>
                          <a:pt x="0" y="21"/>
                          <a:pt x="8" y="52"/>
                        </a:cubicBezTo>
                        <a:lnTo>
                          <a:pt x="55" y="258"/>
                        </a:lnTo>
                        <a:lnTo>
                          <a:pt x="77" y="358"/>
                        </a:lnTo>
                        <a:cubicBezTo>
                          <a:pt x="85" y="390"/>
                          <a:pt x="93" y="433"/>
                          <a:pt x="120" y="453"/>
                        </a:cubicBezTo>
                        <a:cubicBezTo>
                          <a:pt x="123" y="455"/>
                          <a:pt x="127" y="456"/>
                          <a:pt x="131" y="456"/>
                        </a:cubicBezTo>
                        <a:cubicBezTo>
                          <a:pt x="141" y="456"/>
                          <a:pt x="151" y="451"/>
                          <a:pt x="155" y="443"/>
                        </a:cubicBezTo>
                        <a:cubicBezTo>
                          <a:pt x="171" y="415"/>
                          <a:pt x="159" y="368"/>
                          <a:pt x="152" y="338"/>
                        </a:cubicBezTo>
                        <a:cubicBezTo>
                          <a:pt x="145" y="303"/>
                          <a:pt x="139" y="269"/>
                          <a:pt x="132" y="236"/>
                        </a:cubicBezTo>
                        <a:cubicBezTo>
                          <a:pt x="117" y="166"/>
                          <a:pt x="102" y="98"/>
                          <a:pt x="87" y="30"/>
                        </a:cubicBezTo>
                        <a:cubicBezTo>
                          <a:pt x="83" y="9"/>
                          <a:pt x="67" y="0"/>
                          <a:pt x="51" y="0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20" name="Google Shape;1720;p52"/>
                  <p:cNvSpPr/>
                  <p:nvPr/>
                </p:nvSpPr>
                <p:spPr>
                  <a:xfrm>
                    <a:off x="598150" y="1894775"/>
                    <a:ext cx="5725" cy="20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9" h="835" extrusionOk="0">
                        <a:moveTo>
                          <a:pt x="197" y="0"/>
                        </a:moveTo>
                        <a:cubicBezTo>
                          <a:pt x="184" y="0"/>
                          <a:pt x="170" y="8"/>
                          <a:pt x="165" y="23"/>
                        </a:cubicBezTo>
                        <a:cubicBezTo>
                          <a:pt x="142" y="90"/>
                          <a:pt x="131" y="161"/>
                          <a:pt x="116" y="229"/>
                        </a:cubicBezTo>
                        <a:cubicBezTo>
                          <a:pt x="102" y="297"/>
                          <a:pt x="88" y="367"/>
                          <a:pt x="73" y="436"/>
                        </a:cubicBezTo>
                        <a:cubicBezTo>
                          <a:pt x="59" y="505"/>
                          <a:pt x="45" y="575"/>
                          <a:pt x="31" y="645"/>
                        </a:cubicBezTo>
                        <a:lnTo>
                          <a:pt x="11" y="741"/>
                        </a:lnTo>
                        <a:cubicBezTo>
                          <a:pt x="6" y="774"/>
                          <a:pt x="0" y="800"/>
                          <a:pt x="23" y="827"/>
                        </a:cubicBezTo>
                        <a:cubicBezTo>
                          <a:pt x="27" y="833"/>
                          <a:pt x="34" y="835"/>
                          <a:pt x="40" y="835"/>
                        </a:cubicBezTo>
                        <a:cubicBezTo>
                          <a:pt x="44" y="835"/>
                          <a:pt x="49" y="834"/>
                          <a:pt x="54" y="831"/>
                        </a:cubicBezTo>
                        <a:cubicBezTo>
                          <a:pt x="85" y="816"/>
                          <a:pt x="89" y="782"/>
                          <a:pt x="95" y="751"/>
                        </a:cubicBezTo>
                        <a:lnTo>
                          <a:pt x="115" y="654"/>
                        </a:lnTo>
                        <a:lnTo>
                          <a:pt x="155" y="446"/>
                        </a:lnTo>
                        <a:cubicBezTo>
                          <a:pt x="168" y="375"/>
                          <a:pt x="182" y="306"/>
                          <a:pt x="194" y="236"/>
                        </a:cubicBezTo>
                        <a:cubicBezTo>
                          <a:pt x="206" y="168"/>
                          <a:pt x="222" y="100"/>
                          <a:pt x="227" y="32"/>
                        </a:cubicBezTo>
                        <a:cubicBezTo>
                          <a:pt x="228" y="11"/>
                          <a:pt x="213" y="0"/>
                          <a:pt x="197" y="0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21" name="Google Shape;1721;p52"/>
                  <p:cNvSpPr/>
                  <p:nvPr/>
                </p:nvSpPr>
                <p:spPr>
                  <a:xfrm>
                    <a:off x="594350" y="1902175"/>
                    <a:ext cx="2250" cy="9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0" h="369" extrusionOk="0">
                        <a:moveTo>
                          <a:pt x="56" y="0"/>
                        </a:moveTo>
                        <a:cubicBezTo>
                          <a:pt x="39" y="0"/>
                          <a:pt x="26" y="14"/>
                          <a:pt x="25" y="31"/>
                        </a:cubicBezTo>
                        <a:cubicBezTo>
                          <a:pt x="22" y="84"/>
                          <a:pt x="17" y="135"/>
                          <a:pt x="13" y="189"/>
                        </a:cubicBezTo>
                        <a:cubicBezTo>
                          <a:pt x="9" y="241"/>
                          <a:pt x="0" y="295"/>
                          <a:pt x="9" y="347"/>
                        </a:cubicBezTo>
                        <a:cubicBezTo>
                          <a:pt x="11" y="362"/>
                          <a:pt x="23" y="369"/>
                          <a:pt x="36" y="369"/>
                        </a:cubicBezTo>
                        <a:cubicBezTo>
                          <a:pt x="50" y="369"/>
                          <a:pt x="64" y="361"/>
                          <a:pt x="68" y="347"/>
                        </a:cubicBezTo>
                        <a:cubicBezTo>
                          <a:pt x="82" y="296"/>
                          <a:pt x="81" y="241"/>
                          <a:pt x="82" y="189"/>
                        </a:cubicBezTo>
                        <a:cubicBezTo>
                          <a:pt x="84" y="135"/>
                          <a:pt x="86" y="84"/>
                          <a:pt x="87" y="31"/>
                        </a:cubicBezTo>
                        <a:cubicBezTo>
                          <a:pt x="89" y="14"/>
                          <a:pt x="74" y="0"/>
                          <a:pt x="56" y="0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22" name="Google Shape;1722;p52"/>
                  <p:cNvSpPr/>
                  <p:nvPr/>
                </p:nvSpPr>
                <p:spPr>
                  <a:xfrm>
                    <a:off x="587975" y="1904875"/>
                    <a:ext cx="3875" cy="11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5" h="447" extrusionOk="0">
                        <a:moveTo>
                          <a:pt x="30" y="1"/>
                        </a:moveTo>
                        <a:cubicBezTo>
                          <a:pt x="15" y="1"/>
                          <a:pt x="0" y="13"/>
                          <a:pt x="2" y="32"/>
                        </a:cubicBezTo>
                        <a:cubicBezTo>
                          <a:pt x="1" y="53"/>
                          <a:pt x="11" y="71"/>
                          <a:pt x="17" y="91"/>
                        </a:cubicBezTo>
                        <a:lnTo>
                          <a:pt x="33" y="141"/>
                        </a:lnTo>
                        <a:cubicBezTo>
                          <a:pt x="43" y="175"/>
                          <a:pt x="51" y="208"/>
                          <a:pt x="58" y="243"/>
                        </a:cubicBezTo>
                        <a:cubicBezTo>
                          <a:pt x="67" y="277"/>
                          <a:pt x="72" y="311"/>
                          <a:pt x="77" y="346"/>
                        </a:cubicBezTo>
                        <a:cubicBezTo>
                          <a:pt x="79" y="365"/>
                          <a:pt x="82" y="383"/>
                          <a:pt x="87" y="402"/>
                        </a:cubicBezTo>
                        <a:cubicBezTo>
                          <a:pt x="89" y="409"/>
                          <a:pt x="92" y="419"/>
                          <a:pt x="97" y="425"/>
                        </a:cubicBezTo>
                        <a:cubicBezTo>
                          <a:pt x="99" y="429"/>
                          <a:pt x="102" y="434"/>
                          <a:pt x="107" y="436"/>
                        </a:cubicBezTo>
                        <a:cubicBezTo>
                          <a:pt x="114" y="439"/>
                          <a:pt x="115" y="440"/>
                          <a:pt x="110" y="440"/>
                        </a:cubicBezTo>
                        <a:cubicBezTo>
                          <a:pt x="112" y="445"/>
                          <a:pt x="117" y="447"/>
                          <a:pt x="122" y="447"/>
                        </a:cubicBezTo>
                        <a:cubicBezTo>
                          <a:pt x="128" y="447"/>
                          <a:pt x="135" y="443"/>
                          <a:pt x="138" y="436"/>
                        </a:cubicBezTo>
                        <a:cubicBezTo>
                          <a:pt x="139" y="433"/>
                          <a:pt x="148" y="426"/>
                          <a:pt x="150" y="418"/>
                        </a:cubicBezTo>
                        <a:cubicBezTo>
                          <a:pt x="153" y="409"/>
                          <a:pt x="154" y="396"/>
                          <a:pt x="154" y="387"/>
                        </a:cubicBezTo>
                        <a:cubicBezTo>
                          <a:pt x="154" y="368"/>
                          <a:pt x="153" y="350"/>
                          <a:pt x="150" y="331"/>
                        </a:cubicBezTo>
                        <a:cubicBezTo>
                          <a:pt x="145" y="294"/>
                          <a:pt x="138" y="257"/>
                          <a:pt x="129" y="221"/>
                        </a:cubicBezTo>
                        <a:cubicBezTo>
                          <a:pt x="119" y="185"/>
                          <a:pt x="109" y="149"/>
                          <a:pt x="98" y="113"/>
                        </a:cubicBezTo>
                        <a:cubicBezTo>
                          <a:pt x="91" y="97"/>
                          <a:pt x="86" y="81"/>
                          <a:pt x="79" y="63"/>
                        </a:cubicBezTo>
                        <a:cubicBezTo>
                          <a:pt x="72" y="45"/>
                          <a:pt x="66" y="24"/>
                          <a:pt x="51" y="10"/>
                        </a:cubicBezTo>
                        <a:cubicBezTo>
                          <a:pt x="45" y="3"/>
                          <a:pt x="37" y="1"/>
                          <a:pt x="30" y="1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23" name="Google Shape;1723;p52"/>
                  <p:cNvSpPr/>
                  <p:nvPr/>
                </p:nvSpPr>
                <p:spPr>
                  <a:xfrm>
                    <a:off x="1004900" y="1895250"/>
                    <a:ext cx="6300" cy="21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2" h="847" extrusionOk="0">
                        <a:moveTo>
                          <a:pt x="208" y="1"/>
                        </a:moveTo>
                        <a:cubicBezTo>
                          <a:pt x="193" y="1"/>
                          <a:pt x="179" y="9"/>
                          <a:pt x="173" y="27"/>
                        </a:cubicBezTo>
                        <a:cubicBezTo>
                          <a:pt x="137" y="163"/>
                          <a:pt x="104" y="298"/>
                          <a:pt x="74" y="435"/>
                        </a:cubicBezTo>
                        <a:cubicBezTo>
                          <a:pt x="59" y="503"/>
                          <a:pt x="46" y="571"/>
                          <a:pt x="33" y="639"/>
                        </a:cubicBezTo>
                        <a:cubicBezTo>
                          <a:pt x="27" y="672"/>
                          <a:pt x="22" y="704"/>
                          <a:pt x="17" y="736"/>
                        </a:cubicBezTo>
                        <a:cubicBezTo>
                          <a:pt x="11" y="770"/>
                          <a:pt x="0" y="803"/>
                          <a:pt x="20" y="831"/>
                        </a:cubicBezTo>
                        <a:cubicBezTo>
                          <a:pt x="26" y="840"/>
                          <a:pt x="36" y="847"/>
                          <a:pt x="47" y="847"/>
                        </a:cubicBezTo>
                        <a:cubicBezTo>
                          <a:pt x="51" y="847"/>
                          <a:pt x="56" y="845"/>
                          <a:pt x="60" y="842"/>
                        </a:cubicBezTo>
                        <a:cubicBezTo>
                          <a:pt x="90" y="819"/>
                          <a:pt x="92" y="793"/>
                          <a:pt x="97" y="758"/>
                        </a:cubicBezTo>
                        <a:cubicBezTo>
                          <a:pt x="102" y="726"/>
                          <a:pt x="109" y="694"/>
                          <a:pt x="115" y="662"/>
                        </a:cubicBezTo>
                        <a:cubicBezTo>
                          <a:pt x="127" y="593"/>
                          <a:pt x="140" y="524"/>
                          <a:pt x="153" y="455"/>
                        </a:cubicBezTo>
                        <a:cubicBezTo>
                          <a:pt x="180" y="318"/>
                          <a:pt x="211" y="182"/>
                          <a:pt x="245" y="46"/>
                        </a:cubicBezTo>
                        <a:cubicBezTo>
                          <a:pt x="251" y="18"/>
                          <a:pt x="230" y="1"/>
                          <a:pt x="208" y="1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24" name="Google Shape;1724;p52"/>
                  <p:cNvSpPr/>
                  <p:nvPr/>
                </p:nvSpPr>
                <p:spPr>
                  <a:xfrm>
                    <a:off x="1000075" y="1905775"/>
                    <a:ext cx="2875" cy="10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5" h="437" extrusionOk="0">
                        <a:moveTo>
                          <a:pt x="76" y="0"/>
                        </a:moveTo>
                        <a:cubicBezTo>
                          <a:pt x="57" y="0"/>
                          <a:pt x="37" y="13"/>
                          <a:pt x="37" y="38"/>
                        </a:cubicBezTo>
                        <a:cubicBezTo>
                          <a:pt x="37" y="108"/>
                          <a:pt x="33" y="177"/>
                          <a:pt x="26" y="247"/>
                        </a:cubicBezTo>
                        <a:cubicBezTo>
                          <a:pt x="22" y="281"/>
                          <a:pt x="16" y="318"/>
                          <a:pt x="12" y="354"/>
                        </a:cubicBezTo>
                        <a:cubicBezTo>
                          <a:pt x="9" y="380"/>
                          <a:pt x="0" y="434"/>
                          <a:pt x="42" y="437"/>
                        </a:cubicBezTo>
                        <a:cubicBezTo>
                          <a:pt x="42" y="437"/>
                          <a:pt x="42" y="437"/>
                          <a:pt x="43" y="437"/>
                        </a:cubicBezTo>
                        <a:cubicBezTo>
                          <a:pt x="78" y="437"/>
                          <a:pt x="85" y="385"/>
                          <a:pt x="89" y="357"/>
                        </a:cubicBezTo>
                        <a:cubicBezTo>
                          <a:pt x="96" y="321"/>
                          <a:pt x="99" y="284"/>
                          <a:pt x="103" y="247"/>
                        </a:cubicBezTo>
                        <a:cubicBezTo>
                          <a:pt x="111" y="178"/>
                          <a:pt x="115" y="108"/>
                          <a:pt x="115" y="38"/>
                        </a:cubicBezTo>
                        <a:cubicBezTo>
                          <a:pt x="115" y="13"/>
                          <a:pt x="95" y="0"/>
                          <a:pt x="76" y="0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25" name="Google Shape;1725;p52"/>
                  <p:cNvSpPr/>
                  <p:nvPr/>
                </p:nvSpPr>
                <p:spPr>
                  <a:xfrm>
                    <a:off x="994250" y="1911225"/>
                    <a:ext cx="2550" cy="13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" h="559" extrusionOk="0">
                        <a:moveTo>
                          <a:pt x="43" y="0"/>
                        </a:moveTo>
                        <a:cubicBezTo>
                          <a:pt x="23" y="0"/>
                          <a:pt x="0" y="20"/>
                          <a:pt x="2" y="41"/>
                        </a:cubicBezTo>
                        <a:cubicBezTo>
                          <a:pt x="11" y="128"/>
                          <a:pt x="17" y="216"/>
                          <a:pt x="20" y="302"/>
                        </a:cubicBezTo>
                        <a:cubicBezTo>
                          <a:pt x="21" y="344"/>
                          <a:pt x="21" y="386"/>
                          <a:pt x="21" y="427"/>
                        </a:cubicBezTo>
                        <a:cubicBezTo>
                          <a:pt x="21" y="467"/>
                          <a:pt x="16" y="519"/>
                          <a:pt x="41" y="551"/>
                        </a:cubicBezTo>
                        <a:cubicBezTo>
                          <a:pt x="45" y="556"/>
                          <a:pt x="51" y="558"/>
                          <a:pt x="57" y="558"/>
                        </a:cubicBezTo>
                        <a:cubicBezTo>
                          <a:pt x="64" y="558"/>
                          <a:pt x="71" y="556"/>
                          <a:pt x="74" y="551"/>
                        </a:cubicBezTo>
                        <a:cubicBezTo>
                          <a:pt x="101" y="521"/>
                          <a:pt x="99" y="466"/>
                          <a:pt x="100" y="427"/>
                        </a:cubicBezTo>
                        <a:cubicBezTo>
                          <a:pt x="101" y="386"/>
                          <a:pt x="101" y="344"/>
                          <a:pt x="100" y="302"/>
                        </a:cubicBezTo>
                        <a:cubicBezTo>
                          <a:pt x="98" y="216"/>
                          <a:pt x="93" y="128"/>
                          <a:pt x="85" y="41"/>
                        </a:cubicBezTo>
                        <a:cubicBezTo>
                          <a:pt x="83" y="20"/>
                          <a:pt x="68" y="0"/>
                          <a:pt x="43" y="0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26" name="Google Shape;1726;p52"/>
                  <p:cNvSpPr/>
                  <p:nvPr/>
                </p:nvSpPr>
                <p:spPr>
                  <a:xfrm>
                    <a:off x="988775" y="1817550"/>
                    <a:ext cx="5750" cy="20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0" h="835" extrusionOk="0">
                        <a:moveTo>
                          <a:pt x="32" y="0"/>
                        </a:moveTo>
                        <a:cubicBezTo>
                          <a:pt x="16" y="0"/>
                          <a:pt x="1" y="10"/>
                          <a:pt x="3" y="32"/>
                        </a:cubicBezTo>
                        <a:cubicBezTo>
                          <a:pt x="8" y="100"/>
                          <a:pt x="23" y="168"/>
                          <a:pt x="34" y="236"/>
                        </a:cubicBezTo>
                        <a:cubicBezTo>
                          <a:pt x="47" y="306"/>
                          <a:pt x="60" y="375"/>
                          <a:pt x="75" y="445"/>
                        </a:cubicBezTo>
                        <a:lnTo>
                          <a:pt x="114" y="654"/>
                        </a:lnTo>
                        <a:lnTo>
                          <a:pt x="134" y="751"/>
                        </a:lnTo>
                        <a:cubicBezTo>
                          <a:pt x="140" y="781"/>
                          <a:pt x="144" y="815"/>
                          <a:pt x="175" y="831"/>
                        </a:cubicBezTo>
                        <a:cubicBezTo>
                          <a:pt x="179" y="833"/>
                          <a:pt x="184" y="834"/>
                          <a:pt x="189" y="834"/>
                        </a:cubicBezTo>
                        <a:cubicBezTo>
                          <a:pt x="195" y="834"/>
                          <a:pt x="202" y="832"/>
                          <a:pt x="206" y="827"/>
                        </a:cubicBezTo>
                        <a:cubicBezTo>
                          <a:pt x="229" y="800"/>
                          <a:pt x="224" y="771"/>
                          <a:pt x="218" y="740"/>
                        </a:cubicBezTo>
                        <a:lnTo>
                          <a:pt x="199" y="644"/>
                        </a:lnTo>
                        <a:cubicBezTo>
                          <a:pt x="184" y="574"/>
                          <a:pt x="170" y="505"/>
                          <a:pt x="155" y="436"/>
                        </a:cubicBezTo>
                        <a:cubicBezTo>
                          <a:pt x="142" y="367"/>
                          <a:pt x="127" y="297"/>
                          <a:pt x="113" y="229"/>
                        </a:cubicBezTo>
                        <a:cubicBezTo>
                          <a:pt x="97" y="160"/>
                          <a:pt x="86" y="89"/>
                          <a:pt x="64" y="22"/>
                        </a:cubicBezTo>
                        <a:cubicBezTo>
                          <a:pt x="60" y="8"/>
                          <a:pt x="46" y="0"/>
                          <a:pt x="32" y="0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27" name="Google Shape;1727;p52"/>
                  <p:cNvSpPr/>
                  <p:nvPr/>
                </p:nvSpPr>
                <p:spPr>
                  <a:xfrm>
                    <a:off x="1000850" y="1827650"/>
                    <a:ext cx="3875" cy="11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5" h="447" extrusionOk="0">
                        <a:moveTo>
                          <a:pt x="124" y="0"/>
                        </a:moveTo>
                        <a:cubicBezTo>
                          <a:pt x="117" y="0"/>
                          <a:pt x="110" y="3"/>
                          <a:pt x="103" y="9"/>
                        </a:cubicBezTo>
                        <a:cubicBezTo>
                          <a:pt x="89" y="24"/>
                          <a:pt x="83" y="44"/>
                          <a:pt x="75" y="63"/>
                        </a:cubicBezTo>
                        <a:cubicBezTo>
                          <a:pt x="68" y="80"/>
                          <a:pt x="63" y="97"/>
                          <a:pt x="57" y="112"/>
                        </a:cubicBezTo>
                        <a:cubicBezTo>
                          <a:pt x="46" y="148"/>
                          <a:pt x="35" y="185"/>
                          <a:pt x="26" y="221"/>
                        </a:cubicBezTo>
                        <a:cubicBezTo>
                          <a:pt x="17" y="257"/>
                          <a:pt x="9" y="294"/>
                          <a:pt x="4" y="331"/>
                        </a:cubicBezTo>
                        <a:cubicBezTo>
                          <a:pt x="1" y="350"/>
                          <a:pt x="0" y="367"/>
                          <a:pt x="0" y="387"/>
                        </a:cubicBezTo>
                        <a:cubicBezTo>
                          <a:pt x="0" y="396"/>
                          <a:pt x="1" y="408"/>
                          <a:pt x="4" y="418"/>
                        </a:cubicBezTo>
                        <a:cubicBezTo>
                          <a:pt x="6" y="426"/>
                          <a:pt x="16" y="432"/>
                          <a:pt x="17" y="436"/>
                        </a:cubicBezTo>
                        <a:cubicBezTo>
                          <a:pt x="19" y="443"/>
                          <a:pt x="26" y="447"/>
                          <a:pt x="33" y="447"/>
                        </a:cubicBezTo>
                        <a:cubicBezTo>
                          <a:pt x="38" y="447"/>
                          <a:pt x="42" y="445"/>
                          <a:pt x="45" y="439"/>
                        </a:cubicBezTo>
                        <a:cubicBezTo>
                          <a:pt x="39" y="439"/>
                          <a:pt x="40" y="438"/>
                          <a:pt x="48" y="436"/>
                        </a:cubicBezTo>
                        <a:cubicBezTo>
                          <a:pt x="53" y="433"/>
                          <a:pt x="56" y="429"/>
                          <a:pt x="58" y="426"/>
                        </a:cubicBezTo>
                        <a:cubicBezTo>
                          <a:pt x="62" y="419"/>
                          <a:pt x="65" y="408"/>
                          <a:pt x="67" y="401"/>
                        </a:cubicBezTo>
                        <a:cubicBezTo>
                          <a:pt x="72" y="383"/>
                          <a:pt x="75" y="365"/>
                          <a:pt x="78" y="345"/>
                        </a:cubicBezTo>
                        <a:cubicBezTo>
                          <a:pt x="83" y="310"/>
                          <a:pt x="88" y="276"/>
                          <a:pt x="96" y="242"/>
                        </a:cubicBezTo>
                        <a:cubicBezTo>
                          <a:pt x="103" y="207"/>
                          <a:pt x="112" y="174"/>
                          <a:pt x="122" y="140"/>
                        </a:cubicBezTo>
                        <a:lnTo>
                          <a:pt x="137" y="91"/>
                        </a:lnTo>
                        <a:cubicBezTo>
                          <a:pt x="144" y="71"/>
                          <a:pt x="154" y="53"/>
                          <a:pt x="153" y="32"/>
                        </a:cubicBezTo>
                        <a:cubicBezTo>
                          <a:pt x="154" y="13"/>
                          <a:pt x="140" y="0"/>
                          <a:pt x="124" y="0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728" name="Google Shape;1728;p52"/>
                <p:cNvGrpSpPr/>
                <p:nvPr/>
              </p:nvGrpSpPr>
              <p:grpSpPr>
                <a:xfrm>
                  <a:off x="511775" y="1741350"/>
                  <a:ext cx="662950" cy="120925"/>
                  <a:chOff x="435575" y="1665150"/>
                  <a:chExt cx="662950" cy="120925"/>
                </a:xfrm>
              </p:grpSpPr>
              <p:sp>
                <p:nvSpPr>
                  <p:cNvPr id="1729" name="Google Shape;1729;p52"/>
                  <p:cNvSpPr/>
                  <p:nvPr/>
                </p:nvSpPr>
                <p:spPr>
                  <a:xfrm>
                    <a:off x="940650" y="1761925"/>
                    <a:ext cx="2750" cy="17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0" h="709" extrusionOk="0">
                        <a:moveTo>
                          <a:pt x="40" y="0"/>
                        </a:moveTo>
                        <a:cubicBezTo>
                          <a:pt x="26" y="0"/>
                          <a:pt x="13" y="7"/>
                          <a:pt x="10" y="23"/>
                        </a:cubicBezTo>
                        <a:cubicBezTo>
                          <a:pt x="1" y="75"/>
                          <a:pt x="4" y="129"/>
                          <a:pt x="5" y="182"/>
                        </a:cubicBezTo>
                        <a:cubicBezTo>
                          <a:pt x="5" y="238"/>
                          <a:pt x="6" y="296"/>
                          <a:pt x="8" y="352"/>
                        </a:cubicBezTo>
                        <a:cubicBezTo>
                          <a:pt x="9" y="406"/>
                          <a:pt x="10" y="462"/>
                          <a:pt x="11" y="516"/>
                        </a:cubicBezTo>
                        <a:cubicBezTo>
                          <a:pt x="11" y="543"/>
                          <a:pt x="13" y="570"/>
                          <a:pt x="14" y="597"/>
                        </a:cubicBezTo>
                        <a:cubicBezTo>
                          <a:pt x="15" y="625"/>
                          <a:pt x="14" y="655"/>
                          <a:pt x="25" y="683"/>
                        </a:cubicBezTo>
                        <a:cubicBezTo>
                          <a:pt x="31" y="700"/>
                          <a:pt x="46" y="709"/>
                          <a:pt x="61" y="709"/>
                        </a:cubicBezTo>
                        <a:cubicBezTo>
                          <a:pt x="75" y="709"/>
                          <a:pt x="88" y="700"/>
                          <a:pt x="94" y="683"/>
                        </a:cubicBezTo>
                        <a:cubicBezTo>
                          <a:pt x="109" y="632"/>
                          <a:pt x="99" y="571"/>
                          <a:pt x="97" y="521"/>
                        </a:cubicBezTo>
                        <a:cubicBezTo>
                          <a:pt x="96" y="464"/>
                          <a:pt x="93" y="407"/>
                          <a:pt x="92" y="351"/>
                        </a:cubicBezTo>
                        <a:cubicBezTo>
                          <a:pt x="91" y="297"/>
                          <a:pt x="88" y="241"/>
                          <a:pt x="85" y="188"/>
                        </a:cubicBezTo>
                        <a:cubicBezTo>
                          <a:pt x="82" y="133"/>
                          <a:pt x="83" y="75"/>
                          <a:pt x="71" y="23"/>
                        </a:cubicBezTo>
                        <a:cubicBezTo>
                          <a:pt x="68" y="8"/>
                          <a:pt x="54" y="0"/>
                          <a:pt x="40" y="0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30" name="Google Shape;1730;p52"/>
                  <p:cNvSpPr/>
                  <p:nvPr/>
                </p:nvSpPr>
                <p:spPr>
                  <a:xfrm>
                    <a:off x="946375" y="1771175"/>
                    <a:ext cx="2075" cy="9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3" h="386" extrusionOk="0">
                        <a:moveTo>
                          <a:pt x="50" y="0"/>
                        </a:moveTo>
                        <a:cubicBezTo>
                          <a:pt x="34" y="0"/>
                          <a:pt x="16" y="11"/>
                          <a:pt x="14" y="32"/>
                        </a:cubicBezTo>
                        <a:cubicBezTo>
                          <a:pt x="12" y="87"/>
                          <a:pt x="9" y="139"/>
                          <a:pt x="7" y="194"/>
                        </a:cubicBezTo>
                        <a:cubicBezTo>
                          <a:pt x="4" y="248"/>
                          <a:pt x="1" y="300"/>
                          <a:pt x="4" y="355"/>
                        </a:cubicBezTo>
                        <a:cubicBezTo>
                          <a:pt x="6" y="370"/>
                          <a:pt x="14" y="383"/>
                          <a:pt x="32" y="385"/>
                        </a:cubicBezTo>
                        <a:cubicBezTo>
                          <a:pt x="33" y="385"/>
                          <a:pt x="33" y="385"/>
                          <a:pt x="34" y="385"/>
                        </a:cubicBezTo>
                        <a:cubicBezTo>
                          <a:pt x="47" y="385"/>
                          <a:pt x="63" y="377"/>
                          <a:pt x="65" y="362"/>
                        </a:cubicBezTo>
                        <a:cubicBezTo>
                          <a:pt x="74" y="308"/>
                          <a:pt x="75" y="252"/>
                          <a:pt x="76" y="196"/>
                        </a:cubicBezTo>
                        <a:cubicBezTo>
                          <a:pt x="78" y="143"/>
                          <a:pt x="80" y="87"/>
                          <a:pt x="81" y="32"/>
                        </a:cubicBezTo>
                        <a:cubicBezTo>
                          <a:pt x="83" y="11"/>
                          <a:pt x="67" y="0"/>
                          <a:pt x="50" y="0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31" name="Google Shape;1731;p52"/>
                  <p:cNvSpPr/>
                  <p:nvPr/>
                </p:nvSpPr>
                <p:spPr>
                  <a:xfrm>
                    <a:off x="955225" y="1766550"/>
                    <a:ext cx="3200" cy="19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" h="781" extrusionOk="0">
                        <a:moveTo>
                          <a:pt x="80" y="1"/>
                        </a:moveTo>
                        <a:cubicBezTo>
                          <a:pt x="65" y="1"/>
                          <a:pt x="51" y="9"/>
                          <a:pt x="48" y="29"/>
                        </a:cubicBezTo>
                        <a:cubicBezTo>
                          <a:pt x="30" y="153"/>
                          <a:pt x="15" y="278"/>
                          <a:pt x="9" y="403"/>
                        </a:cubicBezTo>
                        <a:cubicBezTo>
                          <a:pt x="6" y="465"/>
                          <a:pt x="4" y="527"/>
                          <a:pt x="5" y="591"/>
                        </a:cubicBezTo>
                        <a:cubicBezTo>
                          <a:pt x="5" y="649"/>
                          <a:pt x="1" y="715"/>
                          <a:pt x="30" y="768"/>
                        </a:cubicBezTo>
                        <a:cubicBezTo>
                          <a:pt x="34" y="777"/>
                          <a:pt x="42" y="780"/>
                          <a:pt x="50" y="780"/>
                        </a:cubicBezTo>
                        <a:cubicBezTo>
                          <a:pt x="60" y="780"/>
                          <a:pt x="71" y="773"/>
                          <a:pt x="76" y="762"/>
                        </a:cubicBezTo>
                        <a:cubicBezTo>
                          <a:pt x="97" y="707"/>
                          <a:pt x="87" y="645"/>
                          <a:pt x="86" y="588"/>
                        </a:cubicBezTo>
                        <a:cubicBezTo>
                          <a:pt x="85" y="530"/>
                          <a:pt x="86" y="470"/>
                          <a:pt x="88" y="410"/>
                        </a:cubicBezTo>
                        <a:cubicBezTo>
                          <a:pt x="94" y="288"/>
                          <a:pt x="106" y="169"/>
                          <a:pt x="123" y="50"/>
                        </a:cubicBezTo>
                        <a:cubicBezTo>
                          <a:pt x="128" y="20"/>
                          <a:pt x="103" y="1"/>
                          <a:pt x="80" y="1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32" name="Google Shape;1732;p52"/>
                  <p:cNvSpPr/>
                  <p:nvPr/>
                </p:nvSpPr>
                <p:spPr>
                  <a:xfrm>
                    <a:off x="1013000" y="1725200"/>
                    <a:ext cx="4875" cy="11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5" h="463" extrusionOk="0">
                        <a:moveTo>
                          <a:pt x="37" y="1"/>
                        </a:moveTo>
                        <a:cubicBezTo>
                          <a:pt x="25" y="1"/>
                          <a:pt x="12" y="10"/>
                          <a:pt x="8" y="23"/>
                        </a:cubicBezTo>
                        <a:cubicBezTo>
                          <a:pt x="0" y="41"/>
                          <a:pt x="5" y="64"/>
                          <a:pt x="9" y="82"/>
                        </a:cubicBezTo>
                        <a:cubicBezTo>
                          <a:pt x="11" y="102"/>
                          <a:pt x="15" y="123"/>
                          <a:pt x="19" y="142"/>
                        </a:cubicBezTo>
                        <a:cubicBezTo>
                          <a:pt x="26" y="179"/>
                          <a:pt x="35" y="218"/>
                          <a:pt x="47" y="255"/>
                        </a:cubicBezTo>
                        <a:cubicBezTo>
                          <a:pt x="59" y="292"/>
                          <a:pt x="70" y="328"/>
                          <a:pt x="85" y="364"/>
                        </a:cubicBezTo>
                        <a:cubicBezTo>
                          <a:pt x="92" y="384"/>
                          <a:pt x="100" y="402"/>
                          <a:pt x="111" y="421"/>
                        </a:cubicBezTo>
                        <a:cubicBezTo>
                          <a:pt x="119" y="438"/>
                          <a:pt x="128" y="458"/>
                          <a:pt x="150" y="462"/>
                        </a:cubicBezTo>
                        <a:cubicBezTo>
                          <a:pt x="152" y="462"/>
                          <a:pt x="154" y="463"/>
                          <a:pt x="157" y="463"/>
                        </a:cubicBezTo>
                        <a:cubicBezTo>
                          <a:pt x="167" y="463"/>
                          <a:pt x="176" y="459"/>
                          <a:pt x="181" y="449"/>
                        </a:cubicBezTo>
                        <a:cubicBezTo>
                          <a:pt x="194" y="430"/>
                          <a:pt x="186" y="412"/>
                          <a:pt x="180" y="391"/>
                        </a:cubicBezTo>
                        <a:cubicBezTo>
                          <a:pt x="174" y="372"/>
                          <a:pt x="167" y="354"/>
                          <a:pt x="160" y="336"/>
                        </a:cubicBezTo>
                        <a:cubicBezTo>
                          <a:pt x="148" y="301"/>
                          <a:pt x="134" y="266"/>
                          <a:pt x="123" y="230"/>
                        </a:cubicBezTo>
                        <a:cubicBezTo>
                          <a:pt x="112" y="194"/>
                          <a:pt x="101" y="159"/>
                          <a:pt x="91" y="123"/>
                        </a:cubicBezTo>
                        <a:cubicBezTo>
                          <a:pt x="86" y="104"/>
                          <a:pt x="81" y="85"/>
                          <a:pt x="77" y="65"/>
                        </a:cubicBezTo>
                        <a:cubicBezTo>
                          <a:pt x="71" y="44"/>
                          <a:pt x="69" y="27"/>
                          <a:pt x="55" y="9"/>
                        </a:cubicBezTo>
                        <a:cubicBezTo>
                          <a:pt x="50" y="3"/>
                          <a:pt x="44" y="1"/>
                          <a:pt x="37" y="1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33" name="Google Shape;1733;p52"/>
                  <p:cNvSpPr/>
                  <p:nvPr/>
                </p:nvSpPr>
                <p:spPr>
                  <a:xfrm>
                    <a:off x="1019025" y="1726200"/>
                    <a:ext cx="3775" cy="11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1" h="453" extrusionOk="0">
                        <a:moveTo>
                          <a:pt x="42" y="1"/>
                        </a:moveTo>
                        <a:cubicBezTo>
                          <a:pt x="26" y="1"/>
                          <a:pt x="9" y="9"/>
                          <a:pt x="7" y="26"/>
                        </a:cubicBezTo>
                        <a:cubicBezTo>
                          <a:pt x="1" y="61"/>
                          <a:pt x="5" y="100"/>
                          <a:pt x="8" y="134"/>
                        </a:cubicBezTo>
                        <a:cubicBezTo>
                          <a:pt x="11" y="170"/>
                          <a:pt x="16" y="207"/>
                          <a:pt x="23" y="243"/>
                        </a:cubicBezTo>
                        <a:cubicBezTo>
                          <a:pt x="31" y="278"/>
                          <a:pt x="38" y="313"/>
                          <a:pt x="49" y="346"/>
                        </a:cubicBezTo>
                        <a:cubicBezTo>
                          <a:pt x="62" y="380"/>
                          <a:pt x="73" y="417"/>
                          <a:pt x="98" y="444"/>
                        </a:cubicBezTo>
                        <a:cubicBezTo>
                          <a:pt x="103" y="450"/>
                          <a:pt x="111" y="453"/>
                          <a:pt x="118" y="453"/>
                        </a:cubicBezTo>
                        <a:cubicBezTo>
                          <a:pt x="134" y="453"/>
                          <a:pt x="151" y="440"/>
                          <a:pt x="149" y="422"/>
                        </a:cubicBezTo>
                        <a:cubicBezTo>
                          <a:pt x="145" y="390"/>
                          <a:pt x="133" y="358"/>
                          <a:pt x="122" y="327"/>
                        </a:cubicBezTo>
                        <a:cubicBezTo>
                          <a:pt x="111" y="293"/>
                          <a:pt x="103" y="261"/>
                          <a:pt x="97" y="227"/>
                        </a:cubicBezTo>
                        <a:cubicBezTo>
                          <a:pt x="89" y="196"/>
                          <a:pt x="84" y="164"/>
                          <a:pt x="82" y="132"/>
                        </a:cubicBezTo>
                        <a:cubicBezTo>
                          <a:pt x="79" y="97"/>
                          <a:pt x="81" y="61"/>
                          <a:pt x="76" y="26"/>
                        </a:cubicBezTo>
                        <a:cubicBezTo>
                          <a:pt x="73" y="9"/>
                          <a:pt x="58" y="1"/>
                          <a:pt x="42" y="1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34" name="Google Shape;1734;p52"/>
                  <p:cNvSpPr/>
                  <p:nvPr/>
                </p:nvSpPr>
                <p:spPr>
                  <a:xfrm>
                    <a:off x="1025725" y="1720125"/>
                    <a:ext cx="4700" cy="19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8" h="797" extrusionOk="0">
                        <a:moveTo>
                          <a:pt x="139" y="0"/>
                        </a:moveTo>
                        <a:cubicBezTo>
                          <a:pt x="124" y="0"/>
                          <a:pt x="109" y="9"/>
                          <a:pt x="105" y="30"/>
                        </a:cubicBezTo>
                        <a:cubicBezTo>
                          <a:pt x="79" y="156"/>
                          <a:pt x="59" y="283"/>
                          <a:pt x="43" y="411"/>
                        </a:cubicBezTo>
                        <a:cubicBezTo>
                          <a:pt x="36" y="475"/>
                          <a:pt x="28" y="540"/>
                          <a:pt x="23" y="604"/>
                        </a:cubicBezTo>
                        <a:cubicBezTo>
                          <a:pt x="18" y="660"/>
                          <a:pt x="1" y="735"/>
                          <a:pt x="35" y="784"/>
                        </a:cubicBezTo>
                        <a:cubicBezTo>
                          <a:pt x="39" y="791"/>
                          <a:pt x="49" y="796"/>
                          <a:pt x="58" y="796"/>
                        </a:cubicBezTo>
                        <a:cubicBezTo>
                          <a:pt x="64" y="796"/>
                          <a:pt x="69" y="794"/>
                          <a:pt x="73" y="789"/>
                        </a:cubicBezTo>
                        <a:cubicBezTo>
                          <a:pt x="112" y="742"/>
                          <a:pt x="104" y="675"/>
                          <a:pt x="108" y="619"/>
                        </a:cubicBezTo>
                        <a:cubicBezTo>
                          <a:pt x="113" y="557"/>
                          <a:pt x="118" y="494"/>
                          <a:pt x="125" y="432"/>
                        </a:cubicBezTo>
                        <a:cubicBezTo>
                          <a:pt x="139" y="304"/>
                          <a:pt x="159" y="176"/>
                          <a:pt x="181" y="50"/>
                        </a:cubicBezTo>
                        <a:cubicBezTo>
                          <a:pt x="188" y="20"/>
                          <a:pt x="163" y="0"/>
                          <a:pt x="139" y="0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35" name="Google Shape;1735;p52"/>
                  <p:cNvSpPr/>
                  <p:nvPr/>
                </p:nvSpPr>
                <p:spPr>
                  <a:xfrm>
                    <a:off x="1080975" y="1772050"/>
                    <a:ext cx="2375" cy="13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" h="522" extrusionOk="0">
                        <a:moveTo>
                          <a:pt x="41" y="0"/>
                        </a:moveTo>
                        <a:cubicBezTo>
                          <a:pt x="26" y="0"/>
                          <a:pt x="12" y="9"/>
                          <a:pt x="8" y="26"/>
                        </a:cubicBezTo>
                        <a:cubicBezTo>
                          <a:pt x="0" y="49"/>
                          <a:pt x="3" y="75"/>
                          <a:pt x="5" y="99"/>
                        </a:cubicBezTo>
                        <a:cubicBezTo>
                          <a:pt x="5" y="120"/>
                          <a:pt x="5" y="142"/>
                          <a:pt x="6" y="162"/>
                        </a:cubicBezTo>
                        <a:cubicBezTo>
                          <a:pt x="6" y="206"/>
                          <a:pt x="8" y="248"/>
                          <a:pt x="8" y="290"/>
                        </a:cubicBezTo>
                        <a:cubicBezTo>
                          <a:pt x="8" y="335"/>
                          <a:pt x="9" y="381"/>
                          <a:pt x="9" y="427"/>
                        </a:cubicBezTo>
                        <a:cubicBezTo>
                          <a:pt x="9" y="456"/>
                          <a:pt x="8" y="521"/>
                          <a:pt x="50" y="521"/>
                        </a:cubicBezTo>
                        <a:cubicBezTo>
                          <a:pt x="50" y="521"/>
                          <a:pt x="51" y="521"/>
                          <a:pt x="51" y="521"/>
                        </a:cubicBezTo>
                        <a:cubicBezTo>
                          <a:pt x="94" y="521"/>
                          <a:pt x="90" y="456"/>
                          <a:pt x="90" y="427"/>
                        </a:cubicBezTo>
                        <a:cubicBezTo>
                          <a:pt x="89" y="382"/>
                          <a:pt x="87" y="337"/>
                          <a:pt x="86" y="290"/>
                        </a:cubicBezTo>
                        <a:lnTo>
                          <a:pt x="82" y="162"/>
                        </a:lnTo>
                        <a:lnTo>
                          <a:pt x="81" y="99"/>
                        </a:lnTo>
                        <a:cubicBezTo>
                          <a:pt x="80" y="77"/>
                          <a:pt x="82" y="49"/>
                          <a:pt x="76" y="26"/>
                        </a:cubicBezTo>
                        <a:cubicBezTo>
                          <a:pt x="70" y="9"/>
                          <a:pt x="56" y="0"/>
                          <a:pt x="41" y="0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36" name="Google Shape;1736;p52"/>
                  <p:cNvSpPr/>
                  <p:nvPr/>
                </p:nvSpPr>
                <p:spPr>
                  <a:xfrm>
                    <a:off x="1088500" y="1766775"/>
                    <a:ext cx="2950" cy="13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8" h="545" extrusionOk="0">
                        <a:moveTo>
                          <a:pt x="79" y="1"/>
                        </a:moveTo>
                        <a:cubicBezTo>
                          <a:pt x="59" y="1"/>
                          <a:pt x="39" y="13"/>
                          <a:pt x="37" y="38"/>
                        </a:cubicBezTo>
                        <a:cubicBezTo>
                          <a:pt x="30" y="120"/>
                          <a:pt x="22" y="203"/>
                          <a:pt x="16" y="286"/>
                        </a:cubicBezTo>
                        <a:cubicBezTo>
                          <a:pt x="12" y="326"/>
                          <a:pt x="8" y="367"/>
                          <a:pt x="7" y="407"/>
                        </a:cubicBezTo>
                        <a:cubicBezTo>
                          <a:pt x="6" y="428"/>
                          <a:pt x="5" y="447"/>
                          <a:pt x="5" y="467"/>
                        </a:cubicBezTo>
                        <a:cubicBezTo>
                          <a:pt x="5" y="490"/>
                          <a:pt x="1" y="511"/>
                          <a:pt x="13" y="530"/>
                        </a:cubicBezTo>
                        <a:cubicBezTo>
                          <a:pt x="20" y="539"/>
                          <a:pt x="31" y="544"/>
                          <a:pt x="41" y="544"/>
                        </a:cubicBezTo>
                        <a:cubicBezTo>
                          <a:pt x="48" y="544"/>
                          <a:pt x="55" y="542"/>
                          <a:pt x="61" y="536"/>
                        </a:cubicBezTo>
                        <a:cubicBezTo>
                          <a:pt x="78" y="519"/>
                          <a:pt x="78" y="500"/>
                          <a:pt x="80" y="478"/>
                        </a:cubicBezTo>
                        <a:lnTo>
                          <a:pt x="88" y="412"/>
                        </a:lnTo>
                        <a:cubicBezTo>
                          <a:pt x="92" y="372"/>
                          <a:pt x="94" y="331"/>
                          <a:pt x="99" y="291"/>
                        </a:cubicBezTo>
                        <a:cubicBezTo>
                          <a:pt x="105" y="207"/>
                          <a:pt x="111" y="122"/>
                          <a:pt x="116" y="38"/>
                        </a:cubicBezTo>
                        <a:cubicBezTo>
                          <a:pt x="118" y="13"/>
                          <a:pt x="99" y="1"/>
                          <a:pt x="79" y="1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37" name="Google Shape;1737;p52"/>
                  <p:cNvSpPr/>
                  <p:nvPr/>
                </p:nvSpPr>
                <p:spPr>
                  <a:xfrm>
                    <a:off x="1094200" y="1773775"/>
                    <a:ext cx="4325" cy="114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3" h="458" extrusionOk="0">
                        <a:moveTo>
                          <a:pt x="122" y="1"/>
                        </a:moveTo>
                        <a:cubicBezTo>
                          <a:pt x="106" y="1"/>
                          <a:pt x="91" y="10"/>
                          <a:pt x="86" y="30"/>
                        </a:cubicBezTo>
                        <a:cubicBezTo>
                          <a:pt x="71" y="98"/>
                          <a:pt x="56" y="167"/>
                          <a:pt x="41" y="237"/>
                        </a:cubicBezTo>
                        <a:cubicBezTo>
                          <a:pt x="33" y="271"/>
                          <a:pt x="26" y="304"/>
                          <a:pt x="20" y="339"/>
                        </a:cubicBezTo>
                        <a:cubicBezTo>
                          <a:pt x="14" y="370"/>
                          <a:pt x="1" y="416"/>
                          <a:pt x="17" y="444"/>
                        </a:cubicBezTo>
                        <a:cubicBezTo>
                          <a:pt x="22" y="452"/>
                          <a:pt x="31" y="457"/>
                          <a:pt x="40" y="457"/>
                        </a:cubicBezTo>
                        <a:cubicBezTo>
                          <a:pt x="44" y="457"/>
                          <a:pt x="49" y="456"/>
                          <a:pt x="52" y="453"/>
                        </a:cubicBezTo>
                        <a:cubicBezTo>
                          <a:pt x="79" y="434"/>
                          <a:pt x="87" y="390"/>
                          <a:pt x="94" y="359"/>
                        </a:cubicBezTo>
                        <a:lnTo>
                          <a:pt x="118" y="258"/>
                        </a:lnTo>
                        <a:lnTo>
                          <a:pt x="165" y="54"/>
                        </a:lnTo>
                        <a:cubicBezTo>
                          <a:pt x="172" y="22"/>
                          <a:pt x="146" y="1"/>
                          <a:pt x="122" y="1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38" name="Google Shape;1738;p52"/>
                  <p:cNvSpPr/>
                  <p:nvPr/>
                </p:nvSpPr>
                <p:spPr>
                  <a:xfrm>
                    <a:off x="899525" y="1695125"/>
                    <a:ext cx="6325" cy="21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3" h="846" extrusionOk="0">
                        <a:moveTo>
                          <a:pt x="44" y="0"/>
                        </a:moveTo>
                        <a:cubicBezTo>
                          <a:pt x="23" y="0"/>
                          <a:pt x="0" y="18"/>
                          <a:pt x="8" y="46"/>
                        </a:cubicBezTo>
                        <a:cubicBezTo>
                          <a:pt x="41" y="181"/>
                          <a:pt x="72" y="318"/>
                          <a:pt x="99" y="454"/>
                        </a:cubicBezTo>
                        <a:cubicBezTo>
                          <a:pt x="112" y="523"/>
                          <a:pt x="124" y="592"/>
                          <a:pt x="138" y="660"/>
                        </a:cubicBezTo>
                        <a:cubicBezTo>
                          <a:pt x="143" y="693"/>
                          <a:pt x="149" y="725"/>
                          <a:pt x="154" y="757"/>
                        </a:cubicBezTo>
                        <a:cubicBezTo>
                          <a:pt x="159" y="792"/>
                          <a:pt x="163" y="818"/>
                          <a:pt x="191" y="841"/>
                        </a:cubicBezTo>
                        <a:cubicBezTo>
                          <a:pt x="196" y="844"/>
                          <a:pt x="201" y="846"/>
                          <a:pt x="205" y="846"/>
                        </a:cubicBezTo>
                        <a:cubicBezTo>
                          <a:pt x="216" y="846"/>
                          <a:pt x="227" y="839"/>
                          <a:pt x="232" y="831"/>
                        </a:cubicBezTo>
                        <a:cubicBezTo>
                          <a:pt x="252" y="802"/>
                          <a:pt x="242" y="768"/>
                          <a:pt x="236" y="736"/>
                        </a:cubicBezTo>
                        <a:cubicBezTo>
                          <a:pt x="231" y="704"/>
                          <a:pt x="226" y="671"/>
                          <a:pt x="219" y="639"/>
                        </a:cubicBezTo>
                        <a:cubicBezTo>
                          <a:pt x="206" y="571"/>
                          <a:pt x="194" y="503"/>
                          <a:pt x="178" y="433"/>
                        </a:cubicBezTo>
                        <a:cubicBezTo>
                          <a:pt x="148" y="297"/>
                          <a:pt x="114" y="162"/>
                          <a:pt x="78" y="26"/>
                        </a:cubicBezTo>
                        <a:cubicBezTo>
                          <a:pt x="73" y="8"/>
                          <a:pt x="59" y="0"/>
                          <a:pt x="44" y="0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39" name="Google Shape;1739;p52"/>
                  <p:cNvSpPr/>
                  <p:nvPr/>
                </p:nvSpPr>
                <p:spPr>
                  <a:xfrm>
                    <a:off x="907775" y="1705575"/>
                    <a:ext cx="2925" cy="10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7" h="437" extrusionOk="0">
                        <a:moveTo>
                          <a:pt x="39" y="0"/>
                        </a:moveTo>
                        <a:cubicBezTo>
                          <a:pt x="20" y="0"/>
                          <a:pt x="1" y="13"/>
                          <a:pt x="1" y="38"/>
                        </a:cubicBezTo>
                        <a:cubicBezTo>
                          <a:pt x="1" y="107"/>
                          <a:pt x="5" y="178"/>
                          <a:pt x="13" y="247"/>
                        </a:cubicBezTo>
                        <a:cubicBezTo>
                          <a:pt x="16" y="284"/>
                          <a:pt x="20" y="322"/>
                          <a:pt x="27" y="358"/>
                        </a:cubicBezTo>
                        <a:cubicBezTo>
                          <a:pt x="31" y="384"/>
                          <a:pt x="39" y="436"/>
                          <a:pt x="73" y="436"/>
                        </a:cubicBezTo>
                        <a:cubicBezTo>
                          <a:pt x="73" y="436"/>
                          <a:pt x="74" y="436"/>
                          <a:pt x="74" y="436"/>
                        </a:cubicBezTo>
                        <a:cubicBezTo>
                          <a:pt x="116" y="436"/>
                          <a:pt x="107" y="382"/>
                          <a:pt x="104" y="355"/>
                        </a:cubicBezTo>
                        <a:cubicBezTo>
                          <a:pt x="100" y="319"/>
                          <a:pt x="94" y="283"/>
                          <a:pt x="90" y="247"/>
                        </a:cubicBezTo>
                        <a:cubicBezTo>
                          <a:pt x="82" y="177"/>
                          <a:pt x="78" y="107"/>
                          <a:pt x="78" y="38"/>
                        </a:cubicBezTo>
                        <a:cubicBezTo>
                          <a:pt x="78" y="13"/>
                          <a:pt x="59" y="0"/>
                          <a:pt x="39" y="0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40" name="Google Shape;1740;p52"/>
                  <p:cNvSpPr/>
                  <p:nvPr/>
                </p:nvSpPr>
                <p:spPr>
                  <a:xfrm>
                    <a:off x="913950" y="1711050"/>
                    <a:ext cx="2575" cy="13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" h="559" extrusionOk="0">
                        <a:moveTo>
                          <a:pt x="58" y="1"/>
                        </a:moveTo>
                        <a:cubicBezTo>
                          <a:pt x="34" y="1"/>
                          <a:pt x="20" y="20"/>
                          <a:pt x="17" y="42"/>
                        </a:cubicBezTo>
                        <a:cubicBezTo>
                          <a:pt x="10" y="129"/>
                          <a:pt x="4" y="216"/>
                          <a:pt x="1" y="302"/>
                        </a:cubicBezTo>
                        <a:cubicBezTo>
                          <a:pt x="0" y="343"/>
                          <a:pt x="0" y="386"/>
                          <a:pt x="1" y="427"/>
                        </a:cubicBezTo>
                        <a:cubicBezTo>
                          <a:pt x="3" y="466"/>
                          <a:pt x="0" y="522"/>
                          <a:pt x="27" y="552"/>
                        </a:cubicBezTo>
                        <a:cubicBezTo>
                          <a:pt x="31" y="556"/>
                          <a:pt x="38" y="559"/>
                          <a:pt x="45" y="559"/>
                        </a:cubicBezTo>
                        <a:cubicBezTo>
                          <a:pt x="51" y="559"/>
                          <a:pt x="57" y="556"/>
                          <a:pt x="61" y="552"/>
                        </a:cubicBezTo>
                        <a:cubicBezTo>
                          <a:pt x="87" y="519"/>
                          <a:pt x="82" y="467"/>
                          <a:pt x="82" y="427"/>
                        </a:cubicBezTo>
                        <a:cubicBezTo>
                          <a:pt x="82" y="386"/>
                          <a:pt x="82" y="343"/>
                          <a:pt x="83" y="302"/>
                        </a:cubicBezTo>
                        <a:cubicBezTo>
                          <a:pt x="86" y="216"/>
                          <a:pt x="91" y="130"/>
                          <a:pt x="99" y="42"/>
                        </a:cubicBezTo>
                        <a:cubicBezTo>
                          <a:pt x="102" y="20"/>
                          <a:pt x="79" y="1"/>
                          <a:pt x="58" y="1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41" name="Google Shape;1741;p52"/>
                  <p:cNvSpPr/>
                  <p:nvPr/>
                </p:nvSpPr>
                <p:spPr>
                  <a:xfrm>
                    <a:off x="752575" y="1701200"/>
                    <a:ext cx="2700" cy="17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8" h="710" extrusionOk="0">
                        <a:moveTo>
                          <a:pt x="70" y="1"/>
                        </a:moveTo>
                        <a:cubicBezTo>
                          <a:pt x="56" y="1"/>
                          <a:pt x="41" y="9"/>
                          <a:pt x="38" y="23"/>
                        </a:cubicBezTo>
                        <a:cubicBezTo>
                          <a:pt x="25" y="76"/>
                          <a:pt x="26" y="134"/>
                          <a:pt x="24" y="188"/>
                        </a:cubicBezTo>
                        <a:cubicBezTo>
                          <a:pt x="22" y="242"/>
                          <a:pt x="19" y="298"/>
                          <a:pt x="18" y="352"/>
                        </a:cubicBezTo>
                        <a:cubicBezTo>
                          <a:pt x="17" y="409"/>
                          <a:pt x="13" y="466"/>
                          <a:pt x="12" y="523"/>
                        </a:cubicBezTo>
                        <a:cubicBezTo>
                          <a:pt x="11" y="574"/>
                          <a:pt x="0" y="634"/>
                          <a:pt x="14" y="684"/>
                        </a:cubicBezTo>
                        <a:cubicBezTo>
                          <a:pt x="20" y="701"/>
                          <a:pt x="34" y="709"/>
                          <a:pt x="48" y="709"/>
                        </a:cubicBezTo>
                        <a:cubicBezTo>
                          <a:pt x="63" y="709"/>
                          <a:pt x="78" y="700"/>
                          <a:pt x="85" y="684"/>
                        </a:cubicBezTo>
                        <a:cubicBezTo>
                          <a:pt x="95" y="657"/>
                          <a:pt x="94" y="627"/>
                          <a:pt x="95" y="598"/>
                        </a:cubicBezTo>
                        <a:cubicBezTo>
                          <a:pt x="96" y="571"/>
                          <a:pt x="97" y="544"/>
                          <a:pt x="97" y="517"/>
                        </a:cubicBezTo>
                        <a:cubicBezTo>
                          <a:pt x="99" y="463"/>
                          <a:pt x="100" y="407"/>
                          <a:pt x="101" y="353"/>
                        </a:cubicBezTo>
                        <a:cubicBezTo>
                          <a:pt x="102" y="297"/>
                          <a:pt x="103" y="240"/>
                          <a:pt x="103" y="183"/>
                        </a:cubicBezTo>
                        <a:cubicBezTo>
                          <a:pt x="105" y="131"/>
                          <a:pt x="107" y="76"/>
                          <a:pt x="98" y="23"/>
                        </a:cubicBezTo>
                        <a:cubicBezTo>
                          <a:pt x="96" y="8"/>
                          <a:pt x="83" y="1"/>
                          <a:pt x="70" y="1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42" name="Google Shape;1742;p52"/>
                  <p:cNvSpPr/>
                  <p:nvPr/>
                </p:nvSpPr>
                <p:spPr>
                  <a:xfrm>
                    <a:off x="747500" y="1710475"/>
                    <a:ext cx="2075" cy="9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3" h="386" extrusionOk="0">
                        <a:moveTo>
                          <a:pt x="34" y="1"/>
                        </a:moveTo>
                        <a:cubicBezTo>
                          <a:pt x="17" y="1"/>
                          <a:pt x="0" y="12"/>
                          <a:pt x="1" y="34"/>
                        </a:cubicBezTo>
                        <a:cubicBezTo>
                          <a:pt x="3" y="88"/>
                          <a:pt x="5" y="143"/>
                          <a:pt x="6" y="198"/>
                        </a:cubicBezTo>
                        <a:cubicBezTo>
                          <a:pt x="8" y="253"/>
                          <a:pt x="9" y="308"/>
                          <a:pt x="18" y="364"/>
                        </a:cubicBezTo>
                        <a:cubicBezTo>
                          <a:pt x="20" y="379"/>
                          <a:pt x="35" y="386"/>
                          <a:pt x="49" y="386"/>
                        </a:cubicBezTo>
                        <a:cubicBezTo>
                          <a:pt x="50" y="386"/>
                          <a:pt x="50" y="386"/>
                          <a:pt x="51" y="386"/>
                        </a:cubicBezTo>
                        <a:cubicBezTo>
                          <a:pt x="68" y="385"/>
                          <a:pt x="77" y="371"/>
                          <a:pt x="78" y="356"/>
                        </a:cubicBezTo>
                        <a:cubicBezTo>
                          <a:pt x="82" y="302"/>
                          <a:pt x="78" y="250"/>
                          <a:pt x="76" y="195"/>
                        </a:cubicBezTo>
                        <a:cubicBezTo>
                          <a:pt x="73" y="141"/>
                          <a:pt x="71" y="88"/>
                          <a:pt x="68" y="34"/>
                        </a:cubicBezTo>
                        <a:cubicBezTo>
                          <a:pt x="67" y="12"/>
                          <a:pt x="50" y="1"/>
                          <a:pt x="34" y="1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43" name="Google Shape;1743;p52"/>
                  <p:cNvSpPr/>
                  <p:nvPr/>
                </p:nvSpPr>
                <p:spPr>
                  <a:xfrm>
                    <a:off x="737525" y="1705900"/>
                    <a:ext cx="3200" cy="19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" h="780" extrusionOk="0">
                        <a:moveTo>
                          <a:pt x="49" y="0"/>
                        </a:moveTo>
                        <a:cubicBezTo>
                          <a:pt x="26" y="0"/>
                          <a:pt x="1" y="20"/>
                          <a:pt x="6" y="49"/>
                        </a:cubicBezTo>
                        <a:cubicBezTo>
                          <a:pt x="23" y="168"/>
                          <a:pt x="35" y="288"/>
                          <a:pt x="41" y="409"/>
                        </a:cubicBezTo>
                        <a:cubicBezTo>
                          <a:pt x="43" y="470"/>
                          <a:pt x="44" y="529"/>
                          <a:pt x="43" y="588"/>
                        </a:cubicBezTo>
                        <a:cubicBezTo>
                          <a:pt x="42" y="645"/>
                          <a:pt x="33" y="707"/>
                          <a:pt x="53" y="761"/>
                        </a:cubicBezTo>
                        <a:cubicBezTo>
                          <a:pt x="58" y="772"/>
                          <a:pt x="69" y="780"/>
                          <a:pt x="80" y="780"/>
                        </a:cubicBezTo>
                        <a:cubicBezTo>
                          <a:pt x="88" y="780"/>
                          <a:pt x="95" y="776"/>
                          <a:pt x="100" y="768"/>
                        </a:cubicBezTo>
                        <a:cubicBezTo>
                          <a:pt x="128" y="714"/>
                          <a:pt x="124" y="649"/>
                          <a:pt x="124" y="589"/>
                        </a:cubicBezTo>
                        <a:cubicBezTo>
                          <a:pt x="125" y="526"/>
                          <a:pt x="122" y="465"/>
                          <a:pt x="120" y="403"/>
                        </a:cubicBezTo>
                        <a:cubicBezTo>
                          <a:pt x="114" y="278"/>
                          <a:pt x="100" y="152"/>
                          <a:pt x="80" y="28"/>
                        </a:cubicBezTo>
                        <a:cubicBezTo>
                          <a:pt x="77" y="9"/>
                          <a:pt x="64" y="0"/>
                          <a:pt x="49" y="0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44" name="Google Shape;1744;p52"/>
                  <p:cNvSpPr/>
                  <p:nvPr/>
                </p:nvSpPr>
                <p:spPr>
                  <a:xfrm>
                    <a:off x="648950" y="1759150"/>
                    <a:ext cx="4900" cy="11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6" h="463" extrusionOk="0">
                        <a:moveTo>
                          <a:pt x="158" y="1"/>
                        </a:moveTo>
                        <a:cubicBezTo>
                          <a:pt x="152" y="1"/>
                          <a:pt x="146" y="3"/>
                          <a:pt x="141" y="10"/>
                        </a:cubicBezTo>
                        <a:cubicBezTo>
                          <a:pt x="126" y="26"/>
                          <a:pt x="124" y="44"/>
                          <a:pt x="119" y="64"/>
                        </a:cubicBezTo>
                        <a:cubicBezTo>
                          <a:pt x="115" y="84"/>
                          <a:pt x="110" y="104"/>
                          <a:pt x="105" y="123"/>
                        </a:cubicBezTo>
                        <a:cubicBezTo>
                          <a:pt x="94" y="159"/>
                          <a:pt x="84" y="193"/>
                          <a:pt x="73" y="229"/>
                        </a:cubicBezTo>
                        <a:cubicBezTo>
                          <a:pt x="61" y="266"/>
                          <a:pt x="48" y="301"/>
                          <a:pt x="35" y="336"/>
                        </a:cubicBezTo>
                        <a:cubicBezTo>
                          <a:pt x="28" y="353"/>
                          <a:pt x="22" y="372"/>
                          <a:pt x="16" y="391"/>
                        </a:cubicBezTo>
                        <a:cubicBezTo>
                          <a:pt x="10" y="412"/>
                          <a:pt x="0" y="430"/>
                          <a:pt x="15" y="449"/>
                        </a:cubicBezTo>
                        <a:cubicBezTo>
                          <a:pt x="20" y="458"/>
                          <a:pt x="28" y="463"/>
                          <a:pt x="38" y="463"/>
                        </a:cubicBezTo>
                        <a:cubicBezTo>
                          <a:pt x="40" y="463"/>
                          <a:pt x="43" y="462"/>
                          <a:pt x="46" y="462"/>
                        </a:cubicBezTo>
                        <a:cubicBezTo>
                          <a:pt x="67" y="457"/>
                          <a:pt x="77" y="439"/>
                          <a:pt x="85" y="420"/>
                        </a:cubicBezTo>
                        <a:cubicBezTo>
                          <a:pt x="95" y="403"/>
                          <a:pt x="104" y="383"/>
                          <a:pt x="111" y="364"/>
                        </a:cubicBezTo>
                        <a:cubicBezTo>
                          <a:pt x="125" y="327"/>
                          <a:pt x="137" y="291"/>
                          <a:pt x="149" y="254"/>
                        </a:cubicBezTo>
                        <a:cubicBezTo>
                          <a:pt x="160" y="217"/>
                          <a:pt x="170" y="179"/>
                          <a:pt x="177" y="142"/>
                        </a:cubicBezTo>
                        <a:cubicBezTo>
                          <a:pt x="181" y="123"/>
                          <a:pt x="185" y="102"/>
                          <a:pt x="187" y="83"/>
                        </a:cubicBezTo>
                        <a:cubicBezTo>
                          <a:pt x="190" y="63"/>
                          <a:pt x="195" y="42"/>
                          <a:pt x="188" y="22"/>
                        </a:cubicBezTo>
                        <a:cubicBezTo>
                          <a:pt x="184" y="11"/>
                          <a:pt x="171" y="1"/>
                          <a:pt x="158" y="1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45" name="Google Shape;1745;p52"/>
                  <p:cNvSpPr/>
                  <p:nvPr/>
                </p:nvSpPr>
                <p:spPr>
                  <a:xfrm>
                    <a:off x="644000" y="1760150"/>
                    <a:ext cx="3750" cy="11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" h="453" extrusionOk="0">
                        <a:moveTo>
                          <a:pt x="109" y="1"/>
                        </a:moveTo>
                        <a:cubicBezTo>
                          <a:pt x="94" y="1"/>
                          <a:pt x="78" y="9"/>
                          <a:pt x="76" y="27"/>
                        </a:cubicBezTo>
                        <a:cubicBezTo>
                          <a:pt x="70" y="61"/>
                          <a:pt x="72" y="97"/>
                          <a:pt x="69" y="132"/>
                        </a:cubicBezTo>
                        <a:cubicBezTo>
                          <a:pt x="66" y="164"/>
                          <a:pt x="61" y="197"/>
                          <a:pt x="55" y="228"/>
                        </a:cubicBezTo>
                        <a:cubicBezTo>
                          <a:pt x="49" y="261"/>
                          <a:pt x="40" y="293"/>
                          <a:pt x="29" y="327"/>
                        </a:cubicBezTo>
                        <a:cubicBezTo>
                          <a:pt x="20" y="358"/>
                          <a:pt x="7" y="390"/>
                          <a:pt x="2" y="422"/>
                        </a:cubicBezTo>
                        <a:cubicBezTo>
                          <a:pt x="0" y="441"/>
                          <a:pt x="16" y="453"/>
                          <a:pt x="33" y="453"/>
                        </a:cubicBezTo>
                        <a:cubicBezTo>
                          <a:pt x="40" y="453"/>
                          <a:pt x="48" y="450"/>
                          <a:pt x="54" y="444"/>
                        </a:cubicBezTo>
                        <a:cubicBezTo>
                          <a:pt x="79" y="416"/>
                          <a:pt x="90" y="379"/>
                          <a:pt x="101" y="346"/>
                        </a:cubicBezTo>
                        <a:cubicBezTo>
                          <a:pt x="113" y="312"/>
                          <a:pt x="121" y="277"/>
                          <a:pt x="127" y="243"/>
                        </a:cubicBezTo>
                        <a:cubicBezTo>
                          <a:pt x="135" y="207"/>
                          <a:pt x="140" y="171"/>
                          <a:pt x="143" y="135"/>
                        </a:cubicBezTo>
                        <a:cubicBezTo>
                          <a:pt x="147" y="100"/>
                          <a:pt x="150" y="61"/>
                          <a:pt x="144" y="27"/>
                        </a:cubicBezTo>
                        <a:cubicBezTo>
                          <a:pt x="141" y="9"/>
                          <a:pt x="125" y="1"/>
                          <a:pt x="109" y="1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46" name="Google Shape;1746;p52"/>
                  <p:cNvSpPr/>
                  <p:nvPr/>
                </p:nvSpPr>
                <p:spPr>
                  <a:xfrm>
                    <a:off x="636400" y="1754050"/>
                    <a:ext cx="4700" cy="19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8" h="797" extrusionOk="0">
                        <a:moveTo>
                          <a:pt x="49" y="1"/>
                        </a:moveTo>
                        <a:cubicBezTo>
                          <a:pt x="26" y="1"/>
                          <a:pt x="0" y="21"/>
                          <a:pt x="7" y="51"/>
                        </a:cubicBezTo>
                        <a:cubicBezTo>
                          <a:pt x="30" y="177"/>
                          <a:pt x="50" y="305"/>
                          <a:pt x="64" y="432"/>
                        </a:cubicBezTo>
                        <a:cubicBezTo>
                          <a:pt x="70" y="494"/>
                          <a:pt x="75" y="557"/>
                          <a:pt x="81" y="619"/>
                        </a:cubicBezTo>
                        <a:cubicBezTo>
                          <a:pt x="85" y="676"/>
                          <a:pt x="76" y="743"/>
                          <a:pt x="116" y="789"/>
                        </a:cubicBezTo>
                        <a:cubicBezTo>
                          <a:pt x="120" y="795"/>
                          <a:pt x="125" y="797"/>
                          <a:pt x="131" y="797"/>
                        </a:cubicBezTo>
                        <a:cubicBezTo>
                          <a:pt x="140" y="797"/>
                          <a:pt x="149" y="791"/>
                          <a:pt x="154" y="784"/>
                        </a:cubicBezTo>
                        <a:cubicBezTo>
                          <a:pt x="188" y="736"/>
                          <a:pt x="169" y="660"/>
                          <a:pt x="166" y="606"/>
                        </a:cubicBezTo>
                        <a:cubicBezTo>
                          <a:pt x="161" y="541"/>
                          <a:pt x="153" y="477"/>
                          <a:pt x="145" y="412"/>
                        </a:cubicBezTo>
                        <a:cubicBezTo>
                          <a:pt x="130" y="284"/>
                          <a:pt x="109" y="157"/>
                          <a:pt x="84" y="30"/>
                        </a:cubicBezTo>
                        <a:cubicBezTo>
                          <a:pt x="79" y="9"/>
                          <a:pt x="65" y="1"/>
                          <a:pt x="49" y="1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47" name="Google Shape;1747;p52"/>
                  <p:cNvSpPr/>
                  <p:nvPr/>
                </p:nvSpPr>
                <p:spPr>
                  <a:xfrm>
                    <a:off x="513300" y="1770725"/>
                    <a:ext cx="2375" cy="13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" h="522" extrusionOk="0">
                        <a:moveTo>
                          <a:pt x="55" y="1"/>
                        </a:moveTo>
                        <a:cubicBezTo>
                          <a:pt x="40" y="1"/>
                          <a:pt x="25" y="9"/>
                          <a:pt x="20" y="26"/>
                        </a:cubicBezTo>
                        <a:cubicBezTo>
                          <a:pt x="13" y="49"/>
                          <a:pt x="16" y="76"/>
                          <a:pt x="14" y="100"/>
                        </a:cubicBezTo>
                        <a:lnTo>
                          <a:pt x="13" y="163"/>
                        </a:lnTo>
                        <a:lnTo>
                          <a:pt x="10" y="290"/>
                        </a:lnTo>
                        <a:cubicBezTo>
                          <a:pt x="8" y="337"/>
                          <a:pt x="7" y="382"/>
                          <a:pt x="6" y="427"/>
                        </a:cubicBezTo>
                        <a:cubicBezTo>
                          <a:pt x="5" y="457"/>
                          <a:pt x="1" y="522"/>
                          <a:pt x="44" y="522"/>
                        </a:cubicBezTo>
                        <a:cubicBezTo>
                          <a:pt x="44" y="522"/>
                          <a:pt x="45" y="522"/>
                          <a:pt x="45" y="522"/>
                        </a:cubicBezTo>
                        <a:cubicBezTo>
                          <a:pt x="88" y="522"/>
                          <a:pt x="87" y="456"/>
                          <a:pt x="87" y="427"/>
                        </a:cubicBezTo>
                        <a:cubicBezTo>
                          <a:pt x="87" y="380"/>
                          <a:pt x="88" y="335"/>
                          <a:pt x="88" y="290"/>
                        </a:cubicBezTo>
                        <a:cubicBezTo>
                          <a:pt x="88" y="248"/>
                          <a:pt x="89" y="205"/>
                          <a:pt x="89" y="163"/>
                        </a:cubicBezTo>
                        <a:cubicBezTo>
                          <a:pt x="90" y="142"/>
                          <a:pt x="90" y="120"/>
                          <a:pt x="90" y="100"/>
                        </a:cubicBezTo>
                        <a:cubicBezTo>
                          <a:pt x="91" y="75"/>
                          <a:pt x="94" y="49"/>
                          <a:pt x="88" y="26"/>
                        </a:cubicBezTo>
                        <a:cubicBezTo>
                          <a:pt x="84" y="9"/>
                          <a:pt x="69" y="1"/>
                          <a:pt x="55" y="1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48" name="Google Shape;1748;p52"/>
                  <p:cNvSpPr/>
                  <p:nvPr/>
                </p:nvSpPr>
                <p:spPr>
                  <a:xfrm>
                    <a:off x="505200" y="1765450"/>
                    <a:ext cx="2975" cy="13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" h="545" extrusionOk="0">
                        <a:moveTo>
                          <a:pt x="39" y="0"/>
                        </a:moveTo>
                        <a:cubicBezTo>
                          <a:pt x="20" y="0"/>
                          <a:pt x="1" y="13"/>
                          <a:pt x="2" y="38"/>
                        </a:cubicBezTo>
                        <a:cubicBezTo>
                          <a:pt x="7" y="122"/>
                          <a:pt x="14" y="208"/>
                          <a:pt x="20" y="291"/>
                        </a:cubicBezTo>
                        <a:cubicBezTo>
                          <a:pt x="23" y="331"/>
                          <a:pt x="27" y="373"/>
                          <a:pt x="31" y="412"/>
                        </a:cubicBezTo>
                        <a:lnTo>
                          <a:pt x="38" y="478"/>
                        </a:lnTo>
                        <a:cubicBezTo>
                          <a:pt x="41" y="499"/>
                          <a:pt x="41" y="519"/>
                          <a:pt x="57" y="536"/>
                        </a:cubicBezTo>
                        <a:cubicBezTo>
                          <a:pt x="64" y="541"/>
                          <a:pt x="71" y="544"/>
                          <a:pt x="78" y="544"/>
                        </a:cubicBezTo>
                        <a:cubicBezTo>
                          <a:pt x="88" y="544"/>
                          <a:pt x="98" y="539"/>
                          <a:pt x="105" y="529"/>
                        </a:cubicBezTo>
                        <a:cubicBezTo>
                          <a:pt x="118" y="512"/>
                          <a:pt x="114" y="489"/>
                          <a:pt x="114" y="467"/>
                        </a:cubicBezTo>
                        <a:cubicBezTo>
                          <a:pt x="114" y="447"/>
                          <a:pt x="113" y="428"/>
                          <a:pt x="111" y="407"/>
                        </a:cubicBezTo>
                        <a:cubicBezTo>
                          <a:pt x="110" y="367"/>
                          <a:pt x="106" y="326"/>
                          <a:pt x="103" y="286"/>
                        </a:cubicBezTo>
                        <a:cubicBezTo>
                          <a:pt x="96" y="203"/>
                          <a:pt x="88" y="121"/>
                          <a:pt x="82" y="38"/>
                        </a:cubicBezTo>
                        <a:cubicBezTo>
                          <a:pt x="80" y="13"/>
                          <a:pt x="59" y="0"/>
                          <a:pt x="39" y="0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49" name="Google Shape;1749;p52"/>
                  <p:cNvSpPr/>
                  <p:nvPr/>
                </p:nvSpPr>
                <p:spPr>
                  <a:xfrm>
                    <a:off x="498125" y="1772475"/>
                    <a:ext cx="4300" cy="11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" h="456" extrusionOk="0">
                        <a:moveTo>
                          <a:pt x="51" y="0"/>
                        </a:moveTo>
                        <a:cubicBezTo>
                          <a:pt x="27" y="0"/>
                          <a:pt x="0" y="21"/>
                          <a:pt x="8" y="52"/>
                        </a:cubicBezTo>
                        <a:lnTo>
                          <a:pt x="55" y="258"/>
                        </a:lnTo>
                        <a:lnTo>
                          <a:pt x="77" y="358"/>
                        </a:lnTo>
                        <a:cubicBezTo>
                          <a:pt x="85" y="390"/>
                          <a:pt x="93" y="433"/>
                          <a:pt x="120" y="453"/>
                        </a:cubicBezTo>
                        <a:cubicBezTo>
                          <a:pt x="123" y="455"/>
                          <a:pt x="127" y="456"/>
                          <a:pt x="131" y="456"/>
                        </a:cubicBezTo>
                        <a:cubicBezTo>
                          <a:pt x="141" y="456"/>
                          <a:pt x="151" y="451"/>
                          <a:pt x="155" y="443"/>
                        </a:cubicBezTo>
                        <a:cubicBezTo>
                          <a:pt x="171" y="415"/>
                          <a:pt x="159" y="368"/>
                          <a:pt x="152" y="338"/>
                        </a:cubicBezTo>
                        <a:cubicBezTo>
                          <a:pt x="145" y="303"/>
                          <a:pt x="139" y="269"/>
                          <a:pt x="132" y="236"/>
                        </a:cubicBezTo>
                        <a:cubicBezTo>
                          <a:pt x="117" y="166"/>
                          <a:pt x="102" y="98"/>
                          <a:pt x="87" y="30"/>
                        </a:cubicBezTo>
                        <a:cubicBezTo>
                          <a:pt x="83" y="9"/>
                          <a:pt x="67" y="0"/>
                          <a:pt x="51" y="0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50" name="Google Shape;1750;p52"/>
                  <p:cNvSpPr/>
                  <p:nvPr/>
                </p:nvSpPr>
                <p:spPr>
                  <a:xfrm>
                    <a:off x="445750" y="1742375"/>
                    <a:ext cx="5725" cy="20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9" h="835" extrusionOk="0">
                        <a:moveTo>
                          <a:pt x="197" y="0"/>
                        </a:moveTo>
                        <a:cubicBezTo>
                          <a:pt x="184" y="0"/>
                          <a:pt x="170" y="8"/>
                          <a:pt x="165" y="23"/>
                        </a:cubicBezTo>
                        <a:cubicBezTo>
                          <a:pt x="142" y="90"/>
                          <a:pt x="131" y="161"/>
                          <a:pt x="116" y="229"/>
                        </a:cubicBezTo>
                        <a:cubicBezTo>
                          <a:pt x="102" y="297"/>
                          <a:pt x="88" y="367"/>
                          <a:pt x="73" y="436"/>
                        </a:cubicBezTo>
                        <a:cubicBezTo>
                          <a:pt x="59" y="505"/>
                          <a:pt x="45" y="575"/>
                          <a:pt x="31" y="645"/>
                        </a:cubicBezTo>
                        <a:lnTo>
                          <a:pt x="11" y="741"/>
                        </a:lnTo>
                        <a:cubicBezTo>
                          <a:pt x="6" y="774"/>
                          <a:pt x="0" y="800"/>
                          <a:pt x="23" y="827"/>
                        </a:cubicBezTo>
                        <a:cubicBezTo>
                          <a:pt x="27" y="833"/>
                          <a:pt x="34" y="835"/>
                          <a:pt x="40" y="835"/>
                        </a:cubicBezTo>
                        <a:cubicBezTo>
                          <a:pt x="44" y="835"/>
                          <a:pt x="49" y="834"/>
                          <a:pt x="54" y="831"/>
                        </a:cubicBezTo>
                        <a:cubicBezTo>
                          <a:pt x="85" y="816"/>
                          <a:pt x="89" y="782"/>
                          <a:pt x="95" y="751"/>
                        </a:cubicBezTo>
                        <a:lnTo>
                          <a:pt x="115" y="654"/>
                        </a:lnTo>
                        <a:lnTo>
                          <a:pt x="155" y="446"/>
                        </a:lnTo>
                        <a:cubicBezTo>
                          <a:pt x="168" y="375"/>
                          <a:pt x="182" y="306"/>
                          <a:pt x="194" y="236"/>
                        </a:cubicBezTo>
                        <a:cubicBezTo>
                          <a:pt x="206" y="168"/>
                          <a:pt x="222" y="100"/>
                          <a:pt x="227" y="32"/>
                        </a:cubicBezTo>
                        <a:cubicBezTo>
                          <a:pt x="228" y="11"/>
                          <a:pt x="213" y="0"/>
                          <a:pt x="197" y="0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51" name="Google Shape;1751;p52"/>
                  <p:cNvSpPr/>
                  <p:nvPr/>
                </p:nvSpPr>
                <p:spPr>
                  <a:xfrm>
                    <a:off x="441950" y="1749775"/>
                    <a:ext cx="2250" cy="9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0" h="369" extrusionOk="0">
                        <a:moveTo>
                          <a:pt x="56" y="0"/>
                        </a:moveTo>
                        <a:cubicBezTo>
                          <a:pt x="39" y="0"/>
                          <a:pt x="26" y="14"/>
                          <a:pt x="25" y="31"/>
                        </a:cubicBezTo>
                        <a:cubicBezTo>
                          <a:pt x="22" y="84"/>
                          <a:pt x="17" y="135"/>
                          <a:pt x="13" y="189"/>
                        </a:cubicBezTo>
                        <a:cubicBezTo>
                          <a:pt x="9" y="241"/>
                          <a:pt x="0" y="295"/>
                          <a:pt x="9" y="347"/>
                        </a:cubicBezTo>
                        <a:cubicBezTo>
                          <a:pt x="11" y="362"/>
                          <a:pt x="23" y="369"/>
                          <a:pt x="36" y="369"/>
                        </a:cubicBezTo>
                        <a:cubicBezTo>
                          <a:pt x="50" y="369"/>
                          <a:pt x="64" y="361"/>
                          <a:pt x="68" y="347"/>
                        </a:cubicBezTo>
                        <a:cubicBezTo>
                          <a:pt x="82" y="296"/>
                          <a:pt x="81" y="241"/>
                          <a:pt x="82" y="189"/>
                        </a:cubicBezTo>
                        <a:cubicBezTo>
                          <a:pt x="84" y="135"/>
                          <a:pt x="86" y="84"/>
                          <a:pt x="87" y="31"/>
                        </a:cubicBezTo>
                        <a:cubicBezTo>
                          <a:pt x="89" y="14"/>
                          <a:pt x="74" y="0"/>
                          <a:pt x="56" y="0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52" name="Google Shape;1752;p52"/>
                  <p:cNvSpPr/>
                  <p:nvPr/>
                </p:nvSpPr>
                <p:spPr>
                  <a:xfrm>
                    <a:off x="435575" y="1752475"/>
                    <a:ext cx="3875" cy="11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5" h="447" extrusionOk="0">
                        <a:moveTo>
                          <a:pt x="30" y="1"/>
                        </a:moveTo>
                        <a:cubicBezTo>
                          <a:pt x="15" y="1"/>
                          <a:pt x="0" y="13"/>
                          <a:pt x="2" y="32"/>
                        </a:cubicBezTo>
                        <a:cubicBezTo>
                          <a:pt x="1" y="53"/>
                          <a:pt x="11" y="71"/>
                          <a:pt x="17" y="91"/>
                        </a:cubicBezTo>
                        <a:lnTo>
                          <a:pt x="33" y="141"/>
                        </a:lnTo>
                        <a:cubicBezTo>
                          <a:pt x="43" y="175"/>
                          <a:pt x="51" y="208"/>
                          <a:pt x="58" y="243"/>
                        </a:cubicBezTo>
                        <a:cubicBezTo>
                          <a:pt x="67" y="277"/>
                          <a:pt x="72" y="311"/>
                          <a:pt x="77" y="346"/>
                        </a:cubicBezTo>
                        <a:cubicBezTo>
                          <a:pt x="79" y="365"/>
                          <a:pt x="82" y="383"/>
                          <a:pt x="87" y="402"/>
                        </a:cubicBezTo>
                        <a:cubicBezTo>
                          <a:pt x="89" y="409"/>
                          <a:pt x="92" y="419"/>
                          <a:pt x="97" y="425"/>
                        </a:cubicBezTo>
                        <a:cubicBezTo>
                          <a:pt x="99" y="429"/>
                          <a:pt x="102" y="434"/>
                          <a:pt x="107" y="436"/>
                        </a:cubicBezTo>
                        <a:cubicBezTo>
                          <a:pt x="114" y="439"/>
                          <a:pt x="115" y="440"/>
                          <a:pt x="110" y="440"/>
                        </a:cubicBezTo>
                        <a:cubicBezTo>
                          <a:pt x="112" y="445"/>
                          <a:pt x="117" y="447"/>
                          <a:pt x="122" y="447"/>
                        </a:cubicBezTo>
                        <a:cubicBezTo>
                          <a:pt x="128" y="447"/>
                          <a:pt x="135" y="443"/>
                          <a:pt x="138" y="436"/>
                        </a:cubicBezTo>
                        <a:cubicBezTo>
                          <a:pt x="139" y="433"/>
                          <a:pt x="148" y="426"/>
                          <a:pt x="150" y="418"/>
                        </a:cubicBezTo>
                        <a:cubicBezTo>
                          <a:pt x="153" y="409"/>
                          <a:pt x="154" y="396"/>
                          <a:pt x="154" y="387"/>
                        </a:cubicBezTo>
                        <a:cubicBezTo>
                          <a:pt x="154" y="368"/>
                          <a:pt x="153" y="350"/>
                          <a:pt x="150" y="331"/>
                        </a:cubicBezTo>
                        <a:cubicBezTo>
                          <a:pt x="145" y="294"/>
                          <a:pt x="138" y="257"/>
                          <a:pt x="129" y="221"/>
                        </a:cubicBezTo>
                        <a:cubicBezTo>
                          <a:pt x="119" y="185"/>
                          <a:pt x="109" y="149"/>
                          <a:pt x="98" y="113"/>
                        </a:cubicBezTo>
                        <a:cubicBezTo>
                          <a:pt x="91" y="97"/>
                          <a:pt x="86" y="81"/>
                          <a:pt x="79" y="63"/>
                        </a:cubicBezTo>
                        <a:cubicBezTo>
                          <a:pt x="72" y="45"/>
                          <a:pt x="66" y="24"/>
                          <a:pt x="51" y="10"/>
                        </a:cubicBezTo>
                        <a:cubicBezTo>
                          <a:pt x="45" y="3"/>
                          <a:pt x="37" y="1"/>
                          <a:pt x="30" y="1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53" name="Google Shape;1753;p52"/>
                  <p:cNvSpPr/>
                  <p:nvPr/>
                </p:nvSpPr>
                <p:spPr>
                  <a:xfrm>
                    <a:off x="852500" y="1742850"/>
                    <a:ext cx="6300" cy="21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2" h="847" extrusionOk="0">
                        <a:moveTo>
                          <a:pt x="208" y="1"/>
                        </a:moveTo>
                        <a:cubicBezTo>
                          <a:pt x="193" y="1"/>
                          <a:pt x="179" y="9"/>
                          <a:pt x="173" y="27"/>
                        </a:cubicBezTo>
                        <a:cubicBezTo>
                          <a:pt x="137" y="163"/>
                          <a:pt x="104" y="298"/>
                          <a:pt x="74" y="435"/>
                        </a:cubicBezTo>
                        <a:cubicBezTo>
                          <a:pt x="59" y="503"/>
                          <a:pt x="46" y="571"/>
                          <a:pt x="33" y="639"/>
                        </a:cubicBezTo>
                        <a:cubicBezTo>
                          <a:pt x="27" y="672"/>
                          <a:pt x="22" y="704"/>
                          <a:pt x="17" y="736"/>
                        </a:cubicBezTo>
                        <a:cubicBezTo>
                          <a:pt x="11" y="770"/>
                          <a:pt x="0" y="803"/>
                          <a:pt x="20" y="831"/>
                        </a:cubicBezTo>
                        <a:cubicBezTo>
                          <a:pt x="26" y="840"/>
                          <a:pt x="36" y="847"/>
                          <a:pt x="47" y="847"/>
                        </a:cubicBezTo>
                        <a:cubicBezTo>
                          <a:pt x="51" y="847"/>
                          <a:pt x="56" y="845"/>
                          <a:pt x="60" y="842"/>
                        </a:cubicBezTo>
                        <a:cubicBezTo>
                          <a:pt x="90" y="819"/>
                          <a:pt x="92" y="793"/>
                          <a:pt x="97" y="758"/>
                        </a:cubicBezTo>
                        <a:cubicBezTo>
                          <a:pt x="102" y="726"/>
                          <a:pt x="109" y="694"/>
                          <a:pt x="115" y="662"/>
                        </a:cubicBezTo>
                        <a:cubicBezTo>
                          <a:pt x="127" y="593"/>
                          <a:pt x="140" y="524"/>
                          <a:pt x="153" y="455"/>
                        </a:cubicBezTo>
                        <a:cubicBezTo>
                          <a:pt x="180" y="318"/>
                          <a:pt x="211" y="182"/>
                          <a:pt x="245" y="46"/>
                        </a:cubicBezTo>
                        <a:cubicBezTo>
                          <a:pt x="251" y="18"/>
                          <a:pt x="230" y="1"/>
                          <a:pt x="208" y="1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54" name="Google Shape;1754;p52"/>
                  <p:cNvSpPr/>
                  <p:nvPr/>
                </p:nvSpPr>
                <p:spPr>
                  <a:xfrm>
                    <a:off x="847675" y="1753375"/>
                    <a:ext cx="2875" cy="10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5" h="437" extrusionOk="0">
                        <a:moveTo>
                          <a:pt x="76" y="0"/>
                        </a:moveTo>
                        <a:cubicBezTo>
                          <a:pt x="57" y="0"/>
                          <a:pt x="37" y="13"/>
                          <a:pt x="37" y="38"/>
                        </a:cubicBezTo>
                        <a:cubicBezTo>
                          <a:pt x="37" y="108"/>
                          <a:pt x="33" y="177"/>
                          <a:pt x="26" y="247"/>
                        </a:cubicBezTo>
                        <a:cubicBezTo>
                          <a:pt x="22" y="281"/>
                          <a:pt x="16" y="318"/>
                          <a:pt x="12" y="354"/>
                        </a:cubicBezTo>
                        <a:cubicBezTo>
                          <a:pt x="9" y="380"/>
                          <a:pt x="0" y="434"/>
                          <a:pt x="42" y="437"/>
                        </a:cubicBezTo>
                        <a:cubicBezTo>
                          <a:pt x="42" y="437"/>
                          <a:pt x="42" y="437"/>
                          <a:pt x="43" y="437"/>
                        </a:cubicBezTo>
                        <a:cubicBezTo>
                          <a:pt x="78" y="437"/>
                          <a:pt x="85" y="385"/>
                          <a:pt x="89" y="357"/>
                        </a:cubicBezTo>
                        <a:cubicBezTo>
                          <a:pt x="96" y="321"/>
                          <a:pt x="99" y="284"/>
                          <a:pt x="103" y="247"/>
                        </a:cubicBezTo>
                        <a:cubicBezTo>
                          <a:pt x="111" y="178"/>
                          <a:pt x="115" y="108"/>
                          <a:pt x="115" y="38"/>
                        </a:cubicBezTo>
                        <a:cubicBezTo>
                          <a:pt x="115" y="13"/>
                          <a:pt x="95" y="0"/>
                          <a:pt x="76" y="0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55" name="Google Shape;1755;p52"/>
                  <p:cNvSpPr/>
                  <p:nvPr/>
                </p:nvSpPr>
                <p:spPr>
                  <a:xfrm>
                    <a:off x="841850" y="1758825"/>
                    <a:ext cx="2550" cy="13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" h="559" extrusionOk="0">
                        <a:moveTo>
                          <a:pt x="43" y="0"/>
                        </a:moveTo>
                        <a:cubicBezTo>
                          <a:pt x="23" y="0"/>
                          <a:pt x="0" y="20"/>
                          <a:pt x="2" y="41"/>
                        </a:cubicBezTo>
                        <a:cubicBezTo>
                          <a:pt x="11" y="128"/>
                          <a:pt x="17" y="216"/>
                          <a:pt x="20" y="302"/>
                        </a:cubicBezTo>
                        <a:cubicBezTo>
                          <a:pt x="21" y="344"/>
                          <a:pt x="21" y="386"/>
                          <a:pt x="21" y="427"/>
                        </a:cubicBezTo>
                        <a:cubicBezTo>
                          <a:pt x="21" y="467"/>
                          <a:pt x="16" y="519"/>
                          <a:pt x="41" y="551"/>
                        </a:cubicBezTo>
                        <a:cubicBezTo>
                          <a:pt x="45" y="556"/>
                          <a:pt x="51" y="558"/>
                          <a:pt x="57" y="558"/>
                        </a:cubicBezTo>
                        <a:cubicBezTo>
                          <a:pt x="64" y="558"/>
                          <a:pt x="71" y="556"/>
                          <a:pt x="74" y="551"/>
                        </a:cubicBezTo>
                        <a:cubicBezTo>
                          <a:pt x="101" y="521"/>
                          <a:pt x="99" y="466"/>
                          <a:pt x="100" y="427"/>
                        </a:cubicBezTo>
                        <a:cubicBezTo>
                          <a:pt x="101" y="386"/>
                          <a:pt x="101" y="344"/>
                          <a:pt x="100" y="302"/>
                        </a:cubicBezTo>
                        <a:cubicBezTo>
                          <a:pt x="98" y="216"/>
                          <a:pt x="93" y="128"/>
                          <a:pt x="85" y="41"/>
                        </a:cubicBezTo>
                        <a:cubicBezTo>
                          <a:pt x="83" y="20"/>
                          <a:pt x="68" y="0"/>
                          <a:pt x="43" y="0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56" name="Google Shape;1756;p52"/>
                  <p:cNvSpPr/>
                  <p:nvPr/>
                </p:nvSpPr>
                <p:spPr>
                  <a:xfrm>
                    <a:off x="836375" y="1665150"/>
                    <a:ext cx="5750" cy="20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0" h="835" extrusionOk="0">
                        <a:moveTo>
                          <a:pt x="32" y="0"/>
                        </a:moveTo>
                        <a:cubicBezTo>
                          <a:pt x="16" y="0"/>
                          <a:pt x="1" y="10"/>
                          <a:pt x="3" y="32"/>
                        </a:cubicBezTo>
                        <a:cubicBezTo>
                          <a:pt x="8" y="100"/>
                          <a:pt x="23" y="168"/>
                          <a:pt x="34" y="236"/>
                        </a:cubicBezTo>
                        <a:cubicBezTo>
                          <a:pt x="47" y="306"/>
                          <a:pt x="60" y="375"/>
                          <a:pt x="75" y="445"/>
                        </a:cubicBezTo>
                        <a:lnTo>
                          <a:pt x="114" y="654"/>
                        </a:lnTo>
                        <a:lnTo>
                          <a:pt x="134" y="751"/>
                        </a:lnTo>
                        <a:cubicBezTo>
                          <a:pt x="140" y="781"/>
                          <a:pt x="144" y="815"/>
                          <a:pt x="175" y="831"/>
                        </a:cubicBezTo>
                        <a:cubicBezTo>
                          <a:pt x="179" y="833"/>
                          <a:pt x="184" y="834"/>
                          <a:pt x="189" y="834"/>
                        </a:cubicBezTo>
                        <a:cubicBezTo>
                          <a:pt x="195" y="834"/>
                          <a:pt x="202" y="832"/>
                          <a:pt x="206" y="827"/>
                        </a:cubicBezTo>
                        <a:cubicBezTo>
                          <a:pt x="229" y="800"/>
                          <a:pt x="224" y="771"/>
                          <a:pt x="218" y="740"/>
                        </a:cubicBezTo>
                        <a:lnTo>
                          <a:pt x="199" y="644"/>
                        </a:lnTo>
                        <a:cubicBezTo>
                          <a:pt x="184" y="574"/>
                          <a:pt x="170" y="505"/>
                          <a:pt x="155" y="436"/>
                        </a:cubicBezTo>
                        <a:cubicBezTo>
                          <a:pt x="142" y="367"/>
                          <a:pt x="127" y="297"/>
                          <a:pt x="113" y="229"/>
                        </a:cubicBezTo>
                        <a:cubicBezTo>
                          <a:pt x="97" y="160"/>
                          <a:pt x="86" y="89"/>
                          <a:pt x="64" y="22"/>
                        </a:cubicBezTo>
                        <a:cubicBezTo>
                          <a:pt x="60" y="8"/>
                          <a:pt x="46" y="0"/>
                          <a:pt x="32" y="0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57" name="Google Shape;1757;p52"/>
                  <p:cNvSpPr/>
                  <p:nvPr/>
                </p:nvSpPr>
                <p:spPr>
                  <a:xfrm>
                    <a:off x="848450" y="1675250"/>
                    <a:ext cx="3875" cy="11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5" h="447" extrusionOk="0">
                        <a:moveTo>
                          <a:pt x="124" y="0"/>
                        </a:moveTo>
                        <a:cubicBezTo>
                          <a:pt x="117" y="0"/>
                          <a:pt x="110" y="3"/>
                          <a:pt x="103" y="9"/>
                        </a:cubicBezTo>
                        <a:cubicBezTo>
                          <a:pt x="89" y="24"/>
                          <a:pt x="83" y="44"/>
                          <a:pt x="75" y="63"/>
                        </a:cubicBezTo>
                        <a:cubicBezTo>
                          <a:pt x="68" y="80"/>
                          <a:pt x="63" y="97"/>
                          <a:pt x="57" y="112"/>
                        </a:cubicBezTo>
                        <a:cubicBezTo>
                          <a:pt x="46" y="148"/>
                          <a:pt x="35" y="185"/>
                          <a:pt x="26" y="221"/>
                        </a:cubicBezTo>
                        <a:cubicBezTo>
                          <a:pt x="17" y="257"/>
                          <a:pt x="9" y="294"/>
                          <a:pt x="4" y="331"/>
                        </a:cubicBezTo>
                        <a:cubicBezTo>
                          <a:pt x="1" y="350"/>
                          <a:pt x="0" y="367"/>
                          <a:pt x="0" y="387"/>
                        </a:cubicBezTo>
                        <a:cubicBezTo>
                          <a:pt x="0" y="396"/>
                          <a:pt x="1" y="408"/>
                          <a:pt x="4" y="418"/>
                        </a:cubicBezTo>
                        <a:cubicBezTo>
                          <a:pt x="6" y="426"/>
                          <a:pt x="16" y="432"/>
                          <a:pt x="17" y="436"/>
                        </a:cubicBezTo>
                        <a:cubicBezTo>
                          <a:pt x="19" y="443"/>
                          <a:pt x="26" y="447"/>
                          <a:pt x="33" y="447"/>
                        </a:cubicBezTo>
                        <a:cubicBezTo>
                          <a:pt x="38" y="447"/>
                          <a:pt x="42" y="445"/>
                          <a:pt x="45" y="439"/>
                        </a:cubicBezTo>
                        <a:cubicBezTo>
                          <a:pt x="39" y="439"/>
                          <a:pt x="40" y="438"/>
                          <a:pt x="48" y="436"/>
                        </a:cubicBezTo>
                        <a:cubicBezTo>
                          <a:pt x="53" y="433"/>
                          <a:pt x="56" y="429"/>
                          <a:pt x="58" y="426"/>
                        </a:cubicBezTo>
                        <a:cubicBezTo>
                          <a:pt x="62" y="419"/>
                          <a:pt x="65" y="408"/>
                          <a:pt x="67" y="401"/>
                        </a:cubicBezTo>
                        <a:cubicBezTo>
                          <a:pt x="72" y="383"/>
                          <a:pt x="75" y="365"/>
                          <a:pt x="78" y="345"/>
                        </a:cubicBezTo>
                        <a:cubicBezTo>
                          <a:pt x="83" y="310"/>
                          <a:pt x="88" y="276"/>
                          <a:pt x="96" y="242"/>
                        </a:cubicBezTo>
                        <a:cubicBezTo>
                          <a:pt x="103" y="207"/>
                          <a:pt x="112" y="174"/>
                          <a:pt x="122" y="140"/>
                        </a:cubicBezTo>
                        <a:lnTo>
                          <a:pt x="137" y="91"/>
                        </a:lnTo>
                        <a:cubicBezTo>
                          <a:pt x="144" y="71"/>
                          <a:pt x="154" y="53"/>
                          <a:pt x="153" y="32"/>
                        </a:cubicBezTo>
                        <a:cubicBezTo>
                          <a:pt x="154" y="13"/>
                          <a:pt x="140" y="0"/>
                          <a:pt x="124" y="0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  <p:grpSp>
        <p:nvGrpSpPr>
          <p:cNvPr id="1758" name="Google Shape;1758;p52"/>
          <p:cNvGrpSpPr/>
          <p:nvPr/>
        </p:nvGrpSpPr>
        <p:grpSpPr>
          <a:xfrm>
            <a:off x="7134707" y="1126647"/>
            <a:ext cx="1798128" cy="1061656"/>
            <a:chOff x="6483550" y="1260425"/>
            <a:chExt cx="1798128" cy="1061656"/>
          </a:xfrm>
        </p:grpSpPr>
        <p:sp>
          <p:nvSpPr>
            <p:cNvPr id="1759" name="Google Shape;1759;p52"/>
            <p:cNvSpPr/>
            <p:nvPr/>
          </p:nvSpPr>
          <p:spPr>
            <a:xfrm>
              <a:off x="6992550" y="1260425"/>
              <a:ext cx="889200" cy="889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52"/>
            <p:cNvSpPr/>
            <p:nvPr/>
          </p:nvSpPr>
          <p:spPr>
            <a:xfrm>
              <a:off x="6483550" y="1840725"/>
              <a:ext cx="1132380" cy="481356"/>
            </a:xfrm>
            <a:prstGeom prst="clou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52"/>
            <p:cNvSpPr/>
            <p:nvPr/>
          </p:nvSpPr>
          <p:spPr>
            <a:xfrm>
              <a:off x="7677850" y="1443450"/>
              <a:ext cx="603828" cy="256608"/>
            </a:xfrm>
            <a:prstGeom prst="clou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62" name="Google Shape;1762;p52"/>
          <p:cNvSpPr/>
          <p:nvPr/>
        </p:nvSpPr>
        <p:spPr>
          <a:xfrm>
            <a:off x="837175" y="3594500"/>
            <a:ext cx="1132380" cy="481356"/>
          </a:xfrm>
          <a:prstGeom prst="clou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3" name="Google Shape;1763;p52"/>
          <p:cNvSpPr/>
          <p:nvPr/>
        </p:nvSpPr>
        <p:spPr>
          <a:xfrm>
            <a:off x="6973450" y="4015125"/>
            <a:ext cx="838620" cy="356508"/>
          </a:xfrm>
          <a:prstGeom prst="clou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4" name="Google Shape;1764;p52"/>
          <p:cNvSpPr/>
          <p:nvPr/>
        </p:nvSpPr>
        <p:spPr>
          <a:xfrm>
            <a:off x="3170475" y="3170250"/>
            <a:ext cx="603828" cy="256608"/>
          </a:xfrm>
          <a:prstGeom prst="clou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5" name="Google Shape;1765;p52"/>
          <p:cNvSpPr/>
          <p:nvPr/>
        </p:nvSpPr>
        <p:spPr>
          <a:xfrm>
            <a:off x="779500" y="1657475"/>
            <a:ext cx="603828" cy="256608"/>
          </a:xfrm>
          <a:prstGeom prst="clou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41756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89382374-D7D8-0234-549E-92A162C7F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020" y="807474"/>
            <a:ext cx="2188135" cy="4052286"/>
          </a:xfrm>
          <a:prstGeom prst="rect">
            <a:avLst/>
          </a:prstGeom>
        </p:spPr>
      </p:pic>
      <p:sp>
        <p:nvSpPr>
          <p:cNvPr id="5" name="Google Shape;1896;p55">
            <a:extLst>
              <a:ext uri="{FF2B5EF4-FFF2-40B4-BE49-F238E27FC236}">
                <a16:creationId xmlns:a16="http://schemas.microsoft.com/office/drawing/2014/main" id="{05E036D5-9F0D-362B-DDEE-D9C2352719E2}"/>
              </a:ext>
            </a:extLst>
          </p:cNvPr>
          <p:cNvSpPr txBox="1">
            <a:spLocks/>
          </p:cNvSpPr>
          <p:nvPr/>
        </p:nvSpPr>
        <p:spPr>
          <a:xfrm>
            <a:off x="156117" y="252347"/>
            <a:ext cx="8712820" cy="61744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MX" sz="3600" dirty="0">
                <a:solidFill>
                  <a:schemeClr val="accent1"/>
                </a:solidFill>
                <a:latin typeface="Lilita One" panose="020B0604020202020204" charset="0"/>
              </a:rPr>
              <a:t>Ubicación de diversos pueblos en el mapa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752BF85-995F-0F32-6705-1012BB6D9A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41" t="4297"/>
          <a:stretch/>
        </p:blipFill>
        <p:spPr>
          <a:xfrm>
            <a:off x="4274396" y="869794"/>
            <a:ext cx="3972569" cy="3927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1799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96;p55">
            <a:extLst>
              <a:ext uri="{FF2B5EF4-FFF2-40B4-BE49-F238E27FC236}">
                <a16:creationId xmlns:a16="http://schemas.microsoft.com/office/drawing/2014/main" id="{128A028F-1773-53A2-2A2C-C87E32561ED8}"/>
              </a:ext>
            </a:extLst>
          </p:cNvPr>
          <p:cNvSpPr txBox="1">
            <a:spLocks/>
          </p:cNvSpPr>
          <p:nvPr/>
        </p:nvSpPr>
        <p:spPr>
          <a:xfrm>
            <a:off x="156117" y="237479"/>
            <a:ext cx="8712820" cy="61744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MX" sz="3600" dirty="0">
                <a:solidFill>
                  <a:schemeClr val="accent1"/>
                </a:solidFill>
                <a:latin typeface="Lilita One" panose="020B0604020202020204" charset="0"/>
              </a:rPr>
              <a:t>Vista de los puntos en el mapa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DC8EB28-1900-AE97-1940-260469CB08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26"/>
          <a:stretch/>
        </p:blipFill>
        <p:spPr>
          <a:xfrm>
            <a:off x="1151361" y="810321"/>
            <a:ext cx="1926872" cy="3990544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E89CF138-5758-94F3-2C64-24BF6A0132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38" t="2693"/>
          <a:stretch/>
        </p:blipFill>
        <p:spPr>
          <a:xfrm>
            <a:off x="3703303" y="832624"/>
            <a:ext cx="4355312" cy="3965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190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7" name="Google Shape;1067;p43"/>
          <p:cNvGrpSpPr/>
          <p:nvPr/>
        </p:nvGrpSpPr>
        <p:grpSpPr>
          <a:xfrm>
            <a:off x="3444463" y="539500"/>
            <a:ext cx="2255078" cy="989437"/>
            <a:chOff x="3377050" y="539500"/>
            <a:chExt cx="2255078" cy="989437"/>
          </a:xfrm>
        </p:grpSpPr>
        <p:sp>
          <p:nvSpPr>
            <p:cNvPr id="1068" name="Google Shape;1068;p43"/>
            <p:cNvSpPr/>
            <p:nvPr/>
          </p:nvSpPr>
          <p:spPr>
            <a:xfrm>
              <a:off x="4127400" y="539500"/>
              <a:ext cx="889200" cy="889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3"/>
            <p:cNvSpPr/>
            <p:nvPr/>
          </p:nvSpPr>
          <p:spPr>
            <a:xfrm>
              <a:off x="4572000" y="1078469"/>
              <a:ext cx="1060128" cy="450468"/>
            </a:xfrm>
            <a:prstGeom prst="clou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3"/>
            <p:cNvSpPr/>
            <p:nvPr/>
          </p:nvSpPr>
          <p:spPr>
            <a:xfrm>
              <a:off x="3377050" y="1078469"/>
              <a:ext cx="1060128" cy="450468"/>
            </a:xfrm>
            <a:prstGeom prst="clou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1" name="Google Shape;1071;p43"/>
          <p:cNvGrpSpPr/>
          <p:nvPr/>
        </p:nvGrpSpPr>
        <p:grpSpPr>
          <a:xfrm flipH="1">
            <a:off x="435247" y="2854164"/>
            <a:ext cx="1139663" cy="1946444"/>
            <a:chOff x="4977075" y="2953325"/>
            <a:chExt cx="1382775" cy="2375475"/>
          </a:xfrm>
        </p:grpSpPr>
        <p:sp>
          <p:nvSpPr>
            <p:cNvPr id="1072" name="Google Shape;1072;p43"/>
            <p:cNvSpPr/>
            <p:nvPr/>
          </p:nvSpPr>
          <p:spPr>
            <a:xfrm>
              <a:off x="5142300" y="2964175"/>
              <a:ext cx="779825" cy="583450"/>
            </a:xfrm>
            <a:custGeom>
              <a:avLst/>
              <a:gdLst/>
              <a:ahLst/>
              <a:cxnLst/>
              <a:rect l="l" t="t" r="r" b="b"/>
              <a:pathLst>
                <a:path w="31193" h="23338" extrusionOk="0">
                  <a:moveTo>
                    <a:pt x="7150" y="1"/>
                  </a:moveTo>
                  <a:cubicBezTo>
                    <a:pt x="4234" y="1"/>
                    <a:pt x="2473" y="1117"/>
                    <a:pt x="2473" y="1117"/>
                  </a:cubicBezTo>
                  <a:lnTo>
                    <a:pt x="1" y="16585"/>
                  </a:lnTo>
                  <a:cubicBezTo>
                    <a:pt x="1036" y="15782"/>
                    <a:pt x="2228" y="15448"/>
                    <a:pt x="3520" y="15448"/>
                  </a:cubicBezTo>
                  <a:cubicBezTo>
                    <a:pt x="8321" y="15448"/>
                    <a:pt x="14516" y="20047"/>
                    <a:pt x="19316" y="22266"/>
                  </a:cubicBezTo>
                  <a:cubicBezTo>
                    <a:pt x="21019" y="23053"/>
                    <a:pt x="22697" y="23337"/>
                    <a:pt x="24232" y="23337"/>
                  </a:cubicBezTo>
                  <a:cubicBezTo>
                    <a:pt x="28190" y="23337"/>
                    <a:pt x="31193" y="21451"/>
                    <a:pt x="31193" y="21451"/>
                  </a:cubicBezTo>
                  <a:lnTo>
                    <a:pt x="31086" y="2336"/>
                  </a:lnTo>
                  <a:cubicBezTo>
                    <a:pt x="29122" y="4362"/>
                    <a:pt x="26912" y="5097"/>
                    <a:pt x="24625" y="5097"/>
                  </a:cubicBezTo>
                  <a:cubicBezTo>
                    <a:pt x="20314" y="5097"/>
                    <a:pt x="15730" y="2486"/>
                    <a:pt x="12002" y="988"/>
                  </a:cubicBezTo>
                  <a:cubicBezTo>
                    <a:pt x="10169" y="251"/>
                    <a:pt x="8530" y="1"/>
                    <a:pt x="71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3"/>
            <p:cNvSpPr/>
            <p:nvPr/>
          </p:nvSpPr>
          <p:spPr>
            <a:xfrm>
              <a:off x="5140600" y="3256500"/>
              <a:ext cx="781525" cy="291000"/>
            </a:xfrm>
            <a:custGeom>
              <a:avLst/>
              <a:gdLst/>
              <a:ahLst/>
              <a:cxnLst/>
              <a:rect l="l" t="t" r="r" b="b"/>
              <a:pathLst>
                <a:path w="31261" h="11640" extrusionOk="0">
                  <a:moveTo>
                    <a:pt x="5439" y="1"/>
                  </a:moveTo>
                  <a:cubicBezTo>
                    <a:pt x="3794" y="1"/>
                    <a:pt x="2239" y="380"/>
                    <a:pt x="698" y="967"/>
                  </a:cubicBezTo>
                  <a:lnTo>
                    <a:pt x="1" y="5685"/>
                  </a:lnTo>
                  <a:cubicBezTo>
                    <a:pt x="1275" y="5292"/>
                    <a:pt x="2541" y="5122"/>
                    <a:pt x="3798" y="5122"/>
                  </a:cubicBezTo>
                  <a:cubicBezTo>
                    <a:pt x="9206" y="5122"/>
                    <a:pt x="14439" y="8285"/>
                    <a:pt x="19384" y="10569"/>
                  </a:cubicBezTo>
                  <a:cubicBezTo>
                    <a:pt x="21086" y="11356"/>
                    <a:pt x="22764" y="11640"/>
                    <a:pt x="24298" y="11640"/>
                  </a:cubicBezTo>
                  <a:cubicBezTo>
                    <a:pt x="28257" y="11640"/>
                    <a:pt x="31261" y="9752"/>
                    <a:pt x="31261" y="9752"/>
                  </a:cubicBezTo>
                  <a:lnTo>
                    <a:pt x="31236" y="5136"/>
                  </a:lnTo>
                  <a:cubicBezTo>
                    <a:pt x="30654" y="5535"/>
                    <a:pt x="30019" y="5869"/>
                    <a:pt x="29308" y="6123"/>
                  </a:cubicBezTo>
                  <a:cubicBezTo>
                    <a:pt x="27949" y="6608"/>
                    <a:pt x="26572" y="6823"/>
                    <a:pt x="25203" y="6823"/>
                  </a:cubicBezTo>
                  <a:cubicBezTo>
                    <a:pt x="22067" y="6823"/>
                    <a:pt x="18970" y="5697"/>
                    <a:pt x="16211" y="4112"/>
                  </a:cubicBezTo>
                  <a:cubicBezTo>
                    <a:pt x="13488" y="2567"/>
                    <a:pt x="10761" y="911"/>
                    <a:pt x="7665" y="235"/>
                  </a:cubicBezTo>
                  <a:cubicBezTo>
                    <a:pt x="6902" y="74"/>
                    <a:pt x="6162" y="1"/>
                    <a:pt x="54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3"/>
            <p:cNvSpPr/>
            <p:nvPr/>
          </p:nvSpPr>
          <p:spPr>
            <a:xfrm>
              <a:off x="5158025" y="3135975"/>
              <a:ext cx="763450" cy="291100"/>
            </a:xfrm>
            <a:custGeom>
              <a:avLst/>
              <a:gdLst/>
              <a:ahLst/>
              <a:cxnLst/>
              <a:rect l="l" t="t" r="r" b="b"/>
              <a:pathLst>
                <a:path w="30538" h="11644" extrusionOk="0">
                  <a:moveTo>
                    <a:pt x="5758" y="1"/>
                  </a:moveTo>
                  <a:cubicBezTo>
                    <a:pt x="4013" y="1"/>
                    <a:pt x="2376" y="469"/>
                    <a:pt x="740" y="1158"/>
                  </a:cubicBezTo>
                  <a:lnTo>
                    <a:pt x="1" y="5788"/>
                  </a:lnTo>
                  <a:cubicBezTo>
                    <a:pt x="1542" y="5202"/>
                    <a:pt x="3094" y="4820"/>
                    <a:pt x="4739" y="4820"/>
                  </a:cubicBezTo>
                  <a:cubicBezTo>
                    <a:pt x="5462" y="4820"/>
                    <a:pt x="6203" y="4894"/>
                    <a:pt x="6968" y="5056"/>
                  </a:cubicBezTo>
                  <a:cubicBezTo>
                    <a:pt x="10060" y="5732"/>
                    <a:pt x="12787" y="7388"/>
                    <a:pt x="15512" y="8933"/>
                  </a:cubicBezTo>
                  <a:cubicBezTo>
                    <a:pt x="18272" y="10519"/>
                    <a:pt x="21367" y="11644"/>
                    <a:pt x="24501" y="11644"/>
                  </a:cubicBezTo>
                  <a:cubicBezTo>
                    <a:pt x="25871" y="11644"/>
                    <a:pt x="27248" y="11429"/>
                    <a:pt x="28607" y="10944"/>
                  </a:cubicBezTo>
                  <a:cubicBezTo>
                    <a:pt x="29322" y="10690"/>
                    <a:pt x="29957" y="10356"/>
                    <a:pt x="30537" y="9957"/>
                  </a:cubicBezTo>
                  <a:lnTo>
                    <a:pt x="30502" y="4100"/>
                  </a:lnTo>
                  <a:cubicBezTo>
                    <a:pt x="29759" y="4767"/>
                    <a:pt x="28912" y="5310"/>
                    <a:pt x="27896" y="5677"/>
                  </a:cubicBezTo>
                  <a:cubicBezTo>
                    <a:pt x="26621" y="6139"/>
                    <a:pt x="25330" y="6343"/>
                    <a:pt x="24046" y="6343"/>
                  </a:cubicBezTo>
                  <a:cubicBezTo>
                    <a:pt x="21145" y="6343"/>
                    <a:pt x="18283" y="5299"/>
                    <a:pt x="15731" y="3823"/>
                  </a:cubicBezTo>
                  <a:cubicBezTo>
                    <a:pt x="13207" y="2383"/>
                    <a:pt x="10677" y="842"/>
                    <a:pt x="7802" y="217"/>
                  </a:cubicBezTo>
                  <a:cubicBezTo>
                    <a:pt x="7101" y="68"/>
                    <a:pt x="6422" y="1"/>
                    <a:pt x="57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3"/>
            <p:cNvSpPr/>
            <p:nvPr/>
          </p:nvSpPr>
          <p:spPr>
            <a:xfrm>
              <a:off x="5023125" y="2953325"/>
              <a:ext cx="198075" cy="1278475"/>
            </a:xfrm>
            <a:custGeom>
              <a:avLst/>
              <a:gdLst/>
              <a:ahLst/>
              <a:cxnLst/>
              <a:rect l="l" t="t" r="r" b="b"/>
              <a:pathLst>
                <a:path w="7923" h="51139" extrusionOk="0">
                  <a:moveTo>
                    <a:pt x="7504" y="0"/>
                  </a:moveTo>
                  <a:cubicBezTo>
                    <a:pt x="7313" y="0"/>
                    <a:pt x="7148" y="140"/>
                    <a:pt x="7119" y="334"/>
                  </a:cubicBezTo>
                  <a:lnTo>
                    <a:pt x="31" y="50692"/>
                  </a:lnTo>
                  <a:cubicBezTo>
                    <a:pt x="0" y="50905"/>
                    <a:pt x="148" y="51102"/>
                    <a:pt x="361" y="51133"/>
                  </a:cubicBezTo>
                  <a:cubicBezTo>
                    <a:pt x="380" y="51136"/>
                    <a:pt x="397" y="51139"/>
                    <a:pt x="414" y="51139"/>
                  </a:cubicBezTo>
                  <a:cubicBezTo>
                    <a:pt x="427" y="51139"/>
                    <a:pt x="439" y="51137"/>
                    <a:pt x="451" y="51135"/>
                  </a:cubicBezTo>
                  <a:cubicBezTo>
                    <a:pt x="627" y="51121"/>
                    <a:pt x="779" y="50987"/>
                    <a:pt x="803" y="50803"/>
                  </a:cubicBezTo>
                  <a:lnTo>
                    <a:pt x="7892" y="445"/>
                  </a:lnTo>
                  <a:cubicBezTo>
                    <a:pt x="7923" y="232"/>
                    <a:pt x="7775" y="35"/>
                    <a:pt x="7560" y="4"/>
                  </a:cubicBezTo>
                  <a:cubicBezTo>
                    <a:pt x="7541" y="2"/>
                    <a:pt x="7522" y="0"/>
                    <a:pt x="7504" y="0"/>
                  </a:cubicBezTo>
                  <a:close/>
                </a:path>
              </a:pathLst>
            </a:custGeom>
            <a:solidFill>
              <a:srgbClr val="8F4C39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3"/>
            <p:cNvSpPr/>
            <p:nvPr/>
          </p:nvSpPr>
          <p:spPr>
            <a:xfrm>
              <a:off x="5369100" y="4822750"/>
              <a:ext cx="174425" cy="86225"/>
            </a:xfrm>
            <a:custGeom>
              <a:avLst/>
              <a:gdLst/>
              <a:ahLst/>
              <a:cxnLst/>
              <a:rect l="l" t="t" r="r" b="b"/>
              <a:pathLst>
                <a:path w="6977" h="3449" extrusionOk="0">
                  <a:moveTo>
                    <a:pt x="6919" y="0"/>
                  </a:moveTo>
                  <a:lnTo>
                    <a:pt x="0" y="203"/>
                  </a:lnTo>
                  <a:cubicBezTo>
                    <a:pt x="0" y="203"/>
                    <a:pt x="193" y="1361"/>
                    <a:pt x="443" y="3143"/>
                  </a:cubicBezTo>
                  <a:cubicBezTo>
                    <a:pt x="1439" y="3000"/>
                    <a:pt x="2432" y="2658"/>
                    <a:pt x="3502" y="2588"/>
                  </a:cubicBezTo>
                  <a:cubicBezTo>
                    <a:pt x="3605" y="2582"/>
                    <a:pt x="3707" y="2579"/>
                    <a:pt x="3808" y="2579"/>
                  </a:cubicBezTo>
                  <a:cubicBezTo>
                    <a:pt x="4943" y="2579"/>
                    <a:pt x="5927" y="2940"/>
                    <a:pt x="6868" y="3448"/>
                  </a:cubicBezTo>
                  <a:cubicBezTo>
                    <a:pt x="6950" y="2219"/>
                    <a:pt x="6976" y="1049"/>
                    <a:pt x="6919" y="0"/>
                  </a:cubicBezTo>
                  <a:close/>
                </a:path>
              </a:pathLst>
            </a:custGeom>
            <a:solidFill>
              <a:srgbClr val="E592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3"/>
            <p:cNvSpPr/>
            <p:nvPr/>
          </p:nvSpPr>
          <p:spPr>
            <a:xfrm>
              <a:off x="5380200" y="4887225"/>
              <a:ext cx="160750" cy="392275"/>
            </a:xfrm>
            <a:custGeom>
              <a:avLst/>
              <a:gdLst/>
              <a:ahLst/>
              <a:cxnLst/>
              <a:rect l="l" t="t" r="r" b="b"/>
              <a:pathLst>
                <a:path w="6430" h="15691" extrusionOk="0">
                  <a:moveTo>
                    <a:pt x="3366" y="0"/>
                  </a:moveTo>
                  <a:cubicBezTo>
                    <a:pt x="3265" y="0"/>
                    <a:pt x="3163" y="3"/>
                    <a:pt x="3060" y="9"/>
                  </a:cubicBezTo>
                  <a:cubicBezTo>
                    <a:pt x="1992" y="79"/>
                    <a:pt x="999" y="421"/>
                    <a:pt x="1" y="564"/>
                  </a:cubicBezTo>
                  <a:cubicBezTo>
                    <a:pt x="550" y="4422"/>
                    <a:pt x="1388" y="11216"/>
                    <a:pt x="1226" y="15623"/>
                  </a:cubicBezTo>
                  <a:lnTo>
                    <a:pt x="3969" y="15690"/>
                  </a:lnTo>
                  <a:cubicBezTo>
                    <a:pt x="3969" y="15690"/>
                    <a:pt x="6000" y="7454"/>
                    <a:pt x="6430" y="869"/>
                  </a:cubicBezTo>
                  <a:cubicBezTo>
                    <a:pt x="5489" y="361"/>
                    <a:pt x="4503" y="0"/>
                    <a:pt x="3366" y="0"/>
                  </a:cubicBezTo>
                  <a:close/>
                </a:path>
              </a:pathLst>
            </a:custGeom>
            <a:solidFill>
              <a:srgbClr val="F5AD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3"/>
            <p:cNvSpPr/>
            <p:nvPr/>
          </p:nvSpPr>
          <p:spPr>
            <a:xfrm>
              <a:off x="5741400" y="4863375"/>
              <a:ext cx="212425" cy="418825"/>
            </a:xfrm>
            <a:custGeom>
              <a:avLst/>
              <a:gdLst/>
              <a:ahLst/>
              <a:cxnLst/>
              <a:rect l="l" t="t" r="r" b="b"/>
              <a:pathLst>
                <a:path w="8497" h="16753" extrusionOk="0">
                  <a:moveTo>
                    <a:pt x="6415" y="0"/>
                  </a:moveTo>
                  <a:cubicBezTo>
                    <a:pt x="5299" y="330"/>
                    <a:pt x="4195" y="729"/>
                    <a:pt x="3180" y="1248"/>
                  </a:cubicBezTo>
                  <a:cubicBezTo>
                    <a:pt x="2101" y="1803"/>
                    <a:pt x="1056" y="2452"/>
                    <a:pt x="1" y="3077"/>
                  </a:cubicBezTo>
                  <a:cubicBezTo>
                    <a:pt x="2330" y="10012"/>
                    <a:pt x="5774" y="16753"/>
                    <a:pt x="5774" y="16753"/>
                  </a:cubicBezTo>
                  <a:lnTo>
                    <a:pt x="8497" y="16409"/>
                  </a:lnTo>
                  <a:cubicBezTo>
                    <a:pt x="7817" y="11522"/>
                    <a:pt x="6835" y="3497"/>
                    <a:pt x="6415" y="0"/>
                  </a:cubicBezTo>
                  <a:close/>
                </a:path>
              </a:pathLst>
            </a:custGeom>
            <a:solidFill>
              <a:srgbClr val="F5AD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3"/>
            <p:cNvSpPr/>
            <p:nvPr/>
          </p:nvSpPr>
          <p:spPr>
            <a:xfrm>
              <a:off x="5709450" y="4820350"/>
              <a:ext cx="192350" cy="119925"/>
            </a:xfrm>
            <a:custGeom>
              <a:avLst/>
              <a:gdLst/>
              <a:ahLst/>
              <a:cxnLst/>
              <a:rect l="l" t="t" r="r" b="b"/>
              <a:pathLst>
                <a:path w="7694" h="4797" extrusionOk="0">
                  <a:moveTo>
                    <a:pt x="7486" y="0"/>
                  </a:moveTo>
                  <a:lnTo>
                    <a:pt x="0" y="473"/>
                  </a:lnTo>
                  <a:cubicBezTo>
                    <a:pt x="349" y="1883"/>
                    <a:pt x="789" y="3344"/>
                    <a:pt x="1277" y="4796"/>
                  </a:cubicBezTo>
                  <a:cubicBezTo>
                    <a:pt x="2332" y="4173"/>
                    <a:pt x="3375" y="3522"/>
                    <a:pt x="4458" y="2965"/>
                  </a:cubicBezTo>
                  <a:cubicBezTo>
                    <a:pt x="5473" y="2450"/>
                    <a:pt x="6577" y="2053"/>
                    <a:pt x="7693" y="1721"/>
                  </a:cubicBezTo>
                  <a:cubicBezTo>
                    <a:pt x="7562" y="648"/>
                    <a:pt x="7486" y="0"/>
                    <a:pt x="7486" y="0"/>
                  </a:cubicBezTo>
                  <a:close/>
                </a:path>
              </a:pathLst>
            </a:custGeom>
            <a:solidFill>
              <a:srgbClr val="E592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3"/>
            <p:cNvSpPr/>
            <p:nvPr/>
          </p:nvSpPr>
          <p:spPr>
            <a:xfrm>
              <a:off x="5301425" y="5143125"/>
              <a:ext cx="219400" cy="185675"/>
            </a:xfrm>
            <a:custGeom>
              <a:avLst/>
              <a:gdLst/>
              <a:ahLst/>
              <a:cxnLst/>
              <a:rect l="l" t="t" r="r" b="b"/>
              <a:pathLst>
                <a:path w="8776" h="7427" extrusionOk="0">
                  <a:moveTo>
                    <a:pt x="5985" y="0"/>
                  </a:moveTo>
                  <a:cubicBezTo>
                    <a:pt x="4530" y="0"/>
                    <a:pt x="3517" y="408"/>
                    <a:pt x="3517" y="408"/>
                  </a:cubicBezTo>
                  <a:lnTo>
                    <a:pt x="3777" y="4907"/>
                  </a:lnTo>
                  <a:cubicBezTo>
                    <a:pt x="3777" y="4907"/>
                    <a:pt x="128" y="6853"/>
                    <a:pt x="17" y="7323"/>
                  </a:cubicBezTo>
                  <a:cubicBezTo>
                    <a:pt x="1" y="7396"/>
                    <a:pt x="167" y="7426"/>
                    <a:pt x="461" y="7426"/>
                  </a:cubicBezTo>
                  <a:cubicBezTo>
                    <a:pt x="602" y="7426"/>
                    <a:pt x="772" y="7419"/>
                    <a:pt x="966" y="7407"/>
                  </a:cubicBezTo>
                  <a:cubicBezTo>
                    <a:pt x="2986" y="7278"/>
                    <a:pt x="7553" y="6493"/>
                    <a:pt x="7690" y="6345"/>
                  </a:cubicBezTo>
                  <a:cubicBezTo>
                    <a:pt x="7870" y="6151"/>
                    <a:pt x="7514" y="5464"/>
                    <a:pt x="7514" y="5464"/>
                  </a:cubicBezTo>
                  <a:lnTo>
                    <a:pt x="8776" y="539"/>
                  </a:lnTo>
                  <a:cubicBezTo>
                    <a:pt x="8561" y="451"/>
                    <a:pt x="8372" y="388"/>
                    <a:pt x="8165" y="324"/>
                  </a:cubicBezTo>
                  <a:lnTo>
                    <a:pt x="8145" y="316"/>
                  </a:lnTo>
                  <a:cubicBezTo>
                    <a:pt x="7371" y="81"/>
                    <a:pt x="6634" y="0"/>
                    <a:pt x="5985" y="0"/>
                  </a:cubicBezTo>
                  <a:close/>
                </a:path>
              </a:pathLst>
            </a:custGeom>
            <a:solidFill>
              <a:srgbClr val="8F4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3"/>
            <p:cNvSpPr/>
            <p:nvPr/>
          </p:nvSpPr>
          <p:spPr>
            <a:xfrm>
              <a:off x="5820225" y="5142300"/>
              <a:ext cx="236375" cy="172900"/>
            </a:xfrm>
            <a:custGeom>
              <a:avLst/>
              <a:gdLst/>
              <a:ahLst/>
              <a:cxnLst/>
              <a:rect l="l" t="t" r="r" b="b"/>
              <a:pathLst>
                <a:path w="9455" h="6916" extrusionOk="0">
                  <a:moveTo>
                    <a:pt x="3527" y="0"/>
                  </a:moveTo>
                  <a:cubicBezTo>
                    <a:pt x="3142" y="0"/>
                    <a:pt x="2709" y="28"/>
                    <a:pt x="2246" y="105"/>
                  </a:cubicBezTo>
                  <a:cubicBezTo>
                    <a:pt x="1546" y="222"/>
                    <a:pt x="777" y="447"/>
                    <a:pt x="1" y="861"/>
                  </a:cubicBezTo>
                  <a:lnTo>
                    <a:pt x="1759" y="5633"/>
                  </a:lnTo>
                  <a:cubicBezTo>
                    <a:pt x="1759" y="5633"/>
                    <a:pt x="1478" y="6352"/>
                    <a:pt x="1675" y="6528"/>
                  </a:cubicBezTo>
                  <a:cubicBezTo>
                    <a:pt x="1716" y="6565"/>
                    <a:pt x="2062" y="6610"/>
                    <a:pt x="2586" y="6659"/>
                  </a:cubicBezTo>
                  <a:cubicBezTo>
                    <a:pt x="3856" y="6782"/>
                    <a:pt x="6181" y="6915"/>
                    <a:pt x="7760" y="6915"/>
                  </a:cubicBezTo>
                  <a:cubicBezTo>
                    <a:pt x="8755" y="6915"/>
                    <a:pt x="9455" y="6862"/>
                    <a:pt x="9407" y="6720"/>
                  </a:cubicBezTo>
                  <a:cubicBezTo>
                    <a:pt x="9247" y="6268"/>
                    <a:pt x="5422" y="4700"/>
                    <a:pt x="5422" y="4700"/>
                  </a:cubicBezTo>
                  <a:lnTo>
                    <a:pt x="5221" y="195"/>
                  </a:lnTo>
                  <a:cubicBezTo>
                    <a:pt x="5221" y="195"/>
                    <a:pt x="4543" y="0"/>
                    <a:pt x="3527" y="0"/>
                  </a:cubicBezTo>
                  <a:close/>
                </a:path>
              </a:pathLst>
            </a:custGeom>
            <a:solidFill>
              <a:srgbClr val="8F4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3"/>
            <p:cNvSpPr/>
            <p:nvPr/>
          </p:nvSpPr>
          <p:spPr>
            <a:xfrm>
              <a:off x="5075875" y="3893650"/>
              <a:ext cx="1162725" cy="1205350"/>
            </a:xfrm>
            <a:custGeom>
              <a:avLst/>
              <a:gdLst/>
              <a:ahLst/>
              <a:cxnLst/>
              <a:rect l="l" t="t" r="r" b="b"/>
              <a:pathLst>
                <a:path w="46509" h="48214" extrusionOk="0">
                  <a:moveTo>
                    <a:pt x="2471" y="0"/>
                  </a:moveTo>
                  <a:lnTo>
                    <a:pt x="0" y="3155"/>
                  </a:lnTo>
                  <a:cubicBezTo>
                    <a:pt x="6499" y="13223"/>
                    <a:pt x="14565" y="14042"/>
                    <a:pt x="14565" y="14042"/>
                  </a:cubicBezTo>
                  <a:cubicBezTo>
                    <a:pt x="14641" y="14012"/>
                    <a:pt x="14719" y="13979"/>
                    <a:pt x="14792" y="13946"/>
                  </a:cubicBezTo>
                  <a:lnTo>
                    <a:pt x="14792" y="13946"/>
                  </a:lnTo>
                  <a:cubicBezTo>
                    <a:pt x="13581" y="17134"/>
                    <a:pt x="12080" y="21496"/>
                    <a:pt x="11467" y="24950"/>
                  </a:cubicBezTo>
                  <a:cubicBezTo>
                    <a:pt x="11467" y="24950"/>
                    <a:pt x="11641" y="25122"/>
                    <a:pt x="11977" y="25392"/>
                  </a:cubicBezTo>
                  <a:cubicBezTo>
                    <a:pt x="11555" y="29180"/>
                    <a:pt x="10740" y="39180"/>
                    <a:pt x="12647" y="48205"/>
                  </a:cubicBezTo>
                  <a:lnTo>
                    <a:pt x="18021" y="48205"/>
                  </a:lnTo>
                  <a:cubicBezTo>
                    <a:pt x="18021" y="48205"/>
                    <a:pt x="19937" y="34755"/>
                    <a:pt x="21760" y="31326"/>
                  </a:cubicBezTo>
                  <a:cubicBezTo>
                    <a:pt x="21760" y="31326"/>
                    <a:pt x="26423" y="43010"/>
                    <a:pt x="27923" y="48205"/>
                  </a:cubicBezTo>
                  <a:cubicBezTo>
                    <a:pt x="27923" y="48205"/>
                    <a:pt x="28188" y="48214"/>
                    <a:pt x="28615" y="48214"/>
                  </a:cubicBezTo>
                  <a:cubicBezTo>
                    <a:pt x="30116" y="48214"/>
                    <a:pt x="33618" y="48109"/>
                    <a:pt x="34618" y="47166"/>
                  </a:cubicBezTo>
                  <a:cubicBezTo>
                    <a:pt x="34618" y="47166"/>
                    <a:pt x="33538" y="39275"/>
                    <a:pt x="31723" y="32241"/>
                  </a:cubicBezTo>
                  <a:cubicBezTo>
                    <a:pt x="31703" y="32163"/>
                    <a:pt x="31682" y="32084"/>
                    <a:pt x="31662" y="32008"/>
                  </a:cubicBezTo>
                  <a:cubicBezTo>
                    <a:pt x="31662" y="32006"/>
                    <a:pt x="31662" y="32006"/>
                    <a:pt x="31658" y="32002"/>
                  </a:cubicBezTo>
                  <a:cubicBezTo>
                    <a:pt x="31637" y="31926"/>
                    <a:pt x="31617" y="31852"/>
                    <a:pt x="31600" y="31774"/>
                  </a:cubicBezTo>
                  <a:cubicBezTo>
                    <a:pt x="31600" y="31772"/>
                    <a:pt x="31596" y="31766"/>
                    <a:pt x="31596" y="31764"/>
                  </a:cubicBezTo>
                  <a:cubicBezTo>
                    <a:pt x="31576" y="31690"/>
                    <a:pt x="31559" y="31616"/>
                    <a:pt x="31537" y="31541"/>
                  </a:cubicBezTo>
                  <a:cubicBezTo>
                    <a:pt x="31537" y="31537"/>
                    <a:pt x="31535" y="31530"/>
                    <a:pt x="31535" y="31528"/>
                  </a:cubicBezTo>
                  <a:cubicBezTo>
                    <a:pt x="31514" y="31457"/>
                    <a:pt x="31496" y="31383"/>
                    <a:pt x="31475" y="31311"/>
                  </a:cubicBezTo>
                  <a:cubicBezTo>
                    <a:pt x="31473" y="31305"/>
                    <a:pt x="31473" y="31299"/>
                    <a:pt x="31471" y="31293"/>
                  </a:cubicBezTo>
                  <a:cubicBezTo>
                    <a:pt x="31451" y="31221"/>
                    <a:pt x="31432" y="31149"/>
                    <a:pt x="31412" y="31078"/>
                  </a:cubicBezTo>
                  <a:cubicBezTo>
                    <a:pt x="31410" y="31074"/>
                    <a:pt x="31410" y="31065"/>
                    <a:pt x="31408" y="31059"/>
                  </a:cubicBezTo>
                  <a:cubicBezTo>
                    <a:pt x="31387" y="30987"/>
                    <a:pt x="31369" y="30920"/>
                    <a:pt x="31348" y="30848"/>
                  </a:cubicBezTo>
                  <a:cubicBezTo>
                    <a:pt x="31346" y="30842"/>
                    <a:pt x="31346" y="30834"/>
                    <a:pt x="31342" y="30830"/>
                  </a:cubicBezTo>
                  <a:cubicBezTo>
                    <a:pt x="31322" y="30760"/>
                    <a:pt x="31305" y="30688"/>
                    <a:pt x="31285" y="30619"/>
                  </a:cubicBezTo>
                  <a:cubicBezTo>
                    <a:pt x="31281" y="30613"/>
                    <a:pt x="31279" y="30606"/>
                    <a:pt x="31279" y="30598"/>
                  </a:cubicBezTo>
                  <a:cubicBezTo>
                    <a:pt x="31258" y="30531"/>
                    <a:pt x="31240" y="30461"/>
                    <a:pt x="31219" y="30391"/>
                  </a:cubicBezTo>
                  <a:cubicBezTo>
                    <a:pt x="31217" y="30383"/>
                    <a:pt x="31215" y="30377"/>
                    <a:pt x="31215" y="30369"/>
                  </a:cubicBezTo>
                  <a:cubicBezTo>
                    <a:pt x="31195" y="30299"/>
                    <a:pt x="31176" y="30229"/>
                    <a:pt x="31156" y="30164"/>
                  </a:cubicBezTo>
                  <a:cubicBezTo>
                    <a:pt x="31154" y="30156"/>
                    <a:pt x="31152" y="30147"/>
                    <a:pt x="31152" y="30143"/>
                  </a:cubicBezTo>
                  <a:cubicBezTo>
                    <a:pt x="31131" y="30074"/>
                    <a:pt x="31113" y="30008"/>
                    <a:pt x="31092" y="29939"/>
                  </a:cubicBezTo>
                  <a:lnTo>
                    <a:pt x="31084" y="29916"/>
                  </a:lnTo>
                  <a:cubicBezTo>
                    <a:pt x="31063" y="29846"/>
                    <a:pt x="31043" y="29779"/>
                    <a:pt x="31022" y="29713"/>
                  </a:cubicBezTo>
                  <a:cubicBezTo>
                    <a:pt x="31020" y="29705"/>
                    <a:pt x="31018" y="29701"/>
                    <a:pt x="31018" y="29693"/>
                  </a:cubicBezTo>
                  <a:cubicBezTo>
                    <a:pt x="30998" y="29625"/>
                    <a:pt x="30977" y="29557"/>
                    <a:pt x="30957" y="29490"/>
                  </a:cubicBezTo>
                  <a:cubicBezTo>
                    <a:pt x="30953" y="29482"/>
                    <a:pt x="30951" y="29476"/>
                    <a:pt x="30949" y="29469"/>
                  </a:cubicBezTo>
                  <a:lnTo>
                    <a:pt x="30887" y="29271"/>
                  </a:lnTo>
                  <a:cubicBezTo>
                    <a:pt x="30885" y="29262"/>
                    <a:pt x="30883" y="29256"/>
                    <a:pt x="30883" y="29250"/>
                  </a:cubicBezTo>
                  <a:lnTo>
                    <a:pt x="30822" y="29049"/>
                  </a:lnTo>
                  <a:cubicBezTo>
                    <a:pt x="30818" y="29041"/>
                    <a:pt x="30816" y="29037"/>
                    <a:pt x="30816" y="29029"/>
                  </a:cubicBezTo>
                  <a:lnTo>
                    <a:pt x="30754" y="28830"/>
                  </a:lnTo>
                  <a:cubicBezTo>
                    <a:pt x="30752" y="28824"/>
                    <a:pt x="30750" y="28816"/>
                    <a:pt x="30750" y="28812"/>
                  </a:cubicBezTo>
                  <a:cubicBezTo>
                    <a:pt x="30729" y="28744"/>
                    <a:pt x="30709" y="28679"/>
                    <a:pt x="30684" y="28611"/>
                  </a:cubicBezTo>
                  <a:cubicBezTo>
                    <a:pt x="30682" y="28607"/>
                    <a:pt x="30682" y="28599"/>
                    <a:pt x="30680" y="28595"/>
                  </a:cubicBezTo>
                  <a:cubicBezTo>
                    <a:pt x="30660" y="28527"/>
                    <a:pt x="30637" y="28461"/>
                    <a:pt x="30617" y="28396"/>
                  </a:cubicBezTo>
                  <a:cubicBezTo>
                    <a:pt x="30613" y="28392"/>
                    <a:pt x="30613" y="28384"/>
                    <a:pt x="30611" y="28379"/>
                  </a:cubicBezTo>
                  <a:cubicBezTo>
                    <a:pt x="30590" y="28312"/>
                    <a:pt x="30568" y="28248"/>
                    <a:pt x="30547" y="28181"/>
                  </a:cubicBezTo>
                  <a:cubicBezTo>
                    <a:pt x="30545" y="28177"/>
                    <a:pt x="30545" y="28170"/>
                    <a:pt x="30541" y="28166"/>
                  </a:cubicBezTo>
                  <a:cubicBezTo>
                    <a:pt x="30518" y="28099"/>
                    <a:pt x="30498" y="28035"/>
                    <a:pt x="30475" y="27970"/>
                  </a:cubicBezTo>
                  <a:cubicBezTo>
                    <a:pt x="30473" y="27964"/>
                    <a:pt x="30473" y="27959"/>
                    <a:pt x="30469" y="27953"/>
                  </a:cubicBezTo>
                  <a:cubicBezTo>
                    <a:pt x="30447" y="27888"/>
                    <a:pt x="30426" y="27822"/>
                    <a:pt x="30404" y="27759"/>
                  </a:cubicBezTo>
                  <a:cubicBezTo>
                    <a:pt x="30402" y="27755"/>
                    <a:pt x="30402" y="27748"/>
                    <a:pt x="30398" y="27746"/>
                  </a:cubicBezTo>
                  <a:cubicBezTo>
                    <a:pt x="30375" y="27683"/>
                    <a:pt x="30355" y="27615"/>
                    <a:pt x="30332" y="27552"/>
                  </a:cubicBezTo>
                  <a:cubicBezTo>
                    <a:pt x="30330" y="27546"/>
                    <a:pt x="30330" y="27544"/>
                    <a:pt x="30326" y="27539"/>
                  </a:cubicBezTo>
                  <a:lnTo>
                    <a:pt x="30258" y="27347"/>
                  </a:lnTo>
                  <a:cubicBezTo>
                    <a:pt x="30254" y="27341"/>
                    <a:pt x="30254" y="27339"/>
                    <a:pt x="30252" y="27335"/>
                  </a:cubicBezTo>
                  <a:lnTo>
                    <a:pt x="30182" y="27142"/>
                  </a:lnTo>
                  <a:cubicBezTo>
                    <a:pt x="30180" y="27140"/>
                    <a:pt x="30180" y="27134"/>
                    <a:pt x="30178" y="27132"/>
                  </a:cubicBezTo>
                  <a:cubicBezTo>
                    <a:pt x="30156" y="27068"/>
                    <a:pt x="30131" y="27003"/>
                    <a:pt x="30109" y="26941"/>
                  </a:cubicBezTo>
                  <a:cubicBezTo>
                    <a:pt x="30109" y="26939"/>
                    <a:pt x="30107" y="26935"/>
                    <a:pt x="30107" y="26931"/>
                  </a:cubicBezTo>
                  <a:cubicBezTo>
                    <a:pt x="30084" y="26867"/>
                    <a:pt x="30060" y="26806"/>
                    <a:pt x="30037" y="26742"/>
                  </a:cubicBezTo>
                  <a:cubicBezTo>
                    <a:pt x="30037" y="26740"/>
                    <a:pt x="30035" y="26736"/>
                    <a:pt x="30035" y="26734"/>
                  </a:cubicBezTo>
                  <a:cubicBezTo>
                    <a:pt x="30012" y="26673"/>
                    <a:pt x="29988" y="26609"/>
                    <a:pt x="29963" y="26548"/>
                  </a:cubicBezTo>
                  <a:cubicBezTo>
                    <a:pt x="29963" y="26546"/>
                    <a:pt x="29961" y="26542"/>
                    <a:pt x="29961" y="26540"/>
                  </a:cubicBezTo>
                  <a:cubicBezTo>
                    <a:pt x="29955" y="26529"/>
                    <a:pt x="29953" y="26519"/>
                    <a:pt x="29947" y="26509"/>
                  </a:cubicBezTo>
                  <a:cubicBezTo>
                    <a:pt x="29994" y="26488"/>
                    <a:pt x="30037" y="26466"/>
                    <a:pt x="30084" y="26443"/>
                  </a:cubicBezTo>
                  <a:lnTo>
                    <a:pt x="29168" y="15667"/>
                  </a:lnTo>
                  <a:lnTo>
                    <a:pt x="29168" y="15667"/>
                  </a:lnTo>
                  <a:cubicBezTo>
                    <a:pt x="29567" y="15734"/>
                    <a:pt x="30372" y="15839"/>
                    <a:pt x="31494" y="15839"/>
                  </a:cubicBezTo>
                  <a:cubicBezTo>
                    <a:pt x="34646" y="15839"/>
                    <a:pt x="40303" y="15008"/>
                    <a:pt x="46509" y="10162"/>
                  </a:cubicBezTo>
                  <a:lnTo>
                    <a:pt x="45083" y="6331"/>
                  </a:lnTo>
                  <a:cubicBezTo>
                    <a:pt x="45083" y="6331"/>
                    <a:pt x="34132" y="10412"/>
                    <a:pt x="27850" y="10412"/>
                  </a:cubicBezTo>
                  <a:cubicBezTo>
                    <a:pt x="27572" y="10412"/>
                    <a:pt x="27304" y="10404"/>
                    <a:pt x="27046" y="10387"/>
                  </a:cubicBezTo>
                  <a:cubicBezTo>
                    <a:pt x="27046" y="10387"/>
                    <a:pt x="27044" y="10418"/>
                    <a:pt x="27038" y="10473"/>
                  </a:cubicBezTo>
                  <a:cubicBezTo>
                    <a:pt x="27034" y="10469"/>
                    <a:pt x="27027" y="10467"/>
                    <a:pt x="27021" y="10465"/>
                  </a:cubicBezTo>
                  <a:lnTo>
                    <a:pt x="27021" y="10418"/>
                  </a:lnTo>
                  <a:cubicBezTo>
                    <a:pt x="26851" y="10159"/>
                    <a:pt x="26621" y="10098"/>
                    <a:pt x="26444" y="10098"/>
                  </a:cubicBezTo>
                  <a:cubicBezTo>
                    <a:pt x="26294" y="10098"/>
                    <a:pt x="26181" y="10141"/>
                    <a:pt x="26171" y="10146"/>
                  </a:cubicBezTo>
                  <a:cubicBezTo>
                    <a:pt x="24743" y="9650"/>
                    <a:pt x="22792" y="9192"/>
                    <a:pt x="20464" y="9192"/>
                  </a:cubicBezTo>
                  <a:cubicBezTo>
                    <a:pt x="20261" y="9192"/>
                    <a:pt x="20055" y="9196"/>
                    <a:pt x="19847" y="9203"/>
                  </a:cubicBezTo>
                  <a:lnTo>
                    <a:pt x="19902" y="9142"/>
                  </a:lnTo>
                  <a:cubicBezTo>
                    <a:pt x="19902" y="9142"/>
                    <a:pt x="19737" y="9048"/>
                    <a:pt x="19467" y="9048"/>
                  </a:cubicBezTo>
                  <a:cubicBezTo>
                    <a:pt x="19268" y="9048"/>
                    <a:pt x="19012" y="9099"/>
                    <a:pt x="18724" y="9277"/>
                  </a:cubicBezTo>
                  <a:cubicBezTo>
                    <a:pt x="18668" y="9281"/>
                    <a:pt x="18613" y="9287"/>
                    <a:pt x="18556" y="9295"/>
                  </a:cubicBezTo>
                  <a:cubicBezTo>
                    <a:pt x="18134" y="9340"/>
                    <a:pt x="17704" y="9400"/>
                    <a:pt x="17263" y="9480"/>
                  </a:cubicBezTo>
                  <a:cubicBezTo>
                    <a:pt x="11342" y="7423"/>
                    <a:pt x="2471" y="0"/>
                    <a:pt x="24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3"/>
            <p:cNvSpPr/>
            <p:nvPr/>
          </p:nvSpPr>
          <p:spPr>
            <a:xfrm>
              <a:off x="5786275" y="5041575"/>
              <a:ext cx="124900" cy="22400"/>
            </a:xfrm>
            <a:custGeom>
              <a:avLst/>
              <a:gdLst/>
              <a:ahLst/>
              <a:cxnLst/>
              <a:rect l="l" t="t" r="r" b="b"/>
              <a:pathLst>
                <a:path w="4996" h="896" extrusionOk="0">
                  <a:moveTo>
                    <a:pt x="4859" y="1"/>
                  </a:moveTo>
                  <a:cubicBezTo>
                    <a:pt x="4854" y="1"/>
                    <a:pt x="4849" y="1"/>
                    <a:pt x="4844" y="2"/>
                  </a:cubicBezTo>
                  <a:cubicBezTo>
                    <a:pt x="3242" y="225"/>
                    <a:pt x="1695" y="709"/>
                    <a:pt x="74" y="780"/>
                  </a:cubicBezTo>
                  <a:cubicBezTo>
                    <a:pt x="2" y="782"/>
                    <a:pt x="0" y="895"/>
                    <a:pt x="74" y="895"/>
                  </a:cubicBezTo>
                  <a:cubicBezTo>
                    <a:pt x="91" y="895"/>
                    <a:pt x="108" y="895"/>
                    <a:pt x="125" y="895"/>
                  </a:cubicBezTo>
                  <a:cubicBezTo>
                    <a:pt x="1755" y="895"/>
                    <a:pt x="3303" y="504"/>
                    <a:pt x="4889" y="168"/>
                  </a:cubicBezTo>
                  <a:cubicBezTo>
                    <a:pt x="4996" y="146"/>
                    <a:pt x="4955" y="1"/>
                    <a:pt x="485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3"/>
            <p:cNvSpPr/>
            <p:nvPr/>
          </p:nvSpPr>
          <p:spPr>
            <a:xfrm>
              <a:off x="5412425" y="5047850"/>
              <a:ext cx="101875" cy="10350"/>
            </a:xfrm>
            <a:custGeom>
              <a:avLst/>
              <a:gdLst/>
              <a:ahLst/>
              <a:cxnLst/>
              <a:rect l="l" t="t" r="r" b="b"/>
              <a:pathLst>
                <a:path w="4075" h="414" extrusionOk="0">
                  <a:moveTo>
                    <a:pt x="3950" y="0"/>
                  </a:moveTo>
                  <a:cubicBezTo>
                    <a:pt x="3946" y="0"/>
                    <a:pt x="3942" y="0"/>
                    <a:pt x="3938" y="1"/>
                  </a:cubicBezTo>
                  <a:cubicBezTo>
                    <a:pt x="2631" y="113"/>
                    <a:pt x="1353" y="181"/>
                    <a:pt x="40" y="216"/>
                  </a:cubicBezTo>
                  <a:cubicBezTo>
                    <a:pt x="1" y="216"/>
                    <a:pt x="1" y="273"/>
                    <a:pt x="40" y="273"/>
                  </a:cubicBezTo>
                  <a:cubicBezTo>
                    <a:pt x="797" y="304"/>
                    <a:pt x="1614" y="413"/>
                    <a:pt x="2412" y="413"/>
                  </a:cubicBezTo>
                  <a:cubicBezTo>
                    <a:pt x="2947" y="413"/>
                    <a:pt x="3473" y="364"/>
                    <a:pt x="3967" y="210"/>
                  </a:cubicBezTo>
                  <a:cubicBezTo>
                    <a:pt x="4074" y="174"/>
                    <a:pt x="4064" y="0"/>
                    <a:pt x="39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3"/>
            <p:cNvSpPr/>
            <p:nvPr/>
          </p:nvSpPr>
          <p:spPr>
            <a:xfrm>
              <a:off x="6195450" y="3978375"/>
              <a:ext cx="164400" cy="147000"/>
            </a:xfrm>
            <a:custGeom>
              <a:avLst/>
              <a:gdLst/>
              <a:ahLst/>
              <a:cxnLst/>
              <a:rect l="l" t="t" r="r" b="b"/>
              <a:pathLst>
                <a:path w="6576" h="5880" extrusionOk="0">
                  <a:moveTo>
                    <a:pt x="3939" y="0"/>
                  </a:moveTo>
                  <a:cubicBezTo>
                    <a:pt x="3369" y="0"/>
                    <a:pt x="2711" y="682"/>
                    <a:pt x="2711" y="682"/>
                  </a:cubicBezTo>
                  <a:cubicBezTo>
                    <a:pt x="2494" y="633"/>
                    <a:pt x="2297" y="611"/>
                    <a:pt x="2116" y="611"/>
                  </a:cubicBezTo>
                  <a:cubicBezTo>
                    <a:pt x="1" y="611"/>
                    <a:pt x="312" y="3696"/>
                    <a:pt x="312" y="3696"/>
                  </a:cubicBezTo>
                  <a:lnTo>
                    <a:pt x="1160" y="5880"/>
                  </a:lnTo>
                  <a:cubicBezTo>
                    <a:pt x="4852" y="5456"/>
                    <a:pt x="6530" y="4095"/>
                    <a:pt x="6561" y="2716"/>
                  </a:cubicBezTo>
                  <a:cubicBezTo>
                    <a:pt x="6576" y="2063"/>
                    <a:pt x="6052" y="2002"/>
                    <a:pt x="5855" y="2002"/>
                  </a:cubicBezTo>
                  <a:cubicBezTo>
                    <a:pt x="5810" y="2002"/>
                    <a:pt x="5782" y="2006"/>
                    <a:pt x="5782" y="2006"/>
                  </a:cubicBezTo>
                  <a:cubicBezTo>
                    <a:pt x="5701" y="937"/>
                    <a:pt x="5151" y="790"/>
                    <a:pt x="4855" y="790"/>
                  </a:cubicBezTo>
                  <a:cubicBezTo>
                    <a:pt x="4743" y="790"/>
                    <a:pt x="4668" y="811"/>
                    <a:pt x="4668" y="811"/>
                  </a:cubicBezTo>
                  <a:cubicBezTo>
                    <a:pt x="4529" y="199"/>
                    <a:pt x="4246" y="0"/>
                    <a:pt x="3939" y="0"/>
                  </a:cubicBezTo>
                  <a:close/>
                </a:path>
              </a:pathLst>
            </a:custGeom>
            <a:solidFill>
              <a:srgbClr val="F5AD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3"/>
            <p:cNvSpPr/>
            <p:nvPr/>
          </p:nvSpPr>
          <p:spPr>
            <a:xfrm>
              <a:off x="6238275" y="3990925"/>
              <a:ext cx="101250" cy="107050"/>
            </a:xfrm>
            <a:custGeom>
              <a:avLst/>
              <a:gdLst/>
              <a:ahLst/>
              <a:cxnLst/>
              <a:rect l="l" t="t" r="r" b="b"/>
              <a:pathLst>
                <a:path w="4050" h="4282" extrusionOk="0">
                  <a:moveTo>
                    <a:pt x="603" y="1"/>
                  </a:moveTo>
                  <a:cubicBezTo>
                    <a:pt x="462" y="1"/>
                    <a:pt x="467" y="228"/>
                    <a:pt x="613" y="250"/>
                  </a:cubicBezTo>
                  <a:cubicBezTo>
                    <a:pt x="1404" y="360"/>
                    <a:pt x="1904" y="1178"/>
                    <a:pt x="2090" y="1889"/>
                  </a:cubicBezTo>
                  <a:cubicBezTo>
                    <a:pt x="2115" y="1991"/>
                    <a:pt x="2140" y="2108"/>
                    <a:pt x="2119" y="2212"/>
                  </a:cubicBezTo>
                  <a:cubicBezTo>
                    <a:pt x="2056" y="2520"/>
                    <a:pt x="1861" y="2641"/>
                    <a:pt x="1636" y="2641"/>
                  </a:cubicBezTo>
                  <a:cubicBezTo>
                    <a:pt x="1465" y="2641"/>
                    <a:pt x="1277" y="2572"/>
                    <a:pt x="1115" y="2460"/>
                  </a:cubicBezTo>
                  <a:cubicBezTo>
                    <a:pt x="669" y="2153"/>
                    <a:pt x="337" y="1637"/>
                    <a:pt x="23" y="1209"/>
                  </a:cubicBezTo>
                  <a:cubicBezTo>
                    <a:pt x="21" y="1205"/>
                    <a:pt x="17" y="1204"/>
                    <a:pt x="14" y="1204"/>
                  </a:cubicBezTo>
                  <a:cubicBezTo>
                    <a:pt x="7" y="1204"/>
                    <a:pt x="1" y="1210"/>
                    <a:pt x="5" y="1219"/>
                  </a:cubicBezTo>
                  <a:cubicBezTo>
                    <a:pt x="337" y="1889"/>
                    <a:pt x="669" y="2573"/>
                    <a:pt x="1334" y="2970"/>
                  </a:cubicBezTo>
                  <a:cubicBezTo>
                    <a:pt x="1365" y="2989"/>
                    <a:pt x="1396" y="3003"/>
                    <a:pt x="1427" y="3015"/>
                  </a:cubicBezTo>
                  <a:cubicBezTo>
                    <a:pt x="1582" y="3388"/>
                    <a:pt x="1875" y="3524"/>
                    <a:pt x="2200" y="3524"/>
                  </a:cubicBezTo>
                  <a:cubicBezTo>
                    <a:pt x="2286" y="3524"/>
                    <a:pt x="2374" y="3514"/>
                    <a:pt x="2463" y="3497"/>
                  </a:cubicBezTo>
                  <a:lnTo>
                    <a:pt x="2463" y="3497"/>
                  </a:lnTo>
                  <a:cubicBezTo>
                    <a:pt x="2348" y="3685"/>
                    <a:pt x="2346" y="3925"/>
                    <a:pt x="2543" y="4087"/>
                  </a:cubicBezTo>
                  <a:cubicBezTo>
                    <a:pt x="2697" y="4211"/>
                    <a:pt x="2878" y="4281"/>
                    <a:pt x="3060" y="4281"/>
                  </a:cubicBezTo>
                  <a:cubicBezTo>
                    <a:pt x="3194" y="4281"/>
                    <a:pt x="3329" y="4243"/>
                    <a:pt x="3453" y="4161"/>
                  </a:cubicBezTo>
                  <a:cubicBezTo>
                    <a:pt x="3503" y="4131"/>
                    <a:pt x="3496" y="4046"/>
                    <a:pt x="3435" y="4046"/>
                  </a:cubicBezTo>
                  <a:cubicBezTo>
                    <a:pt x="3433" y="4046"/>
                    <a:pt x="3432" y="4046"/>
                    <a:pt x="3430" y="4046"/>
                  </a:cubicBezTo>
                  <a:cubicBezTo>
                    <a:pt x="3415" y="4047"/>
                    <a:pt x="3399" y="4048"/>
                    <a:pt x="3382" y="4048"/>
                  </a:cubicBezTo>
                  <a:cubicBezTo>
                    <a:pt x="3200" y="4048"/>
                    <a:pt x="2991" y="3966"/>
                    <a:pt x="2842" y="3878"/>
                  </a:cubicBezTo>
                  <a:cubicBezTo>
                    <a:pt x="2664" y="3769"/>
                    <a:pt x="2584" y="3636"/>
                    <a:pt x="2654" y="3452"/>
                  </a:cubicBezTo>
                  <a:cubicBezTo>
                    <a:pt x="2775" y="3417"/>
                    <a:pt x="2891" y="3368"/>
                    <a:pt x="3002" y="3315"/>
                  </a:cubicBezTo>
                  <a:cubicBezTo>
                    <a:pt x="3758" y="2942"/>
                    <a:pt x="3949" y="2128"/>
                    <a:pt x="4047" y="1368"/>
                  </a:cubicBezTo>
                  <a:cubicBezTo>
                    <a:pt x="4049" y="1355"/>
                    <a:pt x="4039" y="1348"/>
                    <a:pt x="4027" y="1348"/>
                  </a:cubicBezTo>
                  <a:cubicBezTo>
                    <a:pt x="4019" y="1348"/>
                    <a:pt x="4010" y="1352"/>
                    <a:pt x="4006" y="1360"/>
                  </a:cubicBezTo>
                  <a:cubicBezTo>
                    <a:pt x="3813" y="1856"/>
                    <a:pt x="3576" y="2344"/>
                    <a:pt x="3215" y="2741"/>
                  </a:cubicBezTo>
                  <a:cubicBezTo>
                    <a:pt x="2999" y="2977"/>
                    <a:pt x="2559" y="3224"/>
                    <a:pt x="2185" y="3224"/>
                  </a:cubicBezTo>
                  <a:cubicBezTo>
                    <a:pt x="2021" y="3224"/>
                    <a:pt x="1869" y="3177"/>
                    <a:pt x="1754" y="3061"/>
                  </a:cubicBezTo>
                  <a:cubicBezTo>
                    <a:pt x="2109" y="3005"/>
                    <a:pt x="2396" y="2632"/>
                    <a:pt x="2457" y="2264"/>
                  </a:cubicBezTo>
                  <a:cubicBezTo>
                    <a:pt x="2504" y="1979"/>
                    <a:pt x="2406" y="1665"/>
                    <a:pt x="2264" y="1381"/>
                  </a:cubicBezTo>
                  <a:cubicBezTo>
                    <a:pt x="2723" y="1153"/>
                    <a:pt x="2918" y="676"/>
                    <a:pt x="2930" y="174"/>
                  </a:cubicBezTo>
                  <a:cubicBezTo>
                    <a:pt x="2932" y="147"/>
                    <a:pt x="2908" y="131"/>
                    <a:pt x="2886" y="131"/>
                  </a:cubicBezTo>
                  <a:cubicBezTo>
                    <a:pt x="2870" y="131"/>
                    <a:pt x="2855" y="139"/>
                    <a:pt x="2850" y="157"/>
                  </a:cubicBezTo>
                  <a:cubicBezTo>
                    <a:pt x="2756" y="577"/>
                    <a:pt x="2533" y="957"/>
                    <a:pt x="2109" y="1098"/>
                  </a:cubicBezTo>
                  <a:cubicBezTo>
                    <a:pt x="2064" y="1024"/>
                    <a:pt x="2019" y="954"/>
                    <a:pt x="1976" y="891"/>
                  </a:cubicBezTo>
                  <a:cubicBezTo>
                    <a:pt x="1658" y="418"/>
                    <a:pt x="1193" y="61"/>
                    <a:pt x="619" y="2"/>
                  </a:cubicBezTo>
                  <a:cubicBezTo>
                    <a:pt x="614" y="1"/>
                    <a:pt x="608" y="1"/>
                    <a:pt x="603" y="1"/>
                  </a:cubicBezTo>
                  <a:close/>
                </a:path>
              </a:pathLst>
            </a:custGeom>
            <a:solidFill>
              <a:srgbClr val="E592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3"/>
            <p:cNvSpPr/>
            <p:nvPr/>
          </p:nvSpPr>
          <p:spPr>
            <a:xfrm>
              <a:off x="6181250" y="4068950"/>
              <a:ext cx="37400" cy="80875"/>
            </a:xfrm>
            <a:custGeom>
              <a:avLst/>
              <a:gdLst/>
              <a:ahLst/>
              <a:cxnLst/>
              <a:rect l="l" t="t" r="r" b="b"/>
              <a:pathLst>
                <a:path w="1496" h="3235" extrusionOk="0">
                  <a:moveTo>
                    <a:pt x="50" y="1"/>
                  </a:moveTo>
                  <a:cubicBezTo>
                    <a:pt x="26" y="1"/>
                    <a:pt x="0" y="23"/>
                    <a:pt x="10" y="50"/>
                  </a:cubicBezTo>
                  <a:cubicBezTo>
                    <a:pt x="425" y="1105"/>
                    <a:pt x="866" y="2150"/>
                    <a:pt x="1313" y="3191"/>
                  </a:cubicBezTo>
                  <a:cubicBezTo>
                    <a:pt x="1326" y="3222"/>
                    <a:pt x="1353" y="3235"/>
                    <a:pt x="1381" y="3235"/>
                  </a:cubicBezTo>
                  <a:cubicBezTo>
                    <a:pt x="1435" y="3235"/>
                    <a:pt x="1495" y="3186"/>
                    <a:pt x="1472" y="3125"/>
                  </a:cubicBezTo>
                  <a:cubicBezTo>
                    <a:pt x="1067" y="2062"/>
                    <a:pt x="552" y="1054"/>
                    <a:pt x="81" y="22"/>
                  </a:cubicBezTo>
                  <a:cubicBezTo>
                    <a:pt x="75" y="7"/>
                    <a:pt x="63" y="1"/>
                    <a:pt x="5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3"/>
            <p:cNvSpPr/>
            <p:nvPr/>
          </p:nvSpPr>
          <p:spPr>
            <a:xfrm>
              <a:off x="4977075" y="3792350"/>
              <a:ext cx="188550" cy="162625"/>
            </a:xfrm>
            <a:custGeom>
              <a:avLst/>
              <a:gdLst/>
              <a:ahLst/>
              <a:cxnLst/>
              <a:rect l="l" t="t" r="r" b="b"/>
              <a:pathLst>
                <a:path w="7542" h="6505" extrusionOk="0">
                  <a:moveTo>
                    <a:pt x="3590" y="1"/>
                  </a:moveTo>
                  <a:cubicBezTo>
                    <a:pt x="3352" y="1"/>
                    <a:pt x="3095" y="151"/>
                    <a:pt x="2838" y="565"/>
                  </a:cubicBezTo>
                  <a:cubicBezTo>
                    <a:pt x="2838" y="565"/>
                    <a:pt x="2651" y="435"/>
                    <a:pt x="2392" y="435"/>
                  </a:cubicBezTo>
                  <a:cubicBezTo>
                    <a:pt x="2097" y="435"/>
                    <a:pt x="1709" y="604"/>
                    <a:pt x="1395" y="1325"/>
                  </a:cubicBezTo>
                  <a:cubicBezTo>
                    <a:pt x="1395" y="1325"/>
                    <a:pt x="1232" y="1246"/>
                    <a:pt x="1034" y="1246"/>
                  </a:cubicBezTo>
                  <a:cubicBezTo>
                    <a:pt x="816" y="1246"/>
                    <a:pt x="556" y="1342"/>
                    <a:pt x="426" y="1743"/>
                  </a:cubicBezTo>
                  <a:cubicBezTo>
                    <a:pt x="0" y="3056"/>
                    <a:pt x="1139" y="4890"/>
                    <a:pt x="4487" y="6505"/>
                  </a:cubicBezTo>
                  <a:lnTo>
                    <a:pt x="6003" y="4716"/>
                  </a:lnTo>
                  <a:cubicBezTo>
                    <a:pt x="6003" y="4716"/>
                    <a:pt x="7542" y="1405"/>
                    <a:pt x="4729" y="1081"/>
                  </a:cubicBezTo>
                  <a:cubicBezTo>
                    <a:pt x="4729" y="1081"/>
                    <a:pt x="4228" y="1"/>
                    <a:pt x="3590" y="1"/>
                  </a:cubicBezTo>
                  <a:close/>
                </a:path>
              </a:pathLst>
            </a:custGeom>
            <a:solidFill>
              <a:srgbClr val="F5AD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3"/>
            <p:cNvSpPr/>
            <p:nvPr/>
          </p:nvSpPr>
          <p:spPr>
            <a:xfrm>
              <a:off x="5003750" y="3802675"/>
              <a:ext cx="106500" cy="97650"/>
            </a:xfrm>
            <a:custGeom>
              <a:avLst/>
              <a:gdLst/>
              <a:ahLst/>
              <a:cxnLst/>
              <a:rect l="l" t="t" r="r" b="b"/>
              <a:pathLst>
                <a:path w="4260" h="3906" extrusionOk="0">
                  <a:moveTo>
                    <a:pt x="1878" y="1"/>
                  </a:moveTo>
                  <a:cubicBezTo>
                    <a:pt x="1861" y="1"/>
                    <a:pt x="1843" y="10"/>
                    <a:pt x="1836" y="29"/>
                  </a:cubicBezTo>
                  <a:cubicBezTo>
                    <a:pt x="1683" y="509"/>
                    <a:pt x="1715" y="1021"/>
                    <a:pt x="2070" y="1386"/>
                  </a:cubicBezTo>
                  <a:cubicBezTo>
                    <a:pt x="1842" y="1609"/>
                    <a:pt x="1646" y="1873"/>
                    <a:pt x="1597" y="2158"/>
                  </a:cubicBezTo>
                  <a:cubicBezTo>
                    <a:pt x="1535" y="2527"/>
                    <a:pt x="1681" y="2971"/>
                    <a:pt x="1998" y="3141"/>
                  </a:cubicBezTo>
                  <a:cubicBezTo>
                    <a:pt x="1923" y="3179"/>
                    <a:pt x="1844" y="3196"/>
                    <a:pt x="1763" y="3196"/>
                  </a:cubicBezTo>
                  <a:cubicBezTo>
                    <a:pt x="1336" y="3196"/>
                    <a:pt x="876" y="2718"/>
                    <a:pt x="726" y="2359"/>
                  </a:cubicBezTo>
                  <a:cubicBezTo>
                    <a:pt x="515" y="1865"/>
                    <a:pt x="447" y="1328"/>
                    <a:pt x="431" y="796"/>
                  </a:cubicBezTo>
                  <a:cubicBezTo>
                    <a:pt x="430" y="781"/>
                    <a:pt x="418" y="773"/>
                    <a:pt x="408" y="773"/>
                  </a:cubicBezTo>
                  <a:cubicBezTo>
                    <a:pt x="400" y="773"/>
                    <a:pt x="393" y="778"/>
                    <a:pt x="390" y="787"/>
                  </a:cubicBezTo>
                  <a:cubicBezTo>
                    <a:pt x="234" y="1537"/>
                    <a:pt x="146" y="2373"/>
                    <a:pt x="738" y="2969"/>
                  </a:cubicBezTo>
                  <a:cubicBezTo>
                    <a:pt x="826" y="3055"/>
                    <a:pt x="921" y="3141"/>
                    <a:pt x="1023" y="3215"/>
                  </a:cubicBezTo>
                  <a:cubicBezTo>
                    <a:pt x="1029" y="3410"/>
                    <a:pt x="910" y="3510"/>
                    <a:pt x="705" y="3553"/>
                  </a:cubicBezTo>
                  <a:cubicBezTo>
                    <a:pt x="625" y="3570"/>
                    <a:pt x="532" y="3580"/>
                    <a:pt x="439" y="3580"/>
                  </a:cubicBezTo>
                  <a:cubicBezTo>
                    <a:pt x="318" y="3580"/>
                    <a:pt x="195" y="3563"/>
                    <a:pt x="97" y="3520"/>
                  </a:cubicBezTo>
                  <a:cubicBezTo>
                    <a:pt x="89" y="3517"/>
                    <a:pt x="81" y="3515"/>
                    <a:pt x="73" y="3515"/>
                  </a:cubicBezTo>
                  <a:cubicBezTo>
                    <a:pt x="26" y="3515"/>
                    <a:pt x="1" y="3582"/>
                    <a:pt x="29" y="3623"/>
                  </a:cubicBezTo>
                  <a:cubicBezTo>
                    <a:pt x="176" y="3814"/>
                    <a:pt x="388" y="3905"/>
                    <a:pt x="609" y="3905"/>
                  </a:cubicBezTo>
                  <a:cubicBezTo>
                    <a:pt x="710" y="3905"/>
                    <a:pt x="813" y="3887"/>
                    <a:pt x="912" y="3850"/>
                  </a:cubicBezTo>
                  <a:cubicBezTo>
                    <a:pt x="1150" y="3766"/>
                    <a:pt x="1228" y="3537"/>
                    <a:pt x="1179" y="3322"/>
                  </a:cubicBezTo>
                  <a:lnTo>
                    <a:pt x="1179" y="3322"/>
                  </a:lnTo>
                  <a:cubicBezTo>
                    <a:pt x="1357" y="3426"/>
                    <a:pt x="1546" y="3492"/>
                    <a:pt x="1732" y="3492"/>
                  </a:cubicBezTo>
                  <a:cubicBezTo>
                    <a:pt x="1938" y="3492"/>
                    <a:pt x="2139" y="3410"/>
                    <a:pt x="2318" y="3209"/>
                  </a:cubicBezTo>
                  <a:cubicBezTo>
                    <a:pt x="2353" y="3209"/>
                    <a:pt x="2385" y="3205"/>
                    <a:pt x="2420" y="3197"/>
                  </a:cubicBezTo>
                  <a:cubicBezTo>
                    <a:pt x="3182" y="3039"/>
                    <a:pt x="3719" y="2502"/>
                    <a:pt x="4252" y="1978"/>
                  </a:cubicBezTo>
                  <a:cubicBezTo>
                    <a:pt x="4260" y="1970"/>
                    <a:pt x="4254" y="1961"/>
                    <a:pt x="4247" y="1961"/>
                  </a:cubicBezTo>
                  <a:cubicBezTo>
                    <a:pt x="4244" y="1961"/>
                    <a:pt x="4242" y="1961"/>
                    <a:pt x="4240" y="1963"/>
                  </a:cubicBezTo>
                  <a:cubicBezTo>
                    <a:pt x="3803" y="2267"/>
                    <a:pt x="3318" y="2646"/>
                    <a:pt x="2797" y="2789"/>
                  </a:cubicBezTo>
                  <a:cubicBezTo>
                    <a:pt x="2700" y="2816"/>
                    <a:pt x="2600" y="2830"/>
                    <a:pt x="2504" y="2830"/>
                  </a:cubicBezTo>
                  <a:cubicBezTo>
                    <a:pt x="2164" y="2830"/>
                    <a:pt x="1874" y="2652"/>
                    <a:pt x="1933" y="2226"/>
                  </a:cubicBezTo>
                  <a:cubicBezTo>
                    <a:pt x="1947" y="2119"/>
                    <a:pt x="2004" y="2017"/>
                    <a:pt x="2062" y="1928"/>
                  </a:cubicBezTo>
                  <a:cubicBezTo>
                    <a:pt x="2428" y="1383"/>
                    <a:pt x="3058" y="843"/>
                    <a:pt x="3746" y="843"/>
                  </a:cubicBezTo>
                  <a:cubicBezTo>
                    <a:pt x="3829" y="843"/>
                    <a:pt x="3912" y="851"/>
                    <a:pt x="3996" y="867"/>
                  </a:cubicBezTo>
                  <a:cubicBezTo>
                    <a:pt x="4005" y="869"/>
                    <a:pt x="4014" y="870"/>
                    <a:pt x="4023" y="870"/>
                  </a:cubicBezTo>
                  <a:cubicBezTo>
                    <a:pt x="4158" y="870"/>
                    <a:pt x="4220" y="664"/>
                    <a:pt x="4074" y="632"/>
                  </a:cubicBezTo>
                  <a:cubicBezTo>
                    <a:pt x="3949" y="602"/>
                    <a:pt x="3825" y="588"/>
                    <a:pt x="3703" y="588"/>
                  </a:cubicBezTo>
                  <a:cubicBezTo>
                    <a:pt x="3271" y="588"/>
                    <a:pt x="2858" y="760"/>
                    <a:pt x="2500" y="1025"/>
                  </a:cubicBezTo>
                  <a:cubicBezTo>
                    <a:pt x="2439" y="1068"/>
                    <a:pt x="2375" y="1119"/>
                    <a:pt x="2308" y="1177"/>
                  </a:cubicBezTo>
                  <a:cubicBezTo>
                    <a:pt x="1955" y="902"/>
                    <a:pt x="1869" y="472"/>
                    <a:pt x="1916" y="44"/>
                  </a:cubicBezTo>
                  <a:cubicBezTo>
                    <a:pt x="1920" y="15"/>
                    <a:pt x="1899" y="1"/>
                    <a:pt x="1878" y="1"/>
                  </a:cubicBezTo>
                  <a:close/>
                </a:path>
              </a:pathLst>
            </a:custGeom>
            <a:solidFill>
              <a:srgbClr val="E592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3"/>
            <p:cNvSpPr/>
            <p:nvPr/>
          </p:nvSpPr>
          <p:spPr>
            <a:xfrm>
              <a:off x="5023175" y="3867475"/>
              <a:ext cx="70175" cy="364375"/>
            </a:xfrm>
            <a:custGeom>
              <a:avLst/>
              <a:gdLst/>
              <a:ahLst/>
              <a:cxnLst/>
              <a:rect l="l" t="t" r="r" b="b"/>
              <a:pathLst>
                <a:path w="2807" h="14575" extrusionOk="0">
                  <a:moveTo>
                    <a:pt x="2807" y="0"/>
                  </a:moveTo>
                  <a:lnTo>
                    <a:pt x="2807" y="0"/>
                  </a:lnTo>
                  <a:cubicBezTo>
                    <a:pt x="2547" y="215"/>
                    <a:pt x="2266" y="398"/>
                    <a:pt x="1946" y="514"/>
                  </a:cubicBezTo>
                  <a:lnTo>
                    <a:pt x="31" y="14128"/>
                  </a:lnTo>
                  <a:cubicBezTo>
                    <a:pt x="0" y="14341"/>
                    <a:pt x="150" y="14538"/>
                    <a:pt x="361" y="14569"/>
                  </a:cubicBezTo>
                  <a:cubicBezTo>
                    <a:pt x="380" y="14573"/>
                    <a:pt x="399" y="14574"/>
                    <a:pt x="417" y="14574"/>
                  </a:cubicBezTo>
                  <a:cubicBezTo>
                    <a:pt x="428" y="14574"/>
                    <a:pt x="438" y="14574"/>
                    <a:pt x="449" y="14573"/>
                  </a:cubicBezTo>
                  <a:cubicBezTo>
                    <a:pt x="625" y="14557"/>
                    <a:pt x="777" y="14423"/>
                    <a:pt x="801" y="14239"/>
                  </a:cubicBezTo>
                  <a:lnTo>
                    <a:pt x="2807" y="0"/>
                  </a:lnTo>
                  <a:close/>
                </a:path>
              </a:pathLst>
            </a:custGeom>
            <a:solidFill>
              <a:srgbClr val="7449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3"/>
            <p:cNvSpPr/>
            <p:nvPr/>
          </p:nvSpPr>
          <p:spPr>
            <a:xfrm>
              <a:off x="5099525" y="3928300"/>
              <a:ext cx="62475" cy="62475"/>
            </a:xfrm>
            <a:custGeom>
              <a:avLst/>
              <a:gdLst/>
              <a:ahLst/>
              <a:cxnLst/>
              <a:rect l="l" t="t" r="r" b="b"/>
              <a:pathLst>
                <a:path w="2499" h="2499" extrusionOk="0">
                  <a:moveTo>
                    <a:pt x="2425" y="0"/>
                  </a:moveTo>
                  <a:cubicBezTo>
                    <a:pt x="2411" y="0"/>
                    <a:pt x="2397" y="5"/>
                    <a:pt x="2384" y="16"/>
                  </a:cubicBezTo>
                  <a:cubicBezTo>
                    <a:pt x="1984" y="339"/>
                    <a:pt x="1677" y="763"/>
                    <a:pt x="1326" y="1140"/>
                  </a:cubicBezTo>
                  <a:cubicBezTo>
                    <a:pt x="939" y="1554"/>
                    <a:pt x="509" y="1929"/>
                    <a:pt x="83" y="2302"/>
                  </a:cubicBezTo>
                  <a:cubicBezTo>
                    <a:pt x="0" y="2376"/>
                    <a:pt x="77" y="2499"/>
                    <a:pt x="169" y="2499"/>
                  </a:cubicBezTo>
                  <a:cubicBezTo>
                    <a:pt x="186" y="2499"/>
                    <a:pt x="204" y="2494"/>
                    <a:pt x="222" y="2484"/>
                  </a:cubicBezTo>
                  <a:cubicBezTo>
                    <a:pt x="693" y="2212"/>
                    <a:pt x="1054" y="1859"/>
                    <a:pt x="1419" y="1458"/>
                  </a:cubicBezTo>
                  <a:cubicBezTo>
                    <a:pt x="1800" y="1034"/>
                    <a:pt x="2201" y="589"/>
                    <a:pt x="2470" y="87"/>
                  </a:cubicBezTo>
                  <a:cubicBezTo>
                    <a:pt x="2499" y="40"/>
                    <a:pt x="2465" y="0"/>
                    <a:pt x="24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3"/>
            <p:cNvSpPr/>
            <p:nvPr/>
          </p:nvSpPr>
          <p:spPr>
            <a:xfrm>
              <a:off x="5566900" y="4120325"/>
              <a:ext cx="155425" cy="169200"/>
            </a:xfrm>
            <a:custGeom>
              <a:avLst/>
              <a:gdLst/>
              <a:ahLst/>
              <a:cxnLst/>
              <a:rect l="l" t="t" r="r" b="b"/>
              <a:pathLst>
                <a:path w="6217" h="6768" extrusionOk="0">
                  <a:moveTo>
                    <a:pt x="1306" y="1"/>
                  </a:moveTo>
                  <a:cubicBezTo>
                    <a:pt x="962" y="1"/>
                    <a:pt x="611" y="22"/>
                    <a:pt x="257" y="69"/>
                  </a:cubicBezTo>
                  <a:cubicBezTo>
                    <a:pt x="257" y="69"/>
                    <a:pt x="52" y="273"/>
                    <a:pt x="17" y="341"/>
                  </a:cubicBezTo>
                  <a:cubicBezTo>
                    <a:pt x="1" y="1048"/>
                    <a:pt x="171" y="5360"/>
                    <a:pt x="572" y="6768"/>
                  </a:cubicBezTo>
                  <a:cubicBezTo>
                    <a:pt x="572" y="6768"/>
                    <a:pt x="1709" y="4592"/>
                    <a:pt x="3172" y="3783"/>
                  </a:cubicBezTo>
                  <a:cubicBezTo>
                    <a:pt x="4637" y="2972"/>
                    <a:pt x="5997" y="2087"/>
                    <a:pt x="6217" y="1259"/>
                  </a:cubicBezTo>
                  <a:cubicBezTo>
                    <a:pt x="6217" y="1259"/>
                    <a:pt x="3980" y="1"/>
                    <a:pt x="1306" y="1"/>
                  </a:cubicBezTo>
                  <a:close/>
                </a:path>
              </a:pathLst>
            </a:custGeom>
            <a:solidFill>
              <a:srgbClr val="F5AD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3"/>
            <p:cNvSpPr/>
            <p:nvPr/>
          </p:nvSpPr>
          <p:spPr>
            <a:xfrm>
              <a:off x="5387275" y="3574125"/>
              <a:ext cx="718175" cy="552325"/>
            </a:xfrm>
            <a:custGeom>
              <a:avLst/>
              <a:gdLst/>
              <a:ahLst/>
              <a:cxnLst/>
              <a:rect l="l" t="t" r="r" b="b"/>
              <a:pathLst>
                <a:path w="28727" h="22093" extrusionOk="0">
                  <a:moveTo>
                    <a:pt x="9835" y="1"/>
                  </a:moveTo>
                  <a:cubicBezTo>
                    <a:pt x="8711" y="1"/>
                    <a:pt x="7491" y="278"/>
                    <a:pt x="6243" y="1025"/>
                  </a:cubicBezTo>
                  <a:cubicBezTo>
                    <a:pt x="1435" y="3906"/>
                    <a:pt x="2539" y="8446"/>
                    <a:pt x="2539" y="8446"/>
                  </a:cubicBezTo>
                  <a:cubicBezTo>
                    <a:pt x="1" y="13420"/>
                    <a:pt x="2965" y="17807"/>
                    <a:pt x="3088" y="17921"/>
                  </a:cubicBezTo>
                  <a:cubicBezTo>
                    <a:pt x="6340" y="20992"/>
                    <a:pt x="9917" y="22093"/>
                    <a:pt x="13168" y="22093"/>
                  </a:cubicBezTo>
                  <a:cubicBezTo>
                    <a:pt x="17409" y="22093"/>
                    <a:pt x="21095" y="20221"/>
                    <a:pt x="22783" y="18411"/>
                  </a:cubicBezTo>
                  <a:cubicBezTo>
                    <a:pt x="28726" y="12029"/>
                    <a:pt x="25176" y="3615"/>
                    <a:pt x="20582" y="1990"/>
                  </a:cubicBezTo>
                  <a:cubicBezTo>
                    <a:pt x="19759" y="1698"/>
                    <a:pt x="18990" y="1594"/>
                    <a:pt x="18311" y="1594"/>
                  </a:cubicBezTo>
                  <a:cubicBezTo>
                    <a:pt x="16600" y="1594"/>
                    <a:pt x="15463" y="2259"/>
                    <a:pt x="15463" y="2259"/>
                  </a:cubicBezTo>
                  <a:cubicBezTo>
                    <a:pt x="15463" y="2259"/>
                    <a:pt x="13044" y="1"/>
                    <a:pt x="983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3"/>
            <p:cNvSpPr/>
            <p:nvPr/>
          </p:nvSpPr>
          <p:spPr>
            <a:xfrm>
              <a:off x="5571925" y="4064400"/>
              <a:ext cx="171850" cy="76300"/>
            </a:xfrm>
            <a:custGeom>
              <a:avLst/>
              <a:gdLst/>
              <a:ahLst/>
              <a:cxnLst/>
              <a:rect l="l" t="t" r="r" b="b"/>
              <a:pathLst>
                <a:path w="6874" h="3052" extrusionOk="0">
                  <a:moveTo>
                    <a:pt x="0" y="1"/>
                  </a:moveTo>
                  <a:lnTo>
                    <a:pt x="0" y="1"/>
                  </a:lnTo>
                  <a:cubicBezTo>
                    <a:pt x="2" y="93"/>
                    <a:pt x="29" y="1064"/>
                    <a:pt x="56" y="2101"/>
                  </a:cubicBezTo>
                  <a:cubicBezTo>
                    <a:pt x="831" y="2543"/>
                    <a:pt x="2168" y="3051"/>
                    <a:pt x="4250" y="3051"/>
                  </a:cubicBezTo>
                  <a:cubicBezTo>
                    <a:pt x="4827" y="3051"/>
                    <a:pt x="5462" y="3012"/>
                    <a:pt x="6157" y="2922"/>
                  </a:cubicBezTo>
                  <a:lnTo>
                    <a:pt x="6874" y="69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5AD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3"/>
            <p:cNvSpPr/>
            <p:nvPr/>
          </p:nvSpPr>
          <p:spPr>
            <a:xfrm>
              <a:off x="5573300" y="4116850"/>
              <a:ext cx="152600" cy="79500"/>
            </a:xfrm>
            <a:custGeom>
              <a:avLst/>
              <a:gdLst/>
              <a:ahLst/>
              <a:cxnLst/>
              <a:rect l="l" t="t" r="r" b="b"/>
              <a:pathLst>
                <a:path w="6104" h="3180" extrusionOk="0">
                  <a:moveTo>
                    <a:pt x="1" y="1"/>
                  </a:moveTo>
                  <a:lnTo>
                    <a:pt x="1" y="1"/>
                  </a:lnTo>
                  <a:cubicBezTo>
                    <a:pt x="36" y="1252"/>
                    <a:pt x="70" y="2603"/>
                    <a:pt x="70" y="2603"/>
                  </a:cubicBezTo>
                  <a:cubicBezTo>
                    <a:pt x="70" y="2603"/>
                    <a:pt x="918" y="3179"/>
                    <a:pt x="2277" y="3179"/>
                  </a:cubicBezTo>
                  <a:cubicBezTo>
                    <a:pt x="3222" y="3179"/>
                    <a:pt x="4415" y="2900"/>
                    <a:pt x="5741" y="1955"/>
                  </a:cubicBezTo>
                  <a:lnTo>
                    <a:pt x="6104" y="822"/>
                  </a:lnTo>
                  <a:lnTo>
                    <a:pt x="6104" y="822"/>
                  </a:lnTo>
                  <a:cubicBezTo>
                    <a:pt x="5406" y="913"/>
                    <a:pt x="4770" y="952"/>
                    <a:pt x="4191" y="952"/>
                  </a:cubicBezTo>
                  <a:cubicBezTo>
                    <a:pt x="2111" y="952"/>
                    <a:pt x="775" y="445"/>
                    <a:pt x="1" y="1"/>
                  </a:cubicBezTo>
                  <a:close/>
                </a:path>
              </a:pathLst>
            </a:custGeom>
            <a:solidFill>
              <a:srgbClr val="F5AD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3"/>
            <p:cNvSpPr/>
            <p:nvPr/>
          </p:nvSpPr>
          <p:spPr>
            <a:xfrm>
              <a:off x="5370375" y="3692825"/>
              <a:ext cx="582900" cy="419625"/>
            </a:xfrm>
            <a:custGeom>
              <a:avLst/>
              <a:gdLst/>
              <a:ahLst/>
              <a:cxnLst/>
              <a:rect l="l" t="t" r="r" b="b"/>
              <a:pathLst>
                <a:path w="23316" h="16785" extrusionOk="0">
                  <a:moveTo>
                    <a:pt x="14670" y="0"/>
                  </a:moveTo>
                  <a:cubicBezTo>
                    <a:pt x="14670" y="0"/>
                    <a:pt x="10152" y="1729"/>
                    <a:pt x="5985" y="2752"/>
                  </a:cubicBezTo>
                  <a:cubicBezTo>
                    <a:pt x="5583" y="2858"/>
                    <a:pt x="5188" y="2989"/>
                    <a:pt x="4797" y="3071"/>
                  </a:cubicBezTo>
                  <a:cubicBezTo>
                    <a:pt x="4797" y="3071"/>
                    <a:pt x="1" y="10379"/>
                    <a:pt x="4758" y="14433"/>
                  </a:cubicBezTo>
                  <a:cubicBezTo>
                    <a:pt x="5227" y="14833"/>
                    <a:pt x="6636" y="15640"/>
                    <a:pt x="6636" y="15640"/>
                  </a:cubicBezTo>
                  <a:cubicBezTo>
                    <a:pt x="8312" y="16422"/>
                    <a:pt x="10274" y="16785"/>
                    <a:pt x="12265" y="16785"/>
                  </a:cubicBezTo>
                  <a:cubicBezTo>
                    <a:pt x="15815" y="16785"/>
                    <a:pt x="19456" y="15630"/>
                    <a:pt x="21719" y="13634"/>
                  </a:cubicBezTo>
                  <a:lnTo>
                    <a:pt x="23315" y="9467"/>
                  </a:lnTo>
                  <a:lnTo>
                    <a:pt x="23315" y="9467"/>
                  </a:lnTo>
                  <a:cubicBezTo>
                    <a:pt x="23315" y="9467"/>
                    <a:pt x="23315" y="9467"/>
                    <a:pt x="23315" y="9467"/>
                  </a:cubicBezTo>
                  <a:cubicBezTo>
                    <a:pt x="23307" y="9467"/>
                    <a:pt x="16255" y="5132"/>
                    <a:pt x="14670" y="0"/>
                  </a:cubicBezTo>
                  <a:close/>
                </a:path>
              </a:pathLst>
            </a:custGeom>
            <a:solidFill>
              <a:srgbClr val="F5AD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3"/>
            <p:cNvSpPr/>
            <p:nvPr/>
          </p:nvSpPr>
          <p:spPr>
            <a:xfrm>
              <a:off x="5586950" y="3866300"/>
              <a:ext cx="38525" cy="45275"/>
            </a:xfrm>
            <a:custGeom>
              <a:avLst/>
              <a:gdLst/>
              <a:ahLst/>
              <a:cxnLst/>
              <a:rect l="l" t="t" r="r" b="b"/>
              <a:pathLst>
                <a:path w="1541" h="1811" extrusionOk="0">
                  <a:moveTo>
                    <a:pt x="1119" y="0"/>
                  </a:moveTo>
                  <a:cubicBezTo>
                    <a:pt x="408" y="0"/>
                    <a:pt x="1" y="1255"/>
                    <a:pt x="586" y="1766"/>
                  </a:cubicBezTo>
                  <a:cubicBezTo>
                    <a:pt x="620" y="1796"/>
                    <a:pt x="661" y="1810"/>
                    <a:pt x="702" y="1810"/>
                  </a:cubicBezTo>
                  <a:cubicBezTo>
                    <a:pt x="799" y="1810"/>
                    <a:pt x="893" y="1733"/>
                    <a:pt x="885" y="1621"/>
                  </a:cubicBezTo>
                  <a:cubicBezTo>
                    <a:pt x="862" y="1346"/>
                    <a:pt x="721" y="1104"/>
                    <a:pt x="754" y="818"/>
                  </a:cubicBezTo>
                  <a:cubicBezTo>
                    <a:pt x="794" y="459"/>
                    <a:pt x="1113" y="234"/>
                    <a:pt x="1456" y="234"/>
                  </a:cubicBezTo>
                  <a:cubicBezTo>
                    <a:pt x="1457" y="234"/>
                    <a:pt x="1459" y="234"/>
                    <a:pt x="1460" y="234"/>
                  </a:cubicBezTo>
                  <a:cubicBezTo>
                    <a:pt x="1530" y="234"/>
                    <a:pt x="1540" y="139"/>
                    <a:pt x="1487" y="109"/>
                  </a:cubicBezTo>
                  <a:cubicBezTo>
                    <a:pt x="1358" y="34"/>
                    <a:pt x="1235" y="0"/>
                    <a:pt x="1119" y="0"/>
                  </a:cubicBezTo>
                  <a:close/>
                </a:path>
              </a:pathLst>
            </a:custGeom>
            <a:solidFill>
              <a:srgbClr val="E592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3"/>
            <p:cNvSpPr/>
            <p:nvPr/>
          </p:nvSpPr>
          <p:spPr>
            <a:xfrm>
              <a:off x="5580625" y="3949600"/>
              <a:ext cx="88900" cy="45625"/>
            </a:xfrm>
            <a:custGeom>
              <a:avLst/>
              <a:gdLst/>
              <a:ahLst/>
              <a:cxnLst/>
              <a:rect l="l" t="t" r="r" b="b"/>
              <a:pathLst>
                <a:path w="3556" h="1825" extrusionOk="0">
                  <a:moveTo>
                    <a:pt x="40" y="0"/>
                  </a:moveTo>
                  <a:cubicBezTo>
                    <a:pt x="21" y="0"/>
                    <a:pt x="1" y="15"/>
                    <a:pt x="1" y="40"/>
                  </a:cubicBezTo>
                  <a:cubicBezTo>
                    <a:pt x="21" y="944"/>
                    <a:pt x="474" y="1642"/>
                    <a:pt x="1398" y="1802"/>
                  </a:cubicBezTo>
                  <a:cubicBezTo>
                    <a:pt x="1484" y="1817"/>
                    <a:pt x="1570" y="1824"/>
                    <a:pt x="1654" y="1824"/>
                  </a:cubicBezTo>
                  <a:cubicBezTo>
                    <a:pt x="2536" y="1824"/>
                    <a:pt x="3275" y="1044"/>
                    <a:pt x="3537" y="245"/>
                  </a:cubicBezTo>
                  <a:cubicBezTo>
                    <a:pt x="3556" y="183"/>
                    <a:pt x="3503" y="140"/>
                    <a:pt x="3450" y="140"/>
                  </a:cubicBezTo>
                  <a:cubicBezTo>
                    <a:pt x="3429" y="140"/>
                    <a:pt x="3408" y="147"/>
                    <a:pt x="3391" y="163"/>
                  </a:cubicBezTo>
                  <a:cubicBezTo>
                    <a:pt x="2799" y="743"/>
                    <a:pt x="2566" y="1315"/>
                    <a:pt x="1621" y="1331"/>
                  </a:cubicBezTo>
                  <a:cubicBezTo>
                    <a:pt x="1613" y="1331"/>
                    <a:pt x="1605" y="1331"/>
                    <a:pt x="1598" y="1331"/>
                  </a:cubicBezTo>
                  <a:cubicBezTo>
                    <a:pt x="820" y="1331"/>
                    <a:pt x="283" y="732"/>
                    <a:pt x="74" y="26"/>
                  </a:cubicBezTo>
                  <a:cubicBezTo>
                    <a:pt x="69" y="8"/>
                    <a:pt x="55" y="0"/>
                    <a:pt x="40" y="0"/>
                  </a:cubicBezTo>
                  <a:close/>
                </a:path>
              </a:pathLst>
            </a:custGeom>
            <a:solidFill>
              <a:srgbClr val="E592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3"/>
            <p:cNvSpPr/>
            <p:nvPr/>
          </p:nvSpPr>
          <p:spPr>
            <a:xfrm>
              <a:off x="5758150" y="3911875"/>
              <a:ext cx="105850" cy="82375"/>
            </a:xfrm>
            <a:custGeom>
              <a:avLst/>
              <a:gdLst/>
              <a:ahLst/>
              <a:cxnLst/>
              <a:rect l="l" t="t" r="r" b="b"/>
              <a:pathLst>
                <a:path w="4234" h="3295" extrusionOk="0">
                  <a:moveTo>
                    <a:pt x="2109" y="0"/>
                  </a:moveTo>
                  <a:cubicBezTo>
                    <a:pt x="1620" y="0"/>
                    <a:pt x="1116" y="154"/>
                    <a:pt x="746" y="466"/>
                  </a:cubicBezTo>
                  <a:cubicBezTo>
                    <a:pt x="208" y="797"/>
                    <a:pt x="1" y="1603"/>
                    <a:pt x="259" y="2164"/>
                  </a:cubicBezTo>
                  <a:cubicBezTo>
                    <a:pt x="429" y="2533"/>
                    <a:pt x="667" y="2803"/>
                    <a:pt x="1007" y="3027"/>
                  </a:cubicBezTo>
                  <a:cubicBezTo>
                    <a:pt x="1209" y="3160"/>
                    <a:pt x="1447" y="3215"/>
                    <a:pt x="1689" y="3250"/>
                  </a:cubicBezTo>
                  <a:cubicBezTo>
                    <a:pt x="1835" y="3280"/>
                    <a:pt x="1984" y="3295"/>
                    <a:pt x="2134" y="3295"/>
                  </a:cubicBezTo>
                  <a:cubicBezTo>
                    <a:pt x="2598" y="3295"/>
                    <a:pt x="3061" y="3151"/>
                    <a:pt x="3400" y="2856"/>
                  </a:cubicBezTo>
                  <a:cubicBezTo>
                    <a:pt x="3664" y="2648"/>
                    <a:pt x="3871" y="2375"/>
                    <a:pt x="3965" y="2053"/>
                  </a:cubicBezTo>
                  <a:cubicBezTo>
                    <a:pt x="4233" y="1123"/>
                    <a:pt x="3434" y="220"/>
                    <a:pt x="2551" y="44"/>
                  </a:cubicBezTo>
                  <a:cubicBezTo>
                    <a:pt x="2408" y="15"/>
                    <a:pt x="2259" y="0"/>
                    <a:pt x="2109" y="0"/>
                  </a:cubicBezTo>
                  <a:close/>
                </a:path>
              </a:pathLst>
            </a:custGeom>
            <a:solidFill>
              <a:srgbClr val="E592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3"/>
            <p:cNvSpPr/>
            <p:nvPr/>
          </p:nvSpPr>
          <p:spPr>
            <a:xfrm>
              <a:off x="5440500" y="3847725"/>
              <a:ext cx="107875" cy="81675"/>
            </a:xfrm>
            <a:custGeom>
              <a:avLst/>
              <a:gdLst/>
              <a:ahLst/>
              <a:cxnLst/>
              <a:rect l="l" t="t" r="r" b="b"/>
              <a:pathLst>
                <a:path w="4315" h="3267" extrusionOk="0">
                  <a:moveTo>
                    <a:pt x="2122" y="0"/>
                  </a:moveTo>
                  <a:cubicBezTo>
                    <a:pt x="1927" y="0"/>
                    <a:pt x="1733" y="21"/>
                    <a:pt x="1549" y="61"/>
                  </a:cubicBezTo>
                  <a:cubicBezTo>
                    <a:pt x="564" y="274"/>
                    <a:pt x="0" y="1370"/>
                    <a:pt x="566" y="2261"/>
                  </a:cubicBezTo>
                  <a:cubicBezTo>
                    <a:pt x="877" y="2749"/>
                    <a:pt x="1367" y="3042"/>
                    <a:pt x="1900" y="3142"/>
                  </a:cubicBezTo>
                  <a:cubicBezTo>
                    <a:pt x="2094" y="3228"/>
                    <a:pt x="2316" y="3267"/>
                    <a:pt x="2542" y="3267"/>
                  </a:cubicBezTo>
                  <a:cubicBezTo>
                    <a:pt x="2932" y="3267"/>
                    <a:pt x="3333" y="3151"/>
                    <a:pt x="3618" y="2962"/>
                  </a:cubicBezTo>
                  <a:cubicBezTo>
                    <a:pt x="3926" y="2757"/>
                    <a:pt x="4180" y="2409"/>
                    <a:pt x="4235" y="2040"/>
                  </a:cubicBezTo>
                  <a:cubicBezTo>
                    <a:pt x="4315" y="1499"/>
                    <a:pt x="4120" y="1083"/>
                    <a:pt x="3780" y="684"/>
                  </a:cubicBezTo>
                  <a:cubicBezTo>
                    <a:pt x="3377" y="209"/>
                    <a:pt x="2741" y="0"/>
                    <a:pt x="2122" y="0"/>
                  </a:cubicBezTo>
                  <a:close/>
                </a:path>
              </a:pathLst>
            </a:custGeom>
            <a:solidFill>
              <a:srgbClr val="E592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3"/>
            <p:cNvSpPr/>
            <p:nvPr/>
          </p:nvSpPr>
          <p:spPr>
            <a:xfrm>
              <a:off x="5753450" y="3853175"/>
              <a:ext cx="85800" cy="46075"/>
            </a:xfrm>
            <a:custGeom>
              <a:avLst/>
              <a:gdLst/>
              <a:ahLst/>
              <a:cxnLst/>
              <a:rect l="l" t="t" r="r" b="b"/>
              <a:pathLst>
                <a:path w="3432" h="1843" extrusionOk="0">
                  <a:moveTo>
                    <a:pt x="1573" y="0"/>
                  </a:moveTo>
                  <a:cubicBezTo>
                    <a:pt x="953" y="0"/>
                    <a:pt x="355" y="414"/>
                    <a:pt x="33" y="912"/>
                  </a:cubicBezTo>
                  <a:cubicBezTo>
                    <a:pt x="0" y="965"/>
                    <a:pt x="46" y="1016"/>
                    <a:pt x="94" y="1016"/>
                  </a:cubicBezTo>
                  <a:cubicBezTo>
                    <a:pt x="109" y="1016"/>
                    <a:pt x="124" y="1011"/>
                    <a:pt x="137" y="998"/>
                  </a:cubicBezTo>
                  <a:cubicBezTo>
                    <a:pt x="536" y="634"/>
                    <a:pt x="1031" y="440"/>
                    <a:pt x="1491" y="440"/>
                  </a:cubicBezTo>
                  <a:cubicBezTo>
                    <a:pt x="2138" y="440"/>
                    <a:pt x="2718" y="823"/>
                    <a:pt x="2879" y="1660"/>
                  </a:cubicBezTo>
                  <a:cubicBezTo>
                    <a:pt x="2902" y="1787"/>
                    <a:pt x="2993" y="1842"/>
                    <a:pt x="3090" y="1842"/>
                  </a:cubicBezTo>
                  <a:cubicBezTo>
                    <a:pt x="3219" y="1842"/>
                    <a:pt x="3359" y="1746"/>
                    <a:pt x="3370" y="1595"/>
                  </a:cubicBezTo>
                  <a:cubicBezTo>
                    <a:pt x="3432" y="808"/>
                    <a:pt x="2647" y="279"/>
                    <a:pt x="1983" y="64"/>
                  </a:cubicBezTo>
                  <a:cubicBezTo>
                    <a:pt x="1847" y="21"/>
                    <a:pt x="1709" y="0"/>
                    <a:pt x="15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3"/>
            <p:cNvSpPr/>
            <p:nvPr/>
          </p:nvSpPr>
          <p:spPr>
            <a:xfrm>
              <a:off x="5498475" y="3808500"/>
              <a:ext cx="80125" cy="39800"/>
            </a:xfrm>
            <a:custGeom>
              <a:avLst/>
              <a:gdLst/>
              <a:ahLst/>
              <a:cxnLst/>
              <a:rect l="l" t="t" r="r" b="b"/>
              <a:pathLst>
                <a:path w="3205" h="1592" extrusionOk="0">
                  <a:moveTo>
                    <a:pt x="1517" y="0"/>
                  </a:moveTo>
                  <a:cubicBezTo>
                    <a:pt x="950" y="0"/>
                    <a:pt x="207" y="327"/>
                    <a:pt x="33" y="784"/>
                  </a:cubicBezTo>
                  <a:cubicBezTo>
                    <a:pt x="1" y="874"/>
                    <a:pt x="87" y="968"/>
                    <a:pt x="174" y="968"/>
                  </a:cubicBezTo>
                  <a:cubicBezTo>
                    <a:pt x="187" y="968"/>
                    <a:pt x="199" y="966"/>
                    <a:pt x="212" y="962"/>
                  </a:cubicBezTo>
                  <a:cubicBezTo>
                    <a:pt x="701" y="806"/>
                    <a:pt x="1056" y="409"/>
                    <a:pt x="1595" y="409"/>
                  </a:cubicBezTo>
                  <a:cubicBezTo>
                    <a:pt x="1649" y="409"/>
                    <a:pt x="1705" y="413"/>
                    <a:pt x="1762" y="421"/>
                  </a:cubicBezTo>
                  <a:cubicBezTo>
                    <a:pt x="2416" y="517"/>
                    <a:pt x="2523" y="1255"/>
                    <a:pt x="2957" y="1587"/>
                  </a:cubicBezTo>
                  <a:cubicBezTo>
                    <a:pt x="2962" y="1590"/>
                    <a:pt x="2968" y="1592"/>
                    <a:pt x="2974" y="1592"/>
                  </a:cubicBezTo>
                  <a:cubicBezTo>
                    <a:pt x="2992" y="1592"/>
                    <a:pt x="3010" y="1578"/>
                    <a:pt x="3014" y="1562"/>
                  </a:cubicBezTo>
                  <a:cubicBezTo>
                    <a:pt x="3205" y="944"/>
                    <a:pt x="2375" y="229"/>
                    <a:pt x="1865" y="52"/>
                  </a:cubicBezTo>
                  <a:cubicBezTo>
                    <a:pt x="1764" y="17"/>
                    <a:pt x="1645" y="0"/>
                    <a:pt x="1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3"/>
            <p:cNvSpPr/>
            <p:nvPr/>
          </p:nvSpPr>
          <p:spPr>
            <a:xfrm>
              <a:off x="5895875" y="3920100"/>
              <a:ext cx="140100" cy="121925"/>
            </a:xfrm>
            <a:custGeom>
              <a:avLst/>
              <a:gdLst/>
              <a:ahLst/>
              <a:cxnLst/>
              <a:rect l="l" t="t" r="r" b="b"/>
              <a:pathLst>
                <a:path w="5604" h="4877" extrusionOk="0">
                  <a:moveTo>
                    <a:pt x="3274" y="0"/>
                  </a:moveTo>
                  <a:cubicBezTo>
                    <a:pt x="2234" y="0"/>
                    <a:pt x="1044" y="876"/>
                    <a:pt x="1044" y="876"/>
                  </a:cubicBezTo>
                  <a:lnTo>
                    <a:pt x="1" y="4373"/>
                  </a:lnTo>
                  <a:cubicBezTo>
                    <a:pt x="395" y="4720"/>
                    <a:pt x="913" y="4876"/>
                    <a:pt x="1463" y="4876"/>
                  </a:cubicBezTo>
                  <a:cubicBezTo>
                    <a:pt x="3347" y="4876"/>
                    <a:pt x="5603" y="3045"/>
                    <a:pt x="4512" y="784"/>
                  </a:cubicBezTo>
                  <a:cubicBezTo>
                    <a:pt x="4230" y="199"/>
                    <a:pt x="3769" y="0"/>
                    <a:pt x="3274" y="0"/>
                  </a:cubicBezTo>
                  <a:close/>
                </a:path>
              </a:pathLst>
            </a:custGeom>
            <a:solidFill>
              <a:srgbClr val="F5AD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3"/>
            <p:cNvSpPr/>
            <p:nvPr/>
          </p:nvSpPr>
          <p:spPr>
            <a:xfrm>
              <a:off x="5906950" y="3953300"/>
              <a:ext cx="89850" cy="72125"/>
            </a:xfrm>
            <a:custGeom>
              <a:avLst/>
              <a:gdLst/>
              <a:ahLst/>
              <a:cxnLst/>
              <a:rect l="l" t="t" r="r" b="b"/>
              <a:pathLst>
                <a:path w="3594" h="2885" extrusionOk="0">
                  <a:moveTo>
                    <a:pt x="1923" y="1436"/>
                  </a:moveTo>
                  <a:cubicBezTo>
                    <a:pt x="2228" y="1436"/>
                    <a:pt x="2453" y="1531"/>
                    <a:pt x="2389" y="1843"/>
                  </a:cubicBezTo>
                  <a:cubicBezTo>
                    <a:pt x="2308" y="2246"/>
                    <a:pt x="1861" y="2449"/>
                    <a:pt x="1497" y="2449"/>
                  </a:cubicBezTo>
                  <a:cubicBezTo>
                    <a:pt x="1493" y="2449"/>
                    <a:pt x="1489" y="2449"/>
                    <a:pt x="1486" y="2449"/>
                  </a:cubicBezTo>
                  <a:cubicBezTo>
                    <a:pt x="1191" y="2449"/>
                    <a:pt x="918" y="2300"/>
                    <a:pt x="631" y="2291"/>
                  </a:cubicBezTo>
                  <a:cubicBezTo>
                    <a:pt x="635" y="2275"/>
                    <a:pt x="637" y="2263"/>
                    <a:pt x="644" y="2244"/>
                  </a:cubicBezTo>
                  <a:cubicBezTo>
                    <a:pt x="705" y="2019"/>
                    <a:pt x="818" y="1804"/>
                    <a:pt x="953" y="1605"/>
                  </a:cubicBezTo>
                  <a:cubicBezTo>
                    <a:pt x="1211" y="1537"/>
                    <a:pt x="1610" y="1436"/>
                    <a:pt x="1923" y="1436"/>
                  </a:cubicBezTo>
                  <a:close/>
                  <a:moveTo>
                    <a:pt x="3221" y="0"/>
                  </a:moveTo>
                  <a:cubicBezTo>
                    <a:pt x="2551" y="0"/>
                    <a:pt x="1841" y="183"/>
                    <a:pt x="1330" y="616"/>
                  </a:cubicBezTo>
                  <a:cubicBezTo>
                    <a:pt x="853" y="1019"/>
                    <a:pt x="0" y="1914"/>
                    <a:pt x="252" y="2601"/>
                  </a:cubicBezTo>
                  <a:cubicBezTo>
                    <a:pt x="269" y="2648"/>
                    <a:pt x="316" y="2678"/>
                    <a:pt x="362" y="2678"/>
                  </a:cubicBezTo>
                  <a:cubicBezTo>
                    <a:pt x="382" y="2678"/>
                    <a:pt x="402" y="2673"/>
                    <a:pt x="420" y="2660"/>
                  </a:cubicBezTo>
                  <a:cubicBezTo>
                    <a:pt x="422" y="2660"/>
                    <a:pt x="426" y="2662"/>
                    <a:pt x="428" y="2664"/>
                  </a:cubicBezTo>
                  <a:cubicBezTo>
                    <a:pt x="703" y="2807"/>
                    <a:pt x="1037" y="2884"/>
                    <a:pt x="1366" y="2884"/>
                  </a:cubicBezTo>
                  <a:cubicBezTo>
                    <a:pt x="2046" y="2884"/>
                    <a:pt x="2703" y="2555"/>
                    <a:pt x="2762" y="1787"/>
                  </a:cubicBezTo>
                  <a:cubicBezTo>
                    <a:pt x="2795" y="1380"/>
                    <a:pt x="2375" y="1195"/>
                    <a:pt x="2041" y="1183"/>
                  </a:cubicBezTo>
                  <a:cubicBezTo>
                    <a:pt x="2024" y="1182"/>
                    <a:pt x="2006" y="1182"/>
                    <a:pt x="1989" y="1182"/>
                  </a:cubicBezTo>
                  <a:cubicBezTo>
                    <a:pt x="1685" y="1182"/>
                    <a:pt x="1379" y="1299"/>
                    <a:pt x="1086" y="1421"/>
                  </a:cubicBezTo>
                  <a:cubicBezTo>
                    <a:pt x="1160" y="1322"/>
                    <a:pt x="1238" y="1230"/>
                    <a:pt x="1318" y="1148"/>
                  </a:cubicBezTo>
                  <a:cubicBezTo>
                    <a:pt x="1885" y="527"/>
                    <a:pt x="2670" y="175"/>
                    <a:pt x="3506" y="144"/>
                  </a:cubicBezTo>
                  <a:cubicBezTo>
                    <a:pt x="3594" y="142"/>
                    <a:pt x="3584" y="19"/>
                    <a:pt x="3502" y="11"/>
                  </a:cubicBezTo>
                  <a:cubicBezTo>
                    <a:pt x="3409" y="4"/>
                    <a:pt x="3315" y="0"/>
                    <a:pt x="3221" y="0"/>
                  </a:cubicBezTo>
                  <a:close/>
                </a:path>
              </a:pathLst>
            </a:custGeom>
            <a:solidFill>
              <a:srgbClr val="E592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3"/>
            <p:cNvSpPr/>
            <p:nvPr/>
          </p:nvSpPr>
          <p:spPr>
            <a:xfrm>
              <a:off x="5537925" y="3366850"/>
              <a:ext cx="584875" cy="367875"/>
            </a:xfrm>
            <a:custGeom>
              <a:avLst/>
              <a:gdLst/>
              <a:ahLst/>
              <a:cxnLst/>
              <a:rect l="l" t="t" r="r" b="b"/>
              <a:pathLst>
                <a:path w="23395" h="14715" extrusionOk="0">
                  <a:moveTo>
                    <a:pt x="7720" y="1"/>
                  </a:moveTo>
                  <a:cubicBezTo>
                    <a:pt x="4663" y="1"/>
                    <a:pt x="0" y="8122"/>
                    <a:pt x="0" y="8122"/>
                  </a:cubicBezTo>
                  <a:lnTo>
                    <a:pt x="20985" y="14715"/>
                  </a:lnTo>
                  <a:cubicBezTo>
                    <a:pt x="20985" y="14715"/>
                    <a:pt x="23395" y="7317"/>
                    <a:pt x="22913" y="6032"/>
                  </a:cubicBezTo>
                  <a:cubicBezTo>
                    <a:pt x="22432" y="4744"/>
                    <a:pt x="10774" y="1"/>
                    <a:pt x="7720" y="1"/>
                  </a:cubicBezTo>
                  <a:close/>
                </a:path>
              </a:pathLst>
            </a:custGeom>
            <a:solidFill>
              <a:srgbClr val="8F4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3"/>
            <p:cNvSpPr/>
            <p:nvPr/>
          </p:nvSpPr>
          <p:spPr>
            <a:xfrm>
              <a:off x="5606025" y="3459250"/>
              <a:ext cx="488450" cy="176625"/>
            </a:xfrm>
            <a:custGeom>
              <a:avLst/>
              <a:gdLst/>
              <a:ahLst/>
              <a:cxnLst/>
              <a:rect l="l" t="t" r="r" b="b"/>
              <a:pathLst>
                <a:path w="19538" h="7065" extrusionOk="0">
                  <a:moveTo>
                    <a:pt x="273" y="1"/>
                  </a:moveTo>
                  <a:cubicBezTo>
                    <a:pt x="181" y="115"/>
                    <a:pt x="91" y="234"/>
                    <a:pt x="1" y="349"/>
                  </a:cubicBezTo>
                  <a:cubicBezTo>
                    <a:pt x="2492" y="1597"/>
                    <a:pt x="9925" y="5051"/>
                    <a:pt x="19429" y="7065"/>
                  </a:cubicBezTo>
                  <a:cubicBezTo>
                    <a:pt x="19466" y="6928"/>
                    <a:pt x="19503" y="6788"/>
                    <a:pt x="19538" y="6647"/>
                  </a:cubicBezTo>
                  <a:cubicBezTo>
                    <a:pt x="10169" y="4664"/>
                    <a:pt x="2816" y="1269"/>
                    <a:pt x="2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3"/>
            <p:cNvSpPr/>
            <p:nvPr/>
          </p:nvSpPr>
          <p:spPr>
            <a:xfrm>
              <a:off x="5596050" y="3472575"/>
              <a:ext cx="494800" cy="177400"/>
            </a:xfrm>
            <a:custGeom>
              <a:avLst/>
              <a:gdLst/>
              <a:ahLst/>
              <a:cxnLst/>
              <a:rect l="l" t="t" r="r" b="b"/>
              <a:pathLst>
                <a:path w="19792" h="7096" extrusionOk="0">
                  <a:moveTo>
                    <a:pt x="265" y="0"/>
                  </a:moveTo>
                  <a:cubicBezTo>
                    <a:pt x="175" y="115"/>
                    <a:pt x="88" y="234"/>
                    <a:pt x="0" y="351"/>
                  </a:cubicBezTo>
                  <a:cubicBezTo>
                    <a:pt x="2613" y="1652"/>
                    <a:pt x="10129" y="5118"/>
                    <a:pt x="19677" y="7095"/>
                  </a:cubicBezTo>
                  <a:cubicBezTo>
                    <a:pt x="19715" y="6956"/>
                    <a:pt x="19752" y="6819"/>
                    <a:pt x="19791" y="6677"/>
                  </a:cubicBezTo>
                  <a:cubicBezTo>
                    <a:pt x="10357" y="4725"/>
                    <a:pt x="2916" y="1314"/>
                    <a:pt x="2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3"/>
            <p:cNvSpPr/>
            <p:nvPr/>
          </p:nvSpPr>
          <p:spPr>
            <a:xfrm>
              <a:off x="5587500" y="3484400"/>
              <a:ext cx="499050" cy="180925"/>
            </a:xfrm>
            <a:custGeom>
              <a:avLst/>
              <a:gdLst/>
              <a:ahLst/>
              <a:cxnLst/>
              <a:rect l="l" t="t" r="r" b="b"/>
              <a:pathLst>
                <a:path w="19962" h="7237" extrusionOk="0">
                  <a:moveTo>
                    <a:pt x="252" y="1"/>
                  </a:moveTo>
                  <a:cubicBezTo>
                    <a:pt x="166" y="122"/>
                    <a:pt x="82" y="240"/>
                    <a:pt x="0" y="357"/>
                  </a:cubicBezTo>
                  <a:cubicBezTo>
                    <a:pt x="2215" y="1484"/>
                    <a:pt x="9912" y="5155"/>
                    <a:pt x="19844" y="7237"/>
                  </a:cubicBezTo>
                  <a:cubicBezTo>
                    <a:pt x="19881" y="7100"/>
                    <a:pt x="19924" y="6960"/>
                    <a:pt x="19961" y="6819"/>
                  </a:cubicBezTo>
                  <a:cubicBezTo>
                    <a:pt x="10154" y="4768"/>
                    <a:pt x="2526" y="1150"/>
                    <a:pt x="2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3"/>
            <p:cNvSpPr/>
            <p:nvPr/>
          </p:nvSpPr>
          <p:spPr>
            <a:xfrm>
              <a:off x="5343375" y="3473375"/>
              <a:ext cx="924125" cy="319100"/>
            </a:xfrm>
            <a:custGeom>
              <a:avLst/>
              <a:gdLst/>
              <a:ahLst/>
              <a:cxnLst/>
              <a:rect l="l" t="t" r="r" b="b"/>
              <a:pathLst>
                <a:path w="36965" h="12764" extrusionOk="0">
                  <a:moveTo>
                    <a:pt x="933" y="1"/>
                  </a:moveTo>
                  <a:cubicBezTo>
                    <a:pt x="0" y="1"/>
                    <a:pt x="2840" y="4119"/>
                    <a:pt x="10034" y="6996"/>
                  </a:cubicBezTo>
                  <a:cubicBezTo>
                    <a:pt x="15442" y="9160"/>
                    <a:pt x="26409" y="12763"/>
                    <a:pt x="32652" y="12763"/>
                  </a:cubicBezTo>
                  <a:cubicBezTo>
                    <a:pt x="34760" y="12763"/>
                    <a:pt x="36329" y="12353"/>
                    <a:pt x="36964" y="11337"/>
                  </a:cubicBezTo>
                  <a:cubicBezTo>
                    <a:pt x="22748" y="8520"/>
                    <a:pt x="2558" y="81"/>
                    <a:pt x="949" y="1"/>
                  </a:cubicBezTo>
                  <a:cubicBezTo>
                    <a:pt x="944" y="1"/>
                    <a:pt x="939" y="1"/>
                    <a:pt x="933" y="1"/>
                  </a:cubicBezTo>
                  <a:close/>
                </a:path>
              </a:pathLst>
            </a:custGeom>
            <a:solidFill>
              <a:srgbClr val="8F4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3"/>
            <p:cNvSpPr/>
            <p:nvPr/>
          </p:nvSpPr>
          <p:spPr>
            <a:xfrm>
              <a:off x="5491025" y="4128450"/>
              <a:ext cx="231500" cy="450600"/>
            </a:xfrm>
            <a:custGeom>
              <a:avLst/>
              <a:gdLst/>
              <a:ahLst/>
              <a:cxnLst/>
              <a:rect l="l" t="t" r="r" b="b"/>
              <a:pathLst>
                <a:path w="9260" h="18024" extrusionOk="0">
                  <a:moveTo>
                    <a:pt x="3062" y="1"/>
                  </a:moveTo>
                  <a:cubicBezTo>
                    <a:pt x="3057" y="1"/>
                    <a:pt x="3052" y="4"/>
                    <a:pt x="3052" y="10"/>
                  </a:cubicBezTo>
                  <a:cubicBezTo>
                    <a:pt x="3077" y="1813"/>
                    <a:pt x="3138" y="3616"/>
                    <a:pt x="3310" y="5410"/>
                  </a:cubicBezTo>
                  <a:cubicBezTo>
                    <a:pt x="3146" y="4855"/>
                    <a:pt x="3064" y="4269"/>
                    <a:pt x="3040" y="3708"/>
                  </a:cubicBezTo>
                  <a:cubicBezTo>
                    <a:pt x="3034" y="3641"/>
                    <a:pt x="2983" y="3570"/>
                    <a:pt x="2909" y="3570"/>
                  </a:cubicBezTo>
                  <a:cubicBezTo>
                    <a:pt x="2907" y="3570"/>
                    <a:pt x="2903" y="3570"/>
                    <a:pt x="2900" y="3571"/>
                  </a:cubicBezTo>
                  <a:cubicBezTo>
                    <a:pt x="2421" y="3616"/>
                    <a:pt x="1950" y="3683"/>
                    <a:pt x="1477" y="3759"/>
                  </a:cubicBezTo>
                  <a:cubicBezTo>
                    <a:pt x="1138" y="3814"/>
                    <a:pt x="832" y="3901"/>
                    <a:pt x="633" y="3901"/>
                  </a:cubicBezTo>
                  <a:cubicBezTo>
                    <a:pt x="361" y="3901"/>
                    <a:pt x="290" y="3738"/>
                    <a:pt x="616" y="3103"/>
                  </a:cubicBezTo>
                  <a:cubicBezTo>
                    <a:pt x="1147" y="2069"/>
                    <a:pt x="2024" y="1229"/>
                    <a:pt x="2696" y="284"/>
                  </a:cubicBezTo>
                  <a:cubicBezTo>
                    <a:pt x="2702" y="276"/>
                    <a:pt x="2693" y="268"/>
                    <a:pt x="2685" y="268"/>
                  </a:cubicBezTo>
                  <a:cubicBezTo>
                    <a:pt x="2683" y="268"/>
                    <a:pt x="2681" y="269"/>
                    <a:pt x="2679" y="270"/>
                  </a:cubicBezTo>
                  <a:cubicBezTo>
                    <a:pt x="1716" y="1491"/>
                    <a:pt x="491" y="2528"/>
                    <a:pt x="16" y="4056"/>
                  </a:cubicBezTo>
                  <a:cubicBezTo>
                    <a:pt x="0" y="4113"/>
                    <a:pt x="46" y="4184"/>
                    <a:pt x="105" y="4184"/>
                  </a:cubicBezTo>
                  <a:cubicBezTo>
                    <a:pt x="108" y="4184"/>
                    <a:pt x="111" y="4184"/>
                    <a:pt x="114" y="4183"/>
                  </a:cubicBezTo>
                  <a:cubicBezTo>
                    <a:pt x="568" y="4129"/>
                    <a:pt x="1430" y="3861"/>
                    <a:pt x="2056" y="3861"/>
                  </a:cubicBezTo>
                  <a:cubicBezTo>
                    <a:pt x="2450" y="3861"/>
                    <a:pt x="2751" y="3968"/>
                    <a:pt x="2798" y="4300"/>
                  </a:cubicBezTo>
                  <a:cubicBezTo>
                    <a:pt x="2917" y="5132"/>
                    <a:pt x="3105" y="5968"/>
                    <a:pt x="3556" y="6687"/>
                  </a:cubicBezTo>
                  <a:cubicBezTo>
                    <a:pt x="3474" y="7240"/>
                    <a:pt x="3466" y="7818"/>
                    <a:pt x="3425" y="8315"/>
                  </a:cubicBezTo>
                  <a:cubicBezTo>
                    <a:pt x="3161" y="11501"/>
                    <a:pt x="2347" y="14810"/>
                    <a:pt x="2571" y="18012"/>
                  </a:cubicBezTo>
                  <a:cubicBezTo>
                    <a:pt x="2571" y="18018"/>
                    <a:pt x="2577" y="18023"/>
                    <a:pt x="2582" y="18023"/>
                  </a:cubicBezTo>
                  <a:cubicBezTo>
                    <a:pt x="2586" y="18023"/>
                    <a:pt x="2589" y="18021"/>
                    <a:pt x="2591" y="18016"/>
                  </a:cubicBezTo>
                  <a:cubicBezTo>
                    <a:pt x="3144" y="15373"/>
                    <a:pt x="3187" y="12540"/>
                    <a:pt x="3490" y="9856"/>
                  </a:cubicBezTo>
                  <a:cubicBezTo>
                    <a:pt x="3605" y="8836"/>
                    <a:pt x="3599" y="7736"/>
                    <a:pt x="3831" y="6724"/>
                  </a:cubicBezTo>
                  <a:cubicBezTo>
                    <a:pt x="3851" y="6697"/>
                    <a:pt x="3859" y="6666"/>
                    <a:pt x="3851" y="6629"/>
                  </a:cubicBezTo>
                  <a:cubicBezTo>
                    <a:pt x="4007" y="5982"/>
                    <a:pt x="4265" y="5371"/>
                    <a:pt x="4722" y="4847"/>
                  </a:cubicBezTo>
                  <a:cubicBezTo>
                    <a:pt x="4994" y="4532"/>
                    <a:pt x="5826" y="3619"/>
                    <a:pt x="6386" y="3619"/>
                  </a:cubicBezTo>
                  <a:cubicBezTo>
                    <a:pt x="6483" y="3619"/>
                    <a:pt x="6571" y="3646"/>
                    <a:pt x="6648" y="3708"/>
                  </a:cubicBezTo>
                  <a:cubicBezTo>
                    <a:pt x="7229" y="4183"/>
                    <a:pt x="7834" y="4624"/>
                    <a:pt x="8381" y="5140"/>
                  </a:cubicBezTo>
                  <a:cubicBezTo>
                    <a:pt x="8407" y="5164"/>
                    <a:pt x="8444" y="5176"/>
                    <a:pt x="8480" y="5176"/>
                  </a:cubicBezTo>
                  <a:cubicBezTo>
                    <a:pt x="8538" y="5176"/>
                    <a:pt x="8595" y="5145"/>
                    <a:pt x="8606" y="5081"/>
                  </a:cubicBezTo>
                  <a:cubicBezTo>
                    <a:pt x="8739" y="4183"/>
                    <a:pt x="9028" y="3329"/>
                    <a:pt x="9213" y="2446"/>
                  </a:cubicBezTo>
                  <a:cubicBezTo>
                    <a:pt x="9225" y="2379"/>
                    <a:pt x="9166" y="2333"/>
                    <a:pt x="9110" y="2333"/>
                  </a:cubicBezTo>
                  <a:cubicBezTo>
                    <a:pt x="9072" y="2333"/>
                    <a:pt x="9036" y="2354"/>
                    <a:pt x="9024" y="2403"/>
                  </a:cubicBezTo>
                  <a:cubicBezTo>
                    <a:pt x="8850" y="3132"/>
                    <a:pt x="8606" y="3841"/>
                    <a:pt x="8424" y="4568"/>
                  </a:cubicBezTo>
                  <a:cubicBezTo>
                    <a:pt x="8420" y="4585"/>
                    <a:pt x="8406" y="4593"/>
                    <a:pt x="8385" y="4593"/>
                  </a:cubicBezTo>
                  <a:cubicBezTo>
                    <a:pt x="8162" y="4593"/>
                    <a:pt x="7062" y="3725"/>
                    <a:pt x="6641" y="3386"/>
                  </a:cubicBezTo>
                  <a:cubicBezTo>
                    <a:pt x="7707" y="2868"/>
                    <a:pt x="8971" y="2095"/>
                    <a:pt x="9254" y="934"/>
                  </a:cubicBezTo>
                  <a:cubicBezTo>
                    <a:pt x="9259" y="913"/>
                    <a:pt x="9239" y="897"/>
                    <a:pt x="9222" y="897"/>
                  </a:cubicBezTo>
                  <a:cubicBezTo>
                    <a:pt x="9213" y="897"/>
                    <a:pt x="9204" y="901"/>
                    <a:pt x="9200" y="911"/>
                  </a:cubicBezTo>
                  <a:cubicBezTo>
                    <a:pt x="8711" y="2046"/>
                    <a:pt x="7434" y="2599"/>
                    <a:pt x="6414" y="3216"/>
                  </a:cubicBezTo>
                  <a:cubicBezTo>
                    <a:pt x="6400" y="3212"/>
                    <a:pt x="6387" y="3209"/>
                    <a:pt x="6374" y="3209"/>
                  </a:cubicBezTo>
                  <a:cubicBezTo>
                    <a:pt x="6355" y="3209"/>
                    <a:pt x="6337" y="3214"/>
                    <a:pt x="6320" y="3226"/>
                  </a:cubicBezTo>
                  <a:cubicBezTo>
                    <a:pt x="5459" y="3880"/>
                    <a:pt x="4621" y="4503"/>
                    <a:pt x="4003" y="5398"/>
                  </a:cubicBezTo>
                  <a:cubicBezTo>
                    <a:pt x="3829" y="5652"/>
                    <a:pt x="3718" y="5947"/>
                    <a:pt x="3640" y="6257"/>
                  </a:cubicBezTo>
                  <a:cubicBezTo>
                    <a:pt x="3607" y="6193"/>
                    <a:pt x="3579" y="6127"/>
                    <a:pt x="3552" y="6062"/>
                  </a:cubicBezTo>
                  <a:cubicBezTo>
                    <a:pt x="3296" y="4052"/>
                    <a:pt x="3154" y="2034"/>
                    <a:pt x="3073" y="10"/>
                  </a:cubicBezTo>
                  <a:cubicBezTo>
                    <a:pt x="3073" y="4"/>
                    <a:pt x="3067" y="1"/>
                    <a:pt x="306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3"/>
            <p:cNvSpPr/>
            <p:nvPr/>
          </p:nvSpPr>
          <p:spPr>
            <a:xfrm>
              <a:off x="5528275" y="4287625"/>
              <a:ext cx="88275" cy="94600"/>
            </a:xfrm>
            <a:custGeom>
              <a:avLst/>
              <a:gdLst/>
              <a:ahLst/>
              <a:cxnLst/>
              <a:rect l="l" t="t" r="r" b="b"/>
              <a:pathLst>
                <a:path w="3531" h="3784" extrusionOk="0">
                  <a:moveTo>
                    <a:pt x="2285" y="238"/>
                  </a:moveTo>
                  <a:lnTo>
                    <a:pt x="2285" y="238"/>
                  </a:lnTo>
                  <a:cubicBezTo>
                    <a:pt x="2284" y="238"/>
                    <a:pt x="2284" y="238"/>
                    <a:pt x="2283" y="238"/>
                  </a:cubicBezTo>
                  <a:lnTo>
                    <a:pt x="2281" y="238"/>
                  </a:lnTo>
                  <a:cubicBezTo>
                    <a:pt x="2282" y="238"/>
                    <a:pt x="2283" y="238"/>
                    <a:pt x="2285" y="238"/>
                  </a:cubicBezTo>
                  <a:close/>
                  <a:moveTo>
                    <a:pt x="2228" y="0"/>
                  </a:moveTo>
                  <a:cubicBezTo>
                    <a:pt x="2197" y="0"/>
                    <a:pt x="2168" y="0"/>
                    <a:pt x="2138" y="2"/>
                  </a:cubicBezTo>
                  <a:cubicBezTo>
                    <a:pt x="2115" y="5"/>
                    <a:pt x="1931" y="26"/>
                    <a:pt x="1944" y="26"/>
                  </a:cubicBezTo>
                  <a:cubicBezTo>
                    <a:pt x="1949" y="26"/>
                    <a:pt x="1978" y="23"/>
                    <a:pt x="2048" y="17"/>
                  </a:cubicBezTo>
                  <a:lnTo>
                    <a:pt x="2048" y="17"/>
                  </a:lnTo>
                  <a:cubicBezTo>
                    <a:pt x="1888" y="33"/>
                    <a:pt x="1787" y="55"/>
                    <a:pt x="1642" y="125"/>
                  </a:cubicBezTo>
                  <a:cubicBezTo>
                    <a:pt x="1388" y="248"/>
                    <a:pt x="1247" y="508"/>
                    <a:pt x="1226" y="781"/>
                  </a:cubicBezTo>
                  <a:cubicBezTo>
                    <a:pt x="1222" y="854"/>
                    <a:pt x="1232" y="926"/>
                    <a:pt x="1249" y="996"/>
                  </a:cubicBezTo>
                  <a:cubicBezTo>
                    <a:pt x="499" y="1445"/>
                    <a:pt x="212" y="2522"/>
                    <a:pt x="19" y="3301"/>
                  </a:cubicBezTo>
                  <a:cubicBezTo>
                    <a:pt x="0" y="3379"/>
                    <a:pt x="58" y="3430"/>
                    <a:pt x="122" y="3430"/>
                  </a:cubicBezTo>
                  <a:cubicBezTo>
                    <a:pt x="148" y="3430"/>
                    <a:pt x="174" y="3422"/>
                    <a:pt x="198" y="3403"/>
                  </a:cubicBezTo>
                  <a:cubicBezTo>
                    <a:pt x="552" y="3116"/>
                    <a:pt x="960" y="2870"/>
                    <a:pt x="1296" y="2557"/>
                  </a:cubicBezTo>
                  <a:cubicBezTo>
                    <a:pt x="1490" y="2379"/>
                    <a:pt x="1712" y="2209"/>
                    <a:pt x="1904" y="2020"/>
                  </a:cubicBezTo>
                  <a:cubicBezTo>
                    <a:pt x="2132" y="2647"/>
                    <a:pt x="2691" y="3141"/>
                    <a:pt x="2965" y="3751"/>
                  </a:cubicBezTo>
                  <a:cubicBezTo>
                    <a:pt x="2975" y="3773"/>
                    <a:pt x="2998" y="3784"/>
                    <a:pt x="3021" y="3784"/>
                  </a:cubicBezTo>
                  <a:cubicBezTo>
                    <a:pt x="3045" y="3784"/>
                    <a:pt x="3070" y="3772"/>
                    <a:pt x="3080" y="3751"/>
                  </a:cubicBezTo>
                  <a:cubicBezTo>
                    <a:pt x="3328" y="3301"/>
                    <a:pt x="3531" y="2838"/>
                    <a:pt x="3457" y="2315"/>
                  </a:cubicBezTo>
                  <a:cubicBezTo>
                    <a:pt x="3402" y="1942"/>
                    <a:pt x="3267" y="1582"/>
                    <a:pt x="3019" y="1328"/>
                  </a:cubicBezTo>
                  <a:cubicBezTo>
                    <a:pt x="3072" y="1248"/>
                    <a:pt x="3117" y="1164"/>
                    <a:pt x="3140" y="1080"/>
                  </a:cubicBezTo>
                  <a:cubicBezTo>
                    <a:pt x="3248" y="711"/>
                    <a:pt x="3072" y="404"/>
                    <a:pt x="2787" y="191"/>
                  </a:cubicBezTo>
                  <a:cubicBezTo>
                    <a:pt x="2746" y="168"/>
                    <a:pt x="2707" y="154"/>
                    <a:pt x="2662" y="135"/>
                  </a:cubicBezTo>
                  <a:lnTo>
                    <a:pt x="2662" y="135"/>
                  </a:lnTo>
                  <a:cubicBezTo>
                    <a:pt x="2667" y="137"/>
                    <a:pt x="2671" y="137"/>
                    <a:pt x="2674" y="137"/>
                  </a:cubicBezTo>
                  <a:cubicBezTo>
                    <a:pt x="2679" y="137"/>
                    <a:pt x="2671" y="132"/>
                    <a:pt x="2638" y="113"/>
                  </a:cubicBezTo>
                  <a:cubicBezTo>
                    <a:pt x="2509" y="41"/>
                    <a:pt x="2373" y="6"/>
                    <a:pt x="2228" y="0"/>
                  </a:cubicBezTo>
                  <a:close/>
                </a:path>
              </a:pathLst>
            </a:custGeom>
            <a:solidFill>
              <a:srgbClr val="E83C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3"/>
            <p:cNvSpPr/>
            <p:nvPr/>
          </p:nvSpPr>
          <p:spPr>
            <a:xfrm>
              <a:off x="5360350" y="4489150"/>
              <a:ext cx="533350" cy="211250"/>
            </a:xfrm>
            <a:custGeom>
              <a:avLst/>
              <a:gdLst/>
              <a:ahLst/>
              <a:cxnLst/>
              <a:rect l="l" t="t" r="r" b="b"/>
              <a:pathLst>
                <a:path w="21334" h="8450" extrusionOk="0">
                  <a:moveTo>
                    <a:pt x="429" y="1"/>
                  </a:moveTo>
                  <a:cubicBezTo>
                    <a:pt x="86" y="1"/>
                    <a:pt x="0" y="1991"/>
                    <a:pt x="109" y="3808"/>
                  </a:cubicBezTo>
                  <a:cubicBezTo>
                    <a:pt x="209" y="5471"/>
                    <a:pt x="5751" y="5934"/>
                    <a:pt x="7863" y="6014"/>
                  </a:cubicBezTo>
                  <a:cubicBezTo>
                    <a:pt x="8102" y="6023"/>
                    <a:pt x="8342" y="6027"/>
                    <a:pt x="8582" y="6027"/>
                  </a:cubicBezTo>
                  <a:cubicBezTo>
                    <a:pt x="11754" y="6027"/>
                    <a:pt x="15012" y="5262"/>
                    <a:pt x="17974" y="4105"/>
                  </a:cubicBezTo>
                  <a:cubicBezTo>
                    <a:pt x="17984" y="4228"/>
                    <a:pt x="18013" y="4340"/>
                    <a:pt x="18054" y="4443"/>
                  </a:cubicBezTo>
                  <a:cubicBezTo>
                    <a:pt x="17779" y="4725"/>
                    <a:pt x="17558" y="5057"/>
                    <a:pt x="17404" y="5440"/>
                  </a:cubicBezTo>
                  <a:cubicBezTo>
                    <a:pt x="17121" y="6129"/>
                    <a:pt x="17304" y="6829"/>
                    <a:pt x="17183" y="7540"/>
                  </a:cubicBezTo>
                  <a:cubicBezTo>
                    <a:pt x="17174" y="7595"/>
                    <a:pt x="17215" y="7643"/>
                    <a:pt x="17265" y="7643"/>
                  </a:cubicBezTo>
                  <a:cubicBezTo>
                    <a:pt x="17274" y="7643"/>
                    <a:pt x="17283" y="7642"/>
                    <a:pt x="17291" y="7639"/>
                  </a:cubicBezTo>
                  <a:cubicBezTo>
                    <a:pt x="18076" y="7378"/>
                    <a:pt x="18717" y="6625"/>
                    <a:pt x="19043" y="5772"/>
                  </a:cubicBezTo>
                  <a:cubicBezTo>
                    <a:pt x="19111" y="6670"/>
                    <a:pt x="19508" y="7655"/>
                    <a:pt x="19670" y="8380"/>
                  </a:cubicBezTo>
                  <a:cubicBezTo>
                    <a:pt x="19680" y="8429"/>
                    <a:pt x="19725" y="8450"/>
                    <a:pt x="19767" y="8450"/>
                  </a:cubicBezTo>
                  <a:cubicBezTo>
                    <a:pt x="19777" y="8450"/>
                    <a:pt x="19788" y="8448"/>
                    <a:pt x="19797" y="8446"/>
                  </a:cubicBezTo>
                  <a:cubicBezTo>
                    <a:pt x="21307" y="8085"/>
                    <a:pt x="21334" y="5188"/>
                    <a:pt x="20129" y="4381"/>
                  </a:cubicBezTo>
                  <a:cubicBezTo>
                    <a:pt x="20279" y="4057"/>
                    <a:pt x="20360" y="3685"/>
                    <a:pt x="20379" y="3396"/>
                  </a:cubicBezTo>
                  <a:cubicBezTo>
                    <a:pt x="20412" y="2900"/>
                    <a:pt x="20317" y="2193"/>
                    <a:pt x="19852" y="1923"/>
                  </a:cubicBezTo>
                  <a:cubicBezTo>
                    <a:pt x="19795" y="1890"/>
                    <a:pt x="19740" y="1867"/>
                    <a:pt x="19684" y="1849"/>
                  </a:cubicBezTo>
                  <a:cubicBezTo>
                    <a:pt x="19568" y="1784"/>
                    <a:pt x="19434" y="1756"/>
                    <a:pt x="19297" y="1756"/>
                  </a:cubicBezTo>
                  <a:cubicBezTo>
                    <a:pt x="19222" y="1756"/>
                    <a:pt x="19146" y="1764"/>
                    <a:pt x="19070" y="1779"/>
                  </a:cubicBezTo>
                  <a:cubicBezTo>
                    <a:pt x="18992" y="1798"/>
                    <a:pt x="18922" y="1837"/>
                    <a:pt x="18855" y="1888"/>
                  </a:cubicBezTo>
                  <a:cubicBezTo>
                    <a:pt x="18633" y="1978"/>
                    <a:pt x="18484" y="2154"/>
                    <a:pt x="18353" y="2373"/>
                  </a:cubicBezTo>
                  <a:cubicBezTo>
                    <a:pt x="16751" y="2619"/>
                    <a:pt x="15194" y="2841"/>
                    <a:pt x="13569" y="2972"/>
                  </a:cubicBezTo>
                  <a:cubicBezTo>
                    <a:pt x="13336" y="2990"/>
                    <a:pt x="13104" y="2999"/>
                    <a:pt x="12873" y="2999"/>
                  </a:cubicBezTo>
                  <a:cubicBezTo>
                    <a:pt x="11273" y="2999"/>
                    <a:pt x="9714" y="2594"/>
                    <a:pt x="8129" y="2363"/>
                  </a:cubicBezTo>
                  <a:cubicBezTo>
                    <a:pt x="6351" y="2105"/>
                    <a:pt x="2237" y="32"/>
                    <a:pt x="430" y="1"/>
                  </a:cubicBezTo>
                  <a:cubicBezTo>
                    <a:pt x="430" y="1"/>
                    <a:pt x="429" y="1"/>
                    <a:pt x="429" y="1"/>
                  </a:cubicBezTo>
                  <a:close/>
                </a:path>
              </a:pathLst>
            </a:custGeom>
            <a:solidFill>
              <a:srgbClr val="E83C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3" name="Google Shape;1113;p43"/>
          <p:cNvSpPr/>
          <p:nvPr/>
        </p:nvSpPr>
        <p:spPr>
          <a:xfrm>
            <a:off x="1023175" y="1528925"/>
            <a:ext cx="603828" cy="256608"/>
          </a:xfrm>
          <a:prstGeom prst="clou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         </a:t>
            </a:r>
            <a:endParaRPr/>
          </a:p>
        </p:txBody>
      </p:sp>
      <p:sp>
        <p:nvSpPr>
          <p:cNvPr id="1114" name="Google Shape;1114;p43"/>
          <p:cNvSpPr/>
          <p:nvPr/>
        </p:nvSpPr>
        <p:spPr>
          <a:xfrm>
            <a:off x="2032575" y="3859550"/>
            <a:ext cx="1345788" cy="571860"/>
          </a:xfrm>
          <a:prstGeom prst="clou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5" name="Google Shape;1115;p43"/>
          <p:cNvSpPr/>
          <p:nvPr/>
        </p:nvSpPr>
        <p:spPr>
          <a:xfrm>
            <a:off x="6255250" y="2569475"/>
            <a:ext cx="603828" cy="256608"/>
          </a:xfrm>
          <a:prstGeom prst="clou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6" name="Google Shape;1116;p43"/>
          <p:cNvSpPr/>
          <p:nvPr/>
        </p:nvSpPr>
        <p:spPr>
          <a:xfrm>
            <a:off x="7065400" y="1306250"/>
            <a:ext cx="1345788" cy="571860"/>
          </a:xfrm>
          <a:prstGeom prst="clou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7" name="Google Shape;1117;p43"/>
          <p:cNvSpPr/>
          <p:nvPr/>
        </p:nvSpPr>
        <p:spPr>
          <a:xfrm>
            <a:off x="7480225" y="4200300"/>
            <a:ext cx="603828" cy="256608"/>
          </a:xfrm>
          <a:prstGeom prst="clou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8" name="Google Shape;1118;p43"/>
          <p:cNvSpPr/>
          <p:nvPr/>
        </p:nvSpPr>
        <p:spPr>
          <a:xfrm>
            <a:off x="7576150" y="2910900"/>
            <a:ext cx="603828" cy="256608"/>
          </a:xfrm>
          <a:prstGeom prst="clou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         </a:t>
            </a:r>
            <a:endParaRPr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B9748B8-F019-BB81-29B4-258413D2B0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77" b="-1"/>
          <a:stretch/>
        </p:blipFill>
        <p:spPr>
          <a:xfrm>
            <a:off x="1625289" y="364001"/>
            <a:ext cx="5972113" cy="4410947"/>
          </a:xfrm>
          <a:prstGeom prst="rect">
            <a:avLst/>
          </a:prstGeom>
        </p:spPr>
      </p:pic>
      <p:sp>
        <p:nvSpPr>
          <p:cNvPr id="7" name="Google Shape;994;p42">
            <a:extLst>
              <a:ext uri="{FF2B5EF4-FFF2-40B4-BE49-F238E27FC236}">
                <a16:creationId xmlns:a16="http://schemas.microsoft.com/office/drawing/2014/main" id="{04A3977C-9FC4-8C69-041C-814174699FC7}"/>
              </a:ext>
            </a:extLst>
          </p:cNvPr>
          <p:cNvSpPr/>
          <p:nvPr/>
        </p:nvSpPr>
        <p:spPr>
          <a:xfrm>
            <a:off x="6425721" y="1059913"/>
            <a:ext cx="2718279" cy="487579"/>
          </a:xfrm>
          <a:custGeom>
            <a:avLst/>
            <a:gdLst/>
            <a:ahLst/>
            <a:cxnLst/>
            <a:rect l="l" t="t" r="r" b="b"/>
            <a:pathLst>
              <a:path w="34851" h="5913" extrusionOk="0">
                <a:moveTo>
                  <a:pt x="1" y="1"/>
                </a:moveTo>
                <a:lnTo>
                  <a:pt x="1" y="2937"/>
                </a:lnTo>
                <a:lnTo>
                  <a:pt x="1" y="4373"/>
                </a:lnTo>
                <a:lnTo>
                  <a:pt x="1" y="5912"/>
                </a:lnTo>
                <a:lnTo>
                  <a:pt x="34850" y="5912"/>
                </a:lnTo>
                <a:lnTo>
                  <a:pt x="33328" y="4373"/>
                </a:lnTo>
                <a:lnTo>
                  <a:pt x="31917" y="2947"/>
                </a:lnTo>
                <a:lnTo>
                  <a:pt x="31926" y="2937"/>
                </a:lnTo>
                <a:lnTo>
                  <a:pt x="34850" y="1"/>
                </a:lnTo>
                <a:close/>
              </a:path>
            </a:pathLst>
          </a:custGeom>
          <a:solidFill>
            <a:srgbClr val="FED2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995;p42">
            <a:extLst>
              <a:ext uri="{FF2B5EF4-FFF2-40B4-BE49-F238E27FC236}">
                <a16:creationId xmlns:a16="http://schemas.microsoft.com/office/drawing/2014/main" id="{F868B47C-8584-1C66-2DA9-8134B69DF9A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810193" y="941781"/>
            <a:ext cx="2961372" cy="449781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dirty="0"/>
              <a:t>Diagrama de bloques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p42"/>
          <p:cNvSpPr/>
          <p:nvPr/>
        </p:nvSpPr>
        <p:spPr>
          <a:xfrm>
            <a:off x="5772823" y="509285"/>
            <a:ext cx="2937142" cy="521806"/>
          </a:xfrm>
          <a:custGeom>
            <a:avLst/>
            <a:gdLst/>
            <a:ahLst/>
            <a:cxnLst/>
            <a:rect l="l" t="t" r="r" b="b"/>
            <a:pathLst>
              <a:path w="34851" h="5913" extrusionOk="0">
                <a:moveTo>
                  <a:pt x="1" y="1"/>
                </a:moveTo>
                <a:lnTo>
                  <a:pt x="1" y="2937"/>
                </a:lnTo>
                <a:lnTo>
                  <a:pt x="1" y="4373"/>
                </a:lnTo>
                <a:lnTo>
                  <a:pt x="1" y="5912"/>
                </a:lnTo>
                <a:lnTo>
                  <a:pt x="34850" y="5912"/>
                </a:lnTo>
                <a:lnTo>
                  <a:pt x="33328" y="4373"/>
                </a:lnTo>
                <a:lnTo>
                  <a:pt x="31917" y="2947"/>
                </a:lnTo>
                <a:lnTo>
                  <a:pt x="31926" y="2937"/>
                </a:lnTo>
                <a:lnTo>
                  <a:pt x="34850" y="1"/>
                </a:lnTo>
                <a:close/>
              </a:path>
            </a:pathLst>
          </a:custGeom>
          <a:solidFill>
            <a:srgbClr val="FED2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5" name="Google Shape;995;p42"/>
          <p:cNvSpPr txBox="1">
            <a:spLocks noGrp="1"/>
          </p:cNvSpPr>
          <p:nvPr>
            <p:ph type="title"/>
          </p:nvPr>
        </p:nvSpPr>
        <p:spPr>
          <a:xfrm>
            <a:off x="5114692" y="365086"/>
            <a:ext cx="3199807" cy="481356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dirty="0"/>
              <a:t>Diagrama de flujo</a:t>
            </a:r>
          </a:p>
        </p:txBody>
      </p:sp>
      <p:sp>
        <p:nvSpPr>
          <p:cNvPr id="1001" name="Google Shape;1001;p42"/>
          <p:cNvSpPr/>
          <p:nvPr/>
        </p:nvSpPr>
        <p:spPr>
          <a:xfrm>
            <a:off x="5520300" y="2606025"/>
            <a:ext cx="603828" cy="256608"/>
          </a:xfrm>
          <a:prstGeom prst="clou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2" name="Google Shape;1002;p42"/>
          <p:cNvSpPr/>
          <p:nvPr/>
        </p:nvSpPr>
        <p:spPr>
          <a:xfrm>
            <a:off x="7345788" y="1514325"/>
            <a:ext cx="1132380" cy="481356"/>
          </a:xfrm>
          <a:prstGeom prst="clou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3" name="Google Shape;1003;p42"/>
          <p:cNvSpPr/>
          <p:nvPr/>
        </p:nvSpPr>
        <p:spPr>
          <a:xfrm>
            <a:off x="6124125" y="4203800"/>
            <a:ext cx="603828" cy="256608"/>
          </a:xfrm>
          <a:prstGeom prst="clou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4" name="Google Shape;1004;p42"/>
          <p:cNvSpPr/>
          <p:nvPr/>
        </p:nvSpPr>
        <p:spPr>
          <a:xfrm>
            <a:off x="6430675" y="3359150"/>
            <a:ext cx="450144" cy="191268"/>
          </a:xfrm>
          <a:prstGeom prst="clou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5" name="Google Shape;1005;p42"/>
          <p:cNvSpPr/>
          <p:nvPr/>
        </p:nvSpPr>
        <p:spPr>
          <a:xfrm>
            <a:off x="3101425" y="1362725"/>
            <a:ext cx="603828" cy="256608"/>
          </a:xfrm>
          <a:prstGeom prst="clou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6" name="Google Shape;1006;p42"/>
          <p:cNvSpPr/>
          <p:nvPr/>
        </p:nvSpPr>
        <p:spPr>
          <a:xfrm>
            <a:off x="2111088" y="4025025"/>
            <a:ext cx="1132380" cy="481356"/>
          </a:xfrm>
          <a:prstGeom prst="clou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7" name="Google Shape;1007;p42"/>
          <p:cNvSpPr/>
          <p:nvPr/>
        </p:nvSpPr>
        <p:spPr>
          <a:xfrm>
            <a:off x="945163" y="792850"/>
            <a:ext cx="1132380" cy="481356"/>
          </a:xfrm>
          <a:prstGeom prst="clou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8" name="Google Shape;1008;p42"/>
          <p:cNvSpPr/>
          <p:nvPr/>
        </p:nvSpPr>
        <p:spPr>
          <a:xfrm>
            <a:off x="4733375" y="3986400"/>
            <a:ext cx="450144" cy="191268"/>
          </a:xfrm>
          <a:prstGeom prst="clou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9" name="Google Shape;1009;p42"/>
          <p:cNvGrpSpPr/>
          <p:nvPr/>
        </p:nvGrpSpPr>
        <p:grpSpPr>
          <a:xfrm>
            <a:off x="7048000" y="2467350"/>
            <a:ext cx="1382775" cy="2367975"/>
            <a:chOff x="3245000" y="2931200"/>
            <a:chExt cx="1382775" cy="2367975"/>
          </a:xfrm>
        </p:grpSpPr>
        <p:sp>
          <p:nvSpPr>
            <p:cNvPr id="1010" name="Google Shape;1010;p42"/>
            <p:cNvSpPr/>
            <p:nvPr/>
          </p:nvSpPr>
          <p:spPr>
            <a:xfrm>
              <a:off x="3646925" y="2944775"/>
              <a:ext cx="783675" cy="591350"/>
            </a:xfrm>
            <a:custGeom>
              <a:avLst/>
              <a:gdLst/>
              <a:ahLst/>
              <a:cxnLst/>
              <a:rect l="l" t="t" r="r" b="b"/>
              <a:pathLst>
                <a:path w="31347" h="23654" extrusionOk="0">
                  <a:moveTo>
                    <a:pt x="24100" y="0"/>
                  </a:moveTo>
                  <a:cubicBezTo>
                    <a:pt x="22676" y="0"/>
                    <a:pt x="20968" y="268"/>
                    <a:pt x="19056" y="1078"/>
                  </a:cubicBezTo>
                  <a:cubicBezTo>
                    <a:pt x="15300" y="2669"/>
                    <a:pt x="10684" y="5425"/>
                    <a:pt x="6316" y="5425"/>
                  </a:cubicBezTo>
                  <a:cubicBezTo>
                    <a:pt x="4099" y="5425"/>
                    <a:pt x="1945" y="4715"/>
                    <a:pt x="0" y="2782"/>
                  </a:cubicBezTo>
                  <a:lnTo>
                    <a:pt x="0" y="2782"/>
                  </a:lnTo>
                  <a:lnTo>
                    <a:pt x="252" y="21893"/>
                  </a:lnTo>
                  <a:cubicBezTo>
                    <a:pt x="252" y="21893"/>
                    <a:pt x="3172" y="23653"/>
                    <a:pt x="7014" y="23653"/>
                  </a:cubicBezTo>
                  <a:cubicBezTo>
                    <a:pt x="8612" y="23653"/>
                    <a:pt x="10369" y="23349"/>
                    <a:pt x="12141" y="22487"/>
                  </a:cubicBezTo>
                  <a:cubicBezTo>
                    <a:pt x="16946" y="20156"/>
                    <a:pt x="23128" y="15373"/>
                    <a:pt x="27947" y="15373"/>
                  </a:cubicBezTo>
                  <a:cubicBezTo>
                    <a:pt x="29186" y="15373"/>
                    <a:pt x="30334" y="15688"/>
                    <a:pt x="31346" y="16443"/>
                  </a:cubicBezTo>
                  <a:lnTo>
                    <a:pt x="28586" y="1031"/>
                  </a:lnTo>
                  <a:cubicBezTo>
                    <a:pt x="28586" y="1031"/>
                    <a:pt x="26890" y="0"/>
                    <a:pt x="241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42"/>
            <p:cNvSpPr/>
            <p:nvPr/>
          </p:nvSpPr>
          <p:spPr>
            <a:xfrm>
              <a:off x="3651675" y="3236250"/>
              <a:ext cx="780975" cy="299925"/>
            </a:xfrm>
            <a:custGeom>
              <a:avLst/>
              <a:gdLst/>
              <a:ahLst/>
              <a:cxnLst/>
              <a:rect l="l" t="t" r="r" b="b"/>
              <a:pathLst>
                <a:path w="31239" h="11997" extrusionOk="0">
                  <a:moveTo>
                    <a:pt x="25898" y="1"/>
                  </a:moveTo>
                  <a:cubicBezTo>
                    <a:pt x="25111" y="1"/>
                    <a:pt x="24306" y="87"/>
                    <a:pt x="23473" y="281"/>
                  </a:cubicBezTo>
                  <a:cubicBezTo>
                    <a:pt x="20392" y="1015"/>
                    <a:pt x="17696" y="2721"/>
                    <a:pt x="15002" y="4313"/>
                  </a:cubicBezTo>
                  <a:cubicBezTo>
                    <a:pt x="12200" y="5995"/>
                    <a:pt x="9037" y="7197"/>
                    <a:pt x="5818" y="7197"/>
                  </a:cubicBezTo>
                  <a:cubicBezTo>
                    <a:pt x="4529" y="7197"/>
                    <a:pt x="3231" y="7005"/>
                    <a:pt x="1943" y="6573"/>
                  </a:cubicBezTo>
                  <a:cubicBezTo>
                    <a:pt x="1226" y="6331"/>
                    <a:pt x="587" y="6009"/>
                    <a:pt x="1" y="5620"/>
                  </a:cubicBezTo>
                  <a:lnTo>
                    <a:pt x="1" y="5620"/>
                  </a:lnTo>
                  <a:lnTo>
                    <a:pt x="62" y="10236"/>
                  </a:lnTo>
                  <a:cubicBezTo>
                    <a:pt x="62" y="10236"/>
                    <a:pt x="2981" y="11996"/>
                    <a:pt x="6823" y="11996"/>
                  </a:cubicBezTo>
                  <a:cubicBezTo>
                    <a:pt x="8421" y="11996"/>
                    <a:pt x="10178" y="11692"/>
                    <a:pt x="11951" y="10830"/>
                  </a:cubicBezTo>
                  <a:cubicBezTo>
                    <a:pt x="16930" y="8415"/>
                    <a:pt x="22189" y="5089"/>
                    <a:pt x="27689" y="5089"/>
                  </a:cubicBezTo>
                  <a:cubicBezTo>
                    <a:pt x="28861" y="5089"/>
                    <a:pt x="30044" y="5240"/>
                    <a:pt x="31238" y="5583"/>
                  </a:cubicBezTo>
                  <a:lnTo>
                    <a:pt x="30455" y="879"/>
                  </a:lnTo>
                  <a:cubicBezTo>
                    <a:pt x="28964" y="346"/>
                    <a:pt x="27468" y="1"/>
                    <a:pt x="258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42"/>
            <p:cNvSpPr/>
            <p:nvPr/>
          </p:nvSpPr>
          <p:spPr>
            <a:xfrm>
              <a:off x="3649750" y="3116375"/>
              <a:ext cx="763375" cy="299800"/>
            </a:xfrm>
            <a:custGeom>
              <a:avLst/>
              <a:gdLst/>
              <a:ahLst/>
              <a:cxnLst/>
              <a:rect l="l" t="t" r="r" b="b"/>
              <a:pathLst>
                <a:path w="30535" h="11992" extrusionOk="0">
                  <a:moveTo>
                    <a:pt x="24846" y="0"/>
                  </a:moveTo>
                  <a:cubicBezTo>
                    <a:pt x="24125" y="0"/>
                    <a:pt x="23388" y="79"/>
                    <a:pt x="22626" y="255"/>
                  </a:cubicBezTo>
                  <a:cubicBezTo>
                    <a:pt x="19762" y="934"/>
                    <a:pt x="17263" y="2521"/>
                    <a:pt x="14763" y="4011"/>
                  </a:cubicBezTo>
                  <a:cubicBezTo>
                    <a:pt x="12176" y="5571"/>
                    <a:pt x="9254" y="6685"/>
                    <a:pt x="6277" y="6685"/>
                  </a:cubicBezTo>
                  <a:cubicBezTo>
                    <a:pt x="5067" y="6685"/>
                    <a:pt x="3848" y="6501"/>
                    <a:pt x="2639" y="6088"/>
                  </a:cubicBezTo>
                  <a:cubicBezTo>
                    <a:pt x="1614" y="5742"/>
                    <a:pt x="758" y="5213"/>
                    <a:pt x="0" y="4560"/>
                  </a:cubicBezTo>
                  <a:lnTo>
                    <a:pt x="0" y="4560"/>
                  </a:lnTo>
                  <a:lnTo>
                    <a:pt x="78" y="10417"/>
                  </a:lnTo>
                  <a:cubicBezTo>
                    <a:pt x="664" y="10804"/>
                    <a:pt x="1303" y="11126"/>
                    <a:pt x="2024" y="11368"/>
                  </a:cubicBezTo>
                  <a:cubicBezTo>
                    <a:pt x="3310" y="11799"/>
                    <a:pt x="4607" y="11991"/>
                    <a:pt x="5895" y="11991"/>
                  </a:cubicBezTo>
                  <a:cubicBezTo>
                    <a:pt x="9115" y="11991"/>
                    <a:pt x="12279" y="10789"/>
                    <a:pt x="15081" y="9108"/>
                  </a:cubicBezTo>
                  <a:cubicBezTo>
                    <a:pt x="17775" y="7514"/>
                    <a:pt x="20473" y="5808"/>
                    <a:pt x="23552" y="5078"/>
                  </a:cubicBezTo>
                  <a:cubicBezTo>
                    <a:pt x="24386" y="4885"/>
                    <a:pt x="25192" y="4798"/>
                    <a:pt x="25979" y="4798"/>
                  </a:cubicBezTo>
                  <a:cubicBezTo>
                    <a:pt x="27548" y="4798"/>
                    <a:pt x="29043" y="5143"/>
                    <a:pt x="30535" y="5676"/>
                  </a:cubicBezTo>
                  <a:lnTo>
                    <a:pt x="29707" y="1063"/>
                  </a:lnTo>
                  <a:cubicBezTo>
                    <a:pt x="28112" y="429"/>
                    <a:pt x="26524" y="0"/>
                    <a:pt x="248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42"/>
            <p:cNvSpPr/>
            <p:nvPr/>
          </p:nvSpPr>
          <p:spPr>
            <a:xfrm>
              <a:off x="4348625" y="2931200"/>
              <a:ext cx="235675" cy="1272625"/>
            </a:xfrm>
            <a:custGeom>
              <a:avLst/>
              <a:gdLst/>
              <a:ahLst/>
              <a:cxnLst/>
              <a:rect l="l" t="t" r="r" b="b"/>
              <a:pathLst>
                <a:path w="9427" h="50905" extrusionOk="0">
                  <a:moveTo>
                    <a:pt x="422" y="0"/>
                  </a:moveTo>
                  <a:cubicBezTo>
                    <a:pt x="400" y="0"/>
                    <a:pt x="377" y="2"/>
                    <a:pt x="355" y="6"/>
                  </a:cubicBezTo>
                  <a:cubicBezTo>
                    <a:pt x="142" y="41"/>
                    <a:pt x="0" y="244"/>
                    <a:pt x="37" y="457"/>
                  </a:cubicBezTo>
                  <a:lnTo>
                    <a:pt x="8627" y="50582"/>
                  </a:lnTo>
                  <a:cubicBezTo>
                    <a:pt x="8661" y="50773"/>
                    <a:pt x="8827" y="50905"/>
                    <a:pt x="9013" y="50905"/>
                  </a:cubicBezTo>
                  <a:cubicBezTo>
                    <a:pt x="9035" y="50905"/>
                    <a:pt x="9056" y="50903"/>
                    <a:pt x="9078" y="50899"/>
                  </a:cubicBezTo>
                  <a:cubicBezTo>
                    <a:pt x="9107" y="50891"/>
                    <a:pt x="9136" y="50883"/>
                    <a:pt x="9160" y="50873"/>
                  </a:cubicBezTo>
                  <a:cubicBezTo>
                    <a:pt x="9324" y="50807"/>
                    <a:pt x="9426" y="50631"/>
                    <a:pt x="9396" y="50449"/>
                  </a:cubicBezTo>
                  <a:lnTo>
                    <a:pt x="805" y="324"/>
                  </a:lnTo>
                  <a:cubicBezTo>
                    <a:pt x="772" y="134"/>
                    <a:pt x="607" y="0"/>
                    <a:pt x="422" y="0"/>
                  </a:cubicBezTo>
                  <a:close/>
                </a:path>
              </a:pathLst>
            </a:custGeom>
            <a:solidFill>
              <a:srgbClr val="8F4C39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42"/>
            <p:cNvSpPr/>
            <p:nvPr/>
          </p:nvSpPr>
          <p:spPr>
            <a:xfrm>
              <a:off x="4061325" y="4793150"/>
              <a:ext cx="174425" cy="86175"/>
            </a:xfrm>
            <a:custGeom>
              <a:avLst/>
              <a:gdLst/>
              <a:ahLst/>
              <a:cxnLst/>
              <a:rect l="l" t="t" r="r" b="b"/>
              <a:pathLst>
                <a:path w="6977" h="3447" extrusionOk="0">
                  <a:moveTo>
                    <a:pt x="58" y="0"/>
                  </a:moveTo>
                  <a:lnTo>
                    <a:pt x="58" y="0"/>
                  </a:lnTo>
                  <a:cubicBezTo>
                    <a:pt x="1" y="1047"/>
                    <a:pt x="27" y="2217"/>
                    <a:pt x="109" y="3446"/>
                  </a:cubicBezTo>
                  <a:cubicBezTo>
                    <a:pt x="1048" y="2939"/>
                    <a:pt x="2031" y="2577"/>
                    <a:pt x="3163" y="2577"/>
                  </a:cubicBezTo>
                  <a:cubicBezTo>
                    <a:pt x="3266" y="2577"/>
                    <a:pt x="3370" y="2580"/>
                    <a:pt x="3475" y="2586"/>
                  </a:cubicBezTo>
                  <a:cubicBezTo>
                    <a:pt x="4545" y="2655"/>
                    <a:pt x="5538" y="2998"/>
                    <a:pt x="6534" y="3141"/>
                  </a:cubicBezTo>
                  <a:cubicBezTo>
                    <a:pt x="6788" y="1357"/>
                    <a:pt x="6977" y="201"/>
                    <a:pt x="6977" y="201"/>
                  </a:cubicBezTo>
                  <a:lnTo>
                    <a:pt x="58" y="0"/>
                  </a:lnTo>
                  <a:close/>
                </a:path>
              </a:pathLst>
            </a:custGeom>
            <a:solidFill>
              <a:srgbClr val="E592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42"/>
            <p:cNvSpPr/>
            <p:nvPr/>
          </p:nvSpPr>
          <p:spPr>
            <a:xfrm>
              <a:off x="4063900" y="4857550"/>
              <a:ext cx="160750" cy="392325"/>
            </a:xfrm>
            <a:custGeom>
              <a:avLst/>
              <a:gdLst/>
              <a:ahLst/>
              <a:cxnLst/>
              <a:rect l="l" t="t" r="r" b="b"/>
              <a:pathLst>
                <a:path w="6430" h="15693" extrusionOk="0">
                  <a:moveTo>
                    <a:pt x="3058" y="1"/>
                  </a:moveTo>
                  <a:cubicBezTo>
                    <a:pt x="1926" y="1"/>
                    <a:pt x="943" y="363"/>
                    <a:pt x="0" y="872"/>
                  </a:cubicBezTo>
                  <a:cubicBezTo>
                    <a:pt x="430" y="7457"/>
                    <a:pt x="2461" y="15693"/>
                    <a:pt x="2461" y="15693"/>
                  </a:cubicBezTo>
                  <a:lnTo>
                    <a:pt x="5204" y="15623"/>
                  </a:lnTo>
                  <a:cubicBezTo>
                    <a:pt x="5042" y="11216"/>
                    <a:pt x="5880" y="4423"/>
                    <a:pt x="6429" y="565"/>
                  </a:cubicBezTo>
                  <a:cubicBezTo>
                    <a:pt x="5433" y="422"/>
                    <a:pt x="4440" y="79"/>
                    <a:pt x="3370" y="10"/>
                  </a:cubicBezTo>
                  <a:cubicBezTo>
                    <a:pt x="3265" y="4"/>
                    <a:pt x="3161" y="1"/>
                    <a:pt x="3058" y="1"/>
                  </a:cubicBezTo>
                  <a:close/>
                </a:path>
              </a:pathLst>
            </a:custGeom>
            <a:solidFill>
              <a:srgbClr val="F5AD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42"/>
            <p:cNvSpPr/>
            <p:nvPr/>
          </p:nvSpPr>
          <p:spPr>
            <a:xfrm>
              <a:off x="3651075" y="4833700"/>
              <a:ext cx="212475" cy="418900"/>
            </a:xfrm>
            <a:custGeom>
              <a:avLst/>
              <a:gdLst/>
              <a:ahLst/>
              <a:cxnLst/>
              <a:rect l="l" t="t" r="r" b="b"/>
              <a:pathLst>
                <a:path w="8499" h="16756" extrusionOk="0">
                  <a:moveTo>
                    <a:pt x="2084" y="1"/>
                  </a:moveTo>
                  <a:cubicBezTo>
                    <a:pt x="1664" y="3500"/>
                    <a:pt x="683" y="11523"/>
                    <a:pt x="0" y="16409"/>
                  </a:cubicBezTo>
                  <a:lnTo>
                    <a:pt x="2723" y="16756"/>
                  </a:lnTo>
                  <a:cubicBezTo>
                    <a:pt x="2723" y="16756"/>
                    <a:pt x="6167" y="10015"/>
                    <a:pt x="8498" y="3080"/>
                  </a:cubicBezTo>
                  <a:cubicBezTo>
                    <a:pt x="7443" y="2455"/>
                    <a:pt x="6399" y="1804"/>
                    <a:pt x="5317" y="1249"/>
                  </a:cubicBezTo>
                  <a:cubicBezTo>
                    <a:pt x="4303" y="730"/>
                    <a:pt x="3200" y="331"/>
                    <a:pt x="2084" y="1"/>
                  </a:cubicBezTo>
                  <a:close/>
                </a:path>
              </a:pathLst>
            </a:custGeom>
            <a:solidFill>
              <a:srgbClr val="F5AD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42"/>
            <p:cNvSpPr/>
            <p:nvPr/>
          </p:nvSpPr>
          <p:spPr>
            <a:xfrm>
              <a:off x="3703050" y="4790675"/>
              <a:ext cx="192350" cy="119950"/>
            </a:xfrm>
            <a:custGeom>
              <a:avLst/>
              <a:gdLst/>
              <a:ahLst/>
              <a:cxnLst/>
              <a:rect l="l" t="t" r="r" b="b"/>
              <a:pathLst>
                <a:path w="7694" h="4798" extrusionOk="0">
                  <a:moveTo>
                    <a:pt x="210" y="1"/>
                  </a:moveTo>
                  <a:cubicBezTo>
                    <a:pt x="210" y="1"/>
                    <a:pt x="132" y="648"/>
                    <a:pt x="1" y="1722"/>
                  </a:cubicBezTo>
                  <a:cubicBezTo>
                    <a:pt x="1117" y="2052"/>
                    <a:pt x="2222" y="2451"/>
                    <a:pt x="3236" y="2968"/>
                  </a:cubicBezTo>
                  <a:cubicBezTo>
                    <a:pt x="4320" y="3523"/>
                    <a:pt x="5362" y="4176"/>
                    <a:pt x="6417" y="4797"/>
                  </a:cubicBezTo>
                  <a:cubicBezTo>
                    <a:pt x="6905" y="3347"/>
                    <a:pt x="7346" y="1884"/>
                    <a:pt x="7694" y="474"/>
                  </a:cubicBezTo>
                  <a:lnTo>
                    <a:pt x="210" y="1"/>
                  </a:lnTo>
                  <a:close/>
                </a:path>
              </a:pathLst>
            </a:custGeom>
            <a:solidFill>
              <a:srgbClr val="E592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42"/>
            <p:cNvSpPr/>
            <p:nvPr/>
          </p:nvSpPr>
          <p:spPr>
            <a:xfrm>
              <a:off x="4084075" y="5113300"/>
              <a:ext cx="219450" cy="185875"/>
            </a:xfrm>
            <a:custGeom>
              <a:avLst/>
              <a:gdLst/>
              <a:ahLst/>
              <a:cxnLst/>
              <a:rect l="l" t="t" r="r" b="b"/>
              <a:pathLst>
                <a:path w="8778" h="7435" extrusionOk="0">
                  <a:moveTo>
                    <a:pt x="2799" y="0"/>
                  </a:moveTo>
                  <a:cubicBezTo>
                    <a:pt x="2157" y="0"/>
                    <a:pt x="1429" y="81"/>
                    <a:pt x="660" y="312"/>
                  </a:cubicBezTo>
                  <a:lnTo>
                    <a:pt x="627" y="321"/>
                  </a:lnTo>
                  <a:cubicBezTo>
                    <a:pt x="418" y="384"/>
                    <a:pt x="213" y="460"/>
                    <a:pt x="0" y="546"/>
                  </a:cubicBezTo>
                  <a:lnTo>
                    <a:pt x="1262" y="5473"/>
                  </a:lnTo>
                  <a:cubicBezTo>
                    <a:pt x="1262" y="5473"/>
                    <a:pt x="906" y="6160"/>
                    <a:pt x="1086" y="6354"/>
                  </a:cubicBezTo>
                  <a:cubicBezTo>
                    <a:pt x="1223" y="6504"/>
                    <a:pt x="5790" y="7286"/>
                    <a:pt x="7812" y="7417"/>
                  </a:cubicBezTo>
                  <a:cubicBezTo>
                    <a:pt x="7996" y="7428"/>
                    <a:pt x="8159" y="7434"/>
                    <a:pt x="8296" y="7434"/>
                  </a:cubicBezTo>
                  <a:cubicBezTo>
                    <a:pt x="8601" y="7434"/>
                    <a:pt x="8777" y="7404"/>
                    <a:pt x="8759" y="7329"/>
                  </a:cubicBezTo>
                  <a:cubicBezTo>
                    <a:pt x="8648" y="6862"/>
                    <a:pt x="4999" y="4916"/>
                    <a:pt x="4999" y="4916"/>
                  </a:cubicBezTo>
                  <a:lnTo>
                    <a:pt x="5260" y="415"/>
                  </a:lnTo>
                  <a:cubicBezTo>
                    <a:pt x="5260" y="415"/>
                    <a:pt x="4254" y="0"/>
                    <a:pt x="2799" y="0"/>
                  </a:cubicBezTo>
                  <a:close/>
                </a:path>
              </a:pathLst>
            </a:custGeom>
            <a:solidFill>
              <a:srgbClr val="8F4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42"/>
            <p:cNvSpPr/>
            <p:nvPr/>
          </p:nvSpPr>
          <p:spPr>
            <a:xfrm>
              <a:off x="3548625" y="5112725"/>
              <a:ext cx="236050" cy="171650"/>
            </a:xfrm>
            <a:custGeom>
              <a:avLst/>
              <a:gdLst/>
              <a:ahLst/>
              <a:cxnLst/>
              <a:rect l="l" t="t" r="r" b="b"/>
              <a:pathLst>
                <a:path w="9442" h="6866" extrusionOk="0">
                  <a:moveTo>
                    <a:pt x="5914" y="0"/>
                  </a:moveTo>
                  <a:cubicBezTo>
                    <a:pt x="4898" y="0"/>
                    <a:pt x="4221" y="196"/>
                    <a:pt x="4221" y="196"/>
                  </a:cubicBezTo>
                  <a:lnTo>
                    <a:pt x="4022" y="4697"/>
                  </a:lnTo>
                  <a:cubicBezTo>
                    <a:pt x="4022" y="4697"/>
                    <a:pt x="193" y="6262"/>
                    <a:pt x="38" y="6717"/>
                  </a:cubicBezTo>
                  <a:cubicBezTo>
                    <a:pt x="0" y="6827"/>
                    <a:pt x="593" y="6865"/>
                    <a:pt x="1444" y="6865"/>
                  </a:cubicBezTo>
                  <a:cubicBezTo>
                    <a:pt x="3441" y="6865"/>
                    <a:pt x="6857" y="6653"/>
                    <a:pt x="6854" y="6652"/>
                  </a:cubicBezTo>
                  <a:cubicBezTo>
                    <a:pt x="7346" y="6605"/>
                    <a:pt x="7671" y="6562"/>
                    <a:pt x="7710" y="6529"/>
                  </a:cubicBezTo>
                  <a:cubicBezTo>
                    <a:pt x="7915" y="6351"/>
                    <a:pt x="7622" y="5631"/>
                    <a:pt x="7622" y="5631"/>
                  </a:cubicBezTo>
                  <a:lnTo>
                    <a:pt x="9441" y="862"/>
                  </a:lnTo>
                  <a:cubicBezTo>
                    <a:pt x="8667" y="460"/>
                    <a:pt x="7198" y="110"/>
                    <a:pt x="7198" y="106"/>
                  </a:cubicBezTo>
                  <a:cubicBezTo>
                    <a:pt x="6733" y="28"/>
                    <a:pt x="6299" y="0"/>
                    <a:pt x="5914" y="0"/>
                  </a:cubicBezTo>
                  <a:close/>
                </a:path>
              </a:pathLst>
            </a:custGeom>
            <a:solidFill>
              <a:srgbClr val="8F4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42"/>
            <p:cNvSpPr/>
            <p:nvPr/>
          </p:nvSpPr>
          <p:spPr>
            <a:xfrm>
              <a:off x="3676025" y="4690300"/>
              <a:ext cx="744225" cy="347875"/>
            </a:xfrm>
            <a:custGeom>
              <a:avLst/>
              <a:gdLst/>
              <a:ahLst/>
              <a:cxnLst/>
              <a:rect l="l" t="t" r="r" b="b"/>
              <a:pathLst>
                <a:path w="29769" h="13915" extrusionOk="0">
                  <a:moveTo>
                    <a:pt x="23223" y="0"/>
                  </a:moveTo>
                  <a:cubicBezTo>
                    <a:pt x="22272" y="904"/>
                    <a:pt x="21155" y="1693"/>
                    <a:pt x="19787" y="2346"/>
                  </a:cubicBezTo>
                  <a:cubicBezTo>
                    <a:pt x="16781" y="3830"/>
                    <a:pt x="13368" y="4483"/>
                    <a:pt x="10111" y="5313"/>
                  </a:cubicBezTo>
                  <a:cubicBezTo>
                    <a:pt x="7003" y="6138"/>
                    <a:pt x="3981" y="7263"/>
                    <a:pt x="1741" y="9273"/>
                  </a:cubicBezTo>
                  <a:cubicBezTo>
                    <a:pt x="1031" y="9941"/>
                    <a:pt x="465" y="10656"/>
                    <a:pt x="0" y="11406"/>
                  </a:cubicBezTo>
                  <a:cubicBezTo>
                    <a:pt x="1844" y="11873"/>
                    <a:pt x="3841" y="12754"/>
                    <a:pt x="5974" y="13459"/>
                  </a:cubicBezTo>
                  <a:cubicBezTo>
                    <a:pt x="6959" y="13783"/>
                    <a:pt x="7835" y="13915"/>
                    <a:pt x="8656" y="13915"/>
                  </a:cubicBezTo>
                  <a:cubicBezTo>
                    <a:pt x="11169" y="13915"/>
                    <a:pt x="13166" y="12682"/>
                    <a:pt x="16167" y="11965"/>
                  </a:cubicBezTo>
                  <a:cubicBezTo>
                    <a:pt x="16873" y="11796"/>
                    <a:pt x="17460" y="11727"/>
                    <a:pt x="17972" y="11727"/>
                  </a:cubicBezTo>
                  <a:cubicBezTo>
                    <a:pt x="20304" y="11727"/>
                    <a:pt x="21060" y="13163"/>
                    <a:pt x="24245" y="13163"/>
                  </a:cubicBezTo>
                  <a:cubicBezTo>
                    <a:pt x="24301" y="13163"/>
                    <a:pt x="24357" y="13162"/>
                    <a:pt x="24415" y="13162"/>
                  </a:cubicBezTo>
                  <a:cubicBezTo>
                    <a:pt x="28461" y="13094"/>
                    <a:pt x="29768" y="10914"/>
                    <a:pt x="29768" y="10914"/>
                  </a:cubicBezTo>
                  <a:cubicBezTo>
                    <a:pt x="28482" y="5645"/>
                    <a:pt x="24564" y="1351"/>
                    <a:pt x="23223" y="0"/>
                  </a:cubicBezTo>
                  <a:close/>
                </a:path>
              </a:pathLst>
            </a:custGeom>
            <a:solidFill>
              <a:srgbClr val="E83C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42"/>
            <p:cNvSpPr/>
            <p:nvPr/>
          </p:nvSpPr>
          <p:spPr>
            <a:xfrm>
              <a:off x="3584575" y="4679075"/>
              <a:ext cx="757294" cy="299801"/>
            </a:xfrm>
            <a:custGeom>
              <a:avLst/>
              <a:gdLst/>
              <a:ahLst/>
              <a:cxnLst/>
              <a:rect l="l" t="t" r="r" b="b"/>
              <a:pathLst>
                <a:path w="26883" h="11851" extrusionOk="0">
                  <a:moveTo>
                    <a:pt x="26424" y="1"/>
                  </a:moveTo>
                  <a:lnTo>
                    <a:pt x="5209" y="835"/>
                  </a:lnTo>
                  <a:cubicBezTo>
                    <a:pt x="308" y="5444"/>
                    <a:pt x="1" y="11689"/>
                    <a:pt x="1" y="11689"/>
                  </a:cubicBezTo>
                  <a:cubicBezTo>
                    <a:pt x="523" y="11453"/>
                    <a:pt x="945" y="11363"/>
                    <a:pt x="1356" y="11363"/>
                  </a:cubicBezTo>
                  <a:cubicBezTo>
                    <a:pt x="2022" y="11363"/>
                    <a:pt x="2662" y="11601"/>
                    <a:pt x="3660" y="11851"/>
                  </a:cubicBezTo>
                  <a:cubicBezTo>
                    <a:pt x="4129" y="11103"/>
                    <a:pt x="4693" y="10386"/>
                    <a:pt x="5401" y="9718"/>
                  </a:cubicBezTo>
                  <a:cubicBezTo>
                    <a:pt x="7641" y="7710"/>
                    <a:pt x="10663" y="6585"/>
                    <a:pt x="13771" y="5758"/>
                  </a:cubicBezTo>
                  <a:cubicBezTo>
                    <a:pt x="17024" y="4928"/>
                    <a:pt x="20441" y="4276"/>
                    <a:pt x="23447" y="2793"/>
                  </a:cubicBezTo>
                  <a:cubicBezTo>
                    <a:pt x="24815" y="2140"/>
                    <a:pt x="25930" y="1353"/>
                    <a:pt x="26883" y="447"/>
                  </a:cubicBezTo>
                  <a:cubicBezTo>
                    <a:pt x="26596" y="158"/>
                    <a:pt x="26424" y="1"/>
                    <a:pt x="26424" y="1"/>
                  </a:cubicBezTo>
                  <a:close/>
                </a:path>
              </a:pathLst>
            </a:custGeom>
            <a:solidFill>
              <a:srgbClr val="E83C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42"/>
            <p:cNvSpPr/>
            <p:nvPr/>
          </p:nvSpPr>
          <p:spPr>
            <a:xfrm>
              <a:off x="3685550" y="4632000"/>
              <a:ext cx="724550" cy="347700"/>
            </a:xfrm>
            <a:custGeom>
              <a:avLst/>
              <a:gdLst/>
              <a:ahLst/>
              <a:cxnLst/>
              <a:rect l="l" t="t" r="r" b="b"/>
              <a:pathLst>
                <a:path w="28982" h="13908" extrusionOk="0">
                  <a:moveTo>
                    <a:pt x="22631" y="1"/>
                  </a:moveTo>
                  <a:cubicBezTo>
                    <a:pt x="21705" y="909"/>
                    <a:pt x="20615" y="1695"/>
                    <a:pt x="19281" y="2349"/>
                  </a:cubicBezTo>
                  <a:cubicBezTo>
                    <a:pt x="16351" y="3828"/>
                    <a:pt x="13026" y="4482"/>
                    <a:pt x="9855" y="5309"/>
                  </a:cubicBezTo>
                  <a:cubicBezTo>
                    <a:pt x="6829" y="6133"/>
                    <a:pt x="3887" y="7256"/>
                    <a:pt x="1701" y="9259"/>
                  </a:cubicBezTo>
                  <a:cubicBezTo>
                    <a:pt x="1008" y="9929"/>
                    <a:pt x="455" y="10642"/>
                    <a:pt x="0" y="11394"/>
                  </a:cubicBezTo>
                  <a:cubicBezTo>
                    <a:pt x="1795" y="11861"/>
                    <a:pt x="3737" y="12742"/>
                    <a:pt x="5812" y="13449"/>
                  </a:cubicBezTo>
                  <a:cubicBezTo>
                    <a:pt x="6773" y="13775"/>
                    <a:pt x="7628" y="13907"/>
                    <a:pt x="8429" y="13907"/>
                  </a:cubicBezTo>
                  <a:cubicBezTo>
                    <a:pt x="10874" y="13907"/>
                    <a:pt x="12819" y="12676"/>
                    <a:pt x="15739" y="11962"/>
                  </a:cubicBezTo>
                  <a:cubicBezTo>
                    <a:pt x="16424" y="11794"/>
                    <a:pt x="16994" y="11726"/>
                    <a:pt x="17492" y="11726"/>
                  </a:cubicBezTo>
                  <a:cubicBezTo>
                    <a:pt x="19767" y="11726"/>
                    <a:pt x="20500" y="13164"/>
                    <a:pt x="23597" y="13164"/>
                  </a:cubicBezTo>
                  <a:cubicBezTo>
                    <a:pt x="23653" y="13164"/>
                    <a:pt x="23710" y="13163"/>
                    <a:pt x="23768" y="13162"/>
                  </a:cubicBezTo>
                  <a:cubicBezTo>
                    <a:pt x="27707" y="13099"/>
                    <a:pt x="28982" y="10919"/>
                    <a:pt x="28982" y="10919"/>
                  </a:cubicBezTo>
                  <a:cubicBezTo>
                    <a:pt x="27740" y="5651"/>
                    <a:pt x="23934" y="1353"/>
                    <a:pt x="226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42"/>
            <p:cNvSpPr/>
            <p:nvPr/>
          </p:nvSpPr>
          <p:spPr>
            <a:xfrm>
              <a:off x="3584575" y="4620950"/>
              <a:ext cx="703674" cy="299791"/>
            </a:xfrm>
            <a:custGeom>
              <a:avLst/>
              <a:gdLst/>
              <a:ahLst/>
              <a:cxnLst/>
              <a:rect l="l" t="t" r="r" b="b"/>
              <a:pathLst>
                <a:path w="26672" h="11951" extrusionOk="0">
                  <a:moveTo>
                    <a:pt x="26227" y="0"/>
                  </a:moveTo>
                  <a:lnTo>
                    <a:pt x="6303" y="654"/>
                  </a:lnTo>
                  <a:cubicBezTo>
                    <a:pt x="1521" y="5262"/>
                    <a:pt x="1" y="11951"/>
                    <a:pt x="1" y="11951"/>
                  </a:cubicBezTo>
                  <a:cubicBezTo>
                    <a:pt x="674" y="11641"/>
                    <a:pt x="1297" y="11510"/>
                    <a:pt x="1950" y="11510"/>
                  </a:cubicBezTo>
                  <a:cubicBezTo>
                    <a:pt x="2592" y="11510"/>
                    <a:pt x="3264" y="11636"/>
                    <a:pt x="4041" y="11840"/>
                  </a:cubicBezTo>
                  <a:cubicBezTo>
                    <a:pt x="4496" y="11090"/>
                    <a:pt x="5049" y="10375"/>
                    <a:pt x="5742" y="9707"/>
                  </a:cubicBezTo>
                  <a:cubicBezTo>
                    <a:pt x="7926" y="7700"/>
                    <a:pt x="10868" y="6577"/>
                    <a:pt x="13896" y="5753"/>
                  </a:cubicBezTo>
                  <a:cubicBezTo>
                    <a:pt x="17065" y="4924"/>
                    <a:pt x="20390" y="4272"/>
                    <a:pt x="23322" y="2793"/>
                  </a:cubicBezTo>
                  <a:cubicBezTo>
                    <a:pt x="24654" y="2139"/>
                    <a:pt x="25744" y="1351"/>
                    <a:pt x="26672" y="447"/>
                  </a:cubicBezTo>
                  <a:cubicBezTo>
                    <a:pt x="26393" y="158"/>
                    <a:pt x="26227" y="0"/>
                    <a:pt x="262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42"/>
            <p:cNvSpPr/>
            <p:nvPr/>
          </p:nvSpPr>
          <p:spPr>
            <a:xfrm>
              <a:off x="3697950" y="4570400"/>
              <a:ext cx="699445" cy="353935"/>
            </a:xfrm>
            <a:custGeom>
              <a:avLst/>
              <a:gdLst/>
              <a:ahLst/>
              <a:cxnLst/>
              <a:rect l="l" t="t" r="r" b="b"/>
              <a:pathLst>
                <a:path w="27731" h="13918" extrusionOk="0">
                  <a:moveTo>
                    <a:pt x="21664" y="0"/>
                  </a:moveTo>
                  <a:cubicBezTo>
                    <a:pt x="20775" y="906"/>
                    <a:pt x="19736" y="1695"/>
                    <a:pt x="18458" y="2348"/>
                  </a:cubicBezTo>
                  <a:cubicBezTo>
                    <a:pt x="15653" y="3831"/>
                    <a:pt x="12471" y="4487"/>
                    <a:pt x="9435" y="5317"/>
                  </a:cubicBezTo>
                  <a:cubicBezTo>
                    <a:pt x="6540" y="6144"/>
                    <a:pt x="3723" y="7267"/>
                    <a:pt x="1629" y="9277"/>
                  </a:cubicBezTo>
                  <a:cubicBezTo>
                    <a:pt x="968" y="9947"/>
                    <a:pt x="439" y="10664"/>
                    <a:pt x="1" y="11412"/>
                  </a:cubicBezTo>
                  <a:cubicBezTo>
                    <a:pt x="1718" y="11881"/>
                    <a:pt x="3576" y="12758"/>
                    <a:pt x="5561" y="13463"/>
                  </a:cubicBezTo>
                  <a:cubicBezTo>
                    <a:pt x="6476" y="13786"/>
                    <a:pt x="7291" y="13918"/>
                    <a:pt x="8056" y="13918"/>
                  </a:cubicBezTo>
                  <a:cubicBezTo>
                    <a:pt x="10398" y="13918"/>
                    <a:pt x="12261" y="12683"/>
                    <a:pt x="15059" y="11965"/>
                  </a:cubicBezTo>
                  <a:cubicBezTo>
                    <a:pt x="15718" y="11796"/>
                    <a:pt x="16266" y="11727"/>
                    <a:pt x="16743" y="11727"/>
                  </a:cubicBezTo>
                  <a:cubicBezTo>
                    <a:pt x="18914" y="11727"/>
                    <a:pt x="19615" y="13159"/>
                    <a:pt x="22571" y="13159"/>
                  </a:cubicBezTo>
                  <a:cubicBezTo>
                    <a:pt x="22627" y="13159"/>
                    <a:pt x="22683" y="13158"/>
                    <a:pt x="22740" y="13157"/>
                  </a:cubicBezTo>
                  <a:cubicBezTo>
                    <a:pt x="26509" y="13090"/>
                    <a:pt x="27731" y="10910"/>
                    <a:pt x="27731" y="10910"/>
                  </a:cubicBezTo>
                  <a:cubicBezTo>
                    <a:pt x="26548" y="5638"/>
                    <a:pt x="22912" y="1346"/>
                    <a:pt x="21664" y="0"/>
                  </a:cubicBezTo>
                  <a:close/>
                </a:path>
              </a:pathLst>
            </a:custGeom>
            <a:solidFill>
              <a:srgbClr val="FED4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42"/>
            <p:cNvSpPr/>
            <p:nvPr/>
          </p:nvSpPr>
          <p:spPr>
            <a:xfrm>
              <a:off x="3599850" y="4559125"/>
              <a:ext cx="692028" cy="308074"/>
            </a:xfrm>
            <a:custGeom>
              <a:avLst/>
              <a:gdLst/>
              <a:ahLst/>
              <a:cxnLst/>
              <a:rect l="l" t="t" r="r" b="b"/>
              <a:pathLst>
                <a:path w="25834" h="11978" extrusionOk="0">
                  <a:moveTo>
                    <a:pt x="25409" y="1"/>
                  </a:moveTo>
                  <a:lnTo>
                    <a:pt x="6565" y="992"/>
                  </a:lnTo>
                  <a:cubicBezTo>
                    <a:pt x="1986" y="5602"/>
                    <a:pt x="1" y="11978"/>
                    <a:pt x="1" y="11978"/>
                  </a:cubicBezTo>
                  <a:cubicBezTo>
                    <a:pt x="647" y="11667"/>
                    <a:pt x="1323" y="11536"/>
                    <a:pt x="2027" y="11536"/>
                  </a:cubicBezTo>
                  <a:cubicBezTo>
                    <a:pt x="2714" y="11536"/>
                    <a:pt x="3428" y="11660"/>
                    <a:pt x="4168" y="11861"/>
                  </a:cubicBezTo>
                  <a:cubicBezTo>
                    <a:pt x="4606" y="11113"/>
                    <a:pt x="5135" y="10396"/>
                    <a:pt x="5796" y="9726"/>
                  </a:cubicBezTo>
                  <a:cubicBezTo>
                    <a:pt x="7892" y="7718"/>
                    <a:pt x="10709" y="6591"/>
                    <a:pt x="13604" y="5762"/>
                  </a:cubicBezTo>
                  <a:cubicBezTo>
                    <a:pt x="16640" y="4932"/>
                    <a:pt x="19820" y="4280"/>
                    <a:pt x="22627" y="2795"/>
                  </a:cubicBezTo>
                  <a:cubicBezTo>
                    <a:pt x="23903" y="2141"/>
                    <a:pt x="24942" y="1353"/>
                    <a:pt x="25833" y="445"/>
                  </a:cubicBezTo>
                  <a:cubicBezTo>
                    <a:pt x="25567" y="156"/>
                    <a:pt x="25409" y="1"/>
                    <a:pt x="25409" y="1"/>
                  </a:cubicBezTo>
                  <a:close/>
                </a:path>
              </a:pathLst>
            </a:custGeom>
            <a:solidFill>
              <a:srgbClr val="FED4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42"/>
            <p:cNvSpPr/>
            <p:nvPr/>
          </p:nvSpPr>
          <p:spPr>
            <a:xfrm>
              <a:off x="3245000" y="3998275"/>
              <a:ext cx="164400" cy="147025"/>
            </a:xfrm>
            <a:custGeom>
              <a:avLst/>
              <a:gdLst/>
              <a:ahLst/>
              <a:cxnLst/>
              <a:rect l="l" t="t" r="r" b="b"/>
              <a:pathLst>
                <a:path w="6576" h="5881" extrusionOk="0">
                  <a:moveTo>
                    <a:pt x="2638" y="1"/>
                  </a:moveTo>
                  <a:cubicBezTo>
                    <a:pt x="2330" y="1"/>
                    <a:pt x="2048" y="200"/>
                    <a:pt x="1908" y="812"/>
                  </a:cubicBezTo>
                  <a:cubicBezTo>
                    <a:pt x="1908" y="812"/>
                    <a:pt x="1833" y="791"/>
                    <a:pt x="1721" y="791"/>
                  </a:cubicBezTo>
                  <a:cubicBezTo>
                    <a:pt x="1425" y="791"/>
                    <a:pt x="875" y="938"/>
                    <a:pt x="794" y="2006"/>
                  </a:cubicBezTo>
                  <a:cubicBezTo>
                    <a:pt x="794" y="2006"/>
                    <a:pt x="766" y="2003"/>
                    <a:pt x="721" y="2003"/>
                  </a:cubicBezTo>
                  <a:cubicBezTo>
                    <a:pt x="524" y="2003"/>
                    <a:pt x="0" y="2064"/>
                    <a:pt x="15" y="2717"/>
                  </a:cubicBezTo>
                  <a:cubicBezTo>
                    <a:pt x="46" y="4096"/>
                    <a:pt x="1724" y="5455"/>
                    <a:pt x="5416" y="5881"/>
                  </a:cubicBezTo>
                  <a:lnTo>
                    <a:pt x="6264" y="3697"/>
                  </a:lnTo>
                  <a:cubicBezTo>
                    <a:pt x="6264" y="3697"/>
                    <a:pt x="6575" y="610"/>
                    <a:pt x="4458" y="610"/>
                  </a:cubicBezTo>
                  <a:cubicBezTo>
                    <a:pt x="4278" y="610"/>
                    <a:pt x="4081" y="633"/>
                    <a:pt x="3865" y="681"/>
                  </a:cubicBezTo>
                  <a:cubicBezTo>
                    <a:pt x="3865" y="681"/>
                    <a:pt x="3208" y="1"/>
                    <a:pt x="2638" y="1"/>
                  </a:cubicBezTo>
                  <a:close/>
                </a:path>
              </a:pathLst>
            </a:custGeom>
            <a:solidFill>
              <a:srgbClr val="F5AD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42"/>
            <p:cNvSpPr/>
            <p:nvPr/>
          </p:nvSpPr>
          <p:spPr>
            <a:xfrm>
              <a:off x="3265325" y="4010850"/>
              <a:ext cx="101250" cy="107050"/>
            </a:xfrm>
            <a:custGeom>
              <a:avLst/>
              <a:gdLst/>
              <a:ahLst/>
              <a:cxnLst/>
              <a:rect l="l" t="t" r="r" b="b"/>
              <a:pathLst>
                <a:path w="4050" h="4282" extrusionOk="0">
                  <a:moveTo>
                    <a:pt x="3447" y="1"/>
                  </a:moveTo>
                  <a:cubicBezTo>
                    <a:pt x="3442" y="1"/>
                    <a:pt x="3436" y="1"/>
                    <a:pt x="3431" y="2"/>
                  </a:cubicBezTo>
                  <a:cubicBezTo>
                    <a:pt x="2857" y="61"/>
                    <a:pt x="2394" y="416"/>
                    <a:pt x="2074" y="891"/>
                  </a:cubicBezTo>
                  <a:cubicBezTo>
                    <a:pt x="2031" y="954"/>
                    <a:pt x="1986" y="1024"/>
                    <a:pt x="1943" y="1098"/>
                  </a:cubicBezTo>
                  <a:cubicBezTo>
                    <a:pt x="1517" y="956"/>
                    <a:pt x="1294" y="577"/>
                    <a:pt x="1200" y="157"/>
                  </a:cubicBezTo>
                  <a:cubicBezTo>
                    <a:pt x="1195" y="139"/>
                    <a:pt x="1180" y="131"/>
                    <a:pt x="1164" y="131"/>
                  </a:cubicBezTo>
                  <a:cubicBezTo>
                    <a:pt x="1142" y="131"/>
                    <a:pt x="1119" y="147"/>
                    <a:pt x="1120" y="174"/>
                  </a:cubicBezTo>
                  <a:cubicBezTo>
                    <a:pt x="1134" y="676"/>
                    <a:pt x="1329" y="1151"/>
                    <a:pt x="1786" y="1379"/>
                  </a:cubicBezTo>
                  <a:cubicBezTo>
                    <a:pt x="1646" y="1663"/>
                    <a:pt x="1546" y="1979"/>
                    <a:pt x="1595" y="2264"/>
                  </a:cubicBezTo>
                  <a:cubicBezTo>
                    <a:pt x="1657" y="2632"/>
                    <a:pt x="1943" y="3005"/>
                    <a:pt x="2296" y="3058"/>
                  </a:cubicBezTo>
                  <a:cubicBezTo>
                    <a:pt x="2181" y="3175"/>
                    <a:pt x="2029" y="3223"/>
                    <a:pt x="1865" y="3223"/>
                  </a:cubicBezTo>
                  <a:cubicBezTo>
                    <a:pt x="1491" y="3223"/>
                    <a:pt x="1052" y="2975"/>
                    <a:pt x="837" y="2739"/>
                  </a:cubicBezTo>
                  <a:cubicBezTo>
                    <a:pt x="474" y="2341"/>
                    <a:pt x="235" y="1856"/>
                    <a:pt x="44" y="1358"/>
                  </a:cubicBezTo>
                  <a:cubicBezTo>
                    <a:pt x="42" y="1351"/>
                    <a:pt x="33" y="1347"/>
                    <a:pt x="24" y="1347"/>
                  </a:cubicBezTo>
                  <a:cubicBezTo>
                    <a:pt x="12" y="1347"/>
                    <a:pt x="1" y="1353"/>
                    <a:pt x="3" y="1366"/>
                  </a:cubicBezTo>
                  <a:cubicBezTo>
                    <a:pt x="102" y="2126"/>
                    <a:pt x="294" y="2942"/>
                    <a:pt x="1048" y="3313"/>
                  </a:cubicBezTo>
                  <a:cubicBezTo>
                    <a:pt x="1161" y="3366"/>
                    <a:pt x="1280" y="3415"/>
                    <a:pt x="1400" y="3452"/>
                  </a:cubicBezTo>
                  <a:cubicBezTo>
                    <a:pt x="1468" y="3636"/>
                    <a:pt x="1390" y="3769"/>
                    <a:pt x="1210" y="3876"/>
                  </a:cubicBezTo>
                  <a:cubicBezTo>
                    <a:pt x="1060" y="3967"/>
                    <a:pt x="850" y="4048"/>
                    <a:pt x="667" y="4048"/>
                  </a:cubicBezTo>
                  <a:cubicBezTo>
                    <a:pt x="653" y="4048"/>
                    <a:pt x="638" y="4047"/>
                    <a:pt x="624" y="4046"/>
                  </a:cubicBezTo>
                  <a:cubicBezTo>
                    <a:pt x="622" y="4046"/>
                    <a:pt x="620" y="4046"/>
                    <a:pt x="618" y="4046"/>
                  </a:cubicBezTo>
                  <a:cubicBezTo>
                    <a:pt x="556" y="4046"/>
                    <a:pt x="552" y="4131"/>
                    <a:pt x="597" y="4161"/>
                  </a:cubicBezTo>
                  <a:cubicBezTo>
                    <a:pt x="721" y="4243"/>
                    <a:pt x="856" y="4281"/>
                    <a:pt x="991" y="4281"/>
                  </a:cubicBezTo>
                  <a:cubicBezTo>
                    <a:pt x="1173" y="4281"/>
                    <a:pt x="1355" y="4211"/>
                    <a:pt x="1507" y="4087"/>
                  </a:cubicBezTo>
                  <a:cubicBezTo>
                    <a:pt x="1704" y="3925"/>
                    <a:pt x="1702" y="3683"/>
                    <a:pt x="1587" y="3497"/>
                  </a:cubicBezTo>
                  <a:lnTo>
                    <a:pt x="1587" y="3497"/>
                  </a:lnTo>
                  <a:cubicBezTo>
                    <a:pt x="1676" y="3514"/>
                    <a:pt x="1764" y="3524"/>
                    <a:pt x="1850" y="3524"/>
                  </a:cubicBezTo>
                  <a:cubicBezTo>
                    <a:pt x="2176" y="3524"/>
                    <a:pt x="2468" y="3388"/>
                    <a:pt x="2624" y="3015"/>
                  </a:cubicBezTo>
                  <a:cubicBezTo>
                    <a:pt x="2654" y="3003"/>
                    <a:pt x="2685" y="2987"/>
                    <a:pt x="2716" y="2970"/>
                  </a:cubicBezTo>
                  <a:cubicBezTo>
                    <a:pt x="3382" y="2573"/>
                    <a:pt x="3713" y="1889"/>
                    <a:pt x="4045" y="1219"/>
                  </a:cubicBezTo>
                  <a:cubicBezTo>
                    <a:pt x="4049" y="1209"/>
                    <a:pt x="4044" y="1203"/>
                    <a:pt x="4037" y="1203"/>
                  </a:cubicBezTo>
                  <a:cubicBezTo>
                    <a:pt x="4034" y="1203"/>
                    <a:pt x="4030" y="1205"/>
                    <a:pt x="4027" y="1208"/>
                  </a:cubicBezTo>
                  <a:cubicBezTo>
                    <a:pt x="3713" y="1635"/>
                    <a:pt x="3380" y="2153"/>
                    <a:pt x="2935" y="2460"/>
                  </a:cubicBezTo>
                  <a:cubicBezTo>
                    <a:pt x="2774" y="2571"/>
                    <a:pt x="2586" y="2641"/>
                    <a:pt x="2415" y="2641"/>
                  </a:cubicBezTo>
                  <a:cubicBezTo>
                    <a:pt x="2190" y="2641"/>
                    <a:pt x="1995" y="2519"/>
                    <a:pt x="1933" y="2212"/>
                  </a:cubicBezTo>
                  <a:cubicBezTo>
                    <a:pt x="1909" y="2106"/>
                    <a:pt x="1933" y="1991"/>
                    <a:pt x="1958" y="1889"/>
                  </a:cubicBezTo>
                  <a:cubicBezTo>
                    <a:pt x="2144" y="1178"/>
                    <a:pt x="2644" y="360"/>
                    <a:pt x="3435" y="250"/>
                  </a:cubicBezTo>
                  <a:cubicBezTo>
                    <a:pt x="3583" y="228"/>
                    <a:pt x="3588" y="1"/>
                    <a:pt x="3447" y="1"/>
                  </a:cubicBezTo>
                  <a:close/>
                </a:path>
              </a:pathLst>
            </a:custGeom>
            <a:solidFill>
              <a:srgbClr val="E592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2"/>
            <p:cNvSpPr/>
            <p:nvPr/>
          </p:nvSpPr>
          <p:spPr>
            <a:xfrm>
              <a:off x="3380475" y="4090675"/>
              <a:ext cx="489475" cy="212775"/>
            </a:xfrm>
            <a:custGeom>
              <a:avLst/>
              <a:gdLst/>
              <a:ahLst/>
              <a:cxnLst/>
              <a:rect l="l" t="t" r="r" b="b"/>
              <a:pathLst>
                <a:path w="19579" h="8511" extrusionOk="0">
                  <a:moveTo>
                    <a:pt x="845" y="1"/>
                  </a:moveTo>
                  <a:lnTo>
                    <a:pt x="1" y="2185"/>
                  </a:lnTo>
                  <a:cubicBezTo>
                    <a:pt x="7266" y="7856"/>
                    <a:pt x="13628" y="8511"/>
                    <a:pt x="16180" y="8511"/>
                  </a:cubicBezTo>
                  <a:cubicBezTo>
                    <a:pt x="16947" y="8511"/>
                    <a:pt x="17370" y="8452"/>
                    <a:pt x="17370" y="8452"/>
                  </a:cubicBezTo>
                  <a:cubicBezTo>
                    <a:pt x="19579" y="6559"/>
                    <a:pt x="18900" y="3301"/>
                    <a:pt x="18900" y="3301"/>
                  </a:cubicBezTo>
                  <a:lnTo>
                    <a:pt x="18900" y="3301"/>
                  </a:lnTo>
                  <a:cubicBezTo>
                    <a:pt x="18593" y="3321"/>
                    <a:pt x="18271" y="3330"/>
                    <a:pt x="17937" y="3330"/>
                  </a:cubicBezTo>
                  <a:cubicBezTo>
                    <a:pt x="11626" y="3330"/>
                    <a:pt x="845" y="1"/>
                    <a:pt x="845" y="1"/>
                  </a:cubicBezTo>
                  <a:close/>
                </a:path>
              </a:pathLst>
            </a:custGeom>
            <a:solidFill>
              <a:srgbClr val="F5AD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2"/>
            <p:cNvSpPr/>
            <p:nvPr/>
          </p:nvSpPr>
          <p:spPr>
            <a:xfrm>
              <a:off x="4439225" y="3812200"/>
              <a:ext cx="188550" cy="162600"/>
            </a:xfrm>
            <a:custGeom>
              <a:avLst/>
              <a:gdLst/>
              <a:ahLst/>
              <a:cxnLst/>
              <a:rect l="l" t="t" r="r" b="b"/>
              <a:pathLst>
                <a:path w="7542" h="6504" extrusionOk="0">
                  <a:moveTo>
                    <a:pt x="3953" y="1"/>
                  </a:moveTo>
                  <a:cubicBezTo>
                    <a:pt x="3315" y="1"/>
                    <a:pt x="2815" y="1082"/>
                    <a:pt x="2815" y="1082"/>
                  </a:cubicBezTo>
                  <a:cubicBezTo>
                    <a:pt x="0" y="1404"/>
                    <a:pt x="1539" y="4717"/>
                    <a:pt x="1539" y="4717"/>
                  </a:cubicBezTo>
                  <a:lnTo>
                    <a:pt x="3055" y="6503"/>
                  </a:lnTo>
                  <a:cubicBezTo>
                    <a:pt x="6403" y="4891"/>
                    <a:pt x="7542" y="3057"/>
                    <a:pt x="7118" y="1742"/>
                  </a:cubicBezTo>
                  <a:cubicBezTo>
                    <a:pt x="6987" y="1342"/>
                    <a:pt x="6727" y="1247"/>
                    <a:pt x="6509" y="1247"/>
                  </a:cubicBezTo>
                  <a:cubicBezTo>
                    <a:pt x="6311" y="1247"/>
                    <a:pt x="6147" y="1326"/>
                    <a:pt x="6147" y="1326"/>
                  </a:cubicBezTo>
                  <a:cubicBezTo>
                    <a:pt x="5834" y="603"/>
                    <a:pt x="5445" y="434"/>
                    <a:pt x="5150" y="434"/>
                  </a:cubicBezTo>
                  <a:cubicBezTo>
                    <a:pt x="4891" y="434"/>
                    <a:pt x="4704" y="564"/>
                    <a:pt x="4704" y="564"/>
                  </a:cubicBezTo>
                  <a:cubicBezTo>
                    <a:pt x="4447" y="151"/>
                    <a:pt x="4190" y="1"/>
                    <a:pt x="3953" y="1"/>
                  </a:cubicBezTo>
                  <a:close/>
                </a:path>
              </a:pathLst>
            </a:custGeom>
            <a:solidFill>
              <a:srgbClr val="F5AD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42"/>
            <p:cNvSpPr/>
            <p:nvPr/>
          </p:nvSpPr>
          <p:spPr>
            <a:xfrm>
              <a:off x="4494575" y="3822575"/>
              <a:ext cx="106525" cy="97675"/>
            </a:xfrm>
            <a:custGeom>
              <a:avLst/>
              <a:gdLst/>
              <a:ahLst/>
              <a:cxnLst/>
              <a:rect l="l" t="t" r="r" b="b"/>
              <a:pathLst>
                <a:path w="4261" h="3907" extrusionOk="0">
                  <a:moveTo>
                    <a:pt x="2387" y="1"/>
                  </a:moveTo>
                  <a:cubicBezTo>
                    <a:pt x="2366" y="1"/>
                    <a:pt x="2345" y="16"/>
                    <a:pt x="2347" y="45"/>
                  </a:cubicBezTo>
                  <a:cubicBezTo>
                    <a:pt x="2396" y="473"/>
                    <a:pt x="2308" y="903"/>
                    <a:pt x="1956" y="1178"/>
                  </a:cubicBezTo>
                  <a:cubicBezTo>
                    <a:pt x="1888" y="1120"/>
                    <a:pt x="1824" y="1069"/>
                    <a:pt x="1761" y="1026"/>
                  </a:cubicBezTo>
                  <a:cubicBezTo>
                    <a:pt x="1404" y="761"/>
                    <a:pt x="989" y="588"/>
                    <a:pt x="557" y="588"/>
                  </a:cubicBezTo>
                  <a:cubicBezTo>
                    <a:pt x="435" y="588"/>
                    <a:pt x="311" y="601"/>
                    <a:pt x="188" y="631"/>
                  </a:cubicBezTo>
                  <a:cubicBezTo>
                    <a:pt x="42" y="665"/>
                    <a:pt x="103" y="869"/>
                    <a:pt x="237" y="869"/>
                  </a:cubicBezTo>
                  <a:cubicBezTo>
                    <a:pt x="246" y="869"/>
                    <a:pt x="256" y="868"/>
                    <a:pt x="265" y="866"/>
                  </a:cubicBezTo>
                  <a:cubicBezTo>
                    <a:pt x="349" y="850"/>
                    <a:pt x="432" y="842"/>
                    <a:pt x="515" y="842"/>
                  </a:cubicBezTo>
                  <a:cubicBezTo>
                    <a:pt x="1203" y="842"/>
                    <a:pt x="1833" y="1382"/>
                    <a:pt x="2199" y="1929"/>
                  </a:cubicBezTo>
                  <a:cubicBezTo>
                    <a:pt x="2257" y="2018"/>
                    <a:pt x="2314" y="2120"/>
                    <a:pt x="2328" y="2226"/>
                  </a:cubicBezTo>
                  <a:cubicBezTo>
                    <a:pt x="2388" y="2652"/>
                    <a:pt x="2096" y="2831"/>
                    <a:pt x="1756" y="2831"/>
                  </a:cubicBezTo>
                  <a:cubicBezTo>
                    <a:pt x="1660" y="2831"/>
                    <a:pt x="1561" y="2817"/>
                    <a:pt x="1464" y="2790"/>
                  </a:cubicBezTo>
                  <a:cubicBezTo>
                    <a:pt x="944" y="2646"/>
                    <a:pt x="458" y="2265"/>
                    <a:pt x="22" y="1962"/>
                  </a:cubicBezTo>
                  <a:cubicBezTo>
                    <a:pt x="20" y="1961"/>
                    <a:pt x="18" y="1961"/>
                    <a:pt x="16" y="1961"/>
                  </a:cubicBezTo>
                  <a:cubicBezTo>
                    <a:pt x="8" y="1961"/>
                    <a:pt x="1" y="1970"/>
                    <a:pt x="9" y="1979"/>
                  </a:cubicBezTo>
                  <a:cubicBezTo>
                    <a:pt x="542" y="2503"/>
                    <a:pt x="1083" y="3038"/>
                    <a:pt x="1841" y="3198"/>
                  </a:cubicBezTo>
                  <a:cubicBezTo>
                    <a:pt x="1876" y="3206"/>
                    <a:pt x="1908" y="3210"/>
                    <a:pt x="1943" y="3210"/>
                  </a:cubicBezTo>
                  <a:cubicBezTo>
                    <a:pt x="2122" y="3410"/>
                    <a:pt x="2324" y="3491"/>
                    <a:pt x="2529" y="3491"/>
                  </a:cubicBezTo>
                  <a:cubicBezTo>
                    <a:pt x="2715" y="3491"/>
                    <a:pt x="2904" y="3426"/>
                    <a:pt x="3082" y="3323"/>
                  </a:cubicBezTo>
                  <a:lnTo>
                    <a:pt x="3082" y="3323"/>
                  </a:lnTo>
                  <a:cubicBezTo>
                    <a:pt x="3033" y="3538"/>
                    <a:pt x="3111" y="3765"/>
                    <a:pt x="3349" y="3851"/>
                  </a:cubicBezTo>
                  <a:cubicBezTo>
                    <a:pt x="3448" y="3888"/>
                    <a:pt x="3551" y="3906"/>
                    <a:pt x="3651" y="3906"/>
                  </a:cubicBezTo>
                  <a:cubicBezTo>
                    <a:pt x="3873" y="3906"/>
                    <a:pt x="4085" y="3815"/>
                    <a:pt x="4232" y="3622"/>
                  </a:cubicBezTo>
                  <a:cubicBezTo>
                    <a:pt x="4260" y="3582"/>
                    <a:pt x="4237" y="3515"/>
                    <a:pt x="4190" y="3515"/>
                  </a:cubicBezTo>
                  <a:cubicBezTo>
                    <a:pt x="4183" y="3515"/>
                    <a:pt x="4176" y="3516"/>
                    <a:pt x="4168" y="3519"/>
                  </a:cubicBezTo>
                  <a:cubicBezTo>
                    <a:pt x="4070" y="3563"/>
                    <a:pt x="3947" y="3580"/>
                    <a:pt x="3825" y="3580"/>
                  </a:cubicBezTo>
                  <a:cubicBezTo>
                    <a:pt x="3731" y="3580"/>
                    <a:pt x="3638" y="3570"/>
                    <a:pt x="3558" y="3554"/>
                  </a:cubicBezTo>
                  <a:cubicBezTo>
                    <a:pt x="3353" y="3509"/>
                    <a:pt x="3236" y="3411"/>
                    <a:pt x="3240" y="3216"/>
                  </a:cubicBezTo>
                  <a:cubicBezTo>
                    <a:pt x="3343" y="3140"/>
                    <a:pt x="3439" y="3056"/>
                    <a:pt x="3525" y="2970"/>
                  </a:cubicBezTo>
                  <a:cubicBezTo>
                    <a:pt x="4117" y="2372"/>
                    <a:pt x="4029" y="1538"/>
                    <a:pt x="3871" y="788"/>
                  </a:cubicBezTo>
                  <a:cubicBezTo>
                    <a:pt x="3869" y="778"/>
                    <a:pt x="3861" y="773"/>
                    <a:pt x="3853" y="773"/>
                  </a:cubicBezTo>
                  <a:cubicBezTo>
                    <a:pt x="3843" y="773"/>
                    <a:pt x="3832" y="781"/>
                    <a:pt x="3832" y="794"/>
                  </a:cubicBezTo>
                  <a:cubicBezTo>
                    <a:pt x="3818" y="1327"/>
                    <a:pt x="3748" y="1866"/>
                    <a:pt x="3537" y="2360"/>
                  </a:cubicBezTo>
                  <a:cubicBezTo>
                    <a:pt x="3387" y="2718"/>
                    <a:pt x="2929" y="3195"/>
                    <a:pt x="2501" y="3195"/>
                  </a:cubicBezTo>
                  <a:cubicBezTo>
                    <a:pt x="2421" y="3195"/>
                    <a:pt x="2341" y="3178"/>
                    <a:pt x="2265" y="3140"/>
                  </a:cubicBezTo>
                  <a:cubicBezTo>
                    <a:pt x="2583" y="2972"/>
                    <a:pt x="2728" y="2526"/>
                    <a:pt x="2667" y="2157"/>
                  </a:cubicBezTo>
                  <a:cubicBezTo>
                    <a:pt x="2619" y="1874"/>
                    <a:pt x="2421" y="1610"/>
                    <a:pt x="2193" y="1387"/>
                  </a:cubicBezTo>
                  <a:cubicBezTo>
                    <a:pt x="2550" y="1020"/>
                    <a:pt x="2580" y="508"/>
                    <a:pt x="2427" y="30"/>
                  </a:cubicBezTo>
                  <a:cubicBezTo>
                    <a:pt x="2421" y="10"/>
                    <a:pt x="2404" y="1"/>
                    <a:pt x="2387" y="1"/>
                  </a:cubicBezTo>
                  <a:close/>
                </a:path>
              </a:pathLst>
            </a:custGeom>
            <a:solidFill>
              <a:srgbClr val="E592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42"/>
            <p:cNvSpPr/>
            <p:nvPr/>
          </p:nvSpPr>
          <p:spPr>
            <a:xfrm>
              <a:off x="4511500" y="3887300"/>
              <a:ext cx="72800" cy="316425"/>
            </a:xfrm>
            <a:custGeom>
              <a:avLst/>
              <a:gdLst/>
              <a:ahLst/>
              <a:cxnLst/>
              <a:rect l="l" t="t" r="r" b="b"/>
              <a:pathLst>
                <a:path w="2912" h="12657" extrusionOk="0">
                  <a:moveTo>
                    <a:pt x="0" y="0"/>
                  </a:moveTo>
                  <a:lnTo>
                    <a:pt x="2110" y="12336"/>
                  </a:lnTo>
                  <a:cubicBezTo>
                    <a:pt x="2143" y="12524"/>
                    <a:pt x="2307" y="12657"/>
                    <a:pt x="2493" y="12657"/>
                  </a:cubicBezTo>
                  <a:cubicBezTo>
                    <a:pt x="2516" y="12657"/>
                    <a:pt x="2538" y="12655"/>
                    <a:pt x="2561" y="12651"/>
                  </a:cubicBezTo>
                  <a:cubicBezTo>
                    <a:pt x="2592" y="12647"/>
                    <a:pt x="2618" y="12639"/>
                    <a:pt x="2645" y="12627"/>
                  </a:cubicBezTo>
                  <a:cubicBezTo>
                    <a:pt x="2809" y="12559"/>
                    <a:pt x="2911" y="12383"/>
                    <a:pt x="2881" y="12200"/>
                  </a:cubicBezTo>
                  <a:lnTo>
                    <a:pt x="881" y="523"/>
                  </a:lnTo>
                  <a:cubicBezTo>
                    <a:pt x="553" y="408"/>
                    <a:pt x="267" y="219"/>
                    <a:pt x="0" y="0"/>
                  </a:cubicBezTo>
                  <a:close/>
                </a:path>
              </a:pathLst>
            </a:custGeom>
            <a:solidFill>
              <a:srgbClr val="7449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42"/>
            <p:cNvSpPr/>
            <p:nvPr/>
          </p:nvSpPr>
          <p:spPr>
            <a:xfrm>
              <a:off x="4078500" y="3930100"/>
              <a:ext cx="437175" cy="336125"/>
            </a:xfrm>
            <a:custGeom>
              <a:avLst/>
              <a:gdLst/>
              <a:ahLst/>
              <a:cxnLst/>
              <a:rect l="l" t="t" r="r" b="b"/>
              <a:pathLst>
                <a:path w="17487" h="13445" extrusionOk="0">
                  <a:moveTo>
                    <a:pt x="15968" y="1"/>
                  </a:moveTo>
                  <a:cubicBezTo>
                    <a:pt x="15968" y="1"/>
                    <a:pt x="5890" y="7413"/>
                    <a:pt x="0" y="9048"/>
                  </a:cubicBezTo>
                  <a:cubicBezTo>
                    <a:pt x="0" y="9048"/>
                    <a:pt x="365" y="12379"/>
                    <a:pt x="3073" y="13445"/>
                  </a:cubicBezTo>
                  <a:cubicBezTo>
                    <a:pt x="3073" y="13445"/>
                    <a:pt x="10983" y="11857"/>
                    <a:pt x="17486" y="1785"/>
                  </a:cubicBezTo>
                  <a:lnTo>
                    <a:pt x="15968" y="1"/>
                  </a:lnTo>
                  <a:close/>
                </a:path>
              </a:pathLst>
            </a:custGeom>
            <a:solidFill>
              <a:srgbClr val="F5AD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42"/>
            <p:cNvSpPr/>
            <p:nvPr/>
          </p:nvSpPr>
          <p:spPr>
            <a:xfrm>
              <a:off x="3853650" y="4143275"/>
              <a:ext cx="206625" cy="63125"/>
            </a:xfrm>
            <a:custGeom>
              <a:avLst/>
              <a:gdLst/>
              <a:ahLst/>
              <a:cxnLst/>
              <a:rect l="l" t="t" r="r" b="b"/>
              <a:pathLst>
                <a:path w="8265" h="2525" extrusionOk="0">
                  <a:moveTo>
                    <a:pt x="6533" y="1"/>
                  </a:moveTo>
                  <a:cubicBezTo>
                    <a:pt x="3611" y="1"/>
                    <a:pt x="1326" y="670"/>
                    <a:pt x="0" y="1185"/>
                  </a:cubicBezTo>
                  <a:cubicBezTo>
                    <a:pt x="757" y="1746"/>
                    <a:pt x="2179" y="2524"/>
                    <a:pt x="4245" y="2524"/>
                  </a:cubicBezTo>
                  <a:cubicBezTo>
                    <a:pt x="4297" y="2524"/>
                    <a:pt x="4350" y="2524"/>
                    <a:pt x="4403" y="2523"/>
                  </a:cubicBezTo>
                  <a:cubicBezTo>
                    <a:pt x="7199" y="2470"/>
                    <a:pt x="8060" y="656"/>
                    <a:pt x="8265" y="79"/>
                  </a:cubicBezTo>
                  <a:cubicBezTo>
                    <a:pt x="7666" y="25"/>
                    <a:pt x="7088" y="1"/>
                    <a:pt x="6533" y="1"/>
                  </a:cubicBezTo>
                  <a:close/>
                </a:path>
              </a:pathLst>
            </a:custGeom>
            <a:solidFill>
              <a:srgbClr val="FFF9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2"/>
            <p:cNvSpPr/>
            <p:nvPr/>
          </p:nvSpPr>
          <p:spPr>
            <a:xfrm>
              <a:off x="3853650" y="4143225"/>
              <a:ext cx="206625" cy="63175"/>
            </a:xfrm>
            <a:custGeom>
              <a:avLst/>
              <a:gdLst/>
              <a:ahLst/>
              <a:cxnLst/>
              <a:rect l="l" t="t" r="r" b="b"/>
              <a:pathLst>
                <a:path w="8265" h="2527" extrusionOk="0">
                  <a:moveTo>
                    <a:pt x="6549" y="0"/>
                  </a:moveTo>
                  <a:cubicBezTo>
                    <a:pt x="3619" y="0"/>
                    <a:pt x="1327" y="671"/>
                    <a:pt x="0" y="1187"/>
                  </a:cubicBezTo>
                  <a:cubicBezTo>
                    <a:pt x="757" y="1748"/>
                    <a:pt x="2179" y="2526"/>
                    <a:pt x="4245" y="2526"/>
                  </a:cubicBezTo>
                  <a:cubicBezTo>
                    <a:pt x="4297" y="2526"/>
                    <a:pt x="4350" y="2526"/>
                    <a:pt x="4403" y="2525"/>
                  </a:cubicBezTo>
                  <a:cubicBezTo>
                    <a:pt x="7199" y="2472"/>
                    <a:pt x="8060" y="658"/>
                    <a:pt x="8265" y="77"/>
                  </a:cubicBezTo>
                  <a:cubicBezTo>
                    <a:pt x="7672" y="24"/>
                    <a:pt x="7099" y="0"/>
                    <a:pt x="6549" y="0"/>
                  </a:cubicBezTo>
                  <a:close/>
                </a:path>
              </a:pathLst>
            </a:custGeom>
            <a:solidFill>
              <a:srgbClr val="FFF9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2"/>
            <p:cNvSpPr/>
            <p:nvPr/>
          </p:nvSpPr>
          <p:spPr>
            <a:xfrm>
              <a:off x="3821675" y="4181175"/>
              <a:ext cx="12525" cy="6325"/>
            </a:xfrm>
            <a:custGeom>
              <a:avLst/>
              <a:gdLst/>
              <a:ahLst/>
              <a:cxnLst/>
              <a:rect l="l" t="t" r="r" b="b"/>
              <a:pathLst>
                <a:path w="501" h="253" extrusionOk="0">
                  <a:moveTo>
                    <a:pt x="501" y="1"/>
                  </a:moveTo>
                  <a:lnTo>
                    <a:pt x="501" y="1"/>
                  </a:lnTo>
                  <a:cubicBezTo>
                    <a:pt x="173" y="150"/>
                    <a:pt x="1" y="249"/>
                    <a:pt x="1" y="253"/>
                  </a:cubicBezTo>
                  <a:cubicBezTo>
                    <a:pt x="19" y="243"/>
                    <a:pt x="191" y="144"/>
                    <a:pt x="501" y="1"/>
                  </a:cubicBezTo>
                  <a:close/>
                </a:path>
              </a:pathLst>
            </a:custGeom>
            <a:solidFill>
              <a:srgbClr val="FFF9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42"/>
            <p:cNvSpPr/>
            <p:nvPr/>
          </p:nvSpPr>
          <p:spPr>
            <a:xfrm>
              <a:off x="4101425" y="4150550"/>
              <a:ext cx="49725" cy="92850"/>
            </a:xfrm>
            <a:custGeom>
              <a:avLst/>
              <a:gdLst/>
              <a:ahLst/>
              <a:cxnLst/>
              <a:rect l="l" t="t" r="r" b="b"/>
              <a:pathLst>
                <a:path w="1989" h="3714" extrusionOk="0">
                  <a:moveTo>
                    <a:pt x="1" y="1"/>
                  </a:moveTo>
                  <a:lnTo>
                    <a:pt x="1" y="5"/>
                  </a:lnTo>
                  <a:cubicBezTo>
                    <a:pt x="101" y="21"/>
                    <a:pt x="204" y="40"/>
                    <a:pt x="302" y="60"/>
                  </a:cubicBezTo>
                  <a:cubicBezTo>
                    <a:pt x="302" y="60"/>
                    <a:pt x="751" y="960"/>
                    <a:pt x="1382" y="2349"/>
                  </a:cubicBezTo>
                  <a:cubicBezTo>
                    <a:pt x="1443" y="2483"/>
                    <a:pt x="1506" y="2622"/>
                    <a:pt x="1570" y="2766"/>
                  </a:cubicBezTo>
                  <a:lnTo>
                    <a:pt x="1570" y="2766"/>
                  </a:lnTo>
                  <a:cubicBezTo>
                    <a:pt x="1506" y="2622"/>
                    <a:pt x="1444" y="2482"/>
                    <a:pt x="1384" y="2347"/>
                  </a:cubicBezTo>
                  <a:cubicBezTo>
                    <a:pt x="753" y="960"/>
                    <a:pt x="304" y="58"/>
                    <a:pt x="304" y="58"/>
                  </a:cubicBezTo>
                  <a:cubicBezTo>
                    <a:pt x="202" y="38"/>
                    <a:pt x="99" y="19"/>
                    <a:pt x="1" y="1"/>
                  </a:cubicBezTo>
                  <a:close/>
                  <a:moveTo>
                    <a:pt x="1570" y="2766"/>
                  </a:moveTo>
                  <a:cubicBezTo>
                    <a:pt x="1703" y="3065"/>
                    <a:pt x="1843" y="3381"/>
                    <a:pt x="1988" y="3713"/>
                  </a:cubicBezTo>
                  <a:cubicBezTo>
                    <a:pt x="1843" y="3381"/>
                    <a:pt x="1703" y="3064"/>
                    <a:pt x="1570" y="2766"/>
                  </a:cubicBezTo>
                  <a:close/>
                </a:path>
              </a:pathLst>
            </a:custGeom>
            <a:solidFill>
              <a:srgbClr val="FFF9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42"/>
            <p:cNvSpPr/>
            <p:nvPr/>
          </p:nvSpPr>
          <p:spPr>
            <a:xfrm>
              <a:off x="3994850" y="3912075"/>
              <a:ext cx="480825" cy="342250"/>
            </a:xfrm>
            <a:custGeom>
              <a:avLst/>
              <a:gdLst/>
              <a:ahLst/>
              <a:cxnLst/>
              <a:rect l="l" t="t" r="r" b="b"/>
              <a:pathLst>
                <a:path w="19233" h="13690" extrusionOk="0">
                  <a:moveTo>
                    <a:pt x="4925" y="1"/>
                  </a:moveTo>
                  <a:cubicBezTo>
                    <a:pt x="2364" y="1"/>
                    <a:pt x="0" y="6940"/>
                    <a:pt x="0" y="6940"/>
                  </a:cubicBezTo>
                  <a:cubicBezTo>
                    <a:pt x="0" y="6940"/>
                    <a:pt x="1140" y="8879"/>
                    <a:pt x="3992" y="8879"/>
                  </a:cubicBezTo>
                  <a:cubicBezTo>
                    <a:pt x="4367" y="8879"/>
                    <a:pt x="4772" y="8845"/>
                    <a:pt x="5208" y="8769"/>
                  </a:cubicBezTo>
                  <a:cubicBezTo>
                    <a:pt x="5208" y="8769"/>
                    <a:pt x="6030" y="10078"/>
                    <a:pt x="7527" y="10078"/>
                  </a:cubicBezTo>
                  <a:cubicBezTo>
                    <a:pt x="8010" y="10078"/>
                    <a:pt x="8563" y="9942"/>
                    <a:pt x="9181" y="9583"/>
                  </a:cubicBezTo>
                  <a:cubicBezTo>
                    <a:pt x="9181" y="9583"/>
                    <a:pt x="9793" y="11145"/>
                    <a:pt x="11392" y="11145"/>
                  </a:cubicBezTo>
                  <a:cubicBezTo>
                    <a:pt x="11915" y="11145"/>
                    <a:pt x="12545" y="10977"/>
                    <a:pt x="13293" y="10533"/>
                  </a:cubicBezTo>
                  <a:cubicBezTo>
                    <a:pt x="13293" y="10533"/>
                    <a:pt x="13443" y="13690"/>
                    <a:pt x="17671" y="13690"/>
                  </a:cubicBezTo>
                  <a:cubicBezTo>
                    <a:pt x="18104" y="13690"/>
                    <a:pt x="18579" y="13657"/>
                    <a:pt x="19101" y="13584"/>
                  </a:cubicBezTo>
                  <a:cubicBezTo>
                    <a:pt x="19101" y="13584"/>
                    <a:pt x="19232" y="11197"/>
                    <a:pt x="17558" y="9679"/>
                  </a:cubicBezTo>
                  <a:cubicBezTo>
                    <a:pt x="16682" y="8883"/>
                    <a:pt x="15754" y="8688"/>
                    <a:pt x="15055" y="8688"/>
                  </a:cubicBezTo>
                  <a:cubicBezTo>
                    <a:pt x="14385" y="8688"/>
                    <a:pt x="13926" y="8868"/>
                    <a:pt x="13926" y="8868"/>
                  </a:cubicBezTo>
                  <a:cubicBezTo>
                    <a:pt x="13926" y="8868"/>
                    <a:pt x="13063" y="6571"/>
                    <a:pt x="11273" y="6571"/>
                  </a:cubicBezTo>
                  <a:cubicBezTo>
                    <a:pt x="11133" y="6571"/>
                    <a:pt x="10986" y="6586"/>
                    <a:pt x="10834" y="6616"/>
                  </a:cubicBezTo>
                  <a:cubicBezTo>
                    <a:pt x="10834" y="6616"/>
                    <a:pt x="10459" y="4343"/>
                    <a:pt x="8503" y="4343"/>
                  </a:cubicBezTo>
                  <a:cubicBezTo>
                    <a:pt x="8354" y="4343"/>
                    <a:pt x="8196" y="4357"/>
                    <a:pt x="8027" y="4385"/>
                  </a:cubicBezTo>
                  <a:cubicBezTo>
                    <a:pt x="8027" y="4385"/>
                    <a:pt x="8329" y="1441"/>
                    <a:pt x="5544" y="142"/>
                  </a:cubicBezTo>
                  <a:cubicBezTo>
                    <a:pt x="5337" y="46"/>
                    <a:pt x="5131" y="1"/>
                    <a:pt x="492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42"/>
            <p:cNvSpPr/>
            <p:nvPr/>
          </p:nvSpPr>
          <p:spPr>
            <a:xfrm>
              <a:off x="3837650" y="4134600"/>
              <a:ext cx="223950" cy="71800"/>
            </a:xfrm>
            <a:custGeom>
              <a:avLst/>
              <a:gdLst/>
              <a:ahLst/>
              <a:cxnLst/>
              <a:rect l="l" t="t" r="r" b="b"/>
              <a:pathLst>
                <a:path w="8958" h="2872" extrusionOk="0">
                  <a:moveTo>
                    <a:pt x="5886" y="1"/>
                  </a:moveTo>
                  <a:cubicBezTo>
                    <a:pt x="3225" y="1"/>
                    <a:pt x="1156" y="562"/>
                    <a:pt x="1" y="971"/>
                  </a:cubicBezTo>
                  <a:lnTo>
                    <a:pt x="3" y="971"/>
                  </a:lnTo>
                  <a:cubicBezTo>
                    <a:pt x="3" y="971"/>
                    <a:pt x="218" y="1216"/>
                    <a:pt x="640" y="1532"/>
                  </a:cubicBezTo>
                  <a:cubicBezTo>
                    <a:pt x="1397" y="2093"/>
                    <a:pt x="2819" y="2871"/>
                    <a:pt x="4885" y="2871"/>
                  </a:cubicBezTo>
                  <a:cubicBezTo>
                    <a:pt x="4937" y="2871"/>
                    <a:pt x="4990" y="2871"/>
                    <a:pt x="5043" y="2870"/>
                  </a:cubicBezTo>
                  <a:cubicBezTo>
                    <a:pt x="7839" y="2817"/>
                    <a:pt x="8700" y="1003"/>
                    <a:pt x="8905" y="426"/>
                  </a:cubicBezTo>
                  <a:lnTo>
                    <a:pt x="8905" y="422"/>
                  </a:lnTo>
                  <a:cubicBezTo>
                    <a:pt x="8944" y="315"/>
                    <a:pt x="8958" y="247"/>
                    <a:pt x="8958" y="247"/>
                  </a:cubicBezTo>
                  <a:cubicBezTo>
                    <a:pt x="8851" y="231"/>
                    <a:pt x="8747" y="215"/>
                    <a:pt x="8638" y="200"/>
                  </a:cubicBezTo>
                  <a:cubicBezTo>
                    <a:pt x="7666" y="59"/>
                    <a:pt x="6745" y="1"/>
                    <a:pt x="5886" y="1"/>
                  </a:cubicBezTo>
                  <a:close/>
                </a:path>
              </a:pathLst>
            </a:custGeom>
            <a:solidFill>
              <a:srgbClr val="F5AD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42"/>
            <p:cNvSpPr/>
            <p:nvPr/>
          </p:nvSpPr>
          <p:spPr>
            <a:xfrm>
              <a:off x="3499400" y="3594100"/>
              <a:ext cx="718175" cy="552300"/>
            </a:xfrm>
            <a:custGeom>
              <a:avLst/>
              <a:gdLst/>
              <a:ahLst/>
              <a:cxnLst/>
              <a:rect l="l" t="t" r="r" b="b"/>
              <a:pathLst>
                <a:path w="28727" h="22092" extrusionOk="0">
                  <a:moveTo>
                    <a:pt x="18892" y="1"/>
                  </a:moveTo>
                  <a:cubicBezTo>
                    <a:pt x="15683" y="1"/>
                    <a:pt x="13265" y="2259"/>
                    <a:pt x="13265" y="2259"/>
                  </a:cubicBezTo>
                  <a:cubicBezTo>
                    <a:pt x="13265" y="2259"/>
                    <a:pt x="12127" y="1595"/>
                    <a:pt x="10415" y="1595"/>
                  </a:cubicBezTo>
                  <a:cubicBezTo>
                    <a:pt x="9737" y="1595"/>
                    <a:pt x="8968" y="1699"/>
                    <a:pt x="8145" y="1990"/>
                  </a:cubicBezTo>
                  <a:cubicBezTo>
                    <a:pt x="3551" y="3617"/>
                    <a:pt x="1" y="12029"/>
                    <a:pt x="5944" y="18411"/>
                  </a:cubicBezTo>
                  <a:cubicBezTo>
                    <a:pt x="7632" y="20220"/>
                    <a:pt x="11319" y="22091"/>
                    <a:pt x="15560" y="22091"/>
                  </a:cubicBezTo>
                  <a:cubicBezTo>
                    <a:pt x="18812" y="22091"/>
                    <a:pt x="22389" y="20991"/>
                    <a:pt x="25639" y="17921"/>
                  </a:cubicBezTo>
                  <a:cubicBezTo>
                    <a:pt x="25762" y="17807"/>
                    <a:pt x="28726" y="13420"/>
                    <a:pt x="26190" y="8446"/>
                  </a:cubicBezTo>
                  <a:cubicBezTo>
                    <a:pt x="26190" y="8446"/>
                    <a:pt x="27292" y="3906"/>
                    <a:pt x="22484" y="1025"/>
                  </a:cubicBezTo>
                  <a:cubicBezTo>
                    <a:pt x="21236" y="278"/>
                    <a:pt x="20016" y="1"/>
                    <a:pt x="1889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2"/>
            <p:cNvSpPr/>
            <p:nvPr/>
          </p:nvSpPr>
          <p:spPr>
            <a:xfrm>
              <a:off x="3861075" y="4084275"/>
              <a:ext cx="171800" cy="76325"/>
            </a:xfrm>
            <a:custGeom>
              <a:avLst/>
              <a:gdLst/>
              <a:ahLst/>
              <a:cxnLst/>
              <a:rect l="l" t="t" r="r" b="b"/>
              <a:pathLst>
                <a:path w="6872" h="3053" extrusionOk="0">
                  <a:moveTo>
                    <a:pt x="6872" y="1"/>
                  </a:moveTo>
                  <a:lnTo>
                    <a:pt x="0" y="691"/>
                  </a:lnTo>
                  <a:lnTo>
                    <a:pt x="717" y="2922"/>
                  </a:lnTo>
                  <a:cubicBezTo>
                    <a:pt x="1416" y="3013"/>
                    <a:pt x="2054" y="3053"/>
                    <a:pt x="2634" y="3053"/>
                  </a:cubicBezTo>
                  <a:cubicBezTo>
                    <a:pt x="4712" y="3053"/>
                    <a:pt x="6047" y="2546"/>
                    <a:pt x="6816" y="2101"/>
                  </a:cubicBezTo>
                  <a:cubicBezTo>
                    <a:pt x="6843" y="1062"/>
                    <a:pt x="6870" y="93"/>
                    <a:pt x="6872" y="1"/>
                  </a:cubicBezTo>
                  <a:close/>
                </a:path>
              </a:pathLst>
            </a:custGeom>
            <a:solidFill>
              <a:srgbClr val="F5AD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2"/>
            <p:cNvSpPr/>
            <p:nvPr/>
          </p:nvSpPr>
          <p:spPr>
            <a:xfrm>
              <a:off x="3879000" y="4136775"/>
              <a:ext cx="152550" cy="88000"/>
            </a:xfrm>
            <a:custGeom>
              <a:avLst/>
              <a:gdLst/>
              <a:ahLst/>
              <a:cxnLst/>
              <a:rect l="l" t="t" r="r" b="b"/>
              <a:pathLst>
                <a:path w="6102" h="3520" extrusionOk="0">
                  <a:moveTo>
                    <a:pt x="6101" y="1"/>
                  </a:moveTo>
                  <a:lnTo>
                    <a:pt x="6101" y="1"/>
                  </a:lnTo>
                  <a:cubicBezTo>
                    <a:pt x="5329" y="447"/>
                    <a:pt x="3990" y="955"/>
                    <a:pt x="1904" y="955"/>
                  </a:cubicBezTo>
                  <a:cubicBezTo>
                    <a:pt x="1328" y="955"/>
                    <a:pt x="694" y="916"/>
                    <a:pt x="0" y="826"/>
                  </a:cubicBezTo>
                  <a:lnTo>
                    <a:pt x="0" y="826"/>
                  </a:lnTo>
                  <a:lnTo>
                    <a:pt x="527" y="2459"/>
                  </a:lnTo>
                  <a:cubicBezTo>
                    <a:pt x="1650" y="3259"/>
                    <a:pt x="2658" y="3519"/>
                    <a:pt x="3495" y="3519"/>
                  </a:cubicBezTo>
                  <a:cubicBezTo>
                    <a:pt x="5064" y="3519"/>
                    <a:pt x="6032" y="2602"/>
                    <a:pt x="6032" y="2602"/>
                  </a:cubicBezTo>
                  <a:cubicBezTo>
                    <a:pt x="6032" y="2602"/>
                    <a:pt x="6069" y="1252"/>
                    <a:pt x="6101" y="1"/>
                  </a:cubicBezTo>
                  <a:close/>
                </a:path>
              </a:pathLst>
            </a:custGeom>
            <a:solidFill>
              <a:srgbClr val="F5AD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2"/>
            <p:cNvSpPr/>
            <p:nvPr/>
          </p:nvSpPr>
          <p:spPr>
            <a:xfrm>
              <a:off x="3613425" y="4053500"/>
              <a:ext cx="769725" cy="816100"/>
            </a:xfrm>
            <a:custGeom>
              <a:avLst/>
              <a:gdLst/>
              <a:ahLst/>
              <a:cxnLst/>
              <a:rect l="l" t="t" r="r" b="b"/>
              <a:pathLst>
                <a:path w="30789" h="32644" extrusionOk="0">
                  <a:moveTo>
                    <a:pt x="24165" y="0"/>
                  </a:moveTo>
                  <a:cubicBezTo>
                    <a:pt x="23802" y="0"/>
                    <a:pt x="23420" y="45"/>
                    <a:pt x="23028" y="148"/>
                  </a:cubicBezTo>
                  <a:cubicBezTo>
                    <a:pt x="19209" y="1146"/>
                    <a:pt x="17950" y="3457"/>
                    <a:pt x="17929" y="3491"/>
                  </a:cubicBezTo>
                  <a:cubicBezTo>
                    <a:pt x="17929" y="3491"/>
                    <a:pt x="17915" y="3557"/>
                    <a:pt x="17876" y="3666"/>
                  </a:cubicBezTo>
                  <a:lnTo>
                    <a:pt x="17876" y="3670"/>
                  </a:lnTo>
                  <a:cubicBezTo>
                    <a:pt x="17671" y="4247"/>
                    <a:pt x="16810" y="6061"/>
                    <a:pt x="14014" y="6114"/>
                  </a:cubicBezTo>
                  <a:cubicBezTo>
                    <a:pt x="13961" y="6115"/>
                    <a:pt x="13908" y="6115"/>
                    <a:pt x="13856" y="6115"/>
                  </a:cubicBezTo>
                  <a:cubicBezTo>
                    <a:pt x="11790" y="6115"/>
                    <a:pt x="10368" y="5337"/>
                    <a:pt x="9611" y="4776"/>
                  </a:cubicBezTo>
                  <a:cubicBezTo>
                    <a:pt x="9189" y="4460"/>
                    <a:pt x="8974" y="4215"/>
                    <a:pt x="8974" y="4215"/>
                  </a:cubicBezTo>
                  <a:lnTo>
                    <a:pt x="8972" y="4215"/>
                  </a:lnTo>
                  <a:cubicBezTo>
                    <a:pt x="7767" y="3293"/>
                    <a:pt x="6260" y="2635"/>
                    <a:pt x="4389" y="2635"/>
                  </a:cubicBezTo>
                  <a:cubicBezTo>
                    <a:pt x="4288" y="2635"/>
                    <a:pt x="4186" y="2637"/>
                    <a:pt x="4084" y="2641"/>
                  </a:cubicBezTo>
                  <a:cubicBezTo>
                    <a:pt x="718" y="2768"/>
                    <a:pt x="316" y="3805"/>
                    <a:pt x="849" y="4233"/>
                  </a:cubicBezTo>
                  <a:cubicBezTo>
                    <a:pt x="998" y="4348"/>
                    <a:pt x="1222" y="4386"/>
                    <a:pt x="1476" y="4386"/>
                  </a:cubicBezTo>
                  <a:cubicBezTo>
                    <a:pt x="2000" y="4386"/>
                    <a:pt x="2653" y="4223"/>
                    <a:pt x="3059" y="4223"/>
                  </a:cubicBezTo>
                  <a:cubicBezTo>
                    <a:pt x="3081" y="4223"/>
                    <a:pt x="3102" y="4224"/>
                    <a:pt x="3123" y="4225"/>
                  </a:cubicBezTo>
                  <a:cubicBezTo>
                    <a:pt x="4043" y="4305"/>
                    <a:pt x="4407" y="4905"/>
                    <a:pt x="4426" y="5796"/>
                  </a:cubicBezTo>
                  <a:cubicBezTo>
                    <a:pt x="4422" y="6472"/>
                    <a:pt x="3930" y="7708"/>
                    <a:pt x="4299" y="8310"/>
                  </a:cubicBezTo>
                  <a:cubicBezTo>
                    <a:pt x="4408" y="8487"/>
                    <a:pt x="4586" y="8553"/>
                    <a:pt x="4796" y="8553"/>
                  </a:cubicBezTo>
                  <a:cubicBezTo>
                    <a:pt x="5295" y="8553"/>
                    <a:pt x="5969" y="8177"/>
                    <a:pt x="6280" y="8040"/>
                  </a:cubicBezTo>
                  <a:cubicBezTo>
                    <a:pt x="6799" y="7858"/>
                    <a:pt x="7386" y="7648"/>
                    <a:pt x="7949" y="7648"/>
                  </a:cubicBezTo>
                  <a:cubicBezTo>
                    <a:pt x="8003" y="7648"/>
                    <a:pt x="8058" y="7650"/>
                    <a:pt x="8111" y="7654"/>
                  </a:cubicBezTo>
                  <a:lnTo>
                    <a:pt x="7136" y="17658"/>
                  </a:lnTo>
                  <a:cubicBezTo>
                    <a:pt x="2715" y="22842"/>
                    <a:pt x="21" y="29951"/>
                    <a:pt x="0" y="30008"/>
                  </a:cubicBezTo>
                  <a:cubicBezTo>
                    <a:pt x="633" y="29652"/>
                    <a:pt x="1293" y="29503"/>
                    <a:pt x="1981" y="29503"/>
                  </a:cubicBezTo>
                  <a:cubicBezTo>
                    <a:pt x="2637" y="29503"/>
                    <a:pt x="3319" y="29639"/>
                    <a:pt x="4024" y="29859"/>
                  </a:cubicBezTo>
                  <a:cubicBezTo>
                    <a:pt x="5678" y="30377"/>
                    <a:pt x="7468" y="31358"/>
                    <a:pt x="9382" y="32141"/>
                  </a:cubicBezTo>
                  <a:cubicBezTo>
                    <a:pt x="10255" y="32498"/>
                    <a:pt x="11035" y="32644"/>
                    <a:pt x="11766" y="32644"/>
                  </a:cubicBezTo>
                  <a:cubicBezTo>
                    <a:pt x="14036" y="32644"/>
                    <a:pt x="15842" y="31241"/>
                    <a:pt x="18554" y="30420"/>
                  </a:cubicBezTo>
                  <a:cubicBezTo>
                    <a:pt x="19197" y="30225"/>
                    <a:pt x="19731" y="30146"/>
                    <a:pt x="20196" y="30146"/>
                  </a:cubicBezTo>
                  <a:cubicBezTo>
                    <a:pt x="22269" y="30146"/>
                    <a:pt x="22947" y="31734"/>
                    <a:pt x="25768" y="31734"/>
                  </a:cubicBezTo>
                  <a:cubicBezTo>
                    <a:pt x="25831" y="31734"/>
                    <a:pt x="25895" y="31733"/>
                    <a:pt x="25960" y="31731"/>
                  </a:cubicBezTo>
                  <a:cubicBezTo>
                    <a:pt x="29597" y="31641"/>
                    <a:pt x="30789" y="29187"/>
                    <a:pt x="30789" y="29187"/>
                  </a:cubicBezTo>
                  <a:cubicBezTo>
                    <a:pt x="29668" y="23266"/>
                    <a:pt x="26175" y="18453"/>
                    <a:pt x="24977" y="16939"/>
                  </a:cubicBezTo>
                  <a:cubicBezTo>
                    <a:pt x="24721" y="16618"/>
                    <a:pt x="24567" y="16439"/>
                    <a:pt x="24567" y="16439"/>
                  </a:cubicBezTo>
                  <a:cubicBezTo>
                    <a:pt x="24004" y="13670"/>
                    <a:pt x="22635" y="10178"/>
                    <a:pt x="21510" y="7593"/>
                  </a:cubicBezTo>
                  <a:cubicBezTo>
                    <a:pt x="21293" y="7103"/>
                    <a:pt x="21088" y="6644"/>
                    <a:pt x="20902" y="6231"/>
                  </a:cubicBezTo>
                  <a:cubicBezTo>
                    <a:pt x="20935" y="6212"/>
                    <a:pt x="20967" y="6196"/>
                    <a:pt x="21004" y="6183"/>
                  </a:cubicBezTo>
                  <a:cubicBezTo>
                    <a:pt x="21107" y="6146"/>
                    <a:pt x="21216" y="6130"/>
                    <a:pt x="21330" y="6130"/>
                  </a:cubicBezTo>
                  <a:cubicBezTo>
                    <a:pt x="21870" y="6130"/>
                    <a:pt x="22507" y="6486"/>
                    <a:pt x="23010" y="6562"/>
                  </a:cubicBezTo>
                  <a:cubicBezTo>
                    <a:pt x="23129" y="6581"/>
                    <a:pt x="23237" y="6590"/>
                    <a:pt x="23334" y="6590"/>
                  </a:cubicBezTo>
                  <a:cubicBezTo>
                    <a:pt x="24876" y="6590"/>
                    <a:pt x="23737" y="4327"/>
                    <a:pt x="23727" y="3373"/>
                  </a:cubicBezTo>
                  <a:cubicBezTo>
                    <a:pt x="23686" y="1770"/>
                    <a:pt x="26153" y="2852"/>
                    <a:pt x="26847" y="1902"/>
                  </a:cubicBezTo>
                  <a:cubicBezTo>
                    <a:pt x="27372" y="1183"/>
                    <a:pt x="26023" y="0"/>
                    <a:pt x="241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2"/>
            <p:cNvSpPr/>
            <p:nvPr/>
          </p:nvSpPr>
          <p:spPr>
            <a:xfrm>
              <a:off x="3821675" y="4181175"/>
              <a:ext cx="12525" cy="6325"/>
            </a:xfrm>
            <a:custGeom>
              <a:avLst/>
              <a:gdLst/>
              <a:ahLst/>
              <a:cxnLst/>
              <a:rect l="l" t="t" r="r" b="b"/>
              <a:pathLst>
                <a:path w="501" h="253" extrusionOk="0">
                  <a:moveTo>
                    <a:pt x="501" y="1"/>
                  </a:moveTo>
                  <a:lnTo>
                    <a:pt x="501" y="1"/>
                  </a:lnTo>
                  <a:cubicBezTo>
                    <a:pt x="173" y="150"/>
                    <a:pt x="1" y="249"/>
                    <a:pt x="1" y="253"/>
                  </a:cubicBezTo>
                  <a:cubicBezTo>
                    <a:pt x="19" y="243"/>
                    <a:pt x="191" y="144"/>
                    <a:pt x="501" y="1"/>
                  </a:cubicBezTo>
                  <a:close/>
                </a:path>
              </a:pathLst>
            </a:custGeom>
            <a:solidFill>
              <a:srgbClr val="FFF9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2"/>
            <p:cNvSpPr/>
            <p:nvPr/>
          </p:nvSpPr>
          <p:spPr>
            <a:xfrm>
              <a:off x="3662500" y="4054000"/>
              <a:ext cx="592875" cy="231775"/>
            </a:xfrm>
            <a:custGeom>
              <a:avLst/>
              <a:gdLst/>
              <a:ahLst/>
              <a:cxnLst/>
              <a:rect l="l" t="t" r="r" b="b"/>
              <a:pathLst>
                <a:path w="23715" h="9271" extrusionOk="0">
                  <a:moveTo>
                    <a:pt x="22536" y="1"/>
                  </a:moveTo>
                  <a:lnTo>
                    <a:pt x="22536" y="1"/>
                  </a:lnTo>
                  <a:cubicBezTo>
                    <a:pt x="23030" y="437"/>
                    <a:pt x="23342" y="1001"/>
                    <a:pt x="22956" y="1425"/>
                  </a:cubicBezTo>
                  <a:cubicBezTo>
                    <a:pt x="22547" y="1877"/>
                    <a:pt x="21498" y="1666"/>
                    <a:pt x="20938" y="1802"/>
                  </a:cubicBezTo>
                  <a:cubicBezTo>
                    <a:pt x="19857" y="2062"/>
                    <a:pt x="20389" y="3402"/>
                    <a:pt x="20545" y="4117"/>
                  </a:cubicBezTo>
                  <a:cubicBezTo>
                    <a:pt x="20719" y="4918"/>
                    <a:pt x="20317" y="5098"/>
                    <a:pt x="19772" y="5098"/>
                  </a:cubicBezTo>
                  <a:cubicBezTo>
                    <a:pt x="19326" y="5098"/>
                    <a:pt x="18784" y="4977"/>
                    <a:pt x="18384" y="4977"/>
                  </a:cubicBezTo>
                  <a:cubicBezTo>
                    <a:pt x="18353" y="4977"/>
                    <a:pt x="18324" y="4978"/>
                    <a:pt x="18295" y="4979"/>
                  </a:cubicBezTo>
                  <a:cubicBezTo>
                    <a:pt x="17693" y="5014"/>
                    <a:pt x="17449" y="5498"/>
                    <a:pt x="17302" y="6010"/>
                  </a:cubicBezTo>
                  <a:cubicBezTo>
                    <a:pt x="17066" y="6817"/>
                    <a:pt x="17050" y="7639"/>
                    <a:pt x="16599" y="8384"/>
                  </a:cubicBezTo>
                  <a:cubicBezTo>
                    <a:pt x="16408" y="8698"/>
                    <a:pt x="16203" y="8813"/>
                    <a:pt x="15999" y="8813"/>
                  </a:cubicBezTo>
                  <a:cubicBezTo>
                    <a:pt x="15525" y="8813"/>
                    <a:pt x="15056" y="8192"/>
                    <a:pt x="14774" y="7960"/>
                  </a:cubicBezTo>
                  <a:cubicBezTo>
                    <a:pt x="14417" y="7669"/>
                    <a:pt x="14026" y="7372"/>
                    <a:pt x="13594" y="7202"/>
                  </a:cubicBezTo>
                  <a:cubicBezTo>
                    <a:pt x="13267" y="7075"/>
                    <a:pt x="12981" y="7010"/>
                    <a:pt x="12708" y="7010"/>
                  </a:cubicBezTo>
                  <a:cubicBezTo>
                    <a:pt x="12333" y="7010"/>
                    <a:pt x="11981" y="7132"/>
                    <a:pt x="11580" y="7387"/>
                  </a:cubicBezTo>
                  <a:cubicBezTo>
                    <a:pt x="11031" y="7737"/>
                    <a:pt x="10121" y="8960"/>
                    <a:pt x="9341" y="8960"/>
                  </a:cubicBezTo>
                  <a:cubicBezTo>
                    <a:pt x="9155" y="8960"/>
                    <a:pt x="8976" y="8890"/>
                    <a:pt x="8812" y="8722"/>
                  </a:cubicBezTo>
                  <a:cubicBezTo>
                    <a:pt x="8382" y="8284"/>
                    <a:pt x="8222" y="7567"/>
                    <a:pt x="7892" y="7053"/>
                  </a:cubicBezTo>
                  <a:cubicBezTo>
                    <a:pt x="7574" y="6561"/>
                    <a:pt x="6956" y="6243"/>
                    <a:pt x="6382" y="6182"/>
                  </a:cubicBezTo>
                  <a:cubicBezTo>
                    <a:pt x="6252" y="6168"/>
                    <a:pt x="6128" y="6161"/>
                    <a:pt x="6006" y="6161"/>
                  </a:cubicBezTo>
                  <a:cubicBezTo>
                    <a:pt x="5457" y="6161"/>
                    <a:pt x="4979" y="6301"/>
                    <a:pt x="4452" y="6540"/>
                  </a:cubicBezTo>
                  <a:cubicBezTo>
                    <a:pt x="4266" y="6626"/>
                    <a:pt x="4073" y="6690"/>
                    <a:pt x="3874" y="6731"/>
                  </a:cubicBezTo>
                  <a:cubicBezTo>
                    <a:pt x="3802" y="6749"/>
                    <a:pt x="3738" y="6757"/>
                    <a:pt x="3682" y="6757"/>
                  </a:cubicBezTo>
                  <a:cubicBezTo>
                    <a:pt x="3031" y="6757"/>
                    <a:pt x="3427" y="5647"/>
                    <a:pt x="3489" y="5428"/>
                  </a:cubicBezTo>
                  <a:cubicBezTo>
                    <a:pt x="3600" y="5057"/>
                    <a:pt x="3598" y="4717"/>
                    <a:pt x="3530" y="4340"/>
                  </a:cubicBezTo>
                  <a:cubicBezTo>
                    <a:pt x="3446" y="3867"/>
                    <a:pt x="3038" y="3441"/>
                    <a:pt x="2557" y="3367"/>
                  </a:cubicBezTo>
                  <a:cubicBezTo>
                    <a:pt x="2176" y="3307"/>
                    <a:pt x="1797" y="3326"/>
                    <a:pt x="1414" y="3320"/>
                  </a:cubicBezTo>
                  <a:cubicBezTo>
                    <a:pt x="1070" y="3316"/>
                    <a:pt x="369" y="3316"/>
                    <a:pt x="363" y="2818"/>
                  </a:cubicBezTo>
                  <a:cubicBezTo>
                    <a:pt x="232" y="2844"/>
                    <a:pt x="113" y="2873"/>
                    <a:pt x="0" y="2904"/>
                  </a:cubicBezTo>
                  <a:cubicBezTo>
                    <a:pt x="4" y="3002"/>
                    <a:pt x="33" y="3099"/>
                    <a:pt x="96" y="3176"/>
                  </a:cubicBezTo>
                  <a:cubicBezTo>
                    <a:pt x="416" y="3561"/>
                    <a:pt x="944" y="3624"/>
                    <a:pt x="1464" y="3624"/>
                  </a:cubicBezTo>
                  <a:cubicBezTo>
                    <a:pt x="1716" y="3624"/>
                    <a:pt x="1966" y="3609"/>
                    <a:pt x="2190" y="3609"/>
                  </a:cubicBezTo>
                  <a:cubicBezTo>
                    <a:pt x="2227" y="3609"/>
                    <a:pt x="2263" y="3610"/>
                    <a:pt x="2299" y="3611"/>
                  </a:cubicBezTo>
                  <a:cubicBezTo>
                    <a:pt x="4075" y="3654"/>
                    <a:pt x="2778" y="5811"/>
                    <a:pt x="3139" y="6739"/>
                  </a:cubicBezTo>
                  <a:cubicBezTo>
                    <a:pt x="3226" y="6965"/>
                    <a:pt x="3424" y="7039"/>
                    <a:pt x="3652" y="7039"/>
                  </a:cubicBezTo>
                  <a:cubicBezTo>
                    <a:pt x="3988" y="7039"/>
                    <a:pt x="4388" y="6877"/>
                    <a:pt x="4591" y="6794"/>
                  </a:cubicBezTo>
                  <a:cubicBezTo>
                    <a:pt x="5067" y="6598"/>
                    <a:pt x="5555" y="6480"/>
                    <a:pt x="6014" y="6480"/>
                  </a:cubicBezTo>
                  <a:cubicBezTo>
                    <a:pt x="6779" y="6480"/>
                    <a:pt x="7467" y="6807"/>
                    <a:pt x="7902" y="7647"/>
                  </a:cubicBezTo>
                  <a:cubicBezTo>
                    <a:pt x="8187" y="8194"/>
                    <a:pt x="8380" y="8884"/>
                    <a:pt x="8963" y="9187"/>
                  </a:cubicBezTo>
                  <a:cubicBezTo>
                    <a:pt x="9075" y="9245"/>
                    <a:pt x="9190" y="9270"/>
                    <a:pt x="9306" y="9270"/>
                  </a:cubicBezTo>
                  <a:cubicBezTo>
                    <a:pt x="9700" y="9270"/>
                    <a:pt x="10101" y="8984"/>
                    <a:pt x="10391" y="8767"/>
                  </a:cubicBezTo>
                  <a:cubicBezTo>
                    <a:pt x="10942" y="8358"/>
                    <a:pt x="11383" y="7850"/>
                    <a:pt x="11967" y="7481"/>
                  </a:cubicBezTo>
                  <a:cubicBezTo>
                    <a:pt x="12202" y="7332"/>
                    <a:pt x="12450" y="7269"/>
                    <a:pt x="12700" y="7269"/>
                  </a:cubicBezTo>
                  <a:cubicBezTo>
                    <a:pt x="13461" y="7269"/>
                    <a:pt x="14243" y="7848"/>
                    <a:pt x="14759" y="8335"/>
                  </a:cubicBezTo>
                  <a:cubicBezTo>
                    <a:pt x="15065" y="8624"/>
                    <a:pt x="15487" y="9087"/>
                    <a:pt x="15952" y="9087"/>
                  </a:cubicBezTo>
                  <a:cubicBezTo>
                    <a:pt x="16058" y="9087"/>
                    <a:pt x="16166" y="9063"/>
                    <a:pt x="16275" y="9007"/>
                  </a:cubicBezTo>
                  <a:cubicBezTo>
                    <a:pt x="17056" y="8610"/>
                    <a:pt x="17222" y="7737"/>
                    <a:pt x="17419" y="6952"/>
                  </a:cubicBezTo>
                  <a:cubicBezTo>
                    <a:pt x="17591" y="6268"/>
                    <a:pt x="17470" y="5311"/>
                    <a:pt x="18572" y="5254"/>
                  </a:cubicBezTo>
                  <a:cubicBezTo>
                    <a:pt x="18602" y="5252"/>
                    <a:pt x="18632" y="5252"/>
                    <a:pt x="18662" y="5252"/>
                  </a:cubicBezTo>
                  <a:cubicBezTo>
                    <a:pt x="19155" y="5252"/>
                    <a:pt x="19635" y="5439"/>
                    <a:pt x="20128" y="5439"/>
                  </a:cubicBezTo>
                  <a:cubicBezTo>
                    <a:pt x="20147" y="5439"/>
                    <a:pt x="20165" y="5439"/>
                    <a:pt x="20184" y="5438"/>
                  </a:cubicBezTo>
                  <a:cubicBezTo>
                    <a:pt x="20672" y="5426"/>
                    <a:pt x="20877" y="5039"/>
                    <a:pt x="20899" y="4606"/>
                  </a:cubicBezTo>
                  <a:cubicBezTo>
                    <a:pt x="20934" y="3869"/>
                    <a:pt x="20422" y="3160"/>
                    <a:pt x="20596" y="2422"/>
                  </a:cubicBezTo>
                  <a:cubicBezTo>
                    <a:pt x="20758" y="1746"/>
                    <a:pt x="22375" y="2072"/>
                    <a:pt x="22874" y="1818"/>
                  </a:cubicBezTo>
                  <a:cubicBezTo>
                    <a:pt x="23714" y="1392"/>
                    <a:pt x="23423" y="650"/>
                    <a:pt x="22915" y="48"/>
                  </a:cubicBezTo>
                  <a:cubicBezTo>
                    <a:pt x="22792" y="27"/>
                    <a:pt x="22665" y="13"/>
                    <a:pt x="225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2"/>
            <p:cNvSpPr/>
            <p:nvPr/>
          </p:nvSpPr>
          <p:spPr>
            <a:xfrm>
              <a:off x="3680475" y="4053525"/>
              <a:ext cx="547025" cy="202800"/>
            </a:xfrm>
            <a:custGeom>
              <a:avLst/>
              <a:gdLst/>
              <a:ahLst/>
              <a:cxnLst/>
              <a:rect l="l" t="t" r="r" b="b"/>
              <a:pathLst>
                <a:path w="21881" h="8112" extrusionOk="0">
                  <a:moveTo>
                    <a:pt x="21460" y="0"/>
                  </a:moveTo>
                  <a:cubicBezTo>
                    <a:pt x="21319" y="0"/>
                    <a:pt x="21174" y="10"/>
                    <a:pt x="21029" y="26"/>
                  </a:cubicBezTo>
                  <a:cubicBezTo>
                    <a:pt x="21481" y="425"/>
                    <a:pt x="21639" y="923"/>
                    <a:pt x="20836" y="1145"/>
                  </a:cubicBezTo>
                  <a:cubicBezTo>
                    <a:pt x="20314" y="1288"/>
                    <a:pt x="19769" y="1286"/>
                    <a:pt x="19277" y="1544"/>
                  </a:cubicBezTo>
                  <a:cubicBezTo>
                    <a:pt x="18462" y="1974"/>
                    <a:pt x="19080" y="3199"/>
                    <a:pt x="19195" y="3828"/>
                  </a:cubicBezTo>
                  <a:cubicBezTo>
                    <a:pt x="19293" y="4374"/>
                    <a:pt x="19057" y="4533"/>
                    <a:pt x="18701" y="4533"/>
                  </a:cubicBezTo>
                  <a:cubicBezTo>
                    <a:pt x="18202" y="4533"/>
                    <a:pt x="17466" y="4219"/>
                    <a:pt x="17091" y="4219"/>
                  </a:cubicBezTo>
                  <a:cubicBezTo>
                    <a:pt x="17064" y="4219"/>
                    <a:pt x="17038" y="4220"/>
                    <a:pt x="17015" y="4224"/>
                  </a:cubicBezTo>
                  <a:cubicBezTo>
                    <a:pt x="16431" y="4310"/>
                    <a:pt x="16230" y="4668"/>
                    <a:pt x="16085" y="5211"/>
                  </a:cubicBezTo>
                  <a:cubicBezTo>
                    <a:pt x="15892" y="5930"/>
                    <a:pt x="15799" y="7402"/>
                    <a:pt x="14840" y="7402"/>
                  </a:cubicBezTo>
                  <a:cubicBezTo>
                    <a:pt x="14637" y="7402"/>
                    <a:pt x="14396" y="7336"/>
                    <a:pt x="14106" y="7182"/>
                  </a:cubicBezTo>
                  <a:cubicBezTo>
                    <a:pt x="13372" y="6793"/>
                    <a:pt x="12877" y="6234"/>
                    <a:pt x="12018" y="6127"/>
                  </a:cubicBezTo>
                  <a:cubicBezTo>
                    <a:pt x="11973" y="6121"/>
                    <a:pt x="11928" y="6119"/>
                    <a:pt x="11883" y="6119"/>
                  </a:cubicBezTo>
                  <a:cubicBezTo>
                    <a:pt x="11300" y="6119"/>
                    <a:pt x="10728" y="6577"/>
                    <a:pt x="10305" y="6910"/>
                  </a:cubicBezTo>
                  <a:cubicBezTo>
                    <a:pt x="9887" y="7236"/>
                    <a:pt x="9400" y="7808"/>
                    <a:pt x="8817" y="7808"/>
                  </a:cubicBezTo>
                  <a:cubicBezTo>
                    <a:pt x="8760" y="7808"/>
                    <a:pt x="8703" y="7802"/>
                    <a:pt x="8644" y="7791"/>
                  </a:cubicBezTo>
                  <a:cubicBezTo>
                    <a:pt x="8269" y="7719"/>
                    <a:pt x="8052" y="7209"/>
                    <a:pt x="7898" y="6916"/>
                  </a:cubicBezTo>
                  <a:cubicBezTo>
                    <a:pt x="7397" y="5961"/>
                    <a:pt x="6989" y="5326"/>
                    <a:pt x="5978" y="5326"/>
                  </a:cubicBezTo>
                  <a:cubicBezTo>
                    <a:pt x="5836" y="5326"/>
                    <a:pt x="5682" y="5339"/>
                    <a:pt x="5513" y="5365"/>
                  </a:cubicBezTo>
                  <a:cubicBezTo>
                    <a:pt x="5247" y="5406"/>
                    <a:pt x="4897" y="5488"/>
                    <a:pt x="4653" y="5607"/>
                  </a:cubicBezTo>
                  <a:cubicBezTo>
                    <a:pt x="4538" y="5658"/>
                    <a:pt x="4426" y="5717"/>
                    <a:pt x="4317" y="5783"/>
                  </a:cubicBezTo>
                  <a:cubicBezTo>
                    <a:pt x="4174" y="5864"/>
                    <a:pt x="3883" y="6055"/>
                    <a:pt x="3650" y="6055"/>
                  </a:cubicBezTo>
                  <a:cubicBezTo>
                    <a:pt x="3449" y="6055"/>
                    <a:pt x="3292" y="5913"/>
                    <a:pt x="3311" y="5435"/>
                  </a:cubicBezTo>
                  <a:cubicBezTo>
                    <a:pt x="3342" y="4673"/>
                    <a:pt x="3651" y="4183"/>
                    <a:pt x="3291" y="3443"/>
                  </a:cubicBezTo>
                  <a:cubicBezTo>
                    <a:pt x="3048" y="2949"/>
                    <a:pt x="2475" y="2730"/>
                    <a:pt x="1961" y="2730"/>
                  </a:cubicBezTo>
                  <a:cubicBezTo>
                    <a:pt x="1950" y="2730"/>
                    <a:pt x="1938" y="2730"/>
                    <a:pt x="1926" y="2730"/>
                  </a:cubicBezTo>
                  <a:cubicBezTo>
                    <a:pt x="1507" y="2740"/>
                    <a:pt x="1097" y="2835"/>
                    <a:pt x="676" y="2835"/>
                  </a:cubicBezTo>
                  <a:cubicBezTo>
                    <a:pt x="667" y="2835"/>
                    <a:pt x="658" y="2835"/>
                    <a:pt x="650" y="2835"/>
                  </a:cubicBezTo>
                  <a:cubicBezTo>
                    <a:pt x="490" y="2833"/>
                    <a:pt x="392" y="2790"/>
                    <a:pt x="336" y="2718"/>
                  </a:cubicBezTo>
                  <a:cubicBezTo>
                    <a:pt x="217" y="2732"/>
                    <a:pt x="107" y="2749"/>
                    <a:pt x="0" y="2767"/>
                  </a:cubicBezTo>
                  <a:cubicBezTo>
                    <a:pt x="2" y="2771"/>
                    <a:pt x="2" y="2773"/>
                    <a:pt x="2" y="2775"/>
                  </a:cubicBezTo>
                  <a:cubicBezTo>
                    <a:pt x="84" y="3071"/>
                    <a:pt x="409" y="3145"/>
                    <a:pt x="744" y="3145"/>
                  </a:cubicBezTo>
                  <a:cubicBezTo>
                    <a:pt x="1015" y="3145"/>
                    <a:pt x="1293" y="3097"/>
                    <a:pt x="1455" y="3079"/>
                  </a:cubicBezTo>
                  <a:cubicBezTo>
                    <a:pt x="1565" y="3066"/>
                    <a:pt x="1671" y="3059"/>
                    <a:pt x="1772" y="3059"/>
                  </a:cubicBezTo>
                  <a:cubicBezTo>
                    <a:pt x="2824" y="3059"/>
                    <a:pt x="3346" y="3749"/>
                    <a:pt x="3114" y="4861"/>
                  </a:cubicBezTo>
                  <a:cubicBezTo>
                    <a:pt x="3039" y="5222"/>
                    <a:pt x="2991" y="5560"/>
                    <a:pt x="3043" y="5928"/>
                  </a:cubicBezTo>
                  <a:cubicBezTo>
                    <a:pt x="3087" y="6261"/>
                    <a:pt x="3307" y="6364"/>
                    <a:pt x="3555" y="6364"/>
                  </a:cubicBezTo>
                  <a:cubicBezTo>
                    <a:pt x="3720" y="6364"/>
                    <a:pt x="3897" y="6318"/>
                    <a:pt x="4042" y="6264"/>
                  </a:cubicBezTo>
                  <a:cubicBezTo>
                    <a:pt x="4721" y="6010"/>
                    <a:pt x="5429" y="5652"/>
                    <a:pt x="6064" y="5652"/>
                  </a:cubicBezTo>
                  <a:cubicBezTo>
                    <a:pt x="6567" y="5652"/>
                    <a:pt x="7025" y="5876"/>
                    <a:pt x="7388" y="6551"/>
                  </a:cubicBezTo>
                  <a:cubicBezTo>
                    <a:pt x="7669" y="7072"/>
                    <a:pt x="7869" y="7664"/>
                    <a:pt x="8388" y="7996"/>
                  </a:cubicBezTo>
                  <a:cubicBezTo>
                    <a:pt x="8514" y="8078"/>
                    <a:pt x="8652" y="8112"/>
                    <a:pt x="8793" y="8112"/>
                  </a:cubicBezTo>
                  <a:cubicBezTo>
                    <a:pt x="9159" y="8112"/>
                    <a:pt x="9545" y="7886"/>
                    <a:pt x="9804" y="7686"/>
                  </a:cubicBezTo>
                  <a:cubicBezTo>
                    <a:pt x="10475" y="7168"/>
                    <a:pt x="11100" y="6480"/>
                    <a:pt x="12006" y="6418"/>
                  </a:cubicBezTo>
                  <a:cubicBezTo>
                    <a:pt x="12029" y="6416"/>
                    <a:pt x="12052" y="6416"/>
                    <a:pt x="12075" y="6416"/>
                  </a:cubicBezTo>
                  <a:cubicBezTo>
                    <a:pt x="12741" y="6416"/>
                    <a:pt x="13419" y="7085"/>
                    <a:pt x="13948" y="7428"/>
                  </a:cubicBezTo>
                  <a:cubicBezTo>
                    <a:pt x="14272" y="7637"/>
                    <a:pt x="14552" y="7727"/>
                    <a:pt x="14797" y="7727"/>
                  </a:cubicBezTo>
                  <a:cubicBezTo>
                    <a:pt x="15779" y="7727"/>
                    <a:pt x="16169" y="6277"/>
                    <a:pt x="16368" y="5304"/>
                  </a:cubicBezTo>
                  <a:cubicBezTo>
                    <a:pt x="16472" y="4785"/>
                    <a:pt x="16844" y="4656"/>
                    <a:pt x="17296" y="4656"/>
                  </a:cubicBezTo>
                  <a:cubicBezTo>
                    <a:pt x="17741" y="4656"/>
                    <a:pt x="18264" y="4781"/>
                    <a:pt x="18689" y="4781"/>
                  </a:cubicBezTo>
                  <a:cubicBezTo>
                    <a:pt x="19242" y="4781"/>
                    <a:pt x="19627" y="4568"/>
                    <a:pt x="19451" y="3591"/>
                  </a:cubicBezTo>
                  <a:cubicBezTo>
                    <a:pt x="19388" y="3242"/>
                    <a:pt x="19269" y="2902"/>
                    <a:pt x="19193" y="2556"/>
                  </a:cubicBezTo>
                  <a:cubicBezTo>
                    <a:pt x="19031" y="1831"/>
                    <a:pt x="19631" y="1671"/>
                    <a:pt x="20178" y="1565"/>
                  </a:cubicBezTo>
                  <a:cubicBezTo>
                    <a:pt x="20600" y="1483"/>
                    <a:pt x="21424" y="1456"/>
                    <a:pt x="21674" y="1009"/>
                  </a:cubicBezTo>
                  <a:cubicBezTo>
                    <a:pt x="21881" y="639"/>
                    <a:pt x="21780" y="292"/>
                    <a:pt x="21533" y="1"/>
                  </a:cubicBezTo>
                  <a:cubicBezTo>
                    <a:pt x="21508" y="1"/>
                    <a:pt x="21484" y="0"/>
                    <a:pt x="21460" y="0"/>
                  </a:cubicBezTo>
                  <a:close/>
                </a:path>
              </a:pathLst>
            </a:custGeom>
            <a:solidFill>
              <a:srgbClr val="FED4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2"/>
            <p:cNvSpPr/>
            <p:nvPr/>
          </p:nvSpPr>
          <p:spPr>
            <a:xfrm>
              <a:off x="3629875" y="4061750"/>
              <a:ext cx="649925" cy="246375"/>
            </a:xfrm>
            <a:custGeom>
              <a:avLst/>
              <a:gdLst/>
              <a:ahLst/>
              <a:cxnLst/>
              <a:rect l="l" t="t" r="r" b="b"/>
              <a:pathLst>
                <a:path w="25997" h="9855" extrusionOk="0">
                  <a:moveTo>
                    <a:pt x="25134" y="0"/>
                  </a:moveTo>
                  <a:lnTo>
                    <a:pt x="25134" y="0"/>
                  </a:lnTo>
                  <a:cubicBezTo>
                    <a:pt x="25573" y="453"/>
                    <a:pt x="25808" y="984"/>
                    <a:pt x="25452" y="1363"/>
                  </a:cubicBezTo>
                  <a:cubicBezTo>
                    <a:pt x="24993" y="1848"/>
                    <a:pt x="23856" y="1625"/>
                    <a:pt x="23233" y="1752"/>
                  </a:cubicBezTo>
                  <a:cubicBezTo>
                    <a:pt x="21950" y="2008"/>
                    <a:pt x="22622" y="3544"/>
                    <a:pt x="22796" y="4360"/>
                  </a:cubicBezTo>
                  <a:cubicBezTo>
                    <a:pt x="22919" y="4936"/>
                    <a:pt x="22903" y="5556"/>
                    <a:pt x="22137" y="5560"/>
                  </a:cubicBezTo>
                  <a:cubicBezTo>
                    <a:pt x="22132" y="5561"/>
                    <a:pt x="22126" y="5561"/>
                    <a:pt x="22121" y="5561"/>
                  </a:cubicBezTo>
                  <a:cubicBezTo>
                    <a:pt x="21613" y="5561"/>
                    <a:pt x="21152" y="5267"/>
                    <a:pt x="20660" y="5181"/>
                  </a:cubicBezTo>
                  <a:cubicBezTo>
                    <a:pt x="20538" y="5161"/>
                    <a:pt x="20419" y="5150"/>
                    <a:pt x="20304" y="5150"/>
                  </a:cubicBezTo>
                  <a:cubicBezTo>
                    <a:pt x="19836" y="5150"/>
                    <a:pt x="19445" y="5338"/>
                    <a:pt x="19262" y="5862"/>
                  </a:cubicBezTo>
                  <a:cubicBezTo>
                    <a:pt x="18947" y="6757"/>
                    <a:pt x="18928" y="7712"/>
                    <a:pt x="18465" y="8562"/>
                  </a:cubicBezTo>
                  <a:cubicBezTo>
                    <a:pt x="18264" y="8932"/>
                    <a:pt x="17984" y="9075"/>
                    <a:pt x="17660" y="9075"/>
                  </a:cubicBezTo>
                  <a:cubicBezTo>
                    <a:pt x="16664" y="9075"/>
                    <a:pt x="15258" y="7729"/>
                    <a:pt x="14472" y="7544"/>
                  </a:cubicBezTo>
                  <a:cubicBezTo>
                    <a:pt x="14361" y="7517"/>
                    <a:pt x="14250" y="7505"/>
                    <a:pt x="14140" y="7505"/>
                  </a:cubicBezTo>
                  <a:cubicBezTo>
                    <a:pt x="13410" y="7505"/>
                    <a:pt x="12725" y="8048"/>
                    <a:pt x="12194" y="8486"/>
                  </a:cubicBezTo>
                  <a:cubicBezTo>
                    <a:pt x="11688" y="8904"/>
                    <a:pt x="11215" y="9416"/>
                    <a:pt x="10570" y="9605"/>
                  </a:cubicBezTo>
                  <a:cubicBezTo>
                    <a:pt x="10502" y="9624"/>
                    <a:pt x="10438" y="9633"/>
                    <a:pt x="10377" y="9633"/>
                  </a:cubicBezTo>
                  <a:cubicBezTo>
                    <a:pt x="9929" y="9633"/>
                    <a:pt x="9633" y="9155"/>
                    <a:pt x="9435" y="8806"/>
                  </a:cubicBezTo>
                  <a:cubicBezTo>
                    <a:pt x="9103" y="8222"/>
                    <a:pt x="8892" y="7583"/>
                    <a:pt x="8461" y="7056"/>
                  </a:cubicBezTo>
                  <a:cubicBezTo>
                    <a:pt x="8128" y="6650"/>
                    <a:pt x="7644" y="6523"/>
                    <a:pt x="7149" y="6523"/>
                  </a:cubicBezTo>
                  <a:cubicBezTo>
                    <a:pt x="6877" y="6523"/>
                    <a:pt x="6602" y="6562"/>
                    <a:pt x="6347" y="6614"/>
                  </a:cubicBezTo>
                  <a:cubicBezTo>
                    <a:pt x="5999" y="6683"/>
                    <a:pt x="5552" y="6777"/>
                    <a:pt x="5259" y="6990"/>
                  </a:cubicBezTo>
                  <a:cubicBezTo>
                    <a:pt x="5046" y="7142"/>
                    <a:pt x="4843" y="7308"/>
                    <a:pt x="4624" y="7451"/>
                  </a:cubicBezTo>
                  <a:cubicBezTo>
                    <a:pt x="4549" y="7500"/>
                    <a:pt x="4484" y="7522"/>
                    <a:pt x="4427" y="7522"/>
                  </a:cubicBezTo>
                  <a:cubicBezTo>
                    <a:pt x="4069" y="7522"/>
                    <a:pt x="4065" y="6664"/>
                    <a:pt x="4063" y="6530"/>
                  </a:cubicBezTo>
                  <a:cubicBezTo>
                    <a:pt x="4053" y="5886"/>
                    <a:pt x="4419" y="4891"/>
                    <a:pt x="4087" y="4286"/>
                  </a:cubicBezTo>
                  <a:cubicBezTo>
                    <a:pt x="3749" y="3672"/>
                    <a:pt x="3124" y="3540"/>
                    <a:pt x="2469" y="3471"/>
                  </a:cubicBezTo>
                  <a:cubicBezTo>
                    <a:pt x="2364" y="3459"/>
                    <a:pt x="2258" y="3455"/>
                    <a:pt x="2151" y="3455"/>
                  </a:cubicBezTo>
                  <a:cubicBezTo>
                    <a:pt x="1782" y="3455"/>
                    <a:pt x="1402" y="3508"/>
                    <a:pt x="1040" y="3508"/>
                  </a:cubicBezTo>
                  <a:cubicBezTo>
                    <a:pt x="1035" y="3508"/>
                    <a:pt x="1030" y="3508"/>
                    <a:pt x="1024" y="3508"/>
                  </a:cubicBezTo>
                  <a:cubicBezTo>
                    <a:pt x="508" y="3506"/>
                    <a:pt x="291" y="3333"/>
                    <a:pt x="240" y="3088"/>
                  </a:cubicBezTo>
                  <a:cubicBezTo>
                    <a:pt x="82" y="3229"/>
                    <a:pt x="8" y="3374"/>
                    <a:pt x="0" y="3510"/>
                  </a:cubicBezTo>
                  <a:cubicBezTo>
                    <a:pt x="201" y="3760"/>
                    <a:pt x="642" y="3816"/>
                    <a:pt x="1053" y="3816"/>
                  </a:cubicBezTo>
                  <a:cubicBezTo>
                    <a:pt x="1349" y="3816"/>
                    <a:pt x="1631" y="3787"/>
                    <a:pt x="1797" y="3780"/>
                  </a:cubicBezTo>
                  <a:cubicBezTo>
                    <a:pt x="1939" y="3773"/>
                    <a:pt x="2080" y="3768"/>
                    <a:pt x="2219" y="3768"/>
                  </a:cubicBezTo>
                  <a:cubicBezTo>
                    <a:pt x="2662" y="3768"/>
                    <a:pt x="3089" y="3821"/>
                    <a:pt x="3501" y="4040"/>
                  </a:cubicBezTo>
                  <a:cubicBezTo>
                    <a:pt x="4104" y="4360"/>
                    <a:pt x="3860" y="5267"/>
                    <a:pt x="3813" y="5790"/>
                  </a:cubicBezTo>
                  <a:cubicBezTo>
                    <a:pt x="3762" y="6310"/>
                    <a:pt x="3592" y="7386"/>
                    <a:pt x="4141" y="7746"/>
                  </a:cubicBezTo>
                  <a:cubicBezTo>
                    <a:pt x="4219" y="7798"/>
                    <a:pt x="4304" y="7820"/>
                    <a:pt x="4393" y="7820"/>
                  </a:cubicBezTo>
                  <a:cubicBezTo>
                    <a:pt x="4873" y="7820"/>
                    <a:pt x="5471" y="7177"/>
                    <a:pt x="5816" y="7064"/>
                  </a:cubicBezTo>
                  <a:cubicBezTo>
                    <a:pt x="6222" y="6932"/>
                    <a:pt x="6674" y="6806"/>
                    <a:pt x="7107" y="6806"/>
                  </a:cubicBezTo>
                  <a:cubicBezTo>
                    <a:pt x="7521" y="6806"/>
                    <a:pt x="7918" y="6921"/>
                    <a:pt x="8244" y="7253"/>
                  </a:cubicBezTo>
                  <a:cubicBezTo>
                    <a:pt x="8558" y="7568"/>
                    <a:pt x="8740" y="8048"/>
                    <a:pt x="8929" y="8447"/>
                  </a:cubicBezTo>
                  <a:cubicBezTo>
                    <a:pt x="9327" y="9286"/>
                    <a:pt x="9786" y="9855"/>
                    <a:pt x="10438" y="9855"/>
                  </a:cubicBezTo>
                  <a:cubicBezTo>
                    <a:pt x="10744" y="9855"/>
                    <a:pt x="11093" y="9729"/>
                    <a:pt x="11498" y="9447"/>
                  </a:cubicBezTo>
                  <a:cubicBezTo>
                    <a:pt x="12043" y="9066"/>
                    <a:pt x="12502" y="8576"/>
                    <a:pt x="13055" y="8201"/>
                  </a:cubicBezTo>
                  <a:cubicBezTo>
                    <a:pt x="13414" y="7957"/>
                    <a:pt x="13767" y="7854"/>
                    <a:pt x="14113" y="7854"/>
                  </a:cubicBezTo>
                  <a:cubicBezTo>
                    <a:pt x="14656" y="7854"/>
                    <a:pt x="15182" y="8108"/>
                    <a:pt x="15689" y="8466"/>
                  </a:cubicBezTo>
                  <a:cubicBezTo>
                    <a:pt x="16174" y="8808"/>
                    <a:pt x="16879" y="9446"/>
                    <a:pt x="17564" y="9446"/>
                  </a:cubicBezTo>
                  <a:cubicBezTo>
                    <a:pt x="17709" y="9446"/>
                    <a:pt x="17852" y="9418"/>
                    <a:pt x="17992" y="9353"/>
                  </a:cubicBezTo>
                  <a:cubicBezTo>
                    <a:pt x="18705" y="9019"/>
                    <a:pt x="18949" y="8314"/>
                    <a:pt x="19146" y="7595"/>
                  </a:cubicBezTo>
                  <a:cubicBezTo>
                    <a:pt x="19258" y="7193"/>
                    <a:pt x="19322" y="6792"/>
                    <a:pt x="19408" y="6384"/>
                  </a:cubicBezTo>
                  <a:cubicBezTo>
                    <a:pt x="19550" y="5711"/>
                    <a:pt x="19927" y="5513"/>
                    <a:pt x="20382" y="5513"/>
                  </a:cubicBezTo>
                  <a:cubicBezTo>
                    <a:pt x="20772" y="5513"/>
                    <a:pt x="21219" y="5659"/>
                    <a:pt x="21623" y="5776"/>
                  </a:cubicBezTo>
                  <a:cubicBezTo>
                    <a:pt x="21841" y="5840"/>
                    <a:pt x="22031" y="5870"/>
                    <a:pt x="22195" y="5870"/>
                  </a:cubicBezTo>
                  <a:cubicBezTo>
                    <a:pt x="23132" y="5870"/>
                    <a:pt x="23230" y="4905"/>
                    <a:pt x="23003" y="3946"/>
                  </a:cubicBezTo>
                  <a:cubicBezTo>
                    <a:pt x="22803" y="3106"/>
                    <a:pt x="22422" y="2145"/>
                    <a:pt x="23620" y="1981"/>
                  </a:cubicBezTo>
                  <a:cubicBezTo>
                    <a:pt x="24214" y="1901"/>
                    <a:pt x="25013" y="2045"/>
                    <a:pt x="25532" y="1664"/>
                  </a:cubicBezTo>
                  <a:cubicBezTo>
                    <a:pt x="25995" y="1324"/>
                    <a:pt x="25997" y="840"/>
                    <a:pt x="25757" y="369"/>
                  </a:cubicBezTo>
                  <a:cubicBezTo>
                    <a:pt x="25583" y="232"/>
                    <a:pt x="25376" y="107"/>
                    <a:pt x="25134" y="0"/>
                  </a:cubicBezTo>
                  <a:close/>
                </a:path>
              </a:pathLst>
            </a:custGeom>
            <a:solidFill>
              <a:srgbClr val="E83C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2"/>
            <p:cNvSpPr/>
            <p:nvPr/>
          </p:nvSpPr>
          <p:spPr>
            <a:xfrm>
              <a:off x="3577475" y="4031525"/>
              <a:ext cx="289925" cy="503350"/>
            </a:xfrm>
            <a:custGeom>
              <a:avLst/>
              <a:gdLst/>
              <a:ahLst/>
              <a:cxnLst/>
              <a:rect l="l" t="t" r="r" b="b"/>
              <a:pathLst>
                <a:path w="11597" h="20134" extrusionOk="0">
                  <a:moveTo>
                    <a:pt x="4233" y="1"/>
                  </a:moveTo>
                  <a:cubicBezTo>
                    <a:pt x="3277" y="1"/>
                    <a:pt x="2516" y="282"/>
                    <a:pt x="2217" y="1049"/>
                  </a:cubicBezTo>
                  <a:cubicBezTo>
                    <a:pt x="1107" y="3914"/>
                    <a:pt x="3362" y="5831"/>
                    <a:pt x="3362" y="5831"/>
                  </a:cubicBezTo>
                  <a:cubicBezTo>
                    <a:pt x="1375" y="7181"/>
                    <a:pt x="2883" y="9384"/>
                    <a:pt x="2883" y="9384"/>
                  </a:cubicBezTo>
                  <a:cubicBezTo>
                    <a:pt x="1088" y="10523"/>
                    <a:pt x="2213" y="13145"/>
                    <a:pt x="2213" y="13145"/>
                  </a:cubicBezTo>
                  <a:cubicBezTo>
                    <a:pt x="2213" y="13145"/>
                    <a:pt x="312" y="13936"/>
                    <a:pt x="154" y="16249"/>
                  </a:cubicBezTo>
                  <a:cubicBezTo>
                    <a:pt x="0" y="18505"/>
                    <a:pt x="1744" y="20133"/>
                    <a:pt x="1744" y="20133"/>
                  </a:cubicBezTo>
                  <a:cubicBezTo>
                    <a:pt x="6345" y="16802"/>
                    <a:pt x="3823" y="13909"/>
                    <a:pt x="3823" y="13909"/>
                  </a:cubicBezTo>
                  <a:cubicBezTo>
                    <a:pt x="7261" y="13108"/>
                    <a:pt x="6134" y="10375"/>
                    <a:pt x="6134" y="10375"/>
                  </a:cubicBezTo>
                  <a:cubicBezTo>
                    <a:pt x="8986" y="9683"/>
                    <a:pt x="8439" y="7036"/>
                    <a:pt x="8439" y="7036"/>
                  </a:cubicBezTo>
                  <a:cubicBezTo>
                    <a:pt x="11596" y="4913"/>
                    <a:pt x="10928" y="2111"/>
                    <a:pt x="10928" y="2111"/>
                  </a:cubicBezTo>
                  <a:cubicBezTo>
                    <a:pt x="10928" y="2111"/>
                    <a:pt x="6852" y="1"/>
                    <a:pt x="423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2"/>
            <p:cNvSpPr/>
            <p:nvPr/>
          </p:nvSpPr>
          <p:spPr>
            <a:xfrm>
              <a:off x="3651675" y="3712675"/>
              <a:ext cx="578650" cy="416625"/>
            </a:xfrm>
            <a:custGeom>
              <a:avLst/>
              <a:gdLst/>
              <a:ahLst/>
              <a:cxnLst/>
              <a:rect l="l" t="t" r="r" b="b"/>
              <a:pathLst>
                <a:path w="23146" h="16665" extrusionOk="0">
                  <a:moveTo>
                    <a:pt x="8645" y="1"/>
                  </a:moveTo>
                  <a:cubicBezTo>
                    <a:pt x="7057" y="5135"/>
                    <a:pt x="1" y="9470"/>
                    <a:pt x="1" y="9470"/>
                  </a:cubicBezTo>
                  <a:lnTo>
                    <a:pt x="1595" y="13637"/>
                  </a:lnTo>
                  <a:cubicBezTo>
                    <a:pt x="3807" y="15586"/>
                    <a:pt x="7270" y="16665"/>
                    <a:pt x="10694" y="16665"/>
                  </a:cubicBezTo>
                  <a:cubicBezTo>
                    <a:pt x="12930" y="16665"/>
                    <a:pt x="15149" y="16205"/>
                    <a:pt x="16993" y="15227"/>
                  </a:cubicBezTo>
                  <a:lnTo>
                    <a:pt x="16997" y="15225"/>
                  </a:lnTo>
                  <a:cubicBezTo>
                    <a:pt x="17606" y="14901"/>
                    <a:pt x="18175" y="14529"/>
                    <a:pt x="18690" y="14090"/>
                  </a:cubicBezTo>
                  <a:cubicBezTo>
                    <a:pt x="23146" y="10298"/>
                    <a:pt x="18603" y="3045"/>
                    <a:pt x="18603" y="3045"/>
                  </a:cubicBezTo>
                  <a:cubicBezTo>
                    <a:pt x="18186" y="2955"/>
                    <a:pt x="17759" y="2859"/>
                    <a:pt x="17329" y="2752"/>
                  </a:cubicBezTo>
                  <a:lnTo>
                    <a:pt x="17329" y="2750"/>
                  </a:lnTo>
                  <a:cubicBezTo>
                    <a:pt x="13166" y="1728"/>
                    <a:pt x="8645" y="1"/>
                    <a:pt x="8645" y="1"/>
                  </a:cubicBezTo>
                  <a:close/>
                </a:path>
              </a:pathLst>
            </a:custGeom>
            <a:solidFill>
              <a:srgbClr val="F5AD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2"/>
            <p:cNvSpPr/>
            <p:nvPr/>
          </p:nvSpPr>
          <p:spPr>
            <a:xfrm>
              <a:off x="3979375" y="3886200"/>
              <a:ext cx="38525" cy="45300"/>
            </a:xfrm>
            <a:custGeom>
              <a:avLst/>
              <a:gdLst/>
              <a:ahLst/>
              <a:cxnLst/>
              <a:rect l="l" t="t" r="r" b="b"/>
              <a:pathLst>
                <a:path w="1541" h="1812" extrusionOk="0">
                  <a:moveTo>
                    <a:pt x="425" y="0"/>
                  </a:moveTo>
                  <a:cubicBezTo>
                    <a:pt x="309" y="0"/>
                    <a:pt x="185" y="34"/>
                    <a:pt x="56" y="110"/>
                  </a:cubicBezTo>
                  <a:cubicBezTo>
                    <a:pt x="1" y="140"/>
                    <a:pt x="11" y="235"/>
                    <a:pt x="81" y="235"/>
                  </a:cubicBezTo>
                  <a:cubicBezTo>
                    <a:pt x="82" y="235"/>
                    <a:pt x="84" y="235"/>
                    <a:pt x="85" y="235"/>
                  </a:cubicBezTo>
                  <a:cubicBezTo>
                    <a:pt x="428" y="235"/>
                    <a:pt x="747" y="460"/>
                    <a:pt x="787" y="819"/>
                  </a:cubicBezTo>
                  <a:cubicBezTo>
                    <a:pt x="820" y="1105"/>
                    <a:pt x="681" y="1347"/>
                    <a:pt x="656" y="1620"/>
                  </a:cubicBezTo>
                  <a:cubicBezTo>
                    <a:pt x="648" y="1734"/>
                    <a:pt x="743" y="1811"/>
                    <a:pt x="840" y="1811"/>
                  </a:cubicBezTo>
                  <a:cubicBezTo>
                    <a:pt x="881" y="1811"/>
                    <a:pt x="923" y="1797"/>
                    <a:pt x="958" y="1767"/>
                  </a:cubicBezTo>
                  <a:cubicBezTo>
                    <a:pt x="1540" y="1253"/>
                    <a:pt x="1133" y="0"/>
                    <a:pt x="425" y="0"/>
                  </a:cubicBezTo>
                  <a:close/>
                </a:path>
              </a:pathLst>
            </a:custGeom>
            <a:solidFill>
              <a:srgbClr val="E592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2"/>
            <p:cNvSpPr/>
            <p:nvPr/>
          </p:nvSpPr>
          <p:spPr>
            <a:xfrm>
              <a:off x="3935400" y="3969575"/>
              <a:ext cx="88875" cy="45625"/>
            </a:xfrm>
            <a:custGeom>
              <a:avLst/>
              <a:gdLst/>
              <a:ahLst/>
              <a:cxnLst/>
              <a:rect l="l" t="t" r="r" b="b"/>
              <a:pathLst>
                <a:path w="3555" h="1825" extrusionOk="0">
                  <a:moveTo>
                    <a:pt x="3515" y="0"/>
                  </a:moveTo>
                  <a:cubicBezTo>
                    <a:pt x="3500" y="0"/>
                    <a:pt x="3486" y="8"/>
                    <a:pt x="3481" y="26"/>
                  </a:cubicBezTo>
                  <a:cubicBezTo>
                    <a:pt x="3274" y="732"/>
                    <a:pt x="2736" y="1331"/>
                    <a:pt x="1958" y="1331"/>
                  </a:cubicBezTo>
                  <a:cubicBezTo>
                    <a:pt x="1950" y="1331"/>
                    <a:pt x="1942" y="1331"/>
                    <a:pt x="1934" y="1331"/>
                  </a:cubicBezTo>
                  <a:cubicBezTo>
                    <a:pt x="989" y="1315"/>
                    <a:pt x="756" y="743"/>
                    <a:pt x="164" y="163"/>
                  </a:cubicBezTo>
                  <a:cubicBezTo>
                    <a:pt x="147" y="146"/>
                    <a:pt x="126" y="139"/>
                    <a:pt x="104" y="139"/>
                  </a:cubicBezTo>
                  <a:cubicBezTo>
                    <a:pt x="52" y="139"/>
                    <a:pt x="0" y="182"/>
                    <a:pt x="20" y="245"/>
                  </a:cubicBezTo>
                  <a:cubicBezTo>
                    <a:pt x="280" y="1044"/>
                    <a:pt x="1019" y="1824"/>
                    <a:pt x="1902" y="1824"/>
                  </a:cubicBezTo>
                  <a:cubicBezTo>
                    <a:pt x="1986" y="1824"/>
                    <a:pt x="2071" y="1817"/>
                    <a:pt x="2157" y="1802"/>
                  </a:cubicBezTo>
                  <a:cubicBezTo>
                    <a:pt x="3081" y="1643"/>
                    <a:pt x="3534" y="944"/>
                    <a:pt x="3554" y="40"/>
                  </a:cubicBezTo>
                  <a:cubicBezTo>
                    <a:pt x="3554" y="15"/>
                    <a:pt x="3534" y="0"/>
                    <a:pt x="3515" y="0"/>
                  </a:cubicBezTo>
                  <a:close/>
                </a:path>
              </a:pathLst>
            </a:custGeom>
            <a:solidFill>
              <a:srgbClr val="E592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2"/>
            <p:cNvSpPr/>
            <p:nvPr/>
          </p:nvSpPr>
          <p:spPr>
            <a:xfrm>
              <a:off x="4029475" y="3829475"/>
              <a:ext cx="84075" cy="38450"/>
            </a:xfrm>
            <a:custGeom>
              <a:avLst/>
              <a:gdLst/>
              <a:ahLst/>
              <a:cxnLst/>
              <a:rect l="l" t="t" r="r" b="b"/>
              <a:pathLst>
                <a:path w="3363" h="1538" extrusionOk="0">
                  <a:moveTo>
                    <a:pt x="1469" y="0"/>
                  </a:moveTo>
                  <a:cubicBezTo>
                    <a:pt x="1363" y="0"/>
                    <a:pt x="1257" y="11"/>
                    <a:pt x="1150" y="35"/>
                  </a:cubicBezTo>
                  <a:cubicBezTo>
                    <a:pt x="431" y="195"/>
                    <a:pt x="0" y="721"/>
                    <a:pt x="43" y="1459"/>
                  </a:cubicBezTo>
                  <a:cubicBezTo>
                    <a:pt x="45" y="1506"/>
                    <a:pt x="87" y="1538"/>
                    <a:pt x="126" y="1538"/>
                  </a:cubicBezTo>
                  <a:cubicBezTo>
                    <a:pt x="153" y="1538"/>
                    <a:pt x="179" y="1523"/>
                    <a:pt x="189" y="1487"/>
                  </a:cubicBezTo>
                  <a:cubicBezTo>
                    <a:pt x="349" y="934"/>
                    <a:pt x="699" y="383"/>
                    <a:pt x="1326" y="328"/>
                  </a:cubicBezTo>
                  <a:cubicBezTo>
                    <a:pt x="1375" y="324"/>
                    <a:pt x="1423" y="321"/>
                    <a:pt x="1471" y="321"/>
                  </a:cubicBezTo>
                  <a:cubicBezTo>
                    <a:pt x="1994" y="321"/>
                    <a:pt x="2461" y="574"/>
                    <a:pt x="2797" y="977"/>
                  </a:cubicBezTo>
                  <a:cubicBezTo>
                    <a:pt x="2823" y="1009"/>
                    <a:pt x="2854" y="1023"/>
                    <a:pt x="2884" y="1023"/>
                  </a:cubicBezTo>
                  <a:cubicBezTo>
                    <a:pt x="2960" y="1023"/>
                    <a:pt x="3028" y="934"/>
                    <a:pt x="2996" y="850"/>
                  </a:cubicBezTo>
                  <a:lnTo>
                    <a:pt x="2996" y="850"/>
                  </a:lnTo>
                  <a:cubicBezTo>
                    <a:pt x="2999" y="850"/>
                    <a:pt x="3003" y="850"/>
                    <a:pt x="3006" y="850"/>
                  </a:cubicBezTo>
                  <a:cubicBezTo>
                    <a:pt x="3074" y="850"/>
                    <a:pt x="3138" y="831"/>
                    <a:pt x="3199" y="779"/>
                  </a:cubicBezTo>
                  <a:cubicBezTo>
                    <a:pt x="3289" y="699"/>
                    <a:pt x="3362" y="598"/>
                    <a:pt x="3323" y="473"/>
                  </a:cubicBezTo>
                  <a:cubicBezTo>
                    <a:pt x="3305" y="416"/>
                    <a:pt x="3253" y="381"/>
                    <a:pt x="3201" y="381"/>
                  </a:cubicBezTo>
                  <a:cubicBezTo>
                    <a:pt x="3172" y="381"/>
                    <a:pt x="3143" y="392"/>
                    <a:pt x="3119" y="414"/>
                  </a:cubicBezTo>
                  <a:cubicBezTo>
                    <a:pt x="3026" y="498"/>
                    <a:pt x="2955" y="600"/>
                    <a:pt x="2863" y="680"/>
                  </a:cubicBezTo>
                  <a:cubicBezTo>
                    <a:pt x="2830" y="645"/>
                    <a:pt x="2793" y="607"/>
                    <a:pt x="2758" y="570"/>
                  </a:cubicBezTo>
                  <a:cubicBezTo>
                    <a:pt x="2795" y="545"/>
                    <a:pt x="2826" y="516"/>
                    <a:pt x="2854" y="482"/>
                  </a:cubicBezTo>
                  <a:cubicBezTo>
                    <a:pt x="2922" y="402"/>
                    <a:pt x="2914" y="283"/>
                    <a:pt x="2883" y="189"/>
                  </a:cubicBezTo>
                  <a:cubicBezTo>
                    <a:pt x="2868" y="141"/>
                    <a:pt x="2819" y="108"/>
                    <a:pt x="2772" y="108"/>
                  </a:cubicBezTo>
                  <a:cubicBezTo>
                    <a:pt x="2741" y="108"/>
                    <a:pt x="2711" y="123"/>
                    <a:pt x="2695" y="158"/>
                  </a:cubicBezTo>
                  <a:cubicBezTo>
                    <a:pt x="2672" y="205"/>
                    <a:pt x="2635" y="238"/>
                    <a:pt x="2606" y="281"/>
                  </a:cubicBezTo>
                  <a:cubicBezTo>
                    <a:pt x="2594" y="303"/>
                    <a:pt x="2592" y="375"/>
                    <a:pt x="2574" y="410"/>
                  </a:cubicBezTo>
                  <a:cubicBezTo>
                    <a:pt x="2256" y="160"/>
                    <a:pt x="1870" y="0"/>
                    <a:pt x="146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2"/>
            <p:cNvSpPr/>
            <p:nvPr/>
          </p:nvSpPr>
          <p:spPr>
            <a:xfrm>
              <a:off x="3758275" y="3873775"/>
              <a:ext cx="93125" cy="43875"/>
            </a:xfrm>
            <a:custGeom>
              <a:avLst/>
              <a:gdLst/>
              <a:ahLst/>
              <a:cxnLst/>
              <a:rect l="l" t="t" r="r" b="b"/>
              <a:pathLst>
                <a:path w="3725" h="1755" extrusionOk="0">
                  <a:moveTo>
                    <a:pt x="2179" y="1"/>
                  </a:moveTo>
                  <a:cubicBezTo>
                    <a:pt x="2006" y="1"/>
                    <a:pt x="1823" y="27"/>
                    <a:pt x="1627" y="82"/>
                  </a:cubicBezTo>
                  <a:cubicBezTo>
                    <a:pt x="1121" y="222"/>
                    <a:pt x="781" y="570"/>
                    <a:pt x="627" y="1014"/>
                  </a:cubicBezTo>
                  <a:cubicBezTo>
                    <a:pt x="528" y="960"/>
                    <a:pt x="377" y="885"/>
                    <a:pt x="266" y="885"/>
                  </a:cubicBezTo>
                  <a:cubicBezTo>
                    <a:pt x="197" y="885"/>
                    <a:pt x="144" y="915"/>
                    <a:pt x="129" y="998"/>
                  </a:cubicBezTo>
                  <a:cubicBezTo>
                    <a:pt x="117" y="1078"/>
                    <a:pt x="136" y="1137"/>
                    <a:pt x="203" y="1184"/>
                  </a:cubicBezTo>
                  <a:cubicBezTo>
                    <a:pt x="287" y="1247"/>
                    <a:pt x="396" y="1291"/>
                    <a:pt x="503" y="1291"/>
                  </a:cubicBezTo>
                  <a:cubicBezTo>
                    <a:pt x="521" y="1291"/>
                    <a:pt x="539" y="1290"/>
                    <a:pt x="558" y="1287"/>
                  </a:cubicBezTo>
                  <a:lnTo>
                    <a:pt x="558" y="1287"/>
                  </a:lnTo>
                  <a:cubicBezTo>
                    <a:pt x="551" y="1336"/>
                    <a:pt x="545" y="1385"/>
                    <a:pt x="543" y="1434"/>
                  </a:cubicBezTo>
                  <a:cubicBezTo>
                    <a:pt x="480" y="1418"/>
                    <a:pt x="414" y="1404"/>
                    <a:pt x="353" y="1377"/>
                  </a:cubicBezTo>
                  <a:cubicBezTo>
                    <a:pt x="267" y="1342"/>
                    <a:pt x="203" y="1277"/>
                    <a:pt x="105" y="1275"/>
                  </a:cubicBezTo>
                  <a:cubicBezTo>
                    <a:pt x="35" y="1275"/>
                    <a:pt x="0" y="1344"/>
                    <a:pt x="31" y="1406"/>
                  </a:cubicBezTo>
                  <a:cubicBezTo>
                    <a:pt x="84" y="1520"/>
                    <a:pt x="223" y="1549"/>
                    <a:pt x="363" y="1549"/>
                  </a:cubicBezTo>
                  <a:cubicBezTo>
                    <a:pt x="425" y="1549"/>
                    <a:pt x="486" y="1543"/>
                    <a:pt x="541" y="1537"/>
                  </a:cubicBezTo>
                  <a:lnTo>
                    <a:pt x="541" y="1537"/>
                  </a:lnTo>
                  <a:cubicBezTo>
                    <a:pt x="537" y="1561"/>
                    <a:pt x="535" y="1584"/>
                    <a:pt x="535" y="1611"/>
                  </a:cubicBezTo>
                  <a:cubicBezTo>
                    <a:pt x="536" y="1704"/>
                    <a:pt x="613" y="1754"/>
                    <a:pt x="686" y="1754"/>
                  </a:cubicBezTo>
                  <a:cubicBezTo>
                    <a:pt x="752" y="1754"/>
                    <a:pt x="816" y="1713"/>
                    <a:pt x="818" y="1625"/>
                  </a:cubicBezTo>
                  <a:cubicBezTo>
                    <a:pt x="828" y="906"/>
                    <a:pt x="1401" y="303"/>
                    <a:pt x="2148" y="303"/>
                  </a:cubicBezTo>
                  <a:cubicBezTo>
                    <a:pt x="2163" y="303"/>
                    <a:pt x="2178" y="303"/>
                    <a:pt x="2192" y="303"/>
                  </a:cubicBezTo>
                  <a:cubicBezTo>
                    <a:pt x="2754" y="322"/>
                    <a:pt x="3239" y="607"/>
                    <a:pt x="3676" y="939"/>
                  </a:cubicBezTo>
                  <a:cubicBezTo>
                    <a:pt x="3681" y="944"/>
                    <a:pt x="3687" y="946"/>
                    <a:pt x="3692" y="946"/>
                  </a:cubicBezTo>
                  <a:cubicBezTo>
                    <a:pt x="3711" y="946"/>
                    <a:pt x="3725" y="918"/>
                    <a:pt x="3711" y="898"/>
                  </a:cubicBezTo>
                  <a:cubicBezTo>
                    <a:pt x="3284" y="341"/>
                    <a:pt x="2801" y="1"/>
                    <a:pt x="217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2"/>
            <p:cNvSpPr/>
            <p:nvPr/>
          </p:nvSpPr>
          <p:spPr>
            <a:xfrm>
              <a:off x="3740850" y="3931800"/>
              <a:ext cx="105900" cy="82350"/>
            </a:xfrm>
            <a:custGeom>
              <a:avLst/>
              <a:gdLst/>
              <a:ahLst/>
              <a:cxnLst/>
              <a:rect l="l" t="t" r="r" b="b"/>
              <a:pathLst>
                <a:path w="4236" h="3294" extrusionOk="0">
                  <a:moveTo>
                    <a:pt x="2123" y="0"/>
                  </a:moveTo>
                  <a:cubicBezTo>
                    <a:pt x="1974" y="0"/>
                    <a:pt x="1827" y="14"/>
                    <a:pt x="1685" y="41"/>
                  </a:cubicBezTo>
                  <a:cubicBezTo>
                    <a:pt x="802" y="220"/>
                    <a:pt x="1" y="1123"/>
                    <a:pt x="271" y="2053"/>
                  </a:cubicBezTo>
                  <a:cubicBezTo>
                    <a:pt x="365" y="2373"/>
                    <a:pt x="570" y="2647"/>
                    <a:pt x="839" y="2856"/>
                  </a:cubicBezTo>
                  <a:cubicBezTo>
                    <a:pt x="1174" y="3150"/>
                    <a:pt x="1636" y="3293"/>
                    <a:pt x="2100" y="3293"/>
                  </a:cubicBezTo>
                  <a:cubicBezTo>
                    <a:pt x="2251" y="3293"/>
                    <a:pt x="2402" y="3278"/>
                    <a:pt x="2549" y="3248"/>
                  </a:cubicBezTo>
                  <a:cubicBezTo>
                    <a:pt x="2789" y="3215"/>
                    <a:pt x="3029" y="3160"/>
                    <a:pt x="3230" y="3026"/>
                  </a:cubicBezTo>
                  <a:cubicBezTo>
                    <a:pt x="3568" y="2801"/>
                    <a:pt x="3809" y="2529"/>
                    <a:pt x="3977" y="2162"/>
                  </a:cubicBezTo>
                  <a:cubicBezTo>
                    <a:pt x="4235" y="1605"/>
                    <a:pt x="4029" y="799"/>
                    <a:pt x="3490" y="466"/>
                  </a:cubicBezTo>
                  <a:cubicBezTo>
                    <a:pt x="3118" y="152"/>
                    <a:pt x="2614" y="0"/>
                    <a:pt x="2123" y="0"/>
                  </a:cubicBezTo>
                  <a:close/>
                </a:path>
              </a:pathLst>
            </a:custGeom>
            <a:solidFill>
              <a:srgbClr val="E592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2"/>
            <p:cNvSpPr/>
            <p:nvPr/>
          </p:nvSpPr>
          <p:spPr>
            <a:xfrm>
              <a:off x="4056525" y="3867650"/>
              <a:ext cx="107925" cy="81675"/>
            </a:xfrm>
            <a:custGeom>
              <a:avLst/>
              <a:gdLst/>
              <a:ahLst/>
              <a:cxnLst/>
              <a:rect l="l" t="t" r="r" b="b"/>
              <a:pathLst>
                <a:path w="4317" h="3267" extrusionOk="0">
                  <a:moveTo>
                    <a:pt x="2194" y="1"/>
                  </a:moveTo>
                  <a:cubicBezTo>
                    <a:pt x="1576" y="1"/>
                    <a:pt x="940" y="207"/>
                    <a:pt x="537" y="682"/>
                  </a:cubicBezTo>
                  <a:cubicBezTo>
                    <a:pt x="195" y="1081"/>
                    <a:pt x="0" y="1499"/>
                    <a:pt x="80" y="2040"/>
                  </a:cubicBezTo>
                  <a:cubicBezTo>
                    <a:pt x="137" y="2409"/>
                    <a:pt x="389" y="2757"/>
                    <a:pt x="697" y="2962"/>
                  </a:cubicBezTo>
                  <a:cubicBezTo>
                    <a:pt x="981" y="3151"/>
                    <a:pt x="1383" y="3266"/>
                    <a:pt x="1772" y="3266"/>
                  </a:cubicBezTo>
                  <a:cubicBezTo>
                    <a:pt x="1999" y="3266"/>
                    <a:pt x="2222" y="3227"/>
                    <a:pt x="2416" y="3140"/>
                  </a:cubicBezTo>
                  <a:cubicBezTo>
                    <a:pt x="2948" y="3040"/>
                    <a:pt x="3438" y="2749"/>
                    <a:pt x="3749" y="2259"/>
                  </a:cubicBezTo>
                  <a:cubicBezTo>
                    <a:pt x="4317" y="1368"/>
                    <a:pt x="3753" y="272"/>
                    <a:pt x="2768" y="61"/>
                  </a:cubicBezTo>
                  <a:cubicBezTo>
                    <a:pt x="2584" y="21"/>
                    <a:pt x="2390" y="1"/>
                    <a:pt x="2194" y="1"/>
                  </a:cubicBezTo>
                  <a:close/>
                </a:path>
              </a:pathLst>
            </a:custGeom>
            <a:solidFill>
              <a:srgbClr val="E592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2"/>
            <p:cNvSpPr/>
            <p:nvPr/>
          </p:nvSpPr>
          <p:spPr>
            <a:xfrm>
              <a:off x="3528300" y="3854875"/>
              <a:ext cx="100925" cy="61900"/>
            </a:xfrm>
            <a:custGeom>
              <a:avLst/>
              <a:gdLst/>
              <a:ahLst/>
              <a:cxnLst/>
              <a:rect l="l" t="t" r="r" b="b"/>
              <a:pathLst>
                <a:path w="4037" h="2476" extrusionOk="0">
                  <a:moveTo>
                    <a:pt x="1220" y="0"/>
                  </a:moveTo>
                  <a:cubicBezTo>
                    <a:pt x="549" y="0"/>
                    <a:pt x="0" y="205"/>
                    <a:pt x="0" y="205"/>
                  </a:cubicBezTo>
                  <a:cubicBezTo>
                    <a:pt x="0" y="205"/>
                    <a:pt x="390" y="1545"/>
                    <a:pt x="1432" y="2070"/>
                  </a:cubicBezTo>
                  <a:cubicBezTo>
                    <a:pt x="1970" y="2339"/>
                    <a:pt x="2509" y="2475"/>
                    <a:pt x="2941" y="2475"/>
                  </a:cubicBezTo>
                  <a:cubicBezTo>
                    <a:pt x="3348" y="2475"/>
                    <a:pt x="3659" y="2354"/>
                    <a:pt x="3782" y="2110"/>
                  </a:cubicBezTo>
                  <a:cubicBezTo>
                    <a:pt x="4036" y="1609"/>
                    <a:pt x="3395" y="771"/>
                    <a:pt x="2350" y="246"/>
                  </a:cubicBezTo>
                  <a:cubicBezTo>
                    <a:pt x="1983" y="60"/>
                    <a:pt x="1584" y="0"/>
                    <a:pt x="1220" y="0"/>
                  </a:cubicBezTo>
                  <a:close/>
                </a:path>
              </a:pathLst>
            </a:custGeom>
            <a:solidFill>
              <a:srgbClr val="FED4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2"/>
            <p:cNvSpPr/>
            <p:nvPr/>
          </p:nvSpPr>
          <p:spPr>
            <a:xfrm>
              <a:off x="3594075" y="3791150"/>
              <a:ext cx="51750" cy="105850"/>
            </a:xfrm>
            <a:custGeom>
              <a:avLst/>
              <a:gdLst/>
              <a:ahLst/>
              <a:cxnLst/>
              <a:rect l="l" t="t" r="r" b="b"/>
              <a:pathLst>
                <a:path w="2070" h="4234" extrusionOk="0">
                  <a:moveTo>
                    <a:pt x="1010" y="1"/>
                  </a:moveTo>
                  <a:cubicBezTo>
                    <a:pt x="1010" y="1"/>
                    <a:pt x="0" y="959"/>
                    <a:pt x="12" y="2129"/>
                  </a:cubicBezTo>
                  <a:cubicBezTo>
                    <a:pt x="25" y="3292"/>
                    <a:pt x="488" y="4233"/>
                    <a:pt x="1050" y="4233"/>
                  </a:cubicBezTo>
                  <a:cubicBezTo>
                    <a:pt x="1052" y="4233"/>
                    <a:pt x="1055" y="4233"/>
                    <a:pt x="1057" y="4233"/>
                  </a:cubicBezTo>
                  <a:cubicBezTo>
                    <a:pt x="1621" y="4229"/>
                    <a:pt x="2069" y="3277"/>
                    <a:pt x="2053" y="2107"/>
                  </a:cubicBezTo>
                  <a:cubicBezTo>
                    <a:pt x="2041" y="935"/>
                    <a:pt x="1010" y="1"/>
                    <a:pt x="1010" y="1"/>
                  </a:cubicBezTo>
                  <a:close/>
                </a:path>
              </a:pathLst>
            </a:custGeom>
            <a:solidFill>
              <a:srgbClr val="FED4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2"/>
            <p:cNvSpPr/>
            <p:nvPr/>
          </p:nvSpPr>
          <p:spPr>
            <a:xfrm>
              <a:off x="3593100" y="3846925"/>
              <a:ext cx="139275" cy="112625"/>
            </a:xfrm>
            <a:custGeom>
              <a:avLst/>
              <a:gdLst/>
              <a:ahLst/>
              <a:cxnLst/>
              <a:rect l="l" t="t" r="r" b="b"/>
              <a:pathLst>
                <a:path w="5571" h="4505" extrusionOk="0">
                  <a:moveTo>
                    <a:pt x="2728" y="0"/>
                  </a:moveTo>
                  <a:cubicBezTo>
                    <a:pt x="1301" y="0"/>
                    <a:pt x="125" y="919"/>
                    <a:pt x="64" y="2113"/>
                  </a:cubicBezTo>
                  <a:cubicBezTo>
                    <a:pt x="0" y="3355"/>
                    <a:pt x="1168" y="4424"/>
                    <a:pt x="2672" y="4500"/>
                  </a:cubicBezTo>
                  <a:cubicBezTo>
                    <a:pt x="2730" y="4503"/>
                    <a:pt x="2787" y="4504"/>
                    <a:pt x="2844" y="4504"/>
                  </a:cubicBezTo>
                  <a:cubicBezTo>
                    <a:pt x="4269" y="4504"/>
                    <a:pt x="5446" y="3583"/>
                    <a:pt x="5509" y="2392"/>
                  </a:cubicBezTo>
                  <a:cubicBezTo>
                    <a:pt x="5571" y="1150"/>
                    <a:pt x="4405" y="81"/>
                    <a:pt x="2901" y="5"/>
                  </a:cubicBezTo>
                  <a:cubicBezTo>
                    <a:pt x="2843" y="2"/>
                    <a:pt x="2785" y="0"/>
                    <a:pt x="2728" y="0"/>
                  </a:cubicBezTo>
                  <a:close/>
                </a:path>
              </a:pathLst>
            </a:custGeom>
            <a:solidFill>
              <a:srgbClr val="E83C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2"/>
            <p:cNvSpPr/>
            <p:nvPr/>
          </p:nvSpPr>
          <p:spPr>
            <a:xfrm>
              <a:off x="3612900" y="3860350"/>
              <a:ext cx="115900" cy="89600"/>
            </a:xfrm>
            <a:custGeom>
              <a:avLst/>
              <a:gdLst/>
              <a:ahLst/>
              <a:cxnLst/>
              <a:rect l="l" t="t" r="r" b="b"/>
              <a:pathLst>
                <a:path w="4636" h="3584" extrusionOk="0">
                  <a:moveTo>
                    <a:pt x="1783" y="1132"/>
                  </a:moveTo>
                  <a:cubicBezTo>
                    <a:pt x="2409" y="1132"/>
                    <a:pt x="3092" y="1296"/>
                    <a:pt x="3478" y="1691"/>
                  </a:cubicBezTo>
                  <a:cubicBezTo>
                    <a:pt x="3084" y="1935"/>
                    <a:pt x="2689" y="2160"/>
                    <a:pt x="2302" y="2373"/>
                  </a:cubicBezTo>
                  <a:cubicBezTo>
                    <a:pt x="2197" y="2283"/>
                    <a:pt x="2091" y="2189"/>
                    <a:pt x="1988" y="2094"/>
                  </a:cubicBezTo>
                  <a:cubicBezTo>
                    <a:pt x="1685" y="1812"/>
                    <a:pt x="1404" y="1506"/>
                    <a:pt x="1136" y="1195"/>
                  </a:cubicBezTo>
                  <a:cubicBezTo>
                    <a:pt x="1332" y="1154"/>
                    <a:pt x="1554" y="1132"/>
                    <a:pt x="1783" y="1132"/>
                  </a:cubicBezTo>
                  <a:close/>
                  <a:moveTo>
                    <a:pt x="183" y="0"/>
                  </a:moveTo>
                  <a:cubicBezTo>
                    <a:pt x="120" y="48"/>
                    <a:pt x="60" y="93"/>
                    <a:pt x="1" y="144"/>
                  </a:cubicBezTo>
                  <a:cubicBezTo>
                    <a:pt x="93" y="271"/>
                    <a:pt x="189" y="394"/>
                    <a:pt x="278" y="519"/>
                  </a:cubicBezTo>
                  <a:cubicBezTo>
                    <a:pt x="773" y="1197"/>
                    <a:pt x="1337" y="1828"/>
                    <a:pt x="1953" y="2395"/>
                  </a:cubicBezTo>
                  <a:cubicBezTo>
                    <a:pt x="2025" y="2463"/>
                    <a:pt x="2099" y="2529"/>
                    <a:pt x="2177" y="2596"/>
                  </a:cubicBezTo>
                  <a:cubicBezTo>
                    <a:pt x="2191" y="2621"/>
                    <a:pt x="2214" y="2643"/>
                    <a:pt x="2242" y="2654"/>
                  </a:cubicBezTo>
                  <a:cubicBezTo>
                    <a:pt x="2650" y="3002"/>
                    <a:pt x="3090" y="3319"/>
                    <a:pt x="3560" y="3584"/>
                  </a:cubicBezTo>
                  <a:cubicBezTo>
                    <a:pt x="3644" y="3535"/>
                    <a:pt x="3726" y="3483"/>
                    <a:pt x="3801" y="3430"/>
                  </a:cubicBezTo>
                  <a:cubicBezTo>
                    <a:pt x="3347" y="3182"/>
                    <a:pt x="2916" y="2879"/>
                    <a:pt x="2511" y="2549"/>
                  </a:cubicBezTo>
                  <a:lnTo>
                    <a:pt x="4635" y="1207"/>
                  </a:lnTo>
                  <a:cubicBezTo>
                    <a:pt x="4609" y="1123"/>
                    <a:pt x="4578" y="1039"/>
                    <a:pt x="4543" y="959"/>
                  </a:cubicBezTo>
                  <a:cubicBezTo>
                    <a:pt x="4268" y="1168"/>
                    <a:pt x="3982" y="1371"/>
                    <a:pt x="3693" y="1558"/>
                  </a:cubicBezTo>
                  <a:cubicBezTo>
                    <a:pt x="3687" y="1553"/>
                    <a:pt x="3685" y="1545"/>
                    <a:pt x="3678" y="1537"/>
                  </a:cubicBezTo>
                  <a:cubicBezTo>
                    <a:pt x="3248" y="1077"/>
                    <a:pt x="2480" y="879"/>
                    <a:pt x="1776" y="879"/>
                  </a:cubicBezTo>
                  <a:cubicBezTo>
                    <a:pt x="1483" y="879"/>
                    <a:pt x="1200" y="913"/>
                    <a:pt x="958" y="978"/>
                  </a:cubicBezTo>
                  <a:cubicBezTo>
                    <a:pt x="880" y="881"/>
                    <a:pt x="804" y="787"/>
                    <a:pt x="724" y="693"/>
                  </a:cubicBezTo>
                  <a:cubicBezTo>
                    <a:pt x="552" y="478"/>
                    <a:pt x="357" y="246"/>
                    <a:pt x="1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2"/>
            <p:cNvSpPr/>
            <p:nvPr/>
          </p:nvSpPr>
          <p:spPr>
            <a:xfrm>
              <a:off x="3568875" y="3940025"/>
              <a:ext cx="140100" cy="121900"/>
            </a:xfrm>
            <a:custGeom>
              <a:avLst/>
              <a:gdLst/>
              <a:ahLst/>
              <a:cxnLst/>
              <a:rect l="l" t="t" r="r" b="b"/>
              <a:pathLst>
                <a:path w="5604" h="4876" extrusionOk="0">
                  <a:moveTo>
                    <a:pt x="2330" y="0"/>
                  </a:moveTo>
                  <a:cubicBezTo>
                    <a:pt x="1835" y="0"/>
                    <a:pt x="1374" y="199"/>
                    <a:pt x="1092" y="784"/>
                  </a:cubicBezTo>
                  <a:cubicBezTo>
                    <a:pt x="1" y="3045"/>
                    <a:pt x="2257" y="4876"/>
                    <a:pt x="4141" y="4876"/>
                  </a:cubicBezTo>
                  <a:cubicBezTo>
                    <a:pt x="4691" y="4876"/>
                    <a:pt x="5209" y="4720"/>
                    <a:pt x="5603" y="4373"/>
                  </a:cubicBezTo>
                  <a:lnTo>
                    <a:pt x="4563" y="876"/>
                  </a:lnTo>
                  <a:cubicBezTo>
                    <a:pt x="4563" y="876"/>
                    <a:pt x="3371" y="0"/>
                    <a:pt x="2330" y="0"/>
                  </a:cubicBezTo>
                  <a:close/>
                </a:path>
              </a:pathLst>
            </a:custGeom>
            <a:solidFill>
              <a:srgbClr val="F5AD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2"/>
            <p:cNvSpPr/>
            <p:nvPr/>
          </p:nvSpPr>
          <p:spPr>
            <a:xfrm>
              <a:off x="3608150" y="3973200"/>
              <a:ext cx="89800" cy="72150"/>
            </a:xfrm>
            <a:custGeom>
              <a:avLst/>
              <a:gdLst/>
              <a:ahLst/>
              <a:cxnLst/>
              <a:rect l="l" t="t" r="r" b="b"/>
              <a:pathLst>
                <a:path w="3592" h="2886" extrusionOk="0">
                  <a:moveTo>
                    <a:pt x="1670" y="1435"/>
                  </a:moveTo>
                  <a:cubicBezTo>
                    <a:pt x="1984" y="1435"/>
                    <a:pt x="2382" y="1535"/>
                    <a:pt x="2639" y="1602"/>
                  </a:cubicBezTo>
                  <a:cubicBezTo>
                    <a:pt x="2776" y="1803"/>
                    <a:pt x="2891" y="2020"/>
                    <a:pt x="2951" y="2243"/>
                  </a:cubicBezTo>
                  <a:cubicBezTo>
                    <a:pt x="2955" y="2262"/>
                    <a:pt x="2957" y="2274"/>
                    <a:pt x="2963" y="2288"/>
                  </a:cubicBezTo>
                  <a:cubicBezTo>
                    <a:pt x="2674" y="2297"/>
                    <a:pt x="2402" y="2448"/>
                    <a:pt x="2107" y="2448"/>
                  </a:cubicBezTo>
                  <a:cubicBezTo>
                    <a:pt x="2105" y="2448"/>
                    <a:pt x="2103" y="2448"/>
                    <a:pt x="2101" y="2448"/>
                  </a:cubicBezTo>
                  <a:cubicBezTo>
                    <a:pt x="1737" y="2448"/>
                    <a:pt x="1285" y="2245"/>
                    <a:pt x="1203" y="1842"/>
                  </a:cubicBezTo>
                  <a:cubicBezTo>
                    <a:pt x="1138" y="1530"/>
                    <a:pt x="1364" y="1435"/>
                    <a:pt x="1670" y="1435"/>
                  </a:cubicBezTo>
                  <a:close/>
                  <a:moveTo>
                    <a:pt x="375" y="1"/>
                  </a:moveTo>
                  <a:cubicBezTo>
                    <a:pt x="279" y="1"/>
                    <a:pt x="183" y="5"/>
                    <a:pt x="89" y="12"/>
                  </a:cubicBezTo>
                  <a:cubicBezTo>
                    <a:pt x="7" y="20"/>
                    <a:pt x="0" y="143"/>
                    <a:pt x="86" y="145"/>
                  </a:cubicBezTo>
                  <a:cubicBezTo>
                    <a:pt x="924" y="176"/>
                    <a:pt x="1707" y="526"/>
                    <a:pt x="2277" y="1149"/>
                  </a:cubicBezTo>
                  <a:cubicBezTo>
                    <a:pt x="2356" y="1233"/>
                    <a:pt x="2432" y="1325"/>
                    <a:pt x="2506" y="1422"/>
                  </a:cubicBezTo>
                  <a:cubicBezTo>
                    <a:pt x="2213" y="1299"/>
                    <a:pt x="1907" y="1181"/>
                    <a:pt x="1597" y="1181"/>
                  </a:cubicBezTo>
                  <a:cubicBezTo>
                    <a:pt x="1582" y="1181"/>
                    <a:pt x="1566" y="1181"/>
                    <a:pt x="1551" y="1182"/>
                  </a:cubicBezTo>
                  <a:cubicBezTo>
                    <a:pt x="1217" y="1198"/>
                    <a:pt x="797" y="1383"/>
                    <a:pt x="832" y="1786"/>
                  </a:cubicBezTo>
                  <a:cubicBezTo>
                    <a:pt x="893" y="2555"/>
                    <a:pt x="1550" y="2885"/>
                    <a:pt x="2228" y="2885"/>
                  </a:cubicBezTo>
                  <a:cubicBezTo>
                    <a:pt x="2557" y="2885"/>
                    <a:pt x="2890" y="2808"/>
                    <a:pt x="3164" y="2665"/>
                  </a:cubicBezTo>
                  <a:cubicBezTo>
                    <a:pt x="3168" y="2663"/>
                    <a:pt x="3170" y="2663"/>
                    <a:pt x="3172" y="2661"/>
                  </a:cubicBezTo>
                  <a:cubicBezTo>
                    <a:pt x="3190" y="2674"/>
                    <a:pt x="3209" y="2680"/>
                    <a:pt x="3229" y="2680"/>
                  </a:cubicBezTo>
                  <a:cubicBezTo>
                    <a:pt x="3276" y="2680"/>
                    <a:pt x="3323" y="2648"/>
                    <a:pt x="3342" y="2602"/>
                  </a:cubicBezTo>
                  <a:cubicBezTo>
                    <a:pt x="3592" y="1915"/>
                    <a:pt x="2740" y="1018"/>
                    <a:pt x="2264" y="617"/>
                  </a:cubicBezTo>
                  <a:cubicBezTo>
                    <a:pt x="1750" y="185"/>
                    <a:pt x="1044" y="1"/>
                    <a:pt x="375" y="1"/>
                  </a:cubicBezTo>
                  <a:close/>
                </a:path>
              </a:pathLst>
            </a:custGeom>
            <a:solidFill>
              <a:srgbClr val="E592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9" name="Imagen 8">
            <a:extLst>
              <a:ext uri="{FF2B5EF4-FFF2-40B4-BE49-F238E27FC236}">
                <a16:creationId xmlns:a16="http://schemas.microsoft.com/office/drawing/2014/main" id="{B78B6396-AAD6-15B7-BD94-654697E251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100" y="303947"/>
            <a:ext cx="3759695" cy="452273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3" name="Google Shape;1503;p52"/>
          <p:cNvSpPr txBox="1">
            <a:spLocks noGrp="1"/>
          </p:cNvSpPr>
          <p:nvPr>
            <p:ph type="title"/>
          </p:nvPr>
        </p:nvSpPr>
        <p:spPr>
          <a:xfrm>
            <a:off x="724920" y="426920"/>
            <a:ext cx="7370704" cy="280043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7200" dirty="0"/>
              <a:t>Vistas de la aplicación</a:t>
            </a:r>
            <a:br>
              <a:rPr lang="es-MX" sz="6000" dirty="0"/>
            </a:br>
            <a:r>
              <a:rPr lang="es-MX" sz="6000" dirty="0">
                <a:solidFill>
                  <a:schemeClr val="accent4"/>
                </a:solidFill>
                <a:latin typeface="Levenim MT" panose="02010502060101010101" pitchFamily="2" charset="-79"/>
                <a:cs typeface="Levenim MT" panose="02010502060101010101" pitchFamily="2" charset="-79"/>
              </a:rPr>
              <a:t>Primera opción </a:t>
            </a:r>
          </a:p>
        </p:txBody>
      </p:sp>
      <p:grpSp>
        <p:nvGrpSpPr>
          <p:cNvPr id="1504" name="Google Shape;1504;p52"/>
          <p:cNvGrpSpPr/>
          <p:nvPr/>
        </p:nvGrpSpPr>
        <p:grpSpPr>
          <a:xfrm>
            <a:off x="1523654" y="3224267"/>
            <a:ext cx="6096543" cy="2010197"/>
            <a:chOff x="2540996" y="3382114"/>
            <a:chExt cx="4059491" cy="1338525"/>
          </a:xfrm>
        </p:grpSpPr>
        <p:grpSp>
          <p:nvGrpSpPr>
            <p:cNvPr id="1505" name="Google Shape;1505;p52"/>
            <p:cNvGrpSpPr/>
            <p:nvPr/>
          </p:nvGrpSpPr>
          <p:grpSpPr>
            <a:xfrm>
              <a:off x="4048513" y="4394276"/>
              <a:ext cx="1157125" cy="268500"/>
              <a:chOff x="4006825" y="4394276"/>
              <a:chExt cx="1157125" cy="268500"/>
            </a:xfrm>
          </p:grpSpPr>
          <p:sp>
            <p:nvSpPr>
              <p:cNvPr id="1506" name="Google Shape;1506;p52"/>
              <p:cNvSpPr/>
              <p:nvPr/>
            </p:nvSpPr>
            <p:spPr>
              <a:xfrm>
                <a:off x="4006838" y="4394276"/>
                <a:ext cx="1090200" cy="268500"/>
              </a:xfrm>
              <a:prstGeom prst="roundRect">
                <a:avLst>
                  <a:gd name="adj" fmla="val 16667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07" name="Google Shape;1507;p52"/>
              <p:cNvCxnSpPr/>
              <p:nvPr/>
            </p:nvCxnSpPr>
            <p:spPr>
              <a:xfrm>
                <a:off x="4006825" y="4454519"/>
                <a:ext cx="702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8" name="Google Shape;1508;p52"/>
              <p:cNvCxnSpPr/>
              <p:nvPr/>
            </p:nvCxnSpPr>
            <p:spPr>
              <a:xfrm>
                <a:off x="4461650" y="4514719"/>
                <a:ext cx="702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9" name="Google Shape;1509;p52"/>
              <p:cNvCxnSpPr/>
              <p:nvPr/>
            </p:nvCxnSpPr>
            <p:spPr>
              <a:xfrm>
                <a:off x="4180713" y="4561544"/>
                <a:ext cx="702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510" name="Google Shape;1510;p52"/>
            <p:cNvGrpSpPr/>
            <p:nvPr/>
          </p:nvGrpSpPr>
          <p:grpSpPr>
            <a:xfrm>
              <a:off x="3117513" y="3382114"/>
              <a:ext cx="2922183" cy="1338525"/>
              <a:chOff x="475275" y="275975"/>
              <a:chExt cx="1859250" cy="851750"/>
            </a:xfrm>
          </p:grpSpPr>
          <p:sp>
            <p:nvSpPr>
              <p:cNvPr id="1511" name="Google Shape;1511;p52"/>
              <p:cNvSpPr/>
              <p:nvPr/>
            </p:nvSpPr>
            <p:spPr>
              <a:xfrm>
                <a:off x="1557350" y="11277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close/>
                  </a:path>
                </a:pathLst>
              </a:custGeom>
              <a:noFill/>
              <a:ln w="4275" cap="flat" cmpd="sng">
                <a:solidFill>
                  <a:srgbClr val="222221"/>
                </a:solidFill>
                <a:prstDash val="solid"/>
                <a:miter lim="103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52"/>
              <p:cNvSpPr/>
              <p:nvPr/>
            </p:nvSpPr>
            <p:spPr>
              <a:xfrm>
                <a:off x="512925" y="338750"/>
                <a:ext cx="1784000" cy="752250"/>
              </a:xfrm>
              <a:custGeom>
                <a:avLst/>
                <a:gdLst/>
                <a:ahLst/>
                <a:cxnLst/>
                <a:rect l="l" t="t" r="r" b="b"/>
                <a:pathLst>
                  <a:path w="71360" h="30090" extrusionOk="0">
                    <a:moveTo>
                      <a:pt x="35679" y="0"/>
                    </a:moveTo>
                    <a:lnTo>
                      <a:pt x="0" y="9397"/>
                    </a:lnTo>
                    <a:lnTo>
                      <a:pt x="0" y="30090"/>
                    </a:lnTo>
                    <a:lnTo>
                      <a:pt x="21684" y="30090"/>
                    </a:lnTo>
                    <a:lnTo>
                      <a:pt x="21684" y="26883"/>
                    </a:lnTo>
                    <a:cubicBezTo>
                      <a:pt x="21684" y="18915"/>
                      <a:pt x="27836" y="11828"/>
                      <a:pt x="35679" y="11828"/>
                    </a:cubicBezTo>
                    <a:cubicBezTo>
                      <a:pt x="43522" y="11828"/>
                      <a:pt x="49675" y="18915"/>
                      <a:pt x="49675" y="26883"/>
                    </a:cubicBezTo>
                    <a:lnTo>
                      <a:pt x="49675" y="30090"/>
                    </a:lnTo>
                    <a:lnTo>
                      <a:pt x="71359" y="30090"/>
                    </a:lnTo>
                    <a:lnTo>
                      <a:pt x="71359" y="9397"/>
                    </a:lnTo>
                    <a:lnTo>
                      <a:pt x="35679" y="0"/>
                    </a:lnTo>
                    <a:close/>
                  </a:path>
                </a:pathLst>
              </a:custGeom>
              <a:solidFill>
                <a:srgbClr val="FFF9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52"/>
              <p:cNvSpPr/>
              <p:nvPr/>
            </p:nvSpPr>
            <p:spPr>
              <a:xfrm>
                <a:off x="985125" y="558700"/>
                <a:ext cx="839575" cy="532300"/>
              </a:xfrm>
              <a:custGeom>
                <a:avLst/>
                <a:gdLst/>
                <a:ahLst/>
                <a:cxnLst/>
                <a:rect l="l" t="t" r="r" b="b"/>
                <a:pathLst>
                  <a:path w="33583" h="21292" extrusionOk="0">
                    <a:moveTo>
                      <a:pt x="16791" y="0"/>
                    </a:moveTo>
                    <a:cubicBezTo>
                      <a:pt x="12239" y="0"/>
                      <a:pt x="7970" y="1974"/>
                      <a:pt x="4770" y="5557"/>
                    </a:cubicBezTo>
                    <a:cubicBezTo>
                      <a:pt x="1738" y="8950"/>
                      <a:pt x="0" y="13537"/>
                      <a:pt x="0" y="18143"/>
                    </a:cubicBezTo>
                    <a:lnTo>
                      <a:pt x="0" y="21292"/>
                    </a:lnTo>
                    <a:lnTo>
                      <a:pt x="3294" y="21292"/>
                    </a:lnTo>
                    <a:lnTo>
                      <a:pt x="3294" y="18143"/>
                    </a:lnTo>
                    <a:cubicBezTo>
                      <a:pt x="3294" y="10317"/>
                      <a:pt x="9226" y="3355"/>
                      <a:pt x="16791" y="3355"/>
                    </a:cubicBezTo>
                    <a:cubicBezTo>
                      <a:pt x="24355" y="3355"/>
                      <a:pt x="30290" y="10317"/>
                      <a:pt x="30290" y="18143"/>
                    </a:cubicBezTo>
                    <a:lnTo>
                      <a:pt x="30290" y="21292"/>
                    </a:lnTo>
                    <a:lnTo>
                      <a:pt x="33582" y="21292"/>
                    </a:lnTo>
                    <a:lnTo>
                      <a:pt x="33582" y="18143"/>
                    </a:lnTo>
                    <a:cubicBezTo>
                      <a:pt x="33582" y="13539"/>
                      <a:pt x="31843" y="8951"/>
                      <a:pt x="28814" y="5557"/>
                    </a:cubicBezTo>
                    <a:cubicBezTo>
                      <a:pt x="25611" y="1974"/>
                      <a:pt x="21342" y="0"/>
                      <a:pt x="16791" y="0"/>
                    </a:cubicBezTo>
                    <a:close/>
                  </a:path>
                </a:pathLst>
              </a:custGeom>
              <a:solidFill>
                <a:srgbClr val="8F4C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52"/>
              <p:cNvSpPr/>
              <p:nvPr/>
            </p:nvSpPr>
            <p:spPr>
              <a:xfrm>
                <a:off x="489425" y="315275"/>
                <a:ext cx="1830975" cy="281875"/>
              </a:xfrm>
              <a:custGeom>
                <a:avLst/>
                <a:gdLst/>
                <a:ahLst/>
                <a:cxnLst/>
                <a:rect l="l" t="t" r="r" b="b"/>
                <a:pathLst>
                  <a:path w="73239" h="11275" extrusionOk="0">
                    <a:moveTo>
                      <a:pt x="36070" y="1"/>
                    </a:moveTo>
                    <a:lnTo>
                      <a:pt x="35990" y="311"/>
                    </a:lnTo>
                    <a:lnTo>
                      <a:pt x="0" y="9789"/>
                    </a:lnTo>
                    <a:lnTo>
                      <a:pt x="392" y="11274"/>
                    </a:lnTo>
                    <a:lnTo>
                      <a:pt x="36619" y="1735"/>
                    </a:lnTo>
                    <a:lnTo>
                      <a:pt x="72847" y="11274"/>
                    </a:lnTo>
                    <a:lnTo>
                      <a:pt x="73238" y="9789"/>
                    </a:lnTo>
                    <a:lnTo>
                      <a:pt x="37248" y="311"/>
                    </a:lnTo>
                    <a:lnTo>
                      <a:pt x="37167" y="1"/>
                    </a:lnTo>
                    <a:lnTo>
                      <a:pt x="36619" y="145"/>
                    </a:lnTo>
                    <a:lnTo>
                      <a:pt x="36070" y="1"/>
                    </a:lnTo>
                    <a:close/>
                  </a:path>
                </a:pathLst>
              </a:custGeom>
              <a:solidFill>
                <a:srgbClr val="E592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52"/>
              <p:cNvSpPr/>
              <p:nvPr/>
            </p:nvSpPr>
            <p:spPr>
              <a:xfrm>
                <a:off x="508000" y="554525"/>
                <a:ext cx="11875" cy="37725"/>
              </a:xfrm>
              <a:custGeom>
                <a:avLst/>
                <a:gdLst/>
                <a:ahLst/>
                <a:cxnLst/>
                <a:rect l="l" t="t" r="r" b="b"/>
                <a:pathLst>
                  <a:path w="475" h="1509" extrusionOk="0">
                    <a:moveTo>
                      <a:pt x="83" y="0"/>
                    </a:moveTo>
                    <a:lnTo>
                      <a:pt x="0" y="23"/>
                    </a:lnTo>
                    <a:lnTo>
                      <a:pt x="392" y="1508"/>
                    </a:lnTo>
                    <a:lnTo>
                      <a:pt x="475" y="1486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" name="Google Shape;1516;p52"/>
              <p:cNvSpPr/>
              <p:nvPr/>
            </p:nvSpPr>
            <p:spPr>
              <a:xfrm>
                <a:off x="996575" y="425375"/>
                <a:ext cx="13850" cy="38200"/>
              </a:xfrm>
              <a:custGeom>
                <a:avLst/>
                <a:gdLst/>
                <a:ahLst/>
                <a:cxnLst/>
                <a:rect l="l" t="t" r="r" b="b"/>
                <a:pathLst>
                  <a:path w="554" h="1528" extrusionOk="0">
                    <a:moveTo>
                      <a:pt x="161" y="0"/>
                    </a:moveTo>
                    <a:lnTo>
                      <a:pt x="0" y="43"/>
                    </a:lnTo>
                    <a:lnTo>
                      <a:pt x="392" y="1528"/>
                    </a:lnTo>
                    <a:lnTo>
                      <a:pt x="553" y="1486"/>
                    </a:lnTo>
                    <a:lnTo>
                      <a:pt x="161" y="0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52"/>
              <p:cNvSpPr/>
              <p:nvPr/>
            </p:nvSpPr>
            <p:spPr>
              <a:xfrm>
                <a:off x="1085775" y="401850"/>
                <a:ext cx="13850" cy="38275"/>
              </a:xfrm>
              <a:custGeom>
                <a:avLst/>
                <a:gdLst/>
                <a:ahLst/>
                <a:cxnLst/>
                <a:rect l="l" t="t" r="r" b="b"/>
                <a:pathLst>
                  <a:path w="554" h="1531" extrusionOk="0">
                    <a:moveTo>
                      <a:pt x="162" y="1"/>
                    </a:moveTo>
                    <a:lnTo>
                      <a:pt x="0" y="44"/>
                    </a:lnTo>
                    <a:lnTo>
                      <a:pt x="392" y="1530"/>
                    </a:lnTo>
                    <a:lnTo>
                      <a:pt x="553" y="1488"/>
                    </a:lnTo>
                    <a:lnTo>
                      <a:pt x="162" y="1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52"/>
              <p:cNvSpPr/>
              <p:nvPr/>
            </p:nvSpPr>
            <p:spPr>
              <a:xfrm>
                <a:off x="1219525" y="366625"/>
                <a:ext cx="13900" cy="38225"/>
              </a:xfrm>
              <a:custGeom>
                <a:avLst/>
                <a:gdLst/>
                <a:ahLst/>
                <a:cxnLst/>
                <a:rect l="l" t="t" r="r" b="b"/>
                <a:pathLst>
                  <a:path w="556" h="1529" extrusionOk="0">
                    <a:moveTo>
                      <a:pt x="164" y="0"/>
                    </a:moveTo>
                    <a:lnTo>
                      <a:pt x="1" y="43"/>
                    </a:lnTo>
                    <a:lnTo>
                      <a:pt x="393" y="1528"/>
                    </a:lnTo>
                    <a:lnTo>
                      <a:pt x="556" y="1486"/>
                    </a:lnTo>
                    <a:lnTo>
                      <a:pt x="164" y="0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52"/>
              <p:cNvSpPr/>
              <p:nvPr/>
            </p:nvSpPr>
            <p:spPr>
              <a:xfrm>
                <a:off x="1130375" y="390125"/>
                <a:ext cx="13850" cy="38225"/>
              </a:xfrm>
              <a:custGeom>
                <a:avLst/>
                <a:gdLst/>
                <a:ahLst/>
                <a:cxnLst/>
                <a:rect l="l" t="t" r="r" b="b"/>
                <a:pathLst>
                  <a:path w="554" h="1529" extrusionOk="0">
                    <a:moveTo>
                      <a:pt x="162" y="0"/>
                    </a:moveTo>
                    <a:lnTo>
                      <a:pt x="1" y="44"/>
                    </a:lnTo>
                    <a:lnTo>
                      <a:pt x="391" y="1529"/>
                    </a:lnTo>
                    <a:lnTo>
                      <a:pt x="554" y="1486"/>
                    </a:lnTo>
                    <a:lnTo>
                      <a:pt x="162" y="0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52"/>
              <p:cNvSpPr/>
              <p:nvPr/>
            </p:nvSpPr>
            <p:spPr>
              <a:xfrm>
                <a:off x="1174950" y="378375"/>
                <a:ext cx="13875" cy="38250"/>
              </a:xfrm>
              <a:custGeom>
                <a:avLst/>
                <a:gdLst/>
                <a:ahLst/>
                <a:cxnLst/>
                <a:rect l="l" t="t" r="r" b="b"/>
                <a:pathLst>
                  <a:path w="555" h="1530" extrusionOk="0">
                    <a:moveTo>
                      <a:pt x="162" y="1"/>
                    </a:moveTo>
                    <a:lnTo>
                      <a:pt x="0" y="42"/>
                    </a:lnTo>
                    <a:lnTo>
                      <a:pt x="391" y="1530"/>
                    </a:lnTo>
                    <a:lnTo>
                      <a:pt x="554" y="1486"/>
                    </a:lnTo>
                    <a:lnTo>
                      <a:pt x="162" y="1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52"/>
              <p:cNvSpPr/>
              <p:nvPr/>
            </p:nvSpPr>
            <p:spPr>
              <a:xfrm>
                <a:off x="1264150" y="354875"/>
                <a:ext cx="13850" cy="38225"/>
              </a:xfrm>
              <a:custGeom>
                <a:avLst/>
                <a:gdLst/>
                <a:ahLst/>
                <a:cxnLst/>
                <a:rect l="l" t="t" r="r" b="b"/>
                <a:pathLst>
                  <a:path w="554" h="1529" extrusionOk="0">
                    <a:moveTo>
                      <a:pt x="163" y="0"/>
                    </a:moveTo>
                    <a:lnTo>
                      <a:pt x="0" y="42"/>
                    </a:lnTo>
                    <a:lnTo>
                      <a:pt x="391" y="1529"/>
                    </a:lnTo>
                    <a:lnTo>
                      <a:pt x="553" y="1487"/>
                    </a:lnTo>
                    <a:lnTo>
                      <a:pt x="163" y="0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" name="Google Shape;1522;p52"/>
              <p:cNvSpPr/>
              <p:nvPr/>
            </p:nvSpPr>
            <p:spPr>
              <a:xfrm>
                <a:off x="1041150" y="413575"/>
                <a:ext cx="13875" cy="38275"/>
              </a:xfrm>
              <a:custGeom>
                <a:avLst/>
                <a:gdLst/>
                <a:ahLst/>
                <a:cxnLst/>
                <a:rect l="l" t="t" r="r" b="b"/>
                <a:pathLst>
                  <a:path w="555" h="1531" extrusionOk="0">
                    <a:moveTo>
                      <a:pt x="163" y="1"/>
                    </a:moveTo>
                    <a:lnTo>
                      <a:pt x="1" y="44"/>
                    </a:lnTo>
                    <a:lnTo>
                      <a:pt x="393" y="1531"/>
                    </a:lnTo>
                    <a:lnTo>
                      <a:pt x="555" y="1488"/>
                    </a:lnTo>
                    <a:lnTo>
                      <a:pt x="163" y="1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" name="Google Shape;1523;p52"/>
              <p:cNvSpPr/>
              <p:nvPr/>
            </p:nvSpPr>
            <p:spPr>
              <a:xfrm>
                <a:off x="595200" y="531025"/>
                <a:ext cx="13850" cy="38275"/>
              </a:xfrm>
              <a:custGeom>
                <a:avLst/>
                <a:gdLst/>
                <a:ahLst/>
                <a:cxnLst/>
                <a:rect l="l" t="t" r="r" b="b"/>
                <a:pathLst>
                  <a:path w="554" h="1531" extrusionOk="0">
                    <a:moveTo>
                      <a:pt x="164" y="0"/>
                    </a:moveTo>
                    <a:lnTo>
                      <a:pt x="1" y="43"/>
                    </a:lnTo>
                    <a:lnTo>
                      <a:pt x="393" y="1530"/>
                    </a:lnTo>
                    <a:lnTo>
                      <a:pt x="554" y="1487"/>
                    </a:lnTo>
                    <a:lnTo>
                      <a:pt x="164" y="0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52"/>
              <p:cNvSpPr/>
              <p:nvPr/>
            </p:nvSpPr>
            <p:spPr>
              <a:xfrm>
                <a:off x="1353325" y="331400"/>
                <a:ext cx="13875" cy="38250"/>
              </a:xfrm>
              <a:custGeom>
                <a:avLst/>
                <a:gdLst/>
                <a:ahLst/>
                <a:cxnLst/>
                <a:rect l="l" t="t" r="r" b="b"/>
                <a:pathLst>
                  <a:path w="555" h="1530" extrusionOk="0">
                    <a:moveTo>
                      <a:pt x="162" y="0"/>
                    </a:moveTo>
                    <a:lnTo>
                      <a:pt x="0" y="43"/>
                    </a:lnTo>
                    <a:lnTo>
                      <a:pt x="392" y="1529"/>
                    </a:lnTo>
                    <a:lnTo>
                      <a:pt x="554" y="1486"/>
                    </a:lnTo>
                    <a:lnTo>
                      <a:pt x="162" y="0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52"/>
              <p:cNvSpPr/>
              <p:nvPr/>
            </p:nvSpPr>
            <p:spPr>
              <a:xfrm>
                <a:off x="639800" y="519300"/>
                <a:ext cx="13875" cy="38250"/>
              </a:xfrm>
              <a:custGeom>
                <a:avLst/>
                <a:gdLst/>
                <a:ahLst/>
                <a:cxnLst/>
                <a:rect l="l" t="t" r="r" b="b"/>
                <a:pathLst>
                  <a:path w="555" h="1530" extrusionOk="0">
                    <a:moveTo>
                      <a:pt x="162" y="0"/>
                    </a:moveTo>
                    <a:lnTo>
                      <a:pt x="0" y="42"/>
                    </a:lnTo>
                    <a:lnTo>
                      <a:pt x="392" y="1530"/>
                    </a:lnTo>
                    <a:lnTo>
                      <a:pt x="554" y="1486"/>
                    </a:lnTo>
                    <a:lnTo>
                      <a:pt x="162" y="0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52"/>
              <p:cNvSpPr/>
              <p:nvPr/>
            </p:nvSpPr>
            <p:spPr>
              <a:xfrm>
                <a:off x="773600" y="484075"/>
                <a:ext cx="13850" cy="38225"/>
              </a:xfrm>
              <a:custGeom>
                <a:avLst/>
                <a:gdLst/>
                <a:ahLst/>
                <a:cxnLst/>
                <a:rect l="l" t="t" r="r" b="b"/>
                <a:pathLst>
                  <a:path w="554" h="1529" extrusionOk="0">
                    <a:moveTo>
                      <a:pt x="163" y="0"/>
                    </a:moveTo>
                    <a:lnTo>
                      <a:pt x="1" y="42"/>
                    </a:lnTo>
                    <a:lnTo>
                      <a:pt x="391" y="1529"/>
                    </a:lnTo>
                    <a:lnTo>
                      <a:pt x="554" y="1486"/>
                    </a:lnTo>
                    <a:lnTo>
                      <a:pt x="163" y="0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" name="Google Shape;1527;p52"/>
              <p:cNvSpPr/>
              <p:nvPr/>
            </p:nvSpPr>
            <p:spPr>
              <a:xfrm>
                <a:off x="951975" y="437050"/>
                <a:ext cx="13850" cy="38275"/>
              </a:xfrm>
              <a:custGeom>
                <a:avLst/>
                <a:gdLst/>
                <a:ahLst/>
                <a:cxnLst/>
                <a:rect l="l" t="t" r="r" b="b"/>
                <a:pathLst>
                  <a:path w="554" h="1531" extrusionOk="0">
                    <a:moveTo>
                      <a:pt x="164" y="1"/>
                    </a:moveTo>
                    <a:lnTo>
                      <a:pt x="1" y="45"/>
                    </a:lnTo>
                    <a:lnTo>
                      <a:pt x="392" y="1530"/>
                    </a:lnTo>
                    <a:lnTo>
                      <a:pt x="554" y="1488"/>
                    </a:lnTo>
                    <a:lnTo>
                      <a:pt x="164" y="1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" name="Google Shape;1528;p52"/>
              <p:cNvSpPr/>
              <p:nvPr/>
            </p:nvSpPr>
            <p:spPr>
              <a:xfrm>
                <a:off x="684400" y="507550"/>
                <a:ext cx="13850" cy="38225"/>
              </a:xfrm>
              <a:custGeom>
                <a:avLst/>
                <a:gdLst/>
                <a:ahLst/>
                <a:cxnLst/>
                <a:rect l="l" t="t" r="r" b="b"/>
                <a:pathLst>
                  <a:path w="554" h="1529" extrusionOk="0">
                    <a:moveTo>
                      <a:pt x="163" y="1"/>
                    </a:moveTo>
                    <a:lnTo>
                      <a:pt x="1" y="43"/>
                    </a:lnTo>
                    <a:lnTo>
                      <a:pt x="392" y="1528"/>
                    </a:lnTo>
                    <a:lnTo>
                      <a:pt x="554" y="1486"/>
                    </a:lnTo>
                    <a:lnTo>
                      <a:pt x="163" y="1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52"/>
              <p:cNvSpPr/>
              <p:nvPr/>
            </p:nvSpPr>
            <p:spPr>
              <a:xfrm>
                <a:off x="550600" y="542750"/>
                <a:ext cx="13900" cy="38300"/>
              </a:xfrm>
              <a:custGeom>
                <a:avLst/>
                <a:gdLst/>
                <a:ahLst/>
                <a:cxnLst/>
                <a:rect l="l" t="t" r="r" b="b"/>
                <a:pathLst>
                  <a:path w="556" h="1532" extrusionOk="0">
                    <a:moveTo>
                      <a:pt x="163" y="1"/>
                    </a:moveTo>
                    <a:lnTo>
                      <a:pt x="0" y="43"/>
                    </a:lnTo>
                    <a:lnTo>
                      <a:pt x="392" y="1532"/>
                    </a:lnTo>
                    <a:lnTo>
                      <a:pt x="555" y="1487"/>
                    </a:lnTo>
                    <a:lnTo>
                      <a:pt x="163" y="1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52"/>
              <p:cNvSpPr/>
              <p:nvPr/>
            </p:nvSpPr>
            <p:spPr>
              <a:xfrm>
                <a:off x="728950" y="495800"/>
                <a:ext cx="13875" cy="38250"/>
              </a:xfrm>
              <a:custGeom>
                <a:avLst/>
                <a:gdLst/>
                <a:ahLst/>
                <a:cxnLst/>
                <a:rect l="l" t="t" r="r" b="b"/>
                <a:pathLst>
                  <a:path w="555" h="1530" extrusionOk="0">
                    <a:moveTo>
                      <a:pt x="163" y="0"/>
                    </a:moveTo>
                    <a:lnTo>
                      <a:pt x="0" y="43"/>
                    </a:lnTo>
                    <a:lnTo>
                      <a:pt x="392" y="1529"/>
                    </a:lnTo>
                    <a:lnTo>
                      <a:pt x="554" y="1487"/>
                    </a:lnTo>
                    <a:lnTo>
                      <a:pt x="163" y="0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52"/>
              <p:cNvSpPr/>
              <p:nvPr/>
            </p:nvSpPr>
            <p:spPr>
              <a:xfrm>
                <a:off x="862775" y="460600"/>
                <a:ext cx="13875" cy="38225"/>
              </a:xfrm>
              <a:custGeom>
                <a:avLst/>
                <a:gdLst/>
                <a:ahLst/>
                <a:cxnLst/>
                <a:rect l="l" t="t" r="r" b="b"/>
                <a:pathLst>
                  <a:path w="555" h="1529" extrusionOk="0">
                    <a:moveTo>
                      <a:pt x="163" y="0"/>
                    </a:moveTo>
                    <a:lnTo>
                      <a:pt x="1" y="43"/>
                    </a:lnTo>
                    <a:lnTo>
                      <a:pt x="392" y="1528"/>
                    </a:lnTo>
                    <a:lnTo>
                      <a:pt x="555" y="1486"/>
                    </a:lnTo>
                    <a:lnTo>
                      <a:pt x="163" y="0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" name="Google Shape;1532;p52"/>
              <p:cNvSpPr/>
              <p:nvPr/>
            </p:nvSpPr>
            <p:spPr>
              <a:xfrm>
                <a:off x="818175" y="472325"/>
                <a:ext cx="13875" cy="38225"/>
              </a:xfrm>
              <a:custGeom>
                <a:avLst/>
                <a:gdLst/>
                <a:ahLst/>
                <a:cxnLst/>
                <a:rect l="l" t="t" r="r" b="b"/>
                <a:pathLst>
                  <a:path w="555" h="1529" extrusionOk="0">
                    <a:moveTo>
                      <a:pt x="163" y="1"/>
                    </a:moveTo>
                    <a:lnTo>
                      <a:pt x="0" y="43"/>
                    </a:lnTo>
                    <a:lnTo>
                      <a:pt x="392" y="1528"/>
                    </a:lnTo>
                    <a:lnTo>
                      <a:pt x="554" y="1486"/>
                    </a:lnTo>
                    <a:lnTo>
                      <a:pt x="163" y="1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" name="Google Shape;1533;p52"/>
              <p:cNvSpPr/>
              <p:nvPr/>
            </p:nvSpPr>
            <p:spPr>
              <a:xfrm>
                <a:off x="1308725" y="343125"/>
                <a:ext cx="13875" cy="38250"/>
              </a:xfrm>
              <a:custGeom>
                <a:avLst/>
                <a:gdLst/>
                <a:ahLst/>
                <a:cxnLst/>
                <a:rect l="l" t="t" r="r" b="b"/>
                <a:pathLst>
                  <a:path w="555" h="1530" extrusionOk="0">
                    <a:moveTo>
                      <a:pt x="163" y="1"/>
                    </a:moveTo>
                    <a:lnTo>
                      <a:pt x="1" y="43"/>
                    </a:lnTo>
                    <a:lnTo>
                      <a:pt x="393" y="1529"/>
                    </a:lnTo>
                    <a:lnTo>
                      <a:pt x="555" y="1487"/>
                    </a:lnTo>
                    <a:lnTo>
                      <a:pt x="163" y="1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" name="Google Shape;1534;p52"/>
              <p:cNvSpPr/>
              <p:nvPr/>
            </p:nvSpPr>
            <p:spPr>
              <a:xfrm>
                <a:off x="907375" y="448825"/>
                <a:ext cx="13850" cy="38225"/>
              </a:xfrm>
              <a:custGeom>
                <a:avLst/>
                <a:gdLst/>
                <a:ahLst/>
                <a:cxnLst/>
                <a:rect l="l" t="t" r="r" b="b"/>
                <a:pathLst>
                  <a:path w="554" h="1529" extrusionOk="0">
                    <a:moveTo>
                      <a:pt x="163" y="1"/>
                    </a:moveTo>
                    <a:lnTo>
                      <a:pt x="0" y="44"/>
                    </a:lnTo>
                    <a:lnTo>
                      <a:pt x="392" y="1529"/>
                    </a:lnTo>
                    <a:lnTo>
                      <a:pt x="553" y="1487"/>
                    </a:lnTo>
                    <a:lnTo>
                      <a:pt x="163" y="1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" name="Google Shape;1535;p52"/>
              <p:cNvSpPr/>
              <p:nvPr/>
            </p:nvSpPr>
            <p:spPr>
              <a:xfrm>
                <a:off x="2289925" y="554525"/>
                <a:ext cx="11900" cy="37725"/>
              </a:xfrm>
              <a:custGeom>
                <a:avLst/>
                <a:gdLst/>
                <a:ahLst/>
                <a:cxnLst/>
                <a:rect l="l" t="t" r="r" b="b"/>
                <a:pathLst>
                  <a:path w="476" h="1509" extrusionOk="0">
                    <a:moveTo>
                      <a:pt x="393" y="0"/>
                    </a:moveTo>
                    <a:lnTo>
                      <a:pt x="1" y="1486"/>
                    </a:lnTo>
                    <a:lnTo>
                      <a:pt x="83" y="1508"/>
                    </a:lnTo>
                    <a:lnTo>
                      <a:pt x="475" y="23"/>
                    </a:lnTo>
                    <a:lnTo>
                      <a:pt x="393" y="0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52"/>
              <p:cNvSpPr/>
              <p:nvPr/>
            </p:nvSpPr>
            <p:spPr>
              <a:xfrm>
                <a:off x="1799375" y="425375"/>
                <a:ext cx="13850" cy="38200"/>
              </a:xfrm>
              <a:custGeom>
                <a:avLst/>
                <a:gdLst/>
                <a:ahLst/>
                <a:cxnLst/>
                <a:rect l="l" t="t" r="r" b="b"/>
                <a:pathLst>
                  <a:path w="554" h="1528" extrusionOk="0">
                    <a:moveTo>
                      <a:pt x="391" y="0"/>
                    </a:moveTo>
                    <a:lnTo>
                      <a:pt x="0" y="1486"/>
                    </a:lnTo>
                    <a:lnTo>
                      <a:pt x="163" y="1528"/>
                    </a:lnTo>
                    <a:lnTo>
                      <a:pt x="553" y="43"/>
                    </a:lnTo>
                    <a:lnTo>
                      <a:pt x="391" y="0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52"/>
              <p:cNvSpPr/>
              <p:nvPr/>
            </p:nvSpPr>
            <p:spPr>
              <a:xfrm>
                <a:off x="1710175" y="401850"/>
                <a:ext cx="13875" cy="38275"/>
              </a:xfrm>
              <a:custGeom>
                <a:avLst/>
                <a:gdLst/>
                <a:ahLst/>
                <a:cxnLst/>
                <a:rect l="l" t="t" r="r" b="b"/>
                <a:pathLst>
                  <a:path w="555" h="1531" extrusionOk="0">
                    <a:moveTo>
                      <a:pt x="392" y="1"/>
                    </a:moveTo>
                    <a:lnTo>
                      <a:pt x="0" y="1488"/>
                    </a:lnTo>
                    <a:lnTo>
                      <a:pt x="163" y="1530"/>
                    </a:lnTo>
                    <a:lnTo>
                      <a:pt x="554" y="44"/>
                    </a:lnTo>
                    <a:lnTo>
                      <a:pt x="392" y="1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" name="Google Shape;1538;p52"/>
              <p:cNvSpPr/>
              <p:nvPr/>
            </p:nvSpPr>
            <p:spPr>
              <a:xfrm>
                <a:off x="1576400" y="366625"/>
                <a:ext cx="13825" cy="38225"/>
              </a:xfrm>
              <a:custGeom>
                <a:avLst/>
                <a:gdLst/>
                <a:ahLst/>
                <a:cxnLst/>
                <a:rect l="l" t="t" r="r" b="b"/>
                <a:pathLst>
                  <a:path w="553" h="1529" extrusionOk="0">
                    <a:moveTo>
                      <a:pt x="393" y="0"/>
                    </a:moveTo>
                    <a:lnTo>
                      <a:pt x="1" y="1486"/>
                    </a:lnTo>
                    <a:lnTo>
                      <a:pt x="162" y="1528"/>
                    </a:lnTo>
                    <a:lnTo>
                      <a:pt x="553" y="43"/>
                    </a:lnTo>
                    <a:lnTo>
                      <a:pt x="393" y="0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" name="Google Shape;1539;p52"/>
              <p:cNvSpPr/>
              <p:nvPr/>
            </p:nvSpPr>
            <p:spPr>
              <a:xfrm>
                <a:off x="1665550" y="390125"/>
                <a:ext cx="13900" cy="38225"/>
              </a:xfrm>
              <a:custGeom>
                <a:avLst/>
                <a:gdLst/>
                <a:ahLst/>
                <a:cxnLst/>
                <a:rect l="l" t="t" r="r" b="b"/>
                <a:pathLst>
                  <a:path w="556" h="1529" extrusionOk="0">
                    <a:moveTo>
                      <a:pt x="393" y="0"/>
                    </a:moveTo>
                    <a:lnTo>
                      <a:pt x="1" y="1486"/>
                    </a:lnTo>
                    <a:lnTo>
                      <a:pt x="165" y="1529"/>
                    </a:lnTo>
                    <a:lnTo>
                      <a:pt x="556" y="44"/>
                    </a:lnTo>
                    <a:lnTo>
                      <a:pt x="393" y="0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52"/>
              <p:cNvSpPr/>
              <p:nvPr/>
            </p:nvSpPr>
            <p:spPr>
              <a:xfrm>
                <a:off x="1621000" y="378375"/>
                <a:ext cx="13850" cy="38250"/>
              </a:xfrm>
              <a:custGeom>
                <a:avLst/>
                <a:gdLst/>
                <a:ahLst/>
                <a:cxnLst/>
                <a:rect l="l" t="t" r="r" b="b"/>
                <a:pathLst>
                  <a:path w="554" h="1530" extrusionOk="0">
                    <a:moveTo>
                      <a:pt x="392" y="1"/>
                    </a:moveTo>
                    <a:lnTo>
                      <a:pt x="0" y="1486"/>
                    </a:lnTo>
                    <a:lnTo>
                      <a:pt x="162" y="1530"/>
                    </a:lnTo>
                    <a:lnTo>
                      <a:pt x="553" y="42"/>
                    </a:lnTo>
                    <a:lnTo>
                      <a:pt x="392" y="1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52"/>
              <p:cNvSpPr/>
              <p:nvPr/>
            </p:nvSpPr>
            <p:spPr>
              <a:xfrm>
                <a:off x="1531800" y="354875"/>
                <a:ext cx="13850" cy="38225"/>
              </a:xfrm>
              <a:custGeom>
                <a:avLst/>
                <a:gdLst/>
                <a:ahLst/>
                <a:cxnLst/>
                <a:rect l="l" t="t" r="r" b="b"/>
                <a:pathLst>
                  <a:path w="554" h="1529" extrusionOk="0">
                    <a:moveTo>
                      <a:pt x="391" y="0"/>
                    </a:moveTo>
                    <a:lnTo>
                      <a:pt x="0" y="1487"/>
                    </a:lnTo>
                    <a:lnTo>
                      <a:pt x="162" y="1529"/>
                    </a:lnTo>
                    <a:lnTo>
                      <a:pt x="553" y="42"/>
                    </a:lnTo>
                    <a:lnTo>
                      <a:pt x="391" y="0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52"/>
              <p:cNvSpPr/>
              <p:nvPr/>
            </p:nvSpPr>
            <p:spPr>
              <a:xfrm>
                <a:off x="1754775" y="413575"/>
                <a:ext cx="13875" cy="38275"/>
              </a:xfrm>
              <a:custGeom>
                <a:avLst/>
                <a:gdLst/>
                <a:ahLst/>
                <a:cxnLst/>
                <a:rect l="l" t="t" r="r" b="b"/>
                <a:pathLst>
                  <a:path w="555" h="1531" extrusionOk="0">
                    <a:moveTo>
                      <a:pt x="392" y="1"/>
                    </a:moveTo>
                    <a:lnTo>
                      <a:pt x="1" y="1488"/>
                    </a:lnTo>
                    <a:lnTo>
                      <a:pt x="164" y="1531"/>
                    </a:lnTo>
                    <a:lnTo>
                      <a:pt x="555" y="44"/>
                    </a:lnTo>
                    <a:lnTo>
                      <a:pt x="392" y="1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" name="Google Shape;1543;p52"/>
              <p:cNvSpPr/>
              <p:nvPr/>
            </p:nvSpPr>
            <p:spPr>
              <a:xfrm>
                <a:off x="2200725" y="531025"/>
                <a:ext cx="13850" cy="38275"/>
              </a:xfrm>
              <a:custGeom>
                <a:avLst/>
                <a:gdLst/>
                <a:ahLst/>
                <a:cxnLst/>
                <a:rect l="l" t="t" r="r" b="b"/>
                <a:pathLst>
                  <a:path w="554" h="1531" extrusionOk="0">
                    <a:moveTo>
                      <a:pt x="393" y="0"/>
                    </a:moveTo>
                    <a:lnTo>
                      <a:pt x="1" y="1487"/>
                    </a:lnTo>
                    <a:lnTo>
                      <a:pt x="163" y="1530"/>
                    </a:lnTo>
                    <a:lnTo>
                      <a:pt x="554" y="43"/>
                    </a:lnTo>
                    <a:lnTo>
                      <a:pt x="393" y="0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52"/>
              <p:cNvSpPr/>
              <p:nvPr/>
            </p:nvSpPr>
            <p:spPr>
              <a:xfrm>
                <a:off x="1442600" y="331400"/>
                <a:ext cx="13900" cy="38250"/>
              </a:xfrm>
              <a:custGeom>
                <a:avLst/>
                <a:gdLst/>
                <a:ahLst/>
                <a:cxnLst/>
                <a:rect l="l" t="t" r="r" b="b"/>
                <a:pathLst>
                  <a:path w="556" h="1530" extrusionOk="0">
                    <a:moveTo>
                      <a:pt x="391" y="0"/>
                    </a:moveTo>
                    <a:lnTo>
                      <a:pt x="0" y="1486"/>
                    </a:lnTo>
                    <a:lnTo>
                      <a:pt x="162" y="1529"/>
                    </a:lnTo>
                    <a:lnTo>
                      <a:pt x="555" y="43"/>
                    </a:lnTo>
                    <a:lnTo>
                      <a:pt x="391" y="0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52"/>
              <p:cNvSpPr/>
              <p:nvPr/>
            </p:nvSpPr>
            <p:spPr>
              <a:xfrm>
                <a:off x="2156150" y="519300"/>
                <a:ext cx="13850" cy="38250"/>
              </a:xfrm>
              <a:custGeom>
                <a:avLst/>
                <a:gdLst/>
                <a:ahLst/>
                <a:cxnLst/>
                <a:rect l="l" t="t" r="r" b="b"/>
                <a:pathLst>
                  <a:path w="554" h="1530" extrusionOk="0">
                    <a:moveTo>
                      <a:pt x="391" y="0"/>
                    </a:moveTo>
                    <a:lnTo>
                      <a:pt x="0" y="1486"/>
                    </a:lnTo>
                    <a:lnTo>
                      <a:pt x="160" y="1530"/>
                    </a:lnTo>
                    <a:lnTo>
                      <a:pt x="553" y="42"/>
                    </a:lnTo>
                    <a:lnTo>
                      <a:pt x="391" y="0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" name="Google Shape;1546;p52"/>
              <p:cNvSpPr/>
              <p:nvPr/>
            </p:nvSpPr>
            <p:spPr>
              <a:xfrm>
                <a:off x="2022325" y="484075"/>
                <a:ext cx="13900" cy="38225"/>
              </a:xfrm>
              <a:custGeom>
                <a:avLst/>
                <a:gdLst/>
                <a:ahLst/>
                <a:cxnLst/>
                <a:rect l="l" t="t" r="r" b="b"/>
                <a:pathLst>
                  <a:path w="556" h="1529" extrusionOk="0">
                    <a:moveTo>
                      <a:pt x="393" y="0"/>
                    </a:moveTo>
                    <a:lnTo>
                      <a:pt x="1" y="1486"/>
                    </a:lnTo>
                    <a:lnTo>
                      <a:pt x="164" y="1529"/>
                    </a:lnTo>
                    <a:lnTo>
                      <a:pt x="556" y="42"/>
                    </a:lnTo>
                    <a:lnTo>
                      <a:pt x="393" y="0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" name="Google Shape;1547;p52"/>
              <p:cNvSpPr/>
              <p:nvPr/>
            </p:nvSpPr>
            <p:spPr>
              <a:xfrm>
                <a:off x="1843975" y="437050"/>
                <a:ext cx="13850" cy="38275"/>
              </a:xfrm>
              <a:custGeom>
                <a:avLst/>
                <a:gdLst/>
                <a:ahLst/>
                <a:cxnLst/>
                <a:rect l="l" t="t" r="r" b="b"/>
                <a:pathLst>
                  <a:path w="554" h="1531" extrusionOk="0">
                    <a:moveTo>
                      <a:pt x="391" y="1"/>
                    </a:moveTo>
                    <a:lnTo>
                      <a:pt x="1" y="1488"/>
                    </a:lnTo>
                    <a:lnTo>
                      <a:pt x="162" y="1530"/>
                    </a:lnTo>
                    <a:lnTo>
                      <a:pt x="554" y="45"/>
                    </a:lnTo>
                    <a:lnTo>
                      <a:pt x="391" y="1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" name="Google Shape;1548;p52"/>
              <p:cNvSpPr/>
              <p:nvPr/>
            </p:nvSpPr>
            <p:spPr>
              <a:xfrm>
                <a:off x="2111550" y="507550"/>
                <a:ext cx="13825" cy="38225"/>
              </a:xfrm>
              <a:custGeom>
                <a:avLst/>
                <a:gdLst/>
                <a:ahLst/>
                <a:cxnLst/>
                <a:rect l="l" t="t" r="r" b="b"/>
                <a:pathLst>
                  <a:path w="553" h="1529" extrusionOk="0">
                    <a:moveTo>
                      <a:pt x="392" y="1"/>
                    </a:moveTo>
                    <a:lnTo>
                      <a:pt x="1" y="1486"/>
                    </a:lnTo>
                    <a:lnTo>
                      <a:pt x="163" y="1528"/>
                    </a:lnTo>
                    <a:lnTo>
                      <a:pt x="553" y="43"/>
                    </a:lnTo>
                    <a:lnTo>
                      <a:pt x="392" y="1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" name="Google Shape;1549;p52"/>
              <p:cNvSpPr/>
              <p:nvPr/>
            </p:nvSpPr>
            <p:spPr>
              <a:xfrm>
                <a:off x="2245325" y="542750"/>
                <a:ext cx="13875" cy="38300"/>
              </a:xfrm>
              <a:custGeom>
                <a:avLst/>
                <a:gdLst/>
                <a:ahLst/>
                <a:cxnLst/>
                <a:rect l="l" t="t" r="r" b="b"/>
                <a:pathLst>
                  <a:path w="555" h="1532" extrusionOk="0">
                    <a:moveTo>
                      <a:pt x="392" y="1"/>
                    </a:moveTo>
                    <a:lnTo>
                      <a:pt x="0" y="1487"/>
                    </a:lnTo>
                    <a:lnTo>
                      <a:pt x="162" y="1532"/>
                    </a:lnTo>
                    <a:lnTo>
                      <a:pt x="554" y="43"/>
                    </a:lnTo>
                    <a:lnTo>
                      <a:pt x="392" y="1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" name="Google Shape;1550;p52"/>
              <p:cNvSpPr/>
              <p:nvPr/>
            </p:nvSpPr>
            <p:spPr>
              <a:xfrm>
                <a:off x="2066950" y="495800"/>
                <a:ext cx="13875" cy="38250"/>
              </a:xfrm>
              <a:custGeom>
                <a:avLst/>
                <a:gdLst/>
                <a:ahLst/>
                <a:cxnLst/>
                <a:rect l="l" t="t" r="r" b="b"/>
                <a:pathLst>
                  <a:path w="555" h="1530" extrusionOk="0">
                    <a:moveTo>
                      <a:pt x="391" y="0"/>
                    </a:moveTo>
                    <a:lnTo>
                      <a:pt x="0" y="1487"/>
                    </a:lnTo>
                    <a:lnTo>
                      <a:pt x="162" y="1529"/>
                    </a:lnTo>
                    <a:lnTo>
                      <a:pt x="554" y="43"/>
                    </a:lnTo>
                    <a:lnTo>
                      <a:pt x="391" y="0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" name="Google Shape;1551;p52"/>
              <p:cNvSpPr/>
              <p:nvPr/>
            </p:nvSpPr>
            <p:spPr>
              <a:xfrm>
                <a:off x="1933150" y="460600"/>
                <a:ext cx="13875" cy="38225"/>
              </a:xfrm>
              <a:custGeom>
                <a:avLst/>
                <a:gdLst/>
                <a:ahLst/>
                <a:cxnLst/>
                <a:rect l="l" t="t" r="r" b="b"/>
                <a:pathLst>
                  <a:path w="555" h="1529" extrusionOk="0">
                    <a:moveTo>
                      <a:pt x="393" y="0"/>
                    </a:moveTo>
                    <a:lnTo>
                      <a:pt x="1" y="1486"/>
                    </a:lnTo>
                    <a:lnTo>
                      <a:pt x="163" y="1528"/>
                    </a:lnTo>
                    <a:lnTo>
                      <a:pt x="555" y="43"/>
                    </a:lnTo>
                    <a:lnTo>
                      <a:pt x="393" y="0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" name="Google Shape;1552;p52"/>
              <p:cNvSpPr/>
              <p:nvPr/>
            </p:nvSpPr>
            <p:spPr>
              <a:xfrm>
                <a:off x="1977725" y="472325"/>
                <a:ext cx="13900" cy="38225"/>
              </a:xfrm>
              <a:custGeom>
                <a:avLst/>
                <a:gdLst/>
                <a:ahLst/>
                <a:cxnLst/>
                <a:rect l="l" t="t" r="r" b="b"/>
                <a:pathLst>
                  <a:path w="556" h="1529" extrusionOk="0">
                    <a:moveTo>
                      <a:pt x="394" y="1"/>
                    </a:moveTo>
                    <a:lnTo>
                      <a:pt x="0" y="1486"/>
                    </a:lnTo>
                    <a:lnTo>
                      <a:pt x="163" y="1528"/>
                    </a:lnTo>
                    <a:lnTo>
                      <a:pt x="555" y="43"/>
                    </a:lnTo>
                    <a:lnTo>
                      <a:pt x="394" y="1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" name="Google Shape;1553;p52"/>
              <p:cNvSpPr/>
              <p:nvPr/>
            </p:nvSpPr>
            <p:spPr>
              <a:xfrm>
                <a:off x="1487175" y="343125"/>
                <a:ext cx="13875" cy="38250"/>
              </a:xfrm>
              <a:custGeom>
                <a:avLst/>
                <a:gdLst/>
                <a:ahLst/>
                <a:cxnLst/>
                <a:rect l="l" t="t" r="r" b="b"/>
                <a:pathLst>
                  <a:path w="555" h="1530" extrusionOk="0">
                    <a:moveTo>
                      <a:pt x="394" y="1"/>
                    </a:moveTo>
                    <a:lnTo>
                      <a:pt x="1" y="1487"/>
                    </a:lnTo>
                    <a:lnTo>
                      <a:pt x="165" y="1529"/>
                    </a:lnTo>
                    <a:lnTo>
                      <a:pt x="555" y="43"/>
                    </a:lnTo>
                    <a:lnTo>
                      <a:pt x="394" y="1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" name="Google Shape;1554;p52"/>
              <p:cNvSpPr/>
              <p:nvPr/>
            </p:nvSpPr>
            <p:spPr>
              <a:xfrm>
                <a:off x="1888575" y="448825"/>
                <a:ext cx="13850" cy="38225"/>
              </a:xfrm>
              <a:custGeom>
                <a:avLst/>
                <a:gdLst/>
                <a:ahLst/>
                <a:cxnLst/>
                <a:rect l="l" t="t" r="r" b="b"/>
                <a:pathLst>
                  <a:path w="554" h="1529" extrusionOk="0">
                    <a:moveTo>
                      <a:pt x="392" y="1"/>
                    </a:moveTo>
                    <a:lnTo>
                      <a:pt x="0" y="1487"/>
                    </a:lnTo>
                    <a:lnTo>
                      <a:pt x="161" y="1529"/>
                    </a:lnTo>
                    <a:lnTo>
                      <a:pt x="553" y="44"/>
                    </a:lnTo>
                    <a:lnTo>
                      <a:pt x="392" y="1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" name="Google Shape;1555;p52"/>
              <p:cNvSpPr/>
              <p:nvPr/>
            </p:nvSpPr>
            <p:spPr>
              <a:xfrm>
                <a:off x="1397925" y="320175"/>
                <a:ext cx="13925" cy="37725"/>
              </a:xfrm>
              <a:custGeom>
                <a:avLst/>
                <a:gdLst/>
                <a:ahLst/>
                <a:cxnLst/>
                <a:rect l="l" t="t" r="r" b="b"/>
                <a:pathLst>
                  <a:path w="557" h="1509" extrusionOk="0">
                    <a:moveTo>
                      <a:pt x="83" y="1"/>
                    </a:moveTo>
                    <a:lnTo>
                      <a:pt x="1" y="22"/>
                    </a:lnTo>
                    <a:lnTo>
                      <a:pt x="235" y="911"/>
                    </a:lnTo>
                    <a:lnTo>
                      <a:pt x="83" y="1487"/>
                    </a:lnTo>
                    <a:lnTo>
                      <a:pt x="167" y="1509"/>
                    </a:lnTo>
                    <a:lnTo>
                      <a:pt x="279" y="1079"/>
                    </a:lnTo>
                    <a:lnTo>
                      <a:pt x="393" y="1509"/>
                    </a:lnTo>
                    <a:lnTo>
                      <a:pt x="475" y="1487"/>
                    </a:lnTo>
                    <a:lnTo>
                      <a:pt x="323" y="911"/>
                    </a:lnTo>
                    <a:lnTo>
                      <a:pt x="557" y="22"/>
                    </a:lnTo>
                    <a:lnTo>
                      <a:pt x="475" y="1"/>
                    </a:lnTo>
                    <a:lnTo>
                      <a:pt x="279" y="743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" name="Google Shape;1556;p52"/>
              <p:cNvSpPr/>
              <p:nvPr/>
            </p:nvSpPr>
            <p:spPr>
              <a:xfrm>
                <a:off x="1374275" y="309275"/>
                <a:ext cx="61225" cy="187825"/>
              </a:xfrm>
              <a:custGeom>
                <a:avLst/>
                <a:gdLst/>
                <a:ahLst/>
                <a:cxnLst/>
                <a:rect l="l" t="t" r="r" b="b"/>
                <a:pathLst>
                  <a:path w="2449" h="7513" extrusionOk="0">
                    <a:moveTo>
                      <a:pt x="1" y="0"/>
                    </a:moveTo>
                    <a:lnTo>
                      <a:pt x="1" y="7513"/>
                    </a:lnTo>
                    <a:lnTo>
                      <a:pt x="2449" y="7513"/>
                    </a:lnTo>
                    <a:lnTo>
                      <a:pt x="2449" y="0"/>
                    </a:lnTo>
                    <a:close/>
                  </a:path>
                </a:pathLst>
              </a:custGeom>
              <a:solidFill>
                <a:srgbClr val="F5AD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" name="Google Shape;1557;p52"/>
              <p:cNvSpPr/>
              <p:nvPr/>
            </p:nvSpPr>
            <p:spPr>
              <a:xfrm>
                <a:off x="1360225" y="275975"/>
                <a:ext cx="89325" cy="33325"/>
              </a:xfrm>
              <a:custGeom>
                <a:avLst/>
                <a:gdLst/>
                <a:ahLst/>
                <a:cxnLst/>
                <a:rect l="l" t="t" r="r" b="b"/>
                <a:pathLst>
                  <a:path w="3573" h="1333" extrusionOk="0">
                    <a:moveTo>
                      <a:pt x="1787" y="1"/>
                    </a:moveTo>
                    <a:lnTo>
                      <a:pt x="1" y="765"/>
                    </a:lnTo>
                    <a:lnTo>
                      <a:pt x="1" y="1332"/>
                    </a:lnTo>
                    <a:lnTo>
                      <a:pt x="3573" y="1332"/>
                    </a:lnTo>
                    <a:lnTo>
                      <a:pt x="3573" y="765"/>
                    </a:lnTo>
                    <a:lnTo>
                      <a:pt x="1787" y="1"/>
                    </a:lnTo>
                    <a:close/>
                  </a:path>
                </a:pathLst>
              </a:custGeom>
              <a:solidFill>
                <a:srgbClr val="E592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52"/>
              <p:cNvSpPr/>
              <p:nvPr/>
            </p:nvSpPr>
            <p:spPr>
              <a:xfrm>
                <a:off x="1374275" y="342925"/>
                <a:ext cx="61225" cy="4275"/>
              </a:xfrm>
              <a:custGeom>
                <a:avLst/>
                <a:gdLst/>
                <a:ahLst/>
                <a:cxnLst/>
                <a:rect l="l" t="t" r="r" b="b"/>
                <a:pathLst>
                  <a:path w="2449" h="171" extrusionOk="0">
                    <a:moveTo>
                      <a:pt x="1" y="1"/>
                    </a:moveTo>
                    <a:lnTo>
                      <a:pt x="1" y="171"/>
                    </a:lnTo>
                    <a:lnTo>
                      <a:pt x="2449" y="171"/>
                    </a:lnTo>
                    <a:lnTo>
                      <a:pt x="2449" y="1"/>
                    </a:lnTo>
                    <a:close/>
                  </a:path>
                </a:pathLst>
              </a:custGeom>
              <a:solidFill>
                <a:srgbClr val="E592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52"/>
              <p:cNvSpPr/>
              <p:nvPr/>
            </p:nvSpPr>
            <p:spPr>
              <a:xfrm>
                <a:off x="1374275" y="384850"/>
                <a:ext cx="61225" cy="4350"/>
              </a:xfrm>
              <a:custGeom>
                <a:avLst/>
                <a:gdLst/>
                <a:ahLst/>
                <a:cxnLst/>
                <a:rect l="l" t="t" r="r" b="b"/>
                <a:pathLst>
                  <a:path w="2449" h="174" extrusionOk="0">
                    <a:moveTo>
                      <a:pt x="1" y="1"/>
                    </a:moveTo>
                    <a:lnTo>
                      <a:pt x="1" y="173"/>
                    </a:lnTo>
                    <a:lnTo>
                      <a:pt x="2449" y="173"/>
                    </a:lnTo>
                    <a:lnTo>
                      <a:pt x="2449" y="1"/>
                    </a:lnTo>
                    <a:close/>
                  </a:path>
                </a:pathLst>
              </a:custGeom>
              <a:solidFill>
                <a:srgbClr val="E592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52"/>
              <p:cNvSpPr/>
              <p:nvPr/>
            </p:nvSpPr>
            <p:spPr>
              <a:xfrm>
                <a:off x="1374275" y="426825"/>
                <a:ext cx="61225" cy="4300"/>
              </a:xfrm>
              <a:custGeom>
                <a:avLst/>
                <a:gdLst/>
                <a:ahLst/>
                <a:cxnLst/>
                <a:rect l="l" t="t" r="r" b="b"/>
                <a:pathLst>
                  <a:path w="2449" h="172" extrusionOk="0">
                    <a:moveTo>
                      <a:pt x="1" y="0"/>
                    </a:moveTo>
                    <a:lnTo>
                      <a:pt x="1" y="171"/>
                    </a:lnTo>
                    <a:lnTo>
                      <a:pt x="2449" y="171"/>
                    </a:lnTo>
                    <a:lnTo>
                      <a:pt x="2449" y="0"/>
                    </a:lnTo>
                    <a:close/>
                  </a:path>
                </a:pathLst>
              </a:custGeom>
              <a:solidFill>
                <a:srgbClr val="E592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1561;p52"/>
              <p:cNvSpPr/>
              <p:nvPr/>
            </p:nvSpPr>
            <p:spPr>
              <a:xfrm>
                <a:off x="1374275" y="468775"/>
                <a:ext cx="61225" cy="4275"/>
              </a:xfrm>
              <a:custGeom>
                <a:avLst/>
                <a:gdLst/>
                <a:ahLst/>
                <a:cxnLst/>
                <a:rect l="l" t="t" r="r" b="b"/>
                <a:pathLst>
                  <a:path w="2449" h="171" extrusionOk="0">
                    <a:moveTo>
                      <a:pt x="1" y="0"/>
                    </a:moveTo>
                    <a:lnTo>
                      <a:pt x="1" y="171"/>
                    </a:lnTo>
                    <a:lnTo>
                      <a:pt x="2449" y="171"/>
                    </a:lnTo>
                    <a:lnTo>
                      <a:pt x="2449" y="0"/>
                    </a:lnTo>
                    <a:close/>
                  </a:path>
                </a:pathLst>
              </a:custGeom>
              <a:solidFill>
                <a:srgbClr val="E592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1562;p52"/>
              <p:cNvSpPr/>
              <p:nvPr/>
            </p:nvSpPr>
            <p:spPr>
              <a:xfrm>
                <a:off x="1360225" y="295100"/>
                <a:ext cx="89325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3573" h="568" extrusionOk="0">
                    <a:moveTo>
                      <a:pt x="1" y="0"/>
                    </a:moveTo>
                    <a:lnTo>
                      <a:pt x="1" y="567"/>
                    </a:lnTo>
                    <a:lnTo>
                      <a:pt x="3573" y="567"/>
                    </a:lnTo>
                    <a:lnTo>
                      <a:pt x="3573" y="0"/>
                    </a:lnTo>
                    <a:close/>
                  </a:path>
                </a:pathLst>
              </a:custGeom>
              <a:solidFill>
                <a:srgbClr val="8F4C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" name="Google Shape;1563;p52"/>
              <p:cNvSpPr/>
              <p:nvPr/>
            </p:nvSpPr>
            <p:spPr>
              <a:xfrm>
                <a:off x="954925" y="489350"/>
                <a:ext cx="899950" cy="601675"/>
              </a:xfrm>
              <a:custGeom>
                <a:avLst/>
                <a:gdLst/>
                <a:ahLst/>
                <a:cxnLst/>
                <a:rect l="l" t="t" r="r" b="b"/>
                <a:pathLst>
                  <a:path w="35998" h="24067" extrusionOk="0">
                    <a:moveTo>
                      <a:pt x="17999" y="0"/>
                    </a:moveTo>
                    <a:cubicBezTo>
                      <a:pt x="8074" y="0"/>
                      <a:pt x="0" y="8074"/>
                      <a:pt x="0" y="17999"/>
                    </a:cubicBezTo>
                    <a:lnTo>
                      <a:pt x="0" y="24067"/>
                    </a:lnTo>
                    <a:lnTo>
                      <a:pt x="2903" y="24067"/>
                    </a:lnTo>
                    <a:lnTo>
                      <a:pt x="2903" y="17999"/>
                    </a:lnTo>
                    <a:cubicBezTo>
                      <a:pt x="2903" y="9662"/>
                      <a:pt x="9662" y="2903"/>
                      <a:pt x="17999" y="2903"/>
                    </a:cubicBezTo>
                    <a:cubicBezTo>
                      <a:pt x="26336" y="2903"/>
                      <a:pt x="33095" y="9662"/>
                      <a:pt x="33095" y="17999"/>
                    </a:cubicBezTo>
                    <a:lnTo>
                      <a:pt x="33095" y="24067"/>
                    </a:lnTo>
                    <a:lnTo>
                      <a:pt x="35997" y="24067"/>
                    </a:lnTo>
                    <a:lnTo>
                      <a:pt x="35997" y="17999"/>
                    </a:lnTo>
                    <a:cubicBezTo>
                      <a:pt x="35997" y="8073"/>
                      <a:pt x="27923" y="0"/>
                      <a:pt x="17999" y="0"/>
                    </a:cubicBezTo>
                    <a:close/>
                  </a:path>
                </a:pathLst>
              </a:custGeom>
              <a:solidFill>
                <a:srgbClr val="E592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" name="Google Shape;1564;p52"/>
              <p:cNvSpPr/>
              <p:nvPr/>
            </p:nvSpPr>
            <p:spPr>
              <a:xfrm>
                <a:off x="968200" y="821650"/>
                <a:ext cx="72350" cy="26575"/>
              </a:xfrm>
              <a:custGeom>
                <a:avLst/>
                <a:gdLst/>
                <a:ahLst/>
                <a:cxnLst/>
                <a:rect l="l" t="t" r="r" b="b"/>
                <a:pathLst>
                  <a:path w="2894" h="1063" extrusionOk="0">
                    <a:moveTo>
                      <a:pt x="94" y="1"/>
                    </a:moveTo>
                    <a:cubicBezTo>
                      <a:pt x="62" y="120"/>
                      <a:pt x="30" y="241"/>
                      <a:pt x="1" y="362"/>
                    </a:cubicBezTo>
                    <a:lnTo>
                      <a:pt x="2816" y="1062"/>
                    </a:lnTo>
                    <a:cubicBezTo>
                      <a:pt x="2839" y="959"/>
                      <a:pt x="2867" y="858"/>
                      <a:pt x="2894" y="758"/>
                    </a:cubicBezTo>
                    <a:lnTo>
                      <a:pt x="94" y="1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" name="Google Shape;1565;p52"/>
              <p:cNvSpPr/>
              <p:nvPr/>
            </p:nvSpPr>
            <p:spPr>
              <a:xfrm>
                <a:off x="954925" y="984050"/>
                <a:ext cx="72550" cy="8575"/>
              </a:xfrm>
              <a:custGeom>
                <a:avLst/>
                <a:gdLst/>
                <a:ahLst/>
                <a:cxnLst/>
                <a:rect l="l" t="t" r="r" b="b"/>
                <a:pathLst>
                  <a:path w="2902" h="343" extrusionOk="0">
                    <a:moveTo>
                      <a:pt x="0" y="0"/>
                    </a:moveTo>
                    <a:lnTo>
                      <a:pt x="0" y="343"/>
                    </a:lnTo>
                    <a:lnTo>
                      <a:pt x="2902" y="343"/>
                    </a:lnTo>
                    <a:lnTo>
                      <a:pt x="2902" y="0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" name="Google Shape;1566;p52"/>
              <p:cNvSpPr/>
              <p:nvPr/>
            </p:nvSpPr>
            <p:spPr>
              <a:xfrm>
                <a:off x="958125" y="876450"/>
                <a:ext cx="73050" cy="17900"/>
              </a:xfrm>
              <a:custGeom>
                <a:avLst/>
                <a:gdLst/>
                <a:ahLst/>
                <a:cxnLst/>
                <a:rect l="l" t="t" r="r" b="b"/>
                <a:pathLst>
                  <a:path w="2922" h="716" extrusionOk="0">
                    <a:moveTo>
                      <a:pt x="48" y="1"/>
                    </a:moveTo>
                    <a:cubicBezTo>
                      <a:pt x="32" y="124"/>
                      <a:pt x="16" y="248"/>
                      <a:pt x="0" y="372"/>
                    </a:cubicBezTo>
                    <a:lnTo>
                      <a:pt x="2881" y="715"/>
                    </a:lnTo>
                    <a:cubicBezTo>
                      <a:pt x="2894" y="612"/>
                      <a:pt x="2907" y="509"/>
                      <a:pt x="2921" y="406"/>
                    </a:cubicBezTo>
                    <a:lnTo>
                      <a:pt x="48" y="1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" name="Google Shape;1567;p52"/>
              <p:cNvSpPr/>
              <p:nvPr/>
            </p:nvSpPr>
            <p:spPr>
              <a:xfrm>
                <a:off x="1008550" y="718275"/>
                <a:ext cx="67575" cy="42575"/>
              </a:xfrm>
              <a:custGeom>
                <a:avLst/>
                <a:gdLst/>
                <a:ahLst/>
                <a:cxnLst/>
                <a:rect l="l" t="t" r="r" b="b"/>
                <a:pathLst>
                  <a:path w="2703" h="1703" extrusionOk="0">
                    <a:moveTo>
                      <a:pt x="180" y="0"/>
                    </a:moveTo>
                    <a:cubicBezTo>
                      <a:pt x="120" y="109"/>
                      <a:pt x="59" y="217"/>
                      <a:pt x="1" y="326"/>
                    </a:cubicBezTo>
                    <a:lnTo>
                      <a:pt x="2550" y="1702"/>
                    </a:lnTo>
                    <a:cubicBezTo>
                      <a:pt x="2600" y="1609"/>
                      <a:pt x="2651" y="1518"/>
                      <a:pt x="2702" y="1425"/>
                    </a:cubicBezTo>
                    <a:lnTo>
                      <a:pt x="180" y="0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" name="Google Shape;1568;p52"/>
              <p:cNvSpPr/>
              <p:nvPr/>
            </p:nvSpPr>
            <p:spPr>
              <a:xfrm>
                <a:off x="954925" y="932225"/>
                <a:ext cx="72650" cy="9175"/>
              </a:xfrm>
              <a:custGeom>
                <a:avLst/>
                <a:gdLst/>
                <a:ahLst/>
                <a:cxnLst/>
                <a:rect l="l" t="t" r="r" b="b"/>
                <a:pathLst>
                  <a:path w="2906" h="367" extrusionOk="0">
                    <a:moveTo>
                      <a:pt x="4" y="1"/>
                    </a:moveTo>
                    <a:cubicBezTo>
                      <a:pt x="2" y="95"/>
                      <a:pt x="0" y="189"/>
                      <a:pt x="0" y="282"/>
                    </a:cubicBezTo>
                    <a:lnTo>
                      <a:pt x="0" y="367"/>
                    </a:lnTo>
                    <a:lnTo>
                      <a:pt x="2903" y="367"/>
                    </a:lnTo>
                    <a:lnTo>
                      <a:pt x="2903" y="282"/>
                    </a:lnTo>
                    <a:cubicBezTo>
                      <a:pt x="2903" y="203"/>
                      <a:pt x="2905" y="125"/>
                      <a:pt x="2905" y="45"/>
                    </a:cubicBezTo>
                    <a:lnTo>
                      <a:pt x="4" y="1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" name="Google Shape;1569;p52"/>
              <p:cNvSpPr/>
              <p:nvPr/>
            </p:nvSpPr>
            <p:spPr>
              <a:xfrm>
                <a:off x="1158275" y="558075"/>
                <a:ext cx="46400" cy="65525"/>
              </a:xfrm>
              <a:custGeom>
                <a:avLst/>
                <a:gdLst/>
                <a:ahLst/>
                <a:cxnLst/>
                <a:rect l="l" t="t" r="r" b="b"/>
                <a:pathLst>
                  <a:path w="1856" h="2621" extrusionOk="0">
                    <a:moveTo>
                      <a:pt x="313" y="0"/>
                    </a:moveTo>
                    <a:cubicBezTo>
                      <a:pt x="208" y="68"/>
                      <a:pt x="104" y="134"/>
                      <a:pt x="1" y="202"/>
                    </a:cubicBezTo>
                    <a:lnTo>
                      <a:pt x="1590" y="2621"/>
                    </a:lnTo>
                    <a:cubicBezTo>
                      <a:pt x="1678" y="2563"/>
                      <a:pt x="1766" y="2507"/>
                      <a:pt x="1856" y="2450"/>
                    </a:cubicBezTo>
                    <a:lnTo>
                      <a:pt x="313" y="0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" name="Google Shape;1570;p52"/>
              <p:cNvSpPr/>
              <p:nvPr/>
            </p:nvSpPr>
            <p:spPr>
              <a:xfrm>
                <a:off x="954925" y="1035275"/>
                <a:ext cx="72550" cy="8575"/>
              </a:xfrm>
              <a:custGeom>
                <a:avLst/>
                <a:gdLst/>
                <a:ahLst/>
                <a:cxnLst/>
                <a:rect l="l" t="t" r="r" b="b"/>
                <a:pathLst>
                  <a:path w="2902" h="343" extrusionOk="0">
                    <a:moveTo>
                      <a:pt x="0" y="1"/>
                    </a:moveTo>
                    <a:lnTo>
                      <a:pt x="0" y="342"/>
                    </a:lnTo>
                    <a:lnTo>
                      <a:pt x="2902" y="342"/>
                    </a:lnTo>
                    <a:lnTo>
                      <a:pt x="2902" y="1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" name="Google Shape;1571;p52"/>
              <p:cNvSpPr/>
              <p:nvPr/>
            </p:nvSpPr>
            <p:spPr>
              <a:xfrm>
                <a:off x="1206800" y="531300"/>
                <a:ext cx="39050" cy="69075"/>
              </a:xfrm>
              <a:custGeom>
                <a:avLst/>
                <a:gdLst/>
                <a:ahLst/>
                <a:cxnLst/>
                <a:rect l="l" t="t" r="r" b="b"/>
                <a:pathLst>
                  <a:path w="1562" h="2763" extrusionOk="0">
                    <a:moveTo>
                      <a:pt x="335" y="1"/>
                    </a:moveTo>
                    <a:cubicBezTo>
                      <a:pt x="224" y="54"/>
                      <a:pt x="112" y="108"/>
                      <a:pt x="0" y="163"/>
                    </a:cubicBezTo>
                    <a:lnTo>
                      <a:pt x="1281" y="2762"/>
                    </a:lnTo>
                    <a:cubicBezTo>
                      <a:pt x="1374" y="2716"/>
                      <a:pt x="1468" y="2670"/>
                      <a:pt x="1562" y="2628"/>
                    </a:cubicBezTo>
                    <a:lnTo>
                      <a:pt x="335" y="1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" name="Google Shape;1572;p52"/>
              <p:cNvSpPr/>
              <p:nvPr/>
            </p:nvSpPr>
            <p:spPr>
              <a:xfrm>
                <a:off x="1367800" y="490225"/>
                <a:ext cx="13775" cy="72950"/>
              </a:xfrm>
              <a:custGeom>
                <a:avLst/>
                <a:gdLst/>
                <a:ahLst/>
                <a:cxnLst/>
                <a:rect l="l" t="t" r="r" b="b"/>
                <a:pathLst>
                  <a:path w="551" h="2918" extrusionOk="0">
                    <a:moveTo>
                      <a:pt x="372" y="1"/>
                    </a:moveTo>
                    <a:cubicBezTo>
                      <a:pt x="248" y="8"/>
                      <a:pt x="125" y="16"/>
                      <a:pt x="1" y="26"/>
                    </a:cubicBezTo>
                    <a:lnTo>
                      <a:pt x="237" y="2918"/>
                    </a:lnTo>
                    <a:cubicBezTo>
                      <a:pt x="341" y="2910"/>
                      <a:pt x="446" y="2902"/>
                      <a:pt x="551" y="2896"/>
                    </a:cubicBezTo>
                    <a:lnTo>
                      <a:pt x="372" y="1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" name="Google Shape;1573;p52"/>
              <p:cNvSpPr/>
              <p:nvPr/>
            </p:nvSpPr>
            <p:spPr>
              <a:xfrm>
                <a:off x="985100" y="768600"/>
                <a:ext cx="70525" cy="34850"/>
              </a:xfrm>
              <a:custGeom>
                <a:avLst/>
                <a:gdLst/>
                <a:ahLst/>
                <a:cxnLst/>
                <a:rect l="l" t="t" r="r" b="b"/>
                <a:pathLst>
                  <a:path w="2821" h="1394" extrusionOk="0">
                    <a:moveTo>
                      <a:pt x="139" y="1"/>
                    </a:moveTo>
                    <a:cubicBezTo>
                      <a:pt x="92" y="116"/>
                      <a:pt x="46" y="233"/>
                      <a:pt x="0" y="348"/>
                    </a:cubicBezTo>
                    <a:lnTo>
                      <a:pt x="2704" y="1393"/>
                    </a:lnTo>
                    <a:cubicBezTo>
                      <a:pt x="2741" y="1296"/>
                      <a:pt x="2781" y="1199"/>
                      <a:pt x="2820" y="1102"/>
                    </a:cubicBezTo>
                    <a:lnTo>
                      <a:pt x="139" y="1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" name="Google Shape;1574;p52"/>
              <p:cNvSpPr/>
              <p:nvPr/>
            </p:nvSpPr>
            <p:spPr>
              <a:xfrm>
                <a:off x="1258475" y="510875"/>
                <a:ext cx="31075" cy="71500"/>
              </a:xfrm>
              <a:custGeom>
                <a:avLst/>
                <a:gdLst/>
                <a:ahLst/>
                <a:cxnLst/>
                <a:rect l="l" t="t" r="r" b="b"/>
                <a:pathLst>
                  <a:path w="1243" h="2860" extrusionOk="0">
                    <a:moveTo>
                      <a:pt x="354" y="1"/>
                    </a:moveTo>
                    <a:cubicBezTo>
                      <a:pt x="237" y="38"/>
                      <a:pt x="118" y="77"/>
                      <a:pt x="0" y="118"/>
                    </a:cubicBezTo>
                    <a:lnTo>
                      <a:pt x="945" y="2859"/>
                    </a:lnTo>
                    <a:cubicBezTo>
                      <a:pt x="1043" y="2826"/>
                      <a:pt x="1143" y="2792"/>
                      <a:pt x="1242" y="2761"/>
                    </a:cubicBezTo>
                    <a:lnTo>
                      <a:pt x="354" y="1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" name="Google Shape;1575;p52"/>
              <p:cNvSpPr/>
              <p:nvPr/>
            </p:nvSpPr>
            <p:spPr>
              <a:xfrm>
                <a:off x="1113550" y="590675"/>
                <a:ext cx="52900" cy="6107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2443" extrusionOk="0">
                    <a:moveTo>
                      <a:pt x="288" y="0"/>
                    </a:moveTo>
                    <a:cubicBezTo>
                      <a:pt x="191" y="79"/>
                      <a:pt x="96" y="158"/>
                      <a:pt x="0" y="240"/>
                    </a:cubicBezTo>
                    <a:lnTo>
                      <a:pt x="1877" y="2443"/>
                    </a:lnTo>
                    <a:cubicBezTo>
                      <a:pt x="1955" y="2376"/>
                      <a:pt x="2035" y="2309"/>
                      <a:pt x="2116" y="2244"/>
                    </a:cubicBezTo>
                    <a:lnTo>
                      <a:pt x="288" y="0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" name="Google Shape;1576;p52"/>
              <p:cNvSpPr/>
              <p:nvPr/>
            </p:nvSpPr>
            <p:spPr>
              <a:xfrm>
                <a:off x="1038075" y="671325"/>
                <a:ext cx="63600" cy="49550"/>
              </a:xfrm>
              <a:custGeom>
                <a:avLst/>
                <a:gdLst/>
                <a:ahLst/>
                <a:cxnLst/>
                <a:rect l="l" t="t" r="r" b="b"/>
                <a:pathLst>
                  <a:path w="2544" h="1982" extrusionOk="0">
                    <a:moveTo>
                      <a:pt x="222" y="1"/>
                    </a:moveTo>
                    <a:cubicBezTo>
                      <a:pt x="147" y="102"/>
                      <a:pt x="74" y="202"/>
                      <a:pt x="1" y="304"/>
                    </a:cubicBezTo>
                    <a:lnTo>
                      <a:pt x="2359" y="1981"/>
                    </a:lnTo>
                    <a:cubicBezTo>
                      <a:pt x="2420" y="1898"/>
                      <a:pt x="2482" y="1814"/>
                      <a:pt x="2544" y="1731"/>
                    </a:cubicBezTo>
                    <a:lnTo>
                      <a:pt x="222" y="1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" name="Google Shape;1577;p52"/>
              <p:cNvSpPr/>
              <p:nvPr/>
            </p:nvSpPr>
            <p:spPr>
              <a:xfrm>
                <a:off x="1312450" y="497050"/>
                <a:ext cx="22575" cy="72825"/>
              </a:xfrm>
              <a:custGeom>
                <a:avLst/>
                <a:gdLst/>
                <a:ahLst/>
                <a:cxnLst/>
                <a:rect l="l" t="t" r="r" b="b"/>
                <a:pathLst>
                  <a:path w="903" h="2913" extrusionOk="0">
                    <a:moveTo>
                      <a:pt x="367" y="1"/>
                    </a:moveTo>
                    <a:cubicBezTo>
                      <a:pt x="244" y="25"/>
                      <a:pt x="121" y="48"/>
                      <a:pt x="0" y="74"/>
                    </a:cubicBezTo>
                    <a:lnTo>
                      <a:pt x="595" y="2913"/>
                    </a:lnTo>
                    <a:cubicBezTo>
                      <a:pt x="698" y="2892"/>
                      <a:pt x="800" y="2872"/>
                      <a:pt x="903" y="2853"/>
                    </a:cubicBezTo>
                    <a:lnTo>
                      <a:pt x="367" y="1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" name="Google Shape;1578;p52"/>
              <p:cNvSpPr/>
              <p:nvPr/>
            </p:nvSpPr>
            <p:spPr>
              <a:xfrm>
                <a:off x="1073275" y="628625"/>
                <a:ext cx="58725" cy="55725"/>
              </a:xfrm>
              <a:custGeom>
                <a:avLst/>
                <a:gdLst/>
                <a:ahLst/>
                <a:cxnLst/>
                <a:rect l="l" t="t" r="r" b="b"/>
                <a:pathLst>
                  <a:path w="2349" h="2229" extrusionOk="0">
                    <a:moveTo>
                      <a:pt x="255" y="1"/>
                    </a:moveTo>
                    <a:cubicBezTo>
                      <a:pt x="170" y="91"/>
                      <a:pt x="85" y="182"/>
                      <a:pt x="1" y="274"/>
                    </a:cubicBezTo>
                    <a:lnTo>
                      <a:pt x="2135" y="2229"/>
                    </a:lnTo>
                    <a:cubicBezTo>
                      <a:pt x="2205" y="2151"/>
                      <a:pt x="2277" y="2075"/>
                      <a:pt x="2349" y="1999"/>
                    </a:cubicBezTo>
                    <a:lnTo>
                      <a:pt x="255" y="1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" name="Google Shape;1579;p52"/>
              <p:cNvSpPr/>
              <p:nvPr/>
            </p:nvSpPr>
            <p:spPr>
              <a:xfrm>
                <a:off x="1769200" y="821675"/>
                <a:ext cx="72350" cy="26575"/>
              </a:xfrm>
              <a:custGeom>
                <a:avLst/>
                <a:gdLst/>
                <a:ahLst/>
                <a:cxnLst/>
                <a:rect l="l" t="t" r="r" b="b"/>
                <a:pathLst>
                  <a:path w="2894" h="1063" extrusionOk="0">
                    <a:moveTo>
                      <a:pt x="2801" y="1"/>
                    </a:moveTo>
                    <a:lnTo>
                      <a:pt x="0" y="758"/>
                    </a:lnTo>
                    <a:cubicBezTo>
                      <a:pt x="27" y="859"/>
                      <a:pt x="55" y="959"/>
                      <a:pt x="79" y="1062"/>
                    </a:cubicBezTo>
                    <a:lnTo>
                      <a:pt x="2894" y="362"/>
                    </a:lnTo>
                    <a:cubicBezTo>
                      <a:pt x="2866" y="240"/>
                      <a:pt x="2833" y="119"/>
                      <a:pt x="2801" y="1"/>
                    </a:cubicBez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" name="Google Shape;1580;p52"/>
              <p:cNvSpPr/>
              <p:nvPr/>
            </p:nvSpPr>
            <p:spPr>
              <a:xfrm>
                <a:off x="1782300" y="984050"/>
                <a:ext cx="72575" cy="8575"/>
              </a:xfrm>
              <a:custGeom>
                <a:avLst/>
                <a:gdLst/>
                <a:ahLst/>
                <a:cxnLst/>
                <a:rect l="l" t="t" r="r" b="b"/>
                <a:pathLst>
                  <a:path w="2903" h="343" extrusionOk="0">
                    <a:moveTo>
                      <a:pt x="0" y="0"/>
                    </a:moveTo>
                    <a:lnTo>
                      <a:pt x="0" y="343"/>
                    </a:lnTo>
                    <a:lnTo>
                      <a:pt x="2902" y="343"/>
                    </a:lnTo>
                    <a:lnTo>
                      <a:pt x="2902" y="0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" name="Google Shape;1581;p52"/>
              <p:cNvSpPr/>
              <p:nvPr/>
            </p:nvSpPr>
            <p:spPr>
              <a:xfrm>
                <a:off x="1778575" y="876450"/>
                <a:ext cx="73075" cy="17900"/>
              </a:xfrm>
              <a:custGeom>
                <a:avLst/>
                <a:gdLst/>
                <a:ahLst/>
                <a:cxnLst/>
                <a:rect l="l" t="t" r="r" b="b"/>
                <a:pathLst>
                  <a:path w="2923" h="716" extrusionOk="0">
                    <a:moveTo>
                      <a:pt x="2875" y="1"/>
                    </a:moveTo>
                    <a:lnTo>
                      <a:pt x="1" y="406"/>
                    </a:lnTo>
                    <a:cubicBezTo>
                      <a:pt x="15" y="509"/>
                      <a:pt x="29" y="612"/>
                      <a:pt x="41" y="715"/>
                    </a:cubicBezTo>
                    <a:lnTo>
                      <a:pt x="2922" y="372"/>
                    </a:lnTo>
                    <a:cubicBezTo>
                      <a:pt x="2909" y="248"/>
                      <a:pt x="2891" y="124"/>
                      <a:pt x="2875" y="1"/>
                    </a:cubicBez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1582;p52"/>
              <p:cNvSpPr/>
              <p:nvPr/>
            </p:nvSpPr>
            <p:spPr>
              <a:xfrm>
                <a:off x="1733675" y="718275"/>
                <a:ext cx="67600" cy="42575"/>
              </a:xfrm>
              <a:custGeom>
                <a:avLst/>
                <a:gdLst/>
                <a:ahLst/>
                <a:cxnLst/>
                <a:rect l="l" t="t" r="r" b="b"/>
                <a:pathLst>
                  <a:path w="2704" h="1703" extrusionOk="0">
                    <a:moveTo>
                      <a:pt x="2523" y="0"/>
                    </a:moveTo>
                    <a:lnTo>
                      <a:pt x="0" y="1426"/>
                    </a:lnTo>
                    <a:cubicBezTo>
                      <a:pt x="52" y="1519"/>
                      <a:pt x="103" y="1609"/>
                      <a:pt x="153" y="1702"/>
                    </a:cubicBezTo>
                    <a:lnTo>
                      <a:pt x="2704" y="327"/>
                    </a:lnTo>
                    <a:cubicBezTo>
                      <a:pt x="2644" y="217"/>
                      <a:pt x="2583" y="109"/>
                      <a:pt x="2523" y="0"/>
                    </a:cubicBez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" name="Google Shape;1583;p52"/>
              <p:cNvSpPr/>
              <p:nvPr/>
            </p:nvSpPr>
            <p:spPr>
              <a:xfrm>
                <a:off x="1782200" y="932225"/>
                <a:ext cx="72675" cy="9175"/>
              </a:xfrm>
              <a:custGeom>
                <a:avLst/>
                <a:gdLst/>
                <a:ahLst/>
                <a:cxnLst/>
                <a:rect l="l" t="t" r="r" b="b"/>
                <a:pathLst>
                  <a:path w="2907" h="367" extrusionOk="0">
                    <a:moveTo>
                      <a:pt x="2903" y="1"/>
                    </a:moveTo>
                    <a:lnTo>
                      <a:pt x="0" y="45"/>
                    </a:lnTo>
                    <a:cubicBezTo>
                      <a:pt x="1" y="125"/>
                      <a:pt x="4" y="203"/>
                      <a:pt x="4" y="282"/>
                    </a:cubicBezTo>
                    <a:lnTo>
                      <a:pt x="4" y="367"/>
                    </a:lnTo>
                    <a:lnTo>
                      <a:pt x="2906" y="367"/>
                    </a:lnTo>
                    <a:lnTo>
                      <a:pt x="2906" y="282"/>
                    </a:lnTo>
                    <a:cubicBezTo>
                      <a:pt x="2906" y="189"/>
                      <a:pt x="2904" y="95"/>
                      <a:pt x="2903" y="1"/>
                    </a:cubicBez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" name="Google Shape;1584;p52"/>
              <p:cNvSpPr/>
              <p:nvPr/>
            </p:nvSpPr>
            <p:spPr>
              <a:xfrm>
                <a:off x="1605125" y="558075"/>
                <a:ext cx="46375" cy="655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2622" extrusionOk="0">
                    <a:moveTo>
                      <a:pt x="1543" y="0"/>
                    </a:moveTo>
                    <a:lnTo>
                      <a:pt x="1" y="2451"/>
                    </a:lnTo>
                    <a:cubicBezTo>
                      <a:pt x="90" y="2508"/>
                      <a:pt x="177" y="2564"/>
                      <a:pt x="263" y="2622"/>
                    </a:cubicBezTo>
                    <a:lnTo>
                      <a:pt x="1855" y="203"/>
                    </a:lnTo>
                    <a:cubicBezTo>
                      <a:pt x="1751" y="134"/>
                      <a:pt x="1647" y="68"/>
                      <a:pt x="1543" y="0"/>
                    </a:cubicBez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" name="Google Shape;1585;p52"/>
              <p:cNvSpPr/>
              <p:nvPr/>
            </p:nvSpPr>
            <p:spPr>
              <a:xfrm>
                <a:off x="1782300" y="1035275"/>
                <a:ext cx="72575" cy="8575"/>
              </a:xfrm>
              <a:custGeom>
                <a:avLst/>
                <a:gdLst/>
                <a:ahLst/>
                <a:cxnLst/>
                <a:rect l="l" t="t" r="r" b="b"/>
                <a:pathLst>
                  <a:path w="2903" h="343" extrusionOk="0">
                    <a:moveTo>
                      <a:pt x="0" y="1"/>
                    </a:moveTo>
                    <a:lnTo>
                      <a:pt x="0" y="342"/>
                    </a:lnTo>
                    <a:lnTo>
                      <a:pt x="2902" y="342"/>
                    </a:lnTo>
                    <a:lnTo>
                      <a:pt x="2902" y="1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" name="Google Shape;1586;p52"/>
              <p:cNvSpPr/>
              <p:nvPr/>
            </p:nvSpPr>
            <p:spPr>
              <a:xfrm>
                <a:off x="1563925" y="531300"/>
                <a:ext cx="39075" cy="69075"/>
              </a:xfrm>
              <a:custGeom>
                <a:avLst/>
                <a:gdLst/>
                <a:ahLst/>
                <a:cxnLst/>
                <a:rect l="l" t="t" r="r" b="b"/>
                <a:pathLst>
                  <a:path w="1563" h="2763" extrusionOk="0">
                    <a:moveTo>
                      <a:pt x="1226" y="1"/>
                    </a:moveTo>
                    <a:lnTo>
                      <a:pt x="1" y="2628"/>
                    </a:lnTo>
                    <a:cubicBezTo>
                      <a:pt x="94" y="2671"/>
                      <a:pt x="189" y="2717"/>
                      <a:pt x="282" y="2762"/>
                    </a:cubicBezTo>
                    <a:lnTo>
                      <a:pt x="1562" y="163"/>
                    </a:lnTo>
                    <a:cubicBezTo>
                      <a:pt x="1451" y="107"/>
                      <a:pt x="1340" y="54"/>
                      <a:pt x="1226" y="1"/>
                    </a:cubicBez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" name="Google Shape;1587;p52"/>
              <p:cNvSpPr/>
              <p:nvPr/>
            </p:nvSpPr>
            <p:spPr>
              <a:xfrm>
                <a:off x="1428225" y="490225"/>
                <a:ext cx="13750" cy="72950"/>
              </a:xfrm>
              <a:custGeom>
                <a:avLst/>
                <a:gdLst/>
                <a:ahLst/>
                <a:cxnLst/>
                <a:rect l="l" t="t" r="r" b="b"/>
                <a:pathLst>
                  <a:path w="550" h="2918" extrusionOk="0">
                    <a:moveTo>
                      <a:pt x="178" y="1"/>
                    </a:moveTo>
                    <a:lnTo>
                      <a:pt x="1" y="2896"/>
                    </a:lnTo>
                    <a:cubicBezTo>
                      <a:pt x="105" y="2902"/>
                      <a:pt x="209" y="2910"/>
                      <a:pt x="313" y="2918"/>
                    </a:cubicBezTo>
                    <a:lnTo>
                      <a:pt x="550" y="26"/>
                    </a:lnTo>
                    <a:cubicBezTo>
                      <a:pt x="426" y="16"/>
                      <a:pt x="302" y="7"/>
                      <a:pt x="178" y="1"/>
                    </a:cubicBez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8" name="Google Shape;1588;p52"/>
              <p:cNvSpPr/>
              <p:nvPr/>
            </p:nvSpPr>
            <p:spPr>
              <a:xfrm>
                <a:off x="1754200" y="768625"/>
                <a:ext cx="70475" cy="34850"/>
              </a:xfrm>
              <a:custGeom>
                <a:avLst/>
                <a:gdLst/>
                <a:ahLst/>
                <a:cxnLst/>
                <a:rect l="l" t="t" r="r" b="b"/>
                <a:pathLst>
                  <a:path w="2819" h="1394" extrusionOk="0">
                    <a:moveTo>
                      <a:pt x="2680" y="1"/>
                    </a:moveTo>
                    <a:lnTo>
                      <a:pt x="0" y="1104"/>
                    </a:lnTo>
                    <a:cubicBezTo>
                      <a:pt x="39" y="1199"/>
                      <a:pt x="77" y="1296"/>
                      <a:pt x="116" y="1393"/>
                    </a:cubicBezTo>
                    <a:lnTo>
                      <a:pt x="2818" y="348"/>
                    </a:lnTo>
                    <a:cubicBezTo>
                      <a:pt x="2775" y="232"/>
                      <a:pt x="2728" y="115"/>
                      <a:pt x="2680" y="1"/>
                    </a:cubicBez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89;p52"/>
              <p:cNvSpPr/>
              <p:nvPr/>
            </p:nvSpPr>
            <p:spPr>
              <a:xfrm>
                <a:off x="1520250" y="510850"/>
                <a:ext cx="31075" cy="71500"/>
              </a:xfrm>
              <a:custGeom>
                <a:avLst/>
                <a:gdLst/>
                <a:ahLst/>
                <a:cxnLst/>
                <a:rect l="l" t="t" r="r" b="b"/>
                <a:pathLst>
                  <a:path w="1243" h="2860" extrusionOk="0">
                    <a:moveTo>
                      <a:pt x="887" y="1"/>
                    </a:moveTo>
                    <a:lnTo>
                      <a:pt x="0" y="2761"/>
                    </a:lnTo>
                    <a:cubicBezTo>
                      <a:pt x="99" y="2793"/>
                      <a:pt x="199" y="2825"/>
                      <a:pt x="297" y="2859"/>
                    </a:cubicBezTo>
                    <a:lnTo>
                      <a:pt x="1242" y="117"/>
                    </a:lnTo>
                    <a:cubicBezTo>
                      <a:pt x="1124" y="78"/>
                      <a:pt x="1006" y="38"/>
                      <a:pt x="887" y="1"/>
                    </a:cubicBez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0" name="Google Shape;1590;p52"/>
              <p:cNvSpPr/>
              <p:nvPr/>
            </p:nvSpPr>
            <p:spPr>
              <a:xfrm>
                <a:off x="1643325" y="590675"/>
                <a:ext cx="52925" cy="61075"/>
              </a:xfrm>
              <a:custGeom>
                <a:avLst/>
                <a:gdLst/>
                <a:ahLst/>
                <a:cxnLst/>
                <a:rect l="l" t="t" r="r" b="b"/>
                <a:pathLst>
                  <a:path w="2117" h="2443" extrusionOk="0">
                    <a:moveTo>
                      <a:pt x="1828" y="0"/>
                    </a:moveTo>
                    <a:lnTo>
                      <a:pt x="1" y="2244"/>
                    </a:lnTo>
                    <a:cubicBezTo>
                      <a:pt x="82" y="2309"/>
                      <a:pt x="162" y="2376"/>
                      <a:pt x="240" y="2443"/>
                    </a:cubicBezTo>
                    <a:lnTo>
                      <a:pt x="2116" y="240"/>
                    </a:lnTo>
                    <a:cubicBezTo>
                      <a:pt x="2021" y="158"/>
                      <a:pt x="1925" y="79"/>
                      <a:pt x="1828" y="0"/>
                    </a:cubicBez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1" name="Google Shape;1591;p52"/>
              <p:cNvSpPr/>
              <p:nvPr/>
            </p:nvSpPr>
            <p:spPr>
              <a:xfrm>
                <a:off x="1708100" y="671325"/>
                <a:ext cx="63650" cy="49550"/>
              </a:xfrm>
              <a:custGeom>
                <a:avLst/>
                <a:gdLst/>
                <a:ahLst/>
                <a:cxnLst/>
                <a:rect l="l" t="t" r="r" b="b"/>
                <a:pathLst>
                  <a:path w="2546" h="1982" extrusionOk="0">
                    <a:moveTo>
                      <a:pt x="2324" y="1"/>
                    </a:moveTo>
                    <a:lnTo>
                      <a:pt x="1" y="1731"/>
                    </a:lnTo>
                    <a:cubicBezTo>
                      <a:pt x="64" y="1813"/>
                      <a:pt x="125" y="1897"/>
                      <a:pt x="185" y="1981"/>
                    </a:cubicBezTo>
                    <a:lnTo>
                      <a:pt x="2546" y="304"/>
                    </a:lnTo>
                    <a:cubicBezTo>
                      <a:pt x="2471" y="202"/>
                      <a:pt x="2398" y="102"/>
                      <a:pt x="2324" y="1"/>
                    </a:cubicBez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2" name="Google Shape;1592;p52"/>
              <p:cNvSpPr/>
              <p:nvPr/>
            </p:nvSpPr>
            <p:spPr>
              <a:xfrm>
                <a:off x="1474800" y="497100"/>
                <a:ext cx="22550" cy="72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2913" extrusionOk="0">
                    <a:moveTo>
                      <a:pt x="534" y="1"/>
                    </a:moveTo>
                    <a:lnTo>
                      <a:pt x="1" y="2852"/>
                    </a:lnTo>
                    <a:cubicBezTo>
                      <a:pt x="104" y="2872"/>
                      <a:pt x="205" y="2892"/>
                      <a:pt x="306" y="2913"/>
                    </a:cubicBezTo>
                    <a:lnTo>
                      <a:pt x="901" y="73"/>
                    </a:lnTo>
                    <a:cubicBezTo>
                      <a:pt x="779" y="47"/>
                      <a:pt x="657" y="25"/>
                      <a:pt x="534" y="1"/>
                    </a:cubicBez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1593;p52"/>
              <p:cNvSpPr/>
              <p:nvPr/>
            </p:nvSpPr>
            <p:spPr>
              <a:xfrm>
                <a:off x="1677775" y="628625"/>
                <a:ext cx="58725" cy="55725"/>
              </a:xfrm>
              <a:custGeom>
                <a:avLst/>
                <a:gdLst/>
                <a:ahLst/>
                <a:cxnLst/>
                <a:rect l="l" t="t" r="r" b="b"/>
                <a:pathLst>
                  <a:path w="2349" h="2229" extrusionOk="0">
                    <a:moveTo>
                      <a:pt x="2095" y="1"/>
                    </a:moveTo>
                    <a:lnTo>
                      <a:pt x="1" y="2000"/>
                    </a:lnTo>
                    <a:cubicBezTo>
                      <a:pt x="74" y="2075"/>
                      <a:pt x="145" y="2151"/>
                      <a:pt x="215" y="2229"/>
                    </a:cubicBezTo>
                    <a:lnTo>
                      <a:pt x="2348" y="274"/>
                    </a:lnTo>
                    <a:cubicBezTo>
                      <a:pt x="2265" y="182"/>
                      <a:pt x="2179" y="91"/>
                      <a:pt x="2095" y="1"/>
                    </a:cubicBez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1594;p52"/>
              <p:cNvSpPr/>
              <p:nvPr/>
            </p:nvSpPr>
            <p:spPr>
              <a:xfrm>
                <a:off x="489325" y="533475"/>
                <a:ext cx="61200" cy="557550"/>
              </a:xfrm>
              <a:custGeom>
                <a:avLst/>
                <a:gdLst/>
                <a:ahLst/>
                <a:cxnLst/>
                <a:rect l="l" t="t" r="r" b="b"/>
                <a:pathLst>
                  <a:path w="2448" h="22302" extrusionOk="0">
                    <a:moveTo>
                      <a:pt x="0" y="0"/>
                    </a:moveTo>
                    <a:lnTo>
                      <a:pt x="0" y="22302"/>
                    </a:lnTo>
                    <a:lnTo>
                      <a:pt x="2447" y="22302"/>
                    </a:lnTo>
                    <a:lnTo>
                      <a:pt x="2447" y="0"/>
                    </a:lnTo>
                    <a:close/>
                  </a:path>
                </a:pathLst>
              </a:custGeom>
              <a:solidFill>
                <a:srgbClr val="F5AD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" name="Google Shape;1595;p52"/>
              <p:cNvSpPr/>
              <p:nvPr/>
            </p:nvSpPr>
            <p:spPr>
              <a:xfrm>
                <a:off x="475275" y="500175"/>
                <a:ext cx="89300" cy="33325"/>
              </a:xfrm>
              <a:custGeom>
                <a:avLst/>
                <a:gdLst/>
                <a:ahLst/>
                <a:cxnLst/>
                <a:rect l="l" t="t" r="r" b="b"/>
                <a:pathLst>
                  <a:path w="3572" h="1333" extrusionOk="0">
                    <a:moveTo>
                      <a:pt x="1786" y="1"/>
                    </a:moveTo>
                    <a:lnTo>
                      <a:pt x="0" y="765"/>
                    </a:lnTo>
                    <a:lnTo>
                      <a:pt x="0" y="1332"/>
                    </a:lnTo>
                    <a:lnTo>
                      <a:pt x="3571" y="1332"/>
                    </a:lnTo>
                    <a:lnTo>
                      <a:pt x="3571" y="765"/>
                    </a:lnTo>
                    <a:lnTo>
                      <a:pt x="1786" y="1"/>
                    </a:lnTo>
                    <a:close/>
                  </a:path>
                </a:pathLst>
              </a:custGeom>
              <a:solidFill>
                <a:srgbClr val="E592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1596;p52"/>
              <p:cNvSpPr/>
              <p:nvPr/>
            </p:nvSpPr>
            <p:spPr>
              <a:xfrm>
                <a:off x="489325" y="567125"/>
                <a:ext cx="61200" cy="4275"/>
              </a:xfrm>
              <a:custGeom>
                <a:avLst/>
                <a:gdLst/>
                <a:ahLst/>
                <a:cxnLst/>
                <a:rect l="l" t="t" r="r" b="b"/>
                <a:pathLst>
                  <a:path w="2448" h="171" extrusionOk="0">
                    <a:moveTo>
                      <a:pt x="0" y="1"/>
                    </a:moveTo>
                    <a:lnTo>
                      <a:pt x="0" y="171"/>
                    </a:lnTo>
                    <a:lnTo>
                      <a:pt x="2447" y="171"/>
                    </a:lnTo>
                    <a:lnTo>
                      <a:pt x="2447" y="1"/>
                    </a:lnTo>
                    <a:close/>
                  </a:path>
                </a:pathLst>
              </a:custGeom>
              <a:solidFill>
                <a:srgbClr val="E592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" name="Google Shape;1597;p52"/>
              <p:cNvSpPr/>
              <p:nvPr/>
            </p:nvSpPr>
            <p:spPr>
              <a:xfrm>
                <a:off x="489325" y="609050"/>
                <a:ext cx="61200" cy="4325"/>
              </a:xfrm>
              <a:custGeom>
                <a:avLst/>
                <a:gdLst/>
                <a:ahLst/>
                <a:cxnLst/>
                <a:rect l="l" t="t" r="r" b="b"/>
                <a:pathLst>
                  <a:path w="2448" h="173" extrusionOk="0">
                    <a:moveTo>
                      <a:pt x="0" y="1"/>
                    </a:moveTo>
                    <a:lnTo>
                      <a:pt x="0" y="172"/>
                    </a:lnTo>
                    <a:lnTo>
                      <a:pt x="2447" y="172"/>
                    </a:lnTo>
                    <a:lnTo>
                      <a:pt x="2447" y="1"/>
                    </a:lnTo>
                    <a:close/>
                  </a:path>
                </a:pathLst>
              </a:custGeom>
              <a:solidFill>
                <a:srgbClr val="E592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52"/>
              <p:cNvSpPr/>
              <p:nvPr/>
            </p:nvSpPr>
            <p:spPr>
              <a:xfrm>
                <a:off x="489325" y="651000"/>
                <a:ext cx="61200" cy="4325"/>
              </a:xfrm>
              <a:custGeom>
                <a:avLst/>
                <a:gdLst/>
                <a:ahLst/>
                <a:cxnLst/>
                <a:rect l="l" t="t" r="r" b="b"/>
                <a:pathLst>
                  <a:path w="2448" h="173" extrusionOk="0">
                    <a:moveTo>
                      <a:pt x="0" y="0"/>
                    </a:moveTo>
                    <a:lnTo>
                      <a:pt x="0" y="172"/>
                    </a:lnTo>
                    <a:lnTo>
                      <a:pt x="2447" y="172"/>
                    </a:lnTo>
                    <a:lnTo>
                      <a:pt x="2447" y="0"/>
                    </a:lnTo>
                    <a:close/>
                  </a:path>
                </a:pathLst>
              </a:custGeom>
              <a:solidFill>
                <a:srgbClr val="E592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9" name="Google Shape;1599;p52"/>
              <p:cNvSpPr/>
              <p:nvPr/>
            </p:nvSpPr>
            <p:spPr>
              <a:xfrm>
                <a:off x="489325" y="692975"/>
                <a:ext cx="61200" cy="4275"/>
              </a:xfrm>
              <a:custGeom>
                <a:avLst/>
                <a:gdLst/>
                <a:ahLst/>
                <a:cxnLst/>
                <a:rect l="l" t="t" r="r" b="b"/>
                <a:pathLst>
                  <a:path w="2448" h="171" extrusionOk="0">
                    <a:moveTo>
                      <a:pt x="0" y="0"/>
                    </a:moveTo>
                    <a:lnTo>
                      <a:pt x="0" y="171"/>
                    </a:lnTo>
                    <a:lnTo>
                      <a:pt x="2447" y="171"/>
                    </a:lnTo>
                    <a:lnTo>
                      <a:pt x="2447" y="0"/>
                    </a:lnTo>
                    <a:close/>
                  </a:path>
                </a:pathLst>
              </a:custGeom>
              <a:solidFill>
                <a:srgbClr val="E592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0" name="Google Shape;1600;p52"/>
              <p:cNvSpPr/>
              <p:nvPr/>
            </p:nvSpPr>
            <p:spPr>
              <a:xfrm>
                <a:off x="489325" y="734900"/>
                <a:ext cx="61200" cy="4275"/>
              </a:xfrm>
              <a:custGeom>
                <a:avLst/>
                <a:gdLst/>
                <a:ahLst/>
                <a:cxnLst/>
                <a:rect l="l" t="t" r="r" b="b"/>
                <a:pathLst>
                  <a:path w="2448" h="171" extrusionOk="0">
                    <a:moveTo>
                      <a:pt x="0" y="1"/>
                    </a:moveTo>
                    <a:lnTo>
                      <a:pt x="0" y="171"/>
                    </a:lnTo>
                    <a:lnTo>
                      <a:pt x="2447" y="171"/>
                    </a:lnTo>
                    <a:lnTo>
                      <a:pt x="2447" y="1"/>
                    </a:lnTo>
                    <a:close/>
                  </a:path>
                </a:pathLst>
              </a:custGeom>
              <a:solidFill>
                <a:srgbClr val="E592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52"/>
              <p:cNvSpPr/>
              <p:nvPr/>
            </p:nvSpPr>
            <p:spPr>
              <a:xfrm>
                <a:off x="489325" y="776875"/>
                <a:ext cx="61200" cy="4300"/>
              </a:xfrm>
              <a:custGeom>
                <a:avLst/>
                <a:gdLst/>
                <a:ahLst/>
                <a:cxnLst/>
                <a:rect l="l" t="t" r="r" b="b"/>
                <a:pathLst>
                  <a:path w="2448" h="172" extrusionOk="0">
                    <a:moveTo>
                      <a:pt x="0" y="1"/>
                    </a:moveTo>
                    <a:lnTo>
                      <a:pt x="0" y="171"/>
                    </a:lnTo>
                    <a:lnTo>
                      <a:pt x="2447" y="171"/>
                    </a:lnTo>
                    <a:lnTo>
                      <a:pt x="2447" y="1"/>
                    </a:lnTo>
                    <a:close/>
                  </a:path>
                </a:pathLst>
              </a:custGeom>
              <a:solidFill>
                <a:srgbClr val="E592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52"/>
              <p:cNvSpPr/>
              <p:nvPr/>
            </p:nvSpPr>
            <p:spPr>
              <a:xfrm>
                <a:off x="489325" y="818825"/>
                <a:ext cx="61200" cy="4275"/>
              </a:xfrm>
              <a:custGeom>
                <a:avLst/>
                <a:gdLst/>
                <a:ahLst/>
                <a:cxnLst/>
                <a:rect l="l" t="t" r="r" b="b"/>
                <a:pathLst>
                  <a:path w="2448" h="171" extrusionOk="0">
                    <a:moveTo>
                      <a:pt x="0" y="0"/>
                    </a:moveTo>
                    <a:lnTo>
                      <a:pt x="0" y="170"/>
                    </a:lnTo>
                    <a:lnTo>
                      <a:pt x="2447" y="170"/>
                    </a:lnTo>
                    <a:lnTo>
                      <a:pt x="2447" y="0"/>
                    </a:lnTo>
                    <a:close/>
                  </a:path>
                </a:pathLst>
              </a:custGeom>
              <a:solidFill>
                <a:srgbClr val="E592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" name="Google Shape;1603;p52"/>
              <p:cNvSpPr/>
              <p:nvPr/>
            </p:nvSpPr>
            <p:spPr>
              <a:xfrm>
                <a:off x="489325" y="860750"/>
                <a:ext cx="61200" cy="4275"/>
              </a:xfrm>
              <a:custGeom>
                <a:avLst/>
                <a:gdLst/>
                <a:ahLst/>
                <a:cxnLst/>
                <a:rect l="l" t="t" r="r" b="b"/>
                <a:pathLst>
                  <a:path w="2448" h="171" extrusionOk="0">
                    <a:moveTo>
                      <a:pt x="0" y="0"/>
                    </a:moveTo>
                    <a:lnTo>
                      <a:pt x="0" y="171"/>
                    </a:lnTo>
                    <a:lnTo>
                      <a:pt x="2447" y="171"/>
                    </a:lnTo>
                    <a:lnTo>
                      <a:pt x="2447" y="0"/>
                    </a:lnTo>
                    <a:close/>
                  </a:path>
                </a:pathLst>
              </a:custGeom>
              <a:solidFill>
                <a:srgbClr val="E592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4" name="Google Shape;1604;p52"/>
              <p:cNvSpPr/>
              <p:nvPr/>
            </p:nvSpPr>
            <p:spPr>
              <a:xfrm>
                <a:off x="489325" y="902725"/>
                <a:ext cx="61200" cy="4275"/>
              </a:xfrm>
              <a:custGeom>
                <a:avLst/>
                <a:gdLst/>
                <a:ahLst/>
                <a:cxnLst/>
                <a:rect l="l" t="t" r="r" b="b"/>
                <a:pathLst>
                  <a:path w="2448" h="171" extrusionOk="0">
                    <a:moveTo>
                      <a:pt x="0" y="1"/>
                    </a:moveTo>
                    <a:lnTo>
                      <a:pt x="0" y="171"/>
                    </a:lnTo>
                    <a:lnTo>
                      <a:pt x="2447" y="171"/>
                    </a:lnTo>
                    <a:lnTo>
                      <a:pt x="2447" y="1"/>
                    </a:lnTo>
                    <a:close/>
                  </a:path>
                </a:pathLst>
              </a:custGeom>
              <a:solidFill>
                <a:srgbClr val="E592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5" name="Google Shape;1605;p52"/>
              <p:cNvSpPr/>
              <p:nvPr/>
            </p:nvSpPr>
            <p:spPr>
              <a:xfrm>
                <a:off x="489325" y="944650"/>
                <a:ext cx="61200" cy="4300"/>
              </a:xfrm>
              <a:custGeom>
                <a:avLst/>
                <a:gdLst/>
                <a:ahLst/>
                <a:cxnLst/>
                <a:rect l="l" t="t" r="r" b="b"/>
                <a:pathLst>
                  <a:path w="2448" h="172" extrusionOk="0">
                    <a:moveTo>
                      <a:pt x="0" y="1"/>
                    </a:moveTo>
                    <a:lnTo>
                      <a:pt x="0" y="171"/>
                    </a:lnTo>
                    <a:lnTo>
                      <a:pt x="2447" y="171"/>
                    </a:lnTo>
                    <a:lnTo>
                      <a:pt x="2447" y="1"/>
                    </a:lnTo>
                    <a:close/>
                  </a:path>
                </a:pathLst>
              </a:custGeom>
              <a:solidFill>
                <a:srgbClr val="E592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6" name="Google Shape;1606;p52"/>
              <p:cNvSpPr/>
              <p:nvPr/>
            </p:nvSpPr>
            <p:spPr>
              <a:xfrm>
                <a:off x="489325" y="986600"/>
                <a:ext cx="61200" cy="4275"/>
              </a:xfrm>
              <a:custGeom>
                <a:avLst/>
                <a:gdLst/>
                <a:ahLst/>
                <a:cxnLst/>
                <a:rect l="l" t="t" r="r" b="b"/>
                <a:pathLst>
                  <a:path w="2448" h="171" extrusionOk="0">
                    <a:moveTo>
                      <a:pt x="0" y="0"/>
                    </a:moveTo>
                    <a:lnTo>
                      <a:pt x="0" y="170"/>
                    </a:lnTo>
                    <a:lnTo>
                      <a:pt x="2447" y="170"/>
                    </a:lnTo>
                    <a:lnTo>
                      <a:pt x="2447" y="0"/>
                    </a:lnTo>
                    <a:close/>
                  </a:path>
                </a:pathLst>
              </a:custGeom>
              <a:solidFill>
                <a:srgbClr val="E592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" name="Google Shape;1607;p52"/>
              <p:cNvSpPr/>
              <p:nvPr/>
            </p:nvSpPr>
            <p:spPr>
              <a:xfrm>
                <a:off x="489325" y="1028575"/>
                <a:ext cx="61200" cy="4275"/>
              </a:xfrm>
              <a:custGeom>
                <a:avLst/>
                <a:gdLst/>
                <a:ahLst/>
                <a:cxnLst/>
                <a:rect l="l" t="t" r="r" b="b"/>
                <a:pathLst>
                  <a:path w="2448" h="171" extrusionOk="0">
                    <a:moveTo>
                      <a:pt x="0" y="1"/>
                    </a:moveTo>
                    <a:lnTo>
                      <a:pt x="0" y="171"/>
                    </a:lnTo>
                    <a:lnTo>
                      <a:pt x="2447" y="171"/>
                    </a:lnTo>
                    <a:lnTo>
                      <a:pt x="2447" y="1"/>
                    </a:lnTo>
                    <a:close/>
                  </a:path>
                </a:pathLst>
              </a:custGeom>
              <a:solidFill>
                <a:srgbClr val="E592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1608;p52"/>
              <p:cNvSpPr/>
              <p:nvPr/>
            </p:nvSpPr>
            <p:spPr>
              <a:xfrm>
                <a:off x="489325" y="1070500"/>
                <a:ext cx="61200" cy="4325"/>
              </a:xfrm>
              <a:custGeom>
                <a:avLst/>
                <a:gdLst/>
                <a:ahLst/>
                <a:cxnLst/>
                <a:rect l="l" t="t" r="r" b="b"/>
                <a:pathLst>
                  <a:path w="2448" h="173" extrusionOk="0">
                    <a:moveTo>
                      <a:pt x="0" y="1"/>
                    </a:moveTo>
                    <a:lnTo>
                      <a:pt x="0" y="172"/>
                    </a:lnTo>
                    <a:lnTo>
                      <a:pt x="2447" y="172"/>
                    </a:lnTo>
                    <a:lnTo>
                      <a:pt x="2447" y="1"/>
                    </a:lnTo>
                    <a:close/>
                  </a:path>
                </a:pathLst>
              </a:custGeom>
              <a:solidFill>
                <a:srgbClr val="E592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1609;p52"/>
              <p:cNvSpPr/>
              <p:nvPr/>
            </p:nvSpPr>
            <p:spPr>
              <a:xfrm>
                <a:off x="475275" y="519300"/>
                <a:ext cx="89300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3572" h="568" extrusionOk="0">
                    <a:moveTo>
                      <a:pt x="0" y="0"/>
                    </a:moveTo>
                    <a:lnTo>
                      <a:pt x="0" y="567"/>
                    </a:lnTo>
                    <a:lnTo>
                      <a:pt x="3571" y="567"/>
                    </a:lnTo>
                    <a:lnTo>
                      <a:pt x="3571" y="0"/>
                    </a:lnTo>
                    <a:close/>
                  </a:path>
                </a:pathLst>
              </a:custGeom>
              <a:solidFill>
                <a:srgbClr val="8F4C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" name="Google Shape;1610;p52"/>
              <p:cNvSpPr/>
              <p:nvPr/>
            </p:nvSpPr>
            <p:spPr>
              <a:xfrm>
                <a:off x="2259275" y="533475"/>
                <a:ext cx="61200" cy="557550"/>
              </a:xfrm>
              <a:custGeom>
                <a:avLst/>
                <a:gdLst/>
                <a:ahLst/>
                <a:cxnLst/>
                <a:rect l="l" t="t" r="r" b="b"/>
                <a:pathLst>
                  <a:path w="2448" h="22302" extrusionOk="0">
                    <a:moveTo>
                      <a:pt x="0" y="0"/>
                    </a:moveTo>
                    <a:lnTo>
                      <a:pt x="0" y="22302"/>
                    </a:lnTo>
                    <a:lnTo>
                      <a:pt x="2447" y="22302"/>
                    </a:lnTo>
                    <a:lnTo>
                      <a:pt x="2447" y="0"/>
                    </a:lnTo>
                    <a:close/>
                  </a:path>
                </a:pathLst>
              </a:custGeom>
              <a:solidFill>
                <a:srgbClr val="F5AD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1" name="Google Shape;1611;p52"/>
              <p:cNvSpPr/>
              <p:nvPr/>
            </p:nvSpPr>
            <p:spPr>
              <a:xfrm>
                <a:off x="2245225" y="500175"/>
                <a:ext cx="89300" cy="33325"/>
              </a:xfrm>
              <a:custGeom>
                <a:avLst/>
                <a:gdLst/>
                <a:ahLst/>
                <a:cxnLst/>
                <a:rect l="l" t="t" r="r" b="b"/>
                <a:pathLst>
                  <a:path w="3572" h="1333" extrusionOk="0">
                    <a:moveTo>
                      <a:pt x="1786" y="1"/>
                    </a:moveTo>
                    <a:lnTo>
                      <a:pt x="0" y="765"/>
                    </a:lnTo>
                    <a:lnTo>
                      <a:pt x="0" y="1332"/>
                    </a:lnTo>
                    <a:lnTo>
                      <a:pt x="3571" y="1332"/>
                    </a:lnTo>
                    <a:lnTo>
                      <a:pt x="3571" y="765"/>
                    </a:lnTo>
                    <a:lnTo>
                      <a:pt x="1786" y="1"/>
                    </a:lnTo>
                    <a:close/>
                  </a:path>
                </a:pathLst>
              </a:custGeom>
              <a:solidFill>
                <a:srgbClr val="E592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52"/>
              <p:cNvSpPr/>
              <p:nvPr/>
            </p:nvSpPr>
            <p:spPr>
              <a:xfrm>
                <a:off x="2259275" y="567125"/>
                <a:ext cx="61200" cy="4275"/>
              </a:xfrm>
              <a:custGeom>
                <a:avLst/>
                <a:gdLst/>
                <a:ahLst/>
                <a:cxnLst/>
                <a:rect l="l" t="t" r="r" b="b"/>
                <a:pathLst>
                  <a:path w="2448" h="171" extrusionOk="0">
                    <a:moveTo>
                      <a:pt x="0" y="1"/>
                    </a:moveTo>
                    <a:lnTo>
                      <a:pt x="0" y="171"/>
                    </a:lnTo>
                    <a:lnTo>
                      <a:pt x="2447" y="171"/>
                    </a:lnTo>
                    <a:lnTo>
                      <a:pt x="2447" y="1"/>
                    </a:lnTo>
                    <a:close/>
                  </a:path>
                </a:pathLst>
              </a:custGeom>
              <a:solidFill>
                <a:srgbClr val="E592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3" name="Google Shape;1613;p52"/>
              <p:cNvSpPr/>
              <p:nvPr/>
            </p:nvSpPr>
            <p:spPr>
              <a:xfrm>
                <a:off x="2259275" y="609050"/>
                <a:ext cx="61200" cy="4325"/>
              </a:xfrm>
              <a:custGeom>
                <a:avLst/>
                <a:gdLst/>
                <a:ahLst/>
                <a:cxnLst/>
                <a:rect l="l" t="t" r="r" b="b"/>
                <a:pathLst>
                  <a:path w="2448" h="173" extrusionOk="0">
                    <a:moveTo>
                      <a:pt x="0" y="1"/>
                    </a:moveTo>
                    <a:lnTo>
                      <a:pt x="0" y="172"/>
                    </a:lnTo>
                    <a:lnTo>
                      <a:pt x="2447" y="172"/>
                    </a:lnTo>
                    <a:lnTo>
                      <a:pt x="2447" y="1"/>
                    </a:lnTo>
                    <a:close/>
                  </a:path>
                </a:pathLst>
              </a:custGeom>
              <a:solidFill>
                <a:srgbClr val="E592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4" name="Google Shape;1614;p52"/>
              <p:cNvSpPr/>
              <p:nvPr/>
            </p:nvSpPr>
            <p:spPr>
              <a:xfrm>
                <a:off x="2259275" y="651000"/>
                <a:ext cx="61200" cy="4325"/>
              </a:xfrm>
              <a:custGeom>
                <a:avLst/>
                <a:gdLst/>
                <a:ahLst/>
                <a:cxnLst/>
                <a:rect l="l" t="t" r="r" b="b"/>
                <a:pathLst>
                  <a:path w="2448" h="173" extrusionOk="0">
                    <a:moveTo>
                      <a:pt x="0" y="0"/>
                    </a:moveTo>
                    <a:lnTo>
                      <a:pt x="0" y="172"/>
                    </a:lnTo>
                    <a:lnTo>
                      <a:pt x="2447" y="172"/>
                    </a:lnTo>
                    <a:lnTo>
                      <a:pt x="2447" y="0"/>
                    </a:lnTo>
                    <a:close/>
                  </a:path>
                </a:pathLst>
              </a:custGeom>
              <a:solidFill>
                <a:srgbClr val="E592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5" name="Google Shape;1615;p52"/>
              <p:cNvSpPr/>
              <p:nvPr/>
            </p:nvSpPr>
            <p:spPr>
              <a:xfrm>
                <a:off x="2259275" y="692975"/>
                <a:ext cx="61200" cy="4275"/>
              </a:xfrm>
              <a:custGeom>
                <a:avLst/>
                <a:gdLst/>
                <a:ahLst/>
                <a:cxnLst/>
                <a:rect l="l" t="t" r="r" b="b"/>
                <a:pathLst>
                  <a:path w="2448" h="171" extrusionOk="0">
                    <a:moveTo>
                      <a:pt x="0" y="0"/>
                    </a:moveTo>
                    <a:lnTo>
                      <a:pt x="0" y="171"/>
                    </a:lnTo>
                    <a:lnTo>
                      <a:pt x="2447" y="171"/>
                    </a:lnTo>
                    <a:lnTo>
                      <a:pt x="2447" y="0"/>
                    </a:lnTo>
                    <a:close/>
                  </a:path>
                </a:pathLst>
              </a:custGeom>
              <a:solidFill>
                <a:srgbClr val="E592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52"/>
              <p:cNvSpPr/>
              <p:nvPr/>
            </p:nvSpPr>
            <p:spPr>
              <a:xfrm>
                <a:off x="2259275" y="734900"/>
                <a:ext cx="61200" cy="4275"/>
              </a:xfrm>
              <a:custGeom>
                <a:avLst/>
                <a:gdLst/>
                <a:ahLst/>
                <a:cxnLst/>
                <a:rect l="l" t="t" r="r" b="b"/>
                <a:pathLst>
                  <a:path w="2448" h="171" extrusionOk="0">
                    <a:moveTo>
                      <a:pt x="0" y="1"/>
                    </a:moveTo>
                    <a:lnTo>
                      <a:pt x="0" y="171"/>
                    </a:lnTo>
                    <a:lnTo>
                      <a:pt x="2447" y="171"/>
                    </a:lnTo>
                    <a:lnTo>
                      <a:pt x="2447" y="1"/>
                    </a:lnTo>
                    <a:close/>
                  </a:path>
                </a:pathLst>
              </a:custGeom>
              <a:solidFill>
                <a:srgbClr val="E592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7" name="Google Shape;1617;p52"/>
              <p:cNvSpPr/>
              <p:nvPr/>
            </p:nvSpPr>
            <p:spPr>
              <a:xfrm>
                <a:off x="2259275" y="776875"/>
                <a:ext cx="61200" cy="4300"/>
              </a:xfrm>
              <a:custGeom>
                <a:avLst/>
                <a:gdLst/>
                <a:ahLst/>
                <a:cxnLst/>
                <a:rect l="l" t="t" r="r" b="b"/>
                <a:pathLst>
                  <a:path w="2448" h="172" extrusionOk="0">
                    <a:moveTo>
                      <a:pt x="0" y="1"/>
                    </a:moveTo>
                    <a:lnTo>
                      <a:pt x="0" y="171"/>
                    </a:lnTo>
                    <a:lnTo>
                      <a:pt x="2447" y="171"/>
                    </a:lnTo>
                    <a:lnTo>
                      <a:pt x="2447" y="1"/>
                    </a:lnTo>
                    <a:close/>
                  </a:path>
                </a:pathLst>
              </a:custGeom>
              <a:solidFill>
                <a:srgbClr val="E592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8" name="Google Shape;1618;p52"/>
              <p:cNvSpPr/>
              <p:nvPr/>
            </p:nvSpPr>
            <p:spPr>
              <a:xfrm>
                <a:off x="2259275" y="818825"/>
                <a:ext cx="61200" cy="4275"/>
              </a:xfrm>
              <a:custGeom>
                <a:avLst/>
                <a:gdLst/>
                <a:ahLst/>
                <a:cxnLst/>
                <a:rect l="l" t="t" r="r" b="b"/>
                <a:pathLst>
                  <a:path w="2448" h="171" extrusionOk="0">
                    <a:moveTo>
                      <a:pt x="0" y="0"/>
                    </a:moveTo>
                    <a:lnTo>
                      <a:pt x="0" y="170"/>
                    </a:lnTo>
                    <a:lnTo>
                      <a:pt x="2447" y="170"/>
                    </a:lnTo>
                    <a:lnTo>
                      <a:pt x="2447" y="0"/>
                    </a:lnTo>
                    <a:close/>
                  </a:path>
                </a:pathLst>
              </a:custGeom>
              <a:solidFill>
                <a:srgbClr val="E592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9" name="Google Shape;1619;p52"/>
              <p:cNvSpPr/>
              <p:nvPr/>
            </p:nvSpPr>
            <p:spPr>
              <a:xfrm>
                <a:off x="2259275" y="860750"/>
                <a:ext cx="61200" cy="4275"/>
              </a:xfrm>
              <a:custGeom>
                <a:avLst/>
                <a:gdLst/>
                <a:ahLst/>
                <a:cxnLst/>
                <a:rect l="l" t="t" r="r" b="b"/>
                <a:pathLst>
                  <a:path w="2448" h="171" extrusionOk="0">
                    <a:moveTo>
                      <a:pt x="0" y="0"/>
                    </a:moveTo>
                    <a:lnTo>
                      <a:pt x="0" y="171"/>
                    </a:lnTo>
                    <a:lnTo>
                      <a:pt x="2447" y="171"/>
                    </a:lnTo>
                    <a:lnTo>
                      <a:pt x="2447" y="0"/>
                    </a:lnTo>
                    <a:close/>
                  </a:path>
                </a:pathLst>
              </a:custGeom>
              <a:solidFill>
                <a:srgbClr val="E592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0" name="Google Shape;1620;p52"/>
              <p:cNvSpPr/>
              <p:nvPr/>
            </p:nvSpPr>
            <p:spPr>
              <a:xfrm>
                <a:off x="2259275" y="902725"/>
                <a:ext cx="61200" cy="4275"/>
              </a:xfrm>
              <a:custGeom>
                <a:avLst/>
                <a:gdLst/>
                <a:ahLst/>
                <a:cxnLst/>
                <a:rect l="l" t="t" r="r" b="b"/>
                <a:pathLst>
                  <a:path w="2448" h="171" extrusionOk="0">
                    <a:moveTo>
                      <a:pt x="0" y="1"/>
                    </a:moveTo>
                    <a:lnTo>
                      <a:pt x="0" y="171"/>
                    </a:lnTo>
                    <a:lnTo>
                      <a:pt x="2447" y="171"/>
                    </a:lnTo>
                    <a:lnTo>
                      <a:pt x="2447" y="1"/>
                    </a:lnTo>
                    <a:close/>
                  </a:path>
                </a:pathLst>
              </a:custGeom>
              <a:solidFill>
                <a:srgbClr val="E592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1" name="Google Shape;1621;p52"/>
              <p:cNvSpPr/>
              <p:nvPr/>
            </p:nvSpPr>
            <p:spPr>
              <a:xfrm>
                <a:off x="2259275" y="944650"/>
                <a:ext cx="61200" cy="4300"/>
              </a:xfrm>
              <a:custGeom>
                <a:avLst/>
                <a:gdLst/>
                <a:ahLst/>
                <a:cxnLst/>
                <a:rect l="l" t="t" r="r" b="b"/>
                <a:pathLst>
                  <a:path w="2448" h="172" extrusionOk="0">
                    <a:moveTo>
                      <a:pt x="0" y="1"/>
                    </a:moveTo>
                    <a:lnTo>
                      <a:pt x="0" y="171"/>
                    </a:lnTo>
                    <a:lnTo>
                      <a:pt x="2447" y="171"/>
                    </a:lnTo>
                    <a:lnTo>
                      <a:pt x="2447" y="1"/>
                    </a:lnTo>
                    <a:close/>
                  </a:path>
                </a:pathLst>
              </a:custGeom>
              <a:solidFill>
                <a:srgbClr val="E592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2" name="Google Shape;1622;p52"/>
              <p:cNvSpPr/>
              <p:nvPr/>
            </p:nvSpPr>
            <p:spPr>
              <a:xfrm>
                <a:off x="2259275" y="986600"/>
                <a:ext cx="61200" cy="4275"/>
              </a:xfrm>
              <a:custGeom>
                <a:avLst/>
                <a:gdLst/>
                <a:ahLst/>
                <a:cxnLst/>
                <a:rect l="l" t="t" r="r" b="b"/>
                <a:pathLst>
                  <a:path w="2448" h="171" extrusionOk="0">
                    <a:moveTo>
                      <a:pt x="0" y="0"/>
                    </a:moveTo>
                    <a:lnTo>
                      <a:pt x="0" y="170"/>
                    </a:lnTo>
                    <a:lnTo>
                      <a:pt x="2447" y="170"/>
                    </a:lnTo>
                    <a:lnTo>
                      <a:pt x="2447" y="0"/>
                    </a:lnTo>
                    <a:close/>
                  </a:path>
                </a:pathLst>
              </a:custGeom>
              <a:solidFill>
                <a:srgbClr val="E592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3" name="Google Shape;1623;p52"/>
              <p:cNvSpPr/>
              <p:nvPr/>
            </p:nvSpPr>
            <p:spPr>
              <a:xfrm>
                <a:off x="2259275" y="1028575"/>
                <a:ext cx="61200" cy="4275"/>
              </a:xfrm>
              <a:custGeom>
                <a:avLst/>
                <a:gdLst/>
                <a:ahLst/>
                <a:cxnLst/>
                <a:rect l="l" t="t" r="r" b="b"/>
                <a:pathLst>
                  <a:path w="2448" h="171" extrusionOk="0">
                    <a:moveTo>
                      <a:pt x="0" y="1"/>
                    </a:moveTo>
                    <a:lnTo>
                      <a:pt x="0" y="171"/>
                    </a:lnTo>
                    <a:lnTo>
                      <a:pt x="2447" y="171"/>
                    </a:lnTo>
                    <a:lnTo>
                      <a:pt x="2447" y="1"/>
                    </a:lnTo>
                    <a:close/>
                  </a:path>
                </a:pathLst>
              </a:custGeom>
              <a:solidFill>
                <a:srgbClr val="E592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4" name="Google Shape;1624;p52"/>
              <p:cNvSpPr/>
              <p:nvPr/>
            </p:nvSpPr>
            <p:spPr>
              <a:xfrm>
                <a:off x="2259275" y="1070500"/>
                <a:ext cx="61200" cy="4325"/>
              </a:xfrm>
              <a:custGeom>
                <a:avLst/>
                <a:gdLst/>
                <a:ahLst/>
                <a:cxnLst/>
                <a:rect l="l" t="t" r="r" b="b"/>
                <a:pathLst>
                  <a:path w="2448" h="173" extrusionOk="0">
                    <a:moveTo>
                      <a:pt x="0" y="1"/>
                    </a:moveTo>
                    <a:lnTo>
                      <a:pt x="0" y="172"/>
                    </a:lnTo>
                    <a:lnTo>
                      <a:pt x="2447" y="172"/>
                    </a:lnTo>
                    <a:lnTo>
                      <a:pt x="2447" y="1"/>
                    </a:lnTo>
                    <a:close/>
                  </a:path>
                </a:pathLst>
              </a:custGeom>
              <a:solidFill>
                <a:srgbClr val="E592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5" name="Google Shape;1625;p52"/>
              <p:cNvSpPr/>
              <p:nvPr/>
            </p:nvSpPr>
            <p:spPr>
              <a:xfrm>
                <a:off x="2245225" y="519300"/>
                <a:ext cx="89300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3572" h="568" extrusionOk="0">
                    <a:moveTo>
                      <a:pt x="0" y="0"/>
                    </a:moveTo>
                    <a:lnTo>
                      <a:pt x="0" y="567"/>
                    </a:lnTo>
                    <a:lnTo>
                      <a:pt x="3571" y="567"/>
                    </a:lnTo>
                    <a:lnTo>
                      <a:pt x="3571" y="0"/>
                    </a:lnTo>
                    <a:close/>
                  </a:path>
                </a:pathLst>
              </a:custGeom>
              <a:solidFill>
                <a:srgbClr val="8F4C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26" name="Google Shape;1626;p52"/>
            <p:cNvGrpSpPr/>
            <p:nvPr/>
          </p:nvGrpSpPr>
          <p:grpSpPr>
            <a:xfrm>
              <a:off x="2540996" y="4299312"/>
              <a:ext cx="1817862" cy="363877"/>
              <a:chOff x="303900" y="1448375"/>
              <a:chExt cx="882800" cy="176725"/>
            </a:xfrm>
          </p:grpSpPr>
          <p:grpSp>
            <p:nvGrpSpPr>
              <p:cNvPr id="1627" name="Google Shape;1627;p52"/>
              <p:cNvGrpSpPr/>
              <p:nvPr/>
            </p:nvGrpSpPr>
            <p:grpSpPr>
              <a:xfrm>
                <a:off x="399125" y="1448375"/>
                <a:ext cx="742525" cy="151400"/>
                <a:chOff x="399125" y="1276500"/>
                <a:chExt cx="742525" cy="151400"/>
              </a:xfrm>
            </p:grpSpPr>
            <p:sp>
              <p:nvSpPr>
                <p:cNvPr id="1628" name="Google Shape;1628;p52"/>
                <p:cNvSpPr/>
                <p:nvPr/>
              </p:nvSpPr>
              <p:spPr>
                <a:xfrm>
                  <a:off x="399125" y="1276500"/>
                  <a:ext cx="742525" cy="15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01" h="6056" extrusionOk="0">
                      <a:moveTo>
                        <a:pt x="19547" y="1"/>
                      </a:moveTo>
                      <a:cubicBezTo>
                        <a:pt x="19463" y="1"/>
                        <a:pt x="19377" y="24"/>
                        <a:pt x="19299" y="73"/>
                      </a:cubicBezTo>
                      <a:cubicBezTo>
                        <a:pt x="19162" y="162"/>
                        <a:pt x="19033" y="288"/>
                        <a:pt x="19016" y="456"/>
                      </a:cubicBezTo>
                      <a:lnTo>
                        <a:pt x="19016" y="456"/>
                      </a:lnTo>
                      <a:cubicBezTo>
                        <a:pt x="19012" y="453"/>
                        <a:pt x="19010" y="450"/>
                        <a:pt x="19009" y="450"/>
                      </a:cubicBezTo>
                      <a:lnTo>
                        <a:pt x="19009" y="450"/>
                      </a:lnTo>
                      <a:cubicBezTo>
                        <a:pt x="19007" y="450"/>
                        <a:pt x="19009" y="456"/>
                        <a:pt x="19015" y="467"/>
                      </a:cubicBezTo>
                      <a:cubicBezTo>
                        <a:pt x="19015" y="464"/>
                        <a:pt x="19015" y="460"/>
                        <a:pt x="19016" y="456"/>
                      </a:cubicBezTo>
                      <a:lnTo>
                        <a:pt x="19016" y="456"/>
                      </a:lnTo>
                      <a:cubicBezTo>
                        <a:pt x="19048" y="493"/>
                        <a:pt x="19178" y="691"/>
                        <a:pt x="19165" y="691"/>
                      </a:cubicBezTo>
                      <a:cubicBezTo>
                        <a:pt x="19163" y="691"/>
                        <a:pt x="19157" y="687"/>
                        <a:pt x="19148" y="677"/>
                      </a:cubicBezTo>
                      <a:cubicBezTo>
                        <a:pt x="18990" y="507"/>
                        <a:pt x="18748" y="355"/>
                        <a:pt x="18413" y="279"/>
                      </a:cubicBezTo>
                      <a:cubicBezTo>
                        <a:pt x="18264" y="245"/>
                        <a:pt x="18108" y="229"/>
                        <a:pt x="17952" y="229"/>
                      </a:cubicBezTo>
                      <a:cubicBezTo>
                        <a:pt x="17702" y="229"/>
                        <a:pt x="17453" y="270"/>
                        <a:pt x="17232" y="339"/>
                      </a:cubicBezTo>
                      <a:cubicBezTo>
                        <a:pt x="16540" y="558"/>
                        <a:pt x="16308" y="958"/>
                        <a:pt x="16203" y="1360"/>
                      </a:cubicBezTo>
                      <a:cubicBezTo>
                        <a:pt x="16195" y="1354"/>
                        <a:pt x="16189" y="1350"/>
                        <a:pt x="16182" y="1345"/>
                      </a:cubicBezTo>
                      <a:cubicBezTo>
                        <a:pt x="16042" y="1266"/>
                        <a:pt x="15861" y="1226"/>
                        <a:pt x="15672" y="1226"/>
                      </a:cubicBezTo>
                      <a:cubicBezTo>
                        <a:pt x="15580" y="1226"/>
                        <a:pt x="15486" y="1235"/>
                        <a:pt x="15393" y="1254"/>
                      </a:cubicBezTo>
                      <a:cubicBezTo>
                        <a:pt x="15071" y="1321"/>
                        <a:pt x="14839" y="1470"/>
                        <a:pt x="14646" y="1614"/>
                      </a:cubicBezTo>
                      <a:cubicBezTo>
                        <a:pt x="14535" y="1697"/>
                        <a:pt x="14431" y="1784"/>
                        <a:pt x="14348" y="1873"/>
                      </a:cubicBezTo>
                      <a:cubicBezTo>
                        <a:pt x="14294" y="1670"/>
                        <a:pt x="14107" y="1476"/>
                        <a:pt x="13833" y="1325"/>
                      </a:cubicBezTo>
                      <a:cubicBezTo>
                        <a:pt x="13459" y="1115"/>
                        <a:pt x="12945" y="999"/>
                        <a:pt x="12402" y="999"/>
                      </a:cubicBezTo>
                      <a:cubicBezTo>
                        <a:pt x="11835" y="1000"/>
                        <a:pt x="11286" y="1118"/>
                        <a:pt x="10844" y="1303"/>
                      </a:cubicBezTo>
                      <a:cubicBezTo>
                        <a:pt x="9994" y="1656"/>
                        <a:pt x="9649" y="2219"/>
                        <a:pt x="9614" y="2776"/>
                      </a:cubicBezTo>
                      <a:cubicBezTo>
                        <a:pt x="9406" y="2595"/>
                        <a:pt x="9032" y="2467"/>
                        <a:pt x="8628" y="2467"/>
                      </a:cubicBezTo>
                      <a:cubicBezTo>
                        <a:pt x="8593" y="2467"/>
                        <a:pt x="8558" y="2468"/>
                        <a:pt x="8523" y="2470"/>
                      </a:cubicBezTo>
                      <a:cubicBezTo>
                        <a:pt x="8107" y="2492"/>
                        <a:pt x="7765" y="2646"/>
                        <a:pt x="7600" y="2842"/>
                      </a:cubicBezTo>
                      <a:cubicBezTo>
                        <a:pt x="7528" y="2729"/>
                        <a:pt x="7409" y="2625"/>
                        <a:pt x="7251" y="2537"/>
                      </a:cubicBezTo>
                      <a:cubicBezTo>
                        <a:pt x="6936" y="2358"/>
                        <a:pt x="6514" y="2274"/>
                        <a:pt x="6086" y="2274"/>
                      </a:cubicBezTo>
                      <a:cubicBezTo>
                        <a:pt x="5702" y="2274"/>
                        <a:pt x="5313" y="2341"/>
                        <a:pt x="4990" y="2466"/>
                      </a:cubicBezTo>
                      <a:cubicBezTo>
                        <a:pt x="4415" y="2690"/>
                        <a:pt x="4145" y="3053"/>
                        <a:pt x="4155" y="3420"/>
                      </a:cubicBezTo>
                      <a:cubicBezTo>
                        <a:pt x="4134" y="3400"/>
                        <a:pt x="4114" y="3381"/>
                        <a:pt x="4093" y="3362"/>
                      </a:cubicBezTo>
                      <a:cubicBezTo>
                        <a:pt x="3833" y="3141"/>
                        <a:pt x="3443" y="2965"/>
                        <a:pt x="2958" y="2905"/>
                      </a:cubicBezTo>
                      <a:cubicBezTo>
                        <a:pt x="2851" y="2892"/>
                        <a:pt x="2745" y="2886"/>
                        <a:pt x="2641" y="2886"/>
                      </a:cubicBezTo>
                      <a:cubicBezTo>
                        <a:pt x="2276" y="2886"/>
                        <a:pt x="1933" y="2962"/>
                        <a:pt x="1658" y="3101"/>
                      </a:cubicBezTo>
                      <a:cubicBezTo>
                        <a:pt x="1288" y="3289"/>
                        <a:pt x="1045" y="3547"/>
                        <a:pt x="833" y="3790"/>
                      </a:cubicBezTo>
                      <a:cubicBezTo>
                        <a:pt x="593" y="4064"/>
                        <a:pt x="405" y="4349"/>
                        <a:pt x="257" y="4641"/>
                      </a:cubicBezTo>
                      <a:cubicBezTo>
                        <a:pt x="247" y="4658"/>
                        <a:pt x="9" y="6038"/>
                        <a:pt x="1" y="6055"/>
                      </a:cubicBezTo>
                      <a:lnTo>
                        <a:pt x="19658" y="4695"/>
                      </a:lnTo>
                      <a:lnTo>
                        <a:pt x="29700" y="6054"/>
                      </a:lnTo>
                      <a:cubicBezTo>
                        <a:pt x="29696" y="6035"/>
                        <a:pt x="29573" y="4657"/>
                        <a:pt x="29570" y="4640"/>
                      </a:cubicBezTo>
                      <a:cubicBezTo>
                        <a:pt x="29494" y="4348"/>
                        <a:pt x="29397" y="4061"/>
                        <a:pt x="29274" y="3789"/>
                      </a:cubicBezTo>
                      <a:cubicBezTo>
                        <a:pt x="29166" y="3545"/>
                        <a:pt x="29041" y="3286"/>
                        <a:pt x="28853" y="3100"/>
                      </a:cubicBezTo>
                      <a:cubicBezTo>
                        <a:pt x="28713" y="2960"/>
                        <a:pt x="28538" y="2885"/>
                        <a:pt x="28352" y="2885"/>
                      </a:cubicBezTo>
                      <a:cubicBezTo>
                        <a:pt x="28298" y="2885"/>
                        <a:pt x="28244" y="2891"/>
                        <a:pt x="28189" y="2904"/>
                      </a:cubicBezTo>
                      <a:cubicBezTo>
                        <a:pt x="27941" y="2962"/>
                        <a:pt x="27741" y="3140"/>
                        <a:pt x="27608" y="3361"/>
                      </a:cubicBezTo>
                      <a:cubicBezTo>
                        <a:pt x="27597" y="3379"/>
                        <a:pt x="27587" y="3399"/>
                        <a:pt x="27576" y="3419"/>
                      </a:cubicBezTo>
                      <a:cubicBezTo>
                        <a:pt x="27581" y="3052"/>
                        <a:pt x="27443" y="2687"/>
                        <a:pt x="27149" y="2465"/>
                      </a:cubicBezTo>
                      <a:cubicBezTo>
                        <a:pt x="26984" y="2341"/>
                        <a:pt x="26785" y="2274"/>
                        <a:pt x="26589" y="2274"/>
                      </a:cubicBezTo>
                      <a:cubicBezTo>
                        <a:pt x="26370" y="2274"/>
                        <a:pt x="26154" y="2357"/>
                        <a:pt x="25993" y="2536"/>
                      </a:cubicBezTo>
                      <a:cubicBezTo>
                        <a:pt x="25913" y="2624"/>
                        <a:pt x="25853" y="2728"/>
                        <a:pt x="25815" y="2841"/>
                      </a:cubicBezTo>
                      <a:cubicBezTo>
                        <a:pt x="25730" y="2645"/>
                        <a:pt x="25554" y="2492"/>
                        <a:pt x="25343" y="2468"/>
                      </a:cubicBezTo>
                      <a:cubicBezTo>
                        <a:pt x="25324" y="2466"/>
                        <a:pt x="25306" y="2465"/>
                        <a:pt x="25287" y="2465"/>
                      </a:cubicBezTo>
                      <a:cubicBezTo>
                        <a:pt x="25081" y="2465"/>
                        <a:pt x="24891" y="2594"/>
                        <a:pt x="24785" y="2775"/>
                      </a:cubicBezTo>
                      <a:cubicBezTo>
                        <a:pt x="24766" y="2218"/>
                        <a:pt x="24591" y="1655"/>
                        <a:pt x="24156" y="1301"/>
                      </a:cubicBezTo>
                      <a:cubicBezTo>
                        <a:pt x="23930" y="1117"/>
                        <a:pt x="23649" y="999"/>
                        <a:pt x="23360" y="997"/>
                      </a:cubicBezTo>
                      <a:cubicBezTo>
                        <a:pt x="23082" y="997"/>
                        <a:pt x="22820" y="1114"/>
                        <a:pt x="22628" y="1323"/>
                      </a:cubicBezTo>
                      <a:cubicBezTo>
                        <a:pt x="22487" y="1475"/>
                        <a:pt x="22392" y="1669"/>
                        <a:pt x="22365" y="1872"/>
                      </a:cubicBezTo>
                      <a:cubicBezTo>
                        <a:pt x="22322" y="1783"/>
                        <a:pt x="22269" y="1696"/>
                        <a:pt x="22212" y="1613"/>
                      </a:cubicBezTo>
                      <a:cubicBezTo>
                        <a:pt x="22113" y="1468"/>
                        <a:pt x="21995" y="1320"/>
                        <a:pt x="21831" y="1253"/>
                      </a:cubicBezTo>
                      <a:cubicBezTo>
                        <a:pt x="21783" y="1234"/>
                        <a:pt x="21734" y="1224"/>
                        <a:pt x="21686" y="1224"/>
                      </a:cubicBezTo>
                      <a:cubicBezTo>
                        <a:pt x="21590" y="1224"/>
                        <a:pt x="21499" y="1264"/>
                        <a:pt x="21427" y="1344"/>
                      </a:cubicBezTo>
                      <a:cubicBezTo>
                        <a:pt x="21423" y="1347"/>
                        <a:pt x="21419" y="1352"/>
                        <a:pt x="21417" y="1358"/>
                      </a:cubicBezTo>
                      <a:cubicBezTo>
                        <a:pt x="21362" y="957"/>
                        <a:pt x="21244" y="557"/>
                        <a:pt x="20891" y="338"/>
                      </a:cubicBezTo>
                      <a:cubicBezTo>
                        <a:pt x="20778" y="268"/>
                        <a:pt x="20650" y="228"/>
                        <a:pt x="20523" y="228"/>
                      </a:cubicBezTo>
                      <a:cubicBezTo>
                        <a:pt x="20443" y="228"/>
                        <a:pt x="20364" y="244"/>
                        <a:pt x="20288" y="278"/>
                      </a:cubicBezTo>
                      <a:cubicBezTo>
                        <a:pt x="20115" y="354"/>
                        <a:pt x="19992" y="505"/>
                        <a:pt x="19912" y="676"/>
                      </a:cubicBezTo>
                      <a:cubicBezTo>
                        <a:pt x="19908" y="685"/>
                        <a:pt x="19905" y="689"/>
                        <a:pt x="19904" y="689"/>
                      </a:cubicBezTo>
                      <a:cubicBezTo>
                        <a:pt x="19897" y="689"/>
                        <a:pt x="19979" y="454"/>
                        <a:pt x="19996" y="420"/>
                      </a:cubicBezTo>
                      <a:lnTo>
                        <a:pt x="19996" y="420"/>
                      </a:lnTo>
                      <a:cubicBezTo>
                        <a:pt x="19997" y="424"/>
                        <a:pt x="19997" y="427"/>
                        <a:pt x="19997" y="431"/>
                      </a:cubicBezTo>
                      <a:cubicBezTo>
                        <a:pt x="19999" y="420"/>
                        <a:pt x="20000" y="416"/>
                        <a:pt x="19999" y="416"/>
                      </a:cubicBezTo>
                      <a:lnTo>
                        <a:pt x="19999" y="416"/>
                      </a:lnTo>
                      <a:cubicBezTo>
                        <a:pt x="19999" y="416"/>
                        <a:pt x="19998" y="417"/>
                        <a:pt x="19996" y="420"/>
                      </a:cubicBezTo>
                      <a:lnTo>
                        <a:pt x="19996" y="420"/>
                      </a:lnTo>
                      <a:cubicBezTo>
                        <a:pt x="19996" y="411"/>
                        <a:pt x="19995" y="402"/>
                        <a:pt x="19995" y="392"/>
                      </a:cubicBezTo>
                      <a:cubicBezTo>
                        <a:pt x="19970" y="154"/>
                        <a:pt x="19765" y="1"/>
                        <a:pt x="19547" y="1"/>
                      </a:cubicBezTo>
                      <a:close/>
                    </a:path>
                  </a:pathLst>
                </a:custGeom>
                <a:solidFill>
                  <a:srgbClr val="A8A53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9" name="Google Shape;1629;p52"/>
                <p:cNvSpPr/>
                <p:nvPr/>
              </p:nvSpPr>
              <p:spPr>
                <a:xfrm>
                  <a:off x="399125" y="1276500"/>
                  <a:ext cx="742525" cy="15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01" h="6056" extrusionOk="0">
                      <a:moveTo>
                        <a:pt x="19547" y="1"/>
                      </a:moveTo>
                      <a:cubicBezTo>
                        <a:pt x="19463" y="1"/>
                        <a:pt x="19377" y="24"/>
                        <a:pt x="19299" y="73"/>
                      </a:cubicBezTo>
                      <a:cubicBezTo>
                        <a:pt x="19162" y="162"/>
                        <a:pt x="19033" y="288"/>
                        <a:pt x="19016" y="456"/>
                      </a:cubicBezTo>
                      <a:lnTo>
                        <a:pt x="19016" y="456"/>
                      </a:lnTo>
                      <a:cubicBezTo>
                        <a:pt x="19012" y="453"/>
                        <a:pt x="19010" y="450"/>
                        <a:pt x="19009" y="450"/>
                      </a:cubicBezTo>
                      <a:lnTo>
                        <a:pt x="19009" y="450"/>
                      </a:lnTo>
                      <a:cubicBezTo>
                        <a:pt x="19007" y="450"/>
                        <a:pt x="19009" y="456"/>
                        <a:pt x="19015" y="467"/>
                      </a:cubicBezTo>
                      <a:cubicBezTo>
                        <a:pt x="19015" y="464"/>
                        <a:pt x="19015" y="460"/>
                        <a:pt x="19016" y="456"/>
                      </a:cubicBezTo>
                      <a:lnTo>
                        <a:pt x="19016" y="456"/>
                      </a:lnTo>
                      <a:cubicBezTo>
                        <a:pt x="19048" y="493"/>
                        <a:pt x="19178" y="691"/>
                        <a:pt x="19165" y="691"/>
                      </a:cubicBezTo>
                      <a:cubicBezTo>
                        <a:pt x="19163" y="691"/>
                        <a:pt x="19157" y="687"/>
                        <a:pt x="19148" y="677"/>
                      </a:cubicBezTo>
                      <a:cubicBezTo>
                        <a:pt x="18990" y="507"/>
                        <a:pt x="18748" y="355"/>
                        <a:pt x="18413" y="279"/>
                      </a:cubicBezTo>
                      <a:cubicBezTo>
                        <a:pt x="18264" y="245"/>
                        <a:pt x="18108" y="229"/>
                        <a:pt x="17952" y="229"/>
                      </a:cubicBezTo>
                      <a:cubicBezTo>
                        <a:pt x="17702" y="229"/>
                        <a:pt x="17453" y="270"/>
                        <a:pt x="17232" y="339"/>
                      </a:cubicBezTo>
                      <a:cubicBezTo>
                        <a:pt x="16540" y="558"/>
                        <a:pt x="16308" y="958"/>
                        <a:pt x="16203" y="1360"/>
                      </a:cubicBezTo>
                      <a:cubicBezTo>
                        <a:pt x="16195" y="1354"/>
                        <a:pt x="16189" y="1350"/>
                        <a:pt x="16182" y="1345"/>
                      </a:cubicBezTo>
                      <a:cubicBezTo>
                        <a:pt x="16042" y="1266"/>
                        <a:pt x="15861" y="1226"/>
                        <a:pt x="15672" y="1226"/>
                      </a:cubicBezTo>
                      <a:cubicBezTo>
                        <a:pt x="15580" y="1226"/>
                        <a:pt x="15486" y="1235"/>
                        <a:pt x="15393" y="1254"/>
                      </a:cubicBezTo>
                      <a:cubicBezTo>
                        <a:pt x="15071" y="1321"/>
                        <a:pt x="14839" y="1470"/>
                        <a:pt x="14646" y="1614"/>
                      </a:cubicBezTo>
                      <a:cubicBezTo>
                        <a:pt x="14535" y="1697"/>
                        <a:pt x="14431" y="1784"/>
                        <a:pt x="14348" y="1873"/>
                      </a:cubicBezTo>
                      <a:cubicBezTo>
                        <a:pt x="14294" y="1670"/>
                        <a:pt x="14107" y="1476"/>
                        <a:pt x="13833" y="1325"/>
                      </a:cubicBezTo>
                      <a:cubicBezTo>
                        <a:pt x="13459" y="1115"/>
                        <a:pt x="12945" y="999"/>
                        <a:pt x="12402" y="999"/>
                      </a:cubicBezTo>
                      <a:cubicBezTo>
                        <a:pt x="11835" y="1000"/>
                        <a:pt x="11286" y="1118"/>
                        <a:pt x="10844" y="1303"/>
                      </a:cubicBezTo>
                      <a:cubicBezTo>
                        <a:pt x="9994" y="1656"/>
                        <a:pt x="9649" y="2219"/>
                        <a:pt x="9614" y="2776"/>
                      </a:cubicBezTo>
                      <a:cubicBezTo>
                        <a:pt x="9406" y="2595"/>
                        <a:pt x="9032" y="2467"/>
                        <a:pt x="8628" y="2467"/>
                      </a:cubicBezTo>
                      <a:cubicBezTo>
                        <a:pt x="8593" y="2467"/>
                        <a:pt x="8558" y="2468"/>
                        <a:pt x="8523" y="2470"/>
                      </a:cubicBezTo>
                      <a:cubicBezTo>
                        <a:pt x="8107" y="2492"/>
                        <a:pt x="7765" y="2646"/>
                        <a:pt x="7600" y="2842"/>
                      </a:cubicBezTo>
                      <a:cubicBezTo>
                        <a:pt x="7528" y="2729"/>
                        <a:pt x="7409" y="2625"/>
                        <a:pt x="7251" y="2537"/>
                      </a:cubicBezTo>
                      <a:cubicBezTo>
                        <a:pt x="6936" y="2358"/>
                        <a:pt x="6514" y="2274"/>
                        <a:pt x="6086" y="2274"/>
                      </a:cubicBezTo>
                      <a:cubicBezTo>
                        <a:pt x="5702" y="2274"/>
                        <a:pt x="5313" y="2341"/>
                        <a:pt x="4990" y="2466"/>
                      </a:cubicBezTo>
                      <a:cubicBezTo>
                        <a:pt x="4415" y="2690"/>
                        <a:pt x="4145" y="3053"/>
                        <a:pt x="4155" y="3420"/>
                      </a:cubicBezTo>
                      <a:cubicBezTo>
                        <a:pt x="4134" y="3400"/>
                        <a:pt x="4114" y="3381"/>
                        <a:pt x="4093" y="3362"/>
                      </a:cubicBezTo>
                      <a:cubicBezTo>
                        <a:pt x="3833" y="3141"/>
                        <a:pt x="3443" y="2965"/>
                        <a:pt x="2958" y="2905"/>
                      </a:cubicBezTo>
                      <a:cubicBezTo>
                        <a:pt x="2851" y="2892"/>
                        <a:pt x="2745" y="2886"/>
                        <a:pt x="2641" y="2886"/>
                      </a:cubicBezTo>
                      <a:cubicBezTo>
                        <a:pt x="2276" y="2886"/>
                        <a:pt x="1933" y="2962"/>
                        <a:pt x="1658" y="3101"/>
                      </a:cubicBezTo>
                      <a:cubicBezTo>
                        <a:pt x="1288" y="3289"/>
                        <a:pt x="1045" y="3547"/>
                        <a:pt x="833" y="3790"/>
                      </a:cubicBezTo>
                      <a:cubicBezTo>
                        <a:pt x="593" y="4064"/>
                        <a:pt x="405" y="4349"/>
                        <a:pt x="257" y="4641"/>
                      </a:cubicBezTo>
                      <a:cubicBezTo>
                        <a:pt x="247" y="4658"/>
                        <a:pt x="9" y="6038"/>
                        <a:pt x="1" y="6055"/>
                      </a:cubicBezTo>
                      <a:lnTo>
                        <a:pt x="19658" y="4695"/>
                      </a:lnTo>
                      <a:lnTo>
                        <a:pt x="29700" y="6054"/>
                      </a:lnTo>
                      <a:cubicBezTo>
                        <a:pt x="29696" y="6035"/>
                        <a:pt x="29573" y="4657"/>
                        <a:pt x="29570" y="4640"/>
                      </a:cubicBezTo>
                      <a:cubicBezTo>
                        <a:pt x="29494" y="4348"/>
                        <a:pt x="29397" y="4061"/>
                        <a:pt x="29274" y="3789"/>
                      </a:cubicBezTo>
                      <a:cubicBezTo>
                        <a:pt x="29166" y="3545"/>
                        <a:pt x="29041" y="3286"/>
                        <a:pt x="28853" y="3100"/>
                      </a:cubicBezTo>
                      <a:cubicBezTo>
                        <a:pt x="28713" y="2960"/>
                        <a:pt x="28538" y="2885"/>
                        <a:pt x="28352" y="2885"/>
                      </a:cubicBezTo>
                      <a:cubicBezTo>
                        <a:pt x="28298" y="2885"/>
                        <a:pt x="28244" y="2891"/>
                        <a:pt x="28189" y="2904"/>
                      </a:cubicBezTo>
                      <a:cubicBezTo>
                        <a:pt x="27941" y="2962"/>
                        <a:pt x="27741" y="3140"/>
                        <a:pt x="27608" y="3361"/>
                      </a:cubicBezTo>
                      <a:cubicBezTo>
                        <a:pt x="27597" y="3379"/>
                        <a:pt x="27587" y="3399"/>
                        <a:pt x="27576" y="3419"/>
                      </a:cubicBezTo>
                      <a:cubicBezTo>
                        <a:pt x="27581" y="3052"/>
                        <a:pt x="27443" y="2687"/>
                        <a:pt x="27149" y="2465"/>
                      </a:cubicBezTo>
                      <a:cubicBezTo>
                        <a:pt x="26984" y="2341"/>
                        <a:pt x="26785" y="2274"/>
                        <a:pt x="26589" y="2274"/>
                      </a:cubicBezTo>
                      <a:cubicBezTo>
                        <a:pt x="26370" y="2274"/>
                        <a:pt x="26154" y="2357"/>
                        <a:pt x="25993" y="2536"/>
                      </a:cubicBezTo>
                      <a:cubicBezTo>
                        <a:pt x="25913" y="2624"/>
                        <a:pt x="25853" y="2728"/>
                        <a:pt x="25815" y="2841"/>
                      </a:cubicBezTo>
                      <a:cubicBezTo>
                        <a:pt x="25730" y="2645"/>
                        <a:pt x="25554" y="2492"/>
                        <a:pt x="25343" y="2468"/>
                      </a:cubicBezTo>
                      <a:cubicBezTo>
                        <a:pt x="25324" y="2466"/>
                        <a:pt x="25306" y="2465"/>
                        <a:pt x="25287" y="2465"/>
                      </a:cubicBezTo>
                      <a:cubicBezTo>
                        <a:pt x="25081" y="2465"/>
                        <a:pt x="24891" y="2594"/>
                        <a:pt x="24785" y="2775"/>
                      </a:cubicBezTo>
                      <a:cubicBezTo>
                        <a:pt x="24766" y="2218"/>
                        <a:pt x="24591" y="1655"/>
                        <a:pt x="24156" y="1301"/>
                      </a:cubicBezTo>
                      <a:cubicBezTo>
                        <a:pt x="23930" y="1117"/>
                        <a:pt x="23649" y="999"/>
                        <a:pt x="23360" y="997"/>
                      </a:cubicBezTo>
                      <a:cubicBezTo>
                        <a:pt x="23082" y="997"/>
                        <a:pt x="22820" y="1114"/>
                        <a:pt x="22628" y="1323"/>
                      </a:cubicBezTo>
                      <a:cubicBezTo>
                        <a:pt x="22487" y="1475"/>
                        <a:pt x="22392" y="1669"/>
                        <a:pt x="22365" y="1872"/>
                      </a:cubicBezTo>
                      <a:cubicBezTo>
                        <a:pt x="22322" y="1783"/>
                        <a:pt x="22269" y="1696"/>
                        <a:pt x="22212" y="1613"/>
                      </a:cubicBezTo>
                      <a:cubicBezTo>
                        <a:pt x="22113" y="1468"/>
                        <a:pt x="21995" y="1320"/>
                        <a:pt x="21831" y="1253"/>
                      </a:cubicBezTo>
                      <a:cubicBezTo>
                        <a:pt x="21783" y="1234"/>
                        <a:pt x="21734" y="1224"/>
                        <a:pt x="21686" y="1224"/>
                      </a:cubicBezTo>
                      <a:cubicBezTo>
                        <a:pt x="21590" y="1224"/>
                        <a:pt x="21499" y="1264"/>
                        <a:pt x="21427" y="1344"/>
                      </a:cubicBezTo>
                      <a:cubicBezTo>
                        <a:pt x="21423" y="1347"/>
                        <a:pt x="21419" y="1352"/>
                        <a:pt x="21417" y="1358"/>
                      </a:cubicBezTo>
                      <a:cubicBezTo>
                        <a:pt x="21362" y="957"/>
                        <a:pt x="21244" y="557"/>
                        <a:pt x="20891" y="338"/>
                      </a:cubicBezTo>
                      <a:cubicBezTo>
                        <a:pt x="20778" y="268"/>
                        <a:pt x="20650" y="228"/>
                        <a:pt x="20523" y="228"/>
                      </a:cubicBezTo>
                      <a:cubicBezTo>
                        <a:pt x="20443" y="228"/>
                        <a:pt x="20364" y="244"/>
                        <a:pt x="20288" y="278"/>
                      </a:cubicBezTo>
                      <a:cubicBezTo>
                        <a:pt x="20115" y="354"/>
                        <a:pt x="19992" y="505"/>
                        <a:pt x="19912" y="676"/>
                      </a:cubicBezTo>
                      <a:cubicBezTo>
                        <a:pt x="19908" y="685"/>
                        <a:pt x="19905" y="689"/>
                        <a:pt x="19904" y="689"/>
                      </a:cubicBezTo>
                      <a:cubicBezTo>
                        <a:pt x="19897" y="689"/>
                        <a:pt x="19979" y="454"/>
                        <a:pt x="19996" y="420"/>
                      </a:cubicBezTo>
                      <a:lnTo>
                        <a:pt x="19996" y="420"/>
                      </a:lnTo>
                      <a:cubicBezTo>
                        <a:pt x="19997" y="424"/>
                        <a:pt x="19997" y="427"/>
                        <a:pt x="19997" y="431"/>
                      </a:cubicBezTo>
                      <a:cubicBezTo>
                        <a:pt x="19999" y="420"/>
                        <a:pt x="20000" y="416"/>
                        <a:pt x="19999" y="416"/>
                      </a:cubicBezTo>
                      <a:lnTo>
                        <a:pt x="19999" y="416"/>
                      </a:lnTo>
                      <a:cubicBezTo>
                        <a:pt x="19999" y="416"/>
                        <a:pt x="19998" y="417"/>
                        <a:pt x="19996" y="420"/>
                      </a:cubicBezTo>
                      <a:lnTo>
                        <a:pt x="19996" y="420"/>
                      </a:lnTo>
                      <a:cubicBezTo>
                        <a:pt x="19996" y="411"/>
                        <a:pt x="19995" y="402"/>
                        <a:pt x="19995" y="392"/>
                      </a:cubicBezTo>
                      <a:cubicBezTo>
                        <a:pt x="19970" y="154"/>
                        <a:pt x="19765" y="1"/>
                        <a:pt x="19547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24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630" name="Google Shape;1630;p52"/>
              <p:cNvSpPr/>
              <p:nvPr/>
            </p:nvSpPr>
            <p:spPr>
              <a:xfrm>
                <a:off x="303900" y="1466725"/>
                <a:ext cx="882800" cy="158375"/>
              </a:xfrm>
              <a:custGeom>
                <a:avLst/>
                <a:gdLst/>
                <a:ahLst/>
                <a:cxnLst/>
                <a:rect l="l" t="t" r="r" b="b"/>
                <a:pathLst>
                  <a:path w="35312" h="6335" extrusionOk="0">
                    <a:moveTo>
                      <a:pt x="22337" y="1"/>
                    </a:moveTo>
                    <a:cubicBezTo>
                      <a:pt x="22281" y="1"/>
                      <a:pt x="22223" y="7"/>
                      <a:pt x="22164" y="20"/>
                    </a:cubicBezTo>
                    <a:cubicBezTo>
                      <a:pt x="21590" y="147"/>
                      <a:pt x="21128" y="524"/>
                      <a:pt x="20781" y="793"/>
                    </a:cubicBezTo>
                    <a:cubicBezTo>
                      <a:pt x="20150" y="1276"/>
                      <a:pt x="19947" y="1848"/>
                      <a:pt x="19877" y="2420"/>
                    </a:cubicBezTo>
                    <a:cubicBezTo>
                      <a:pt x="19872" y="2456"/>
                      <a:pt x="19842" y="2477"/>
                      <a:pt x="19812" y="2477"/>
                    </a:cubicBezTo>
                    <a:cubicBezTo>
                      <a:pt x="19791" y="2477"/>
                      <a:pt x="19771" y="2468"/>
                      <a:pt x="19756" y="2448"/>
                    </a:cubicBezTo>
                    <a:cubicBezTo>
                      <a:pt x="19724" y="2403"/>
                      <a:pt x="19687" y="2358"/>
                      <a:pt x="19645" y="2315"/>
                    </a:cubicBezTo>
                    <a:cubicBezTo>
                      <a:pt x="19481" y="2145"/>
                      <a:pt x="19230" y="1992"/>
                      <a:pt x="18883" y="1916"/>
                    </a:cubicBezTo>
                    <a:cubicBezTo>
                      <a:pt x="18727" y="1882"/>
                      <a:pt x="18565" y="1866"/>
                      <a:pt x="18403" y="1866"/>
                    </a:cubicBezTo>
                    <a:cubicBezTo>
                      <a:pt x="18144" y="1866"/>
                      <a:pt x="17885" y="1907"/>
                      <a:pt x="17656" y="1976"/>
                    </a:cubicBezTo>
                    <a:cubicBezTo>
                      <a:pt x="16938" y="2196"/>
                      <a:pt x="16697" y="2595"/>
                      <a:pt x="16587" y="2997"/>
                    </a:cubicBezTo>
                    <a:cubicBezTo>
                      <a:pt x="16579" y="2991"/>
                      <a:pt x="16573" y="2987"/>
                      <a:pt x="16566" y="2982"/>
                    </a:cubicBezTo>
                    <a:cubicBezTo>
                      <a:pt x="16420" y="2903"/>
                      <a:pt x="16234" y="2863"/>
                      <a:pt x="16039" y="2863"/>
                    </a:cubicBezTo>
                    <a:cubicBezTo>
                      <a:pt x="15942" y="2863"/>
                      <a:pt x="15843" y="2873"/>
                      <a:pt x="15746" y="2892"/>
                    </a:cubicBezTo>
                    <a:cubicBezTo>
                      <a:pt x="15413" y="2959"/>
                      <a:pt x="15171" y="3107"/>
                      <a:pt x="14969" y="3251"/>
                    </a:cubicBezTo>
                    <a:cubicBezTo>
                      <a:pt x="14884" y="3312"/>
                      <a:pt x="14802" y="3375"/>
                      <a:pt x="14731" y="3441"/>
                    </a:cubicBezTo>
                    <a:cubicBezTo>
                      <a:pt x="14718" y="3453"/>
                      <a:pt x="14702" y="3459"/>
                      <a:pt x="14686" y="3459"/>
                    </a:cubicBezTo>
                    <a:cubicBezTo>
                      <a:pt x="14662" y="3459"/>
                      <a:pt x="14638" y="3446"/>
                      <a:pt x="14627" y="3422"/>
                    </a:cubicBezTo>
                    <a:cubicBezTo>
                      <a:pt x="14545" y="3250"/>
                      <a:pt x="14367" y="3092"/>
                      <a:pt x="14124" y="2962"/>
                    </a:cubicBezTo>
                    <a:cubicBezTo>
                      <a:pt x="13735" y="2753"/>
                      <a:pt x="13203" y="2636"/>
                      <a:pt x="12638" y="2636"/>
                    </a:cubicBezTo>
                    <a:cubicBezTo>
                      <a:pt x="12050" y="2637"/>
                      <a:pt x="11480" y="2755"/>
                      <a:pt x="11021" y="2940"/>
                    </a:cubicBezTo>
                    <a:cubicBezTo>
                      <a:pt x="10198" y="3270"/>
                      <a:pt x="9831" y="3782"/>
                      <a:pt x="9756" y="4301"/>
                    </a:cubicBezTo>
                    <a:cubicBezTo>
                      <a:pt x="9751" y="4336"/>
                      <a:pt x="9722" y="4359"/>
                      <a:pt x="9691" y="4359"/>
                    </a:cubicBezTo>
                    <a:cubicBezTo>
                      <a:pt x="9679" y="4359"/>
                      <a:pt x="9667" y="4356"/>
                      <a:pt x="9656" y="4349"/>
                    </a:cubicBezTo>
                    <a:cubicBezTo>
                      <a:pt x="9430" y="4203"/>
                      <a:pt x="9086" y="4105"/>
                      <a:pt x="8719" y="4105"/>
                    </a:cubicBezTo>
                    <a:cubicBezTo>
                      <a:pt x="8683" y="4105"/>
                      <a:pt x="8647" y="4106"/>
                      <a:pt x="8611" y="4108"/>
                    </a:cubicBezTo>
                    <a:cubicBezTo>
                      <a:pt x="8219" y="4130"/>
                      <a:pt x="7891" y="4257"/>
                      <a:pt x="7703" y="4427"/>
                    </a:cubicBezTo>
                    <a:cubicBezTo>
                      <a:pt x="7690" y="4439"/>
                      <a:pt x="7674" y="4445"/>
                      <a:pt x="7658" y="4445"/>
                    </a:cubicBezTo>
                    <a:cubicBezTo>
                      <a:pt x="7640" y="4445"/>
                      <a:pt x="7621" y="4437"/>
                      <a:pt x="7607" y="4421"/>
                    </a:cubicBezTo>
                    <a:cubicBezTo>
                      <a:pt x="7531" y="4331"/>
                      <a:pt x="7423" y="4247"/>
                      <a:pt x="7289" y="4175"/>
                    </a:cubicBezTo>
                    <a:cubicBezTo>
                      <a:pt x="6962" y="3996"/>
                      <a:pt x="6524" y="3913"/>
                      <a:pt x="6080" y="3913"/>
                    </a:cubicBezTo>
                    <a:cubicBezTo>
                      <a:pt x="5681" y="3913"/>
                      <a:pt x="5277" y="3980"/>
                      <a:pt x="4942" y="4106"/>
                    </a:cubicBezTo>
                    <a:cubicBezTo>
                      <a:pt x="4344" y="4328"/>
                      <a:pt x="4065" y="4692"/>
                      <a:pt x="4074" y="5059"/>
                    </a:cubicBezTo>
                    <a:cubicBezTo>
                      <a:pt x="4054" y="5039"/>
                      <a:pt x="4033" y="5019"/>
                      <a:pt x="4009" y="5000"/>
                    </a:cubicBezTo>
                    <a:cubicBezTo>
                      <a:pt x="3741" y="4779"/>
                      <a:pt x="3334" y="4603"/>
                      <a:pt x="2831" y="4544"/>
                    </a:cubicBezTo>
                    <a:cubicBezTo>
                      <a:pt x="2720" y="4531"/>
                      <a:pt x="2609" y="4525"/>
                      <a:pt x="2500" y="4525"/>
                    </a:cubicBezTo>
                    <a:cubicBezTo>
                      <a:pt x="2122" y="4525"/>
                      <a:pt x="1767" y="4601"/>
                      <a:pt x="1482" y="4740"/>
                    </a:cubicBezTo>
                    <a:cubicBezTo>
                      <a:pt x="1098" y="4927"/>
                      <a:pt x="846" y="5186"/>
                      <a:pt x="625" y="5428"/>
                    </a:cubicBezTo>
                    <a:cubicBezTo>
                      <a:pt x="376" y="5703"/>
                      <a:pt x="180" y="5988"/>
                      <a:pt x="26" y="6279"/>
                    </a:cubicBezTo>
                    <a:cubicBezTo>
                      <a:pt x="17" y="6297"/>
                      <a:pt x="10" y="6315"/>
                      <a:pt x="1" y="6333"/>
                    </a:cubicBezTo>
                    <a:lnTo>
                      <a:pt x="35248" y="6333"/>
                    </a:lnTo>
                    <a:lnTo>
                      <a:pt x="35248" y="6335"/>
                    </a:lnTo>
                    <a:cubicBezTo>
                      <a:pt x="35278" y="6297"/>
                      <a:pt x="35283" y="6288"/>
                      <a:pt x="35312" y="6251"/>
                    </a:cubicBezTo>
                    <a:cubicBezTo>
                      <a:pt x="35234" y="5969"/>
                      <a:pt x="35136" y="5695"/>
                      <a:pt x="35014" y="5430"/>
                    </a:cubicBezTo>
                    <a:cubicBezTo>
                      <a:pt x="34902" y="5188"/>
                      <a:pt x="34772" y="4928"/>
                      <a:pt x="34576" y="4741"/>
                    </a:cubicBezTo>
                    <a:cubicBezTo>
                      <a:pt x="34430" y="4602"/>
                      <a:pt x="34248" y="4526"/>
                      <a:pt x="34055" y="4526"/>
                    </a:cubicBezTo>
                    <a:cubicBezTo>
                      <a:pt x="33999" y="4526"/>
                      <a:pt x="33943" y="4532"/>
                      <a:pt x="33886" y="4545"/>
                    </a:cubicBezTo>
                    <a:cubicBezTo>
                      <a:pt x="33629" y="4603"/>
                      <a:pt x="33421" y="4781"/>
                      <a:pt x="33284" y="5002"/>
                    </a:cubicBezTo>
                    <a:cubicBezTo>
                      <a:pt x="33272" y="5020"/>
                      <a:pt x="33262" y="5040"/>
                      <a:pt x="33251" y="5060"/>
                    </a:cubicBezTo>
                    <a:cubicBezTo>
                      <a:pt x="33256" y="4693"/>
                      <a:pt x="33112" y="4328"/>
                      <a:pt x="32807" y="4107"/>
                    </a:cubicBezTo>
                    <a:cubicBezTo>
                      <a:pt x="32635" y="3982"/>
                      <a:pt x="32428" y="3915"/>
                      <a:pt x="32224" y="3915"/>
                    </a:cubicBezTo>
                    <a:cubicBezTo>
                      <a:pt x="31997" y="3915"/>
                      <a:pt x="31773" y="3998"/>
                      <a:pt x="31606" y="4177"/>
                    </a:cubicBezTo>
                    <a:cubicBezTo>
                      <a:pt x="31554" y="4233"/>
                      <a:pt x="31508" y="4296"/>
                      <a:pt x="31472" y="4364"/>
                    </a:cubicBezTo>
                    <a:cubicBezTo>
                      <a:pt x="31459" y="4389"/>
                      <a:pt x="31436" y="4401"/>
                      <a:pt x="31412" y="4401"/>
                    </a:cubicBezTo>
                    <a:cubicBezTo>
                      <a:pt x="31393" y="4401"/>
                      <a:pt x="31373" y="4392"/>
                      <a:pt x="31360" y="4374"/>
                    </a:cubicBezTo>
                    <a:cubicBezTo>
                      <a:pt x="31262" y="4231"/>
                      <a:pt x="31108" y="4128"/>
                      <a:pt x="30931" y="4110"/>
                    </a:cubicBezTo>
                    <a:cubicBezTo>
                      <a:pt x="30911" y="4108"/>
                      <a:pt x="30892" y="4107"/>
                      <a:pt x="30873" y="4107"/>
                    </a:cubicBezTo>
                    <a:cubicBezTo>
                      <a:pt x="30714" y="4107"/>
                      <a:pt x="30563" y="4178"/>
                      <a:pt x="30451" y="4288"/>
                    </a:cubicBezTo>
                    <a:cubicBezTo>
                      <a:pt x="30438" y="4301"/>
                      <a:pt x="30421" y="4307"/>
                      <a:pt x="30405" y="4307"/>
                    </a:cubicBezTo>
                    <a:cubicBezTo>
                      <a:pt x="30374" y="4307"/>
                      <a:pt x="30343" y="4284"/>
                      <a:pt x="30340" y="4249"/>
                    </a:cubicBezTo>
                    <a:cubicBezTo>
                      <a:pt x="30293" y="3748"/>
                      <a:pt x="30104" y="3260"/>
                      <a:pt x="29698" y="2941"/>
                    </a:cubicBezTo>
                    <a:cubicBezTo>
                      <a:pt x="29463" y="2756"/>
                      <a:pt x="29172" y="2638"/>
                      <a:pt x="28872" y="2637"/>
                    </a:cubicBezTo>
                    <a:cubicBezTo>
                      <a:pt x="28583" y="2637"/>
                      <a:pt x="28311" y="2754"/>
                      <a:pt x="28111" y="2963"/>
                    </a:cubicBezTo>
                    <a:cubicBezTo>
                      <a:pt x="28003" y="3075"/>
                      <a:pt x="27921" y="3209"/>
                      <a:pt x="27874" y="3354"/>
                    </a:cubicBezTo>
                    <a:cubicBezTo>
                      <a:pt x="27865" y="3383"/>
                      <a:pt x="27839" y="3398"/>
                      <a:pt x="27812" y="3398"/>
                    </a:cubicBezTo>
                    <a:cubicBezTo>
                      <a:pt x="27791" y="3398"/>
                      <a:pt x="27769" y="3388"/>
                      <a:pt x="27756" y="3367"/>
                    </a:cubicBezTo>
                    <a:cubicBezTo>
                      <a:pt x="27732" y="3328"/>
                      <a:pt x="27706" y="3291"/>
                      <a:pt x="27678" y="3253"/>
                    </a:cubicBezTo>
                    <a:cubicBezTo>
                      <a:pt x="27575" y="3107"/>
                      <a:pt x="27453" y="2961"/>
                      <a:pt x="27281" y="2893"/>
                    </a:cubicBezTo>
                    <a:cubicBezTo>
                      <a:pt x="27231" y="2874"/>
                      <a:pt x="27181" y="2864"/>
                      <a:pt x="27131" y="2864"/>
                    </a:cubicBezTo>
                    <a:cubicBezTo>
                      <a:pt x="27032" y="2864"/>
                      <a:pt x="26937" y="2903"/>
                      <a:pt x="26862" y="2983"/>
                    </a:cubicBezTo>
                    <a:cubicBezTo>
                      <a:pt x="26858" y="2987"/>
                      <a:pt x="26855" y="2992"/>
                      <a:pt x="26851" y="2998"/>
                    </a:cubicBezTo>
                    <a:cubicBezTo>
                      <a:pt x="26795" y="2596"/>
                      <a:pt x="26672" y="2197"/>
                      <a:pt x="26304" y="1977"/>
                    </a:cubicBezTo>
                    <a:cubicBezTo>
                      <a:pt x="26188" y="1908"/>
                      <a:pt x="26056" y="1868"/>
                      <a:pt x="25923" y="1868"/>
                    </a:cubicBezTo>
                    <a:cubicBezTo>
                      <a:pt x="25840" y="1868"/>
                      <a:pt x="25757" y="1884"/>
                      <a:pt x="25677" y="1918"/>
                    </a:cubicBezTo>
                    <a:cubicBezTo>
                      <a:pt x="25500" y="1993"/>
                      <a:pt x="25372" y="2146"/>
                      <a:pt x="25288" y="2316"/>
                    </a:cubicBezTo>
                    <a:cubicBezTo>
                      <a:pt x="25288" y="2317"/>
                      <a:pt x="25287" y="2317"/>
                      <a:pt x="25287" y="2318"/>
                    </a:cubicBezTo>
                    <a:cubicBezTo>
                      <a:pt x="25274" y="2344"/>
                      <a:pt x="25250" y="2356"/>
                      <a:pt x="25227" y="2356"/>
                    </a:cubicBezTo>
                    <a:cubicBezTo>
                      <a:pt x="25195" y="2356"/>
                      <a:pt x="25164" y="2335"/>
                      <a:pt x="25161" y="2296"/>
                    </a:cubicBezTo>
                    <a:cubicBezTo>
                      <a:pt x="25118" y="1766"/>
                      <a:pt x="25007" y="1243"/>
                      <a:pt x="24708" y="793"/>
                    </a:cubicBezTo>
                    <a:cubicBezTo>
                      <a:pt x="24530" y="524"/>
                      <a:pt x="24321" y="182"/>
                      <a:pt x="23999" y="152"/>
                    </a:cubicBezTo>
                    <a:cubicBezTo>
                      <a:pt x="23984" y="150"/>
                      <a:pt x="23969" y="150"/>
                      <a:pt x="23954" y="150"/>
                    </a:cubicBezTo>
                    <a:cubicBezTo>
                      <a:pt x="23582" y="150"/>
                      <a:pt x="23327" y="567"/>
                      <a:pt x="23327" y="567"/>
                    </a:cubicBezTo>
                    <a:cubicBezTo>
                      <a:pt x="23327" y="567"/>
                      <a:pt x="22890" y="1"/>
                      <a:pt x="22337" y="1"/>
                    </a:cubicBezTo>
                    <a:close/>
                  </a:path>
                </a:pathLst>
              </a:custGeom>
              <a:solidFill>
                <a:srgbClr val="A8A5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631" name="Google Shape;1631;p52"/>
              <p:cNvGrpSpPr/>
              <p:nvPr/>
            </p:nvGrpSpPr>
            <p:grpSpPr>
              <a:xfrm>
                <a:off x="447411" y="1494980"/>
                <a:ext cx="662950" cy="120925"/>
                <a:chOff x="511775" y="1741350"/>
                <a:chExt cx="662950" cy="120925"/>
              </a:xfrm>
            </p:grpSpPr>
            <p:grpSp>
              <p:nvGrpSpPr>
                <p:cNvPr id="1632" name="Google Shape;1632;p52"/>
                <p:cNvGrpSpPr/>
                <p:nvPr/>
              </p:nvGrpSpPr>
              <p:grpSpPr>
                <a:xfrm>
                  <a:off x="511775" y="1741350"/>
                  <a:ext cx="662950" cy="120925"/>
                  <a:chOff x="587975" y="1817550"/>
                  <a:chExt cx="662950" cy="120925"/>
                </a:xfrm>
              </p:grpSpPr>
              <p:sp>
                <p:nvSpPr>
                  <p:cNvPr id="1633" name="Google Shape;1633;p52"/>
                  <p:cNvSpPr/>
                  <p:nvPr/>
                </p:nvSpPr>
                <p:spPr>
                  <a:xfrm>
                    <a:off x="1093050" y="1914325"/>
                    <a:ext cx="2750" cy="17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0" h="709" extrusionOk="0">
                        <a:moveTo>
                          <a:pt x="40" y="0"/>
                        </a:moveTo>
                        <a:cubicBezTo>
                          <a:pt x="26" y="0"/>
                          <a:pt x="13" y="7"/>
                          <a:pt x="10" y="23"/>
                        </a:cubicBezTo>
                        <a:cubicBezTo>
                          <a:pt x="1" y="75"/>
                          <a:pt x="4" y="129"/>
                          <a:pt x="5" y="182"/>
                        </a:cubicBezTo>
                        <a:cubicBezTo>
                          <a:pt x="5" y="238"/>
                          <a:pt x="6" y="296"/>
                          <a:pt x="8" y="352"/>
                        </a:cubicBezTo>
                        <a:cubicBezTo>
                          <a:pt x="9" y="406"/>
                          <a:pt x="10" y="462"/>
                          <a:pt x="11" y="516"/>
                        </a:cubicBezTo>
                        <a:cubicBezTo>
                          <a:pt x="11" y="543"/>
                          <a:pt x="13" y="570"/>
                          <a:pt x="14" y="597"/>
                        </a:cubicBezTo>
                        <a:cubicBezTo>
                          <a:pt x="15" y="625"/>
                          <a:pt x="14" y="655"/>
                          <a:pt x="25" y="683"/>
                        </a:cubicBezTo>
                        <a:cubicBezTo>
                          <a:pt x="31" y="700"/>
                          <a:pt x="46" y="709"/>
                          <a:pt x="61" y="709"/>
                        </a:cubicBezTo>
                        <a:cubicBezTo>
                          <a:pt x="75" y="709"/>
                          <a:pt x="88" y="700"/>
                          <a:pt x="94" y="683"/>
                        </a:cubicBezTo>
                        <a:cubicBezTo>
                          <a:pt x="109" y="632"/>
                          <a:pt x="99" y="571"/>
                          <a:pt x="97" y="521"/>
                        </a:cubicBezTo>
                        <a:cubicBezTo>
                          <a:pt x="96" y="464"/>
                          <a:pt x="93" y="407"/>
                          <a:pt x="92" y="351"/>
                        </a:cubicBezTo>
                        <a:cubicBezTo>
                          <a:pt x="91" y="297"/>
                          <a:pt x="88" y="241"/>
                          <a:pt x="85" y="188"/>
                        </a:cubicBezTo>
                        <a:cubicBezTo>
                          <a:pt x="82" y="133"/>
                          <a:pt x="83" y="75"/>
                          <a:pt x="71" y="23"/>
                        </a:cubicBezTo>
                        <a:cubicBezTo>
                          <a:pt x="68" y="8"/>
                          <a:pt x="54" y="0"/>
                          <a:pt x="40" y="0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34" name="Google Shape;1634;p52"/>
                  <p:cNvSpPr/>
                  <p:nvPr/>
                </p:nvSpPr>
                <p:spPr>
                  <a:xfrm>
                    <a:off x="1098775" y="1923575"/>
                    <a:ext cx="2075" cy="9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3" h="386" extrusionOk="0">
                        <a:moveTo>
                          <a:pt x="50" y="0"/>
                        </a:moveTo>
                        <a:cubicBezTo>
                          <a:pt x="34" y="0"/>
                          <a:pt x="16" y="11"/>
                          <a:pt x="14" y="32"/>
                        </a:cubicBezTo>
                        <a:cubicBezTo>
                          <a:pt x="12" y="87"/>
                          <a:pt x="9" y="139"/>
                          <a:pt x="7" y="194"/>
                        </a:cubicBezTo>
                        <a:cubicBezTo>
                          <a:pt x="4" y="248"/>
                          <a:pt x="1" y="300"/>
                          <a:pt x="4" y="355"/>
                        </a:cubicBezTo>
                        <a:cubicBezTo>
                          <a:pt x="6" y="370"/>
                          <a:pt x="14" y="383"/>
                          <a:pt x="32" y="385"/>
                        </a:cubicBezTo>
                        <a:cubicBezTo>
                          <a:pt x="33" y="385"/>
                          <a:pt x="33" y="385"/>
                          <a:pt x="34" y="385"/>
                        </a:cubicBezTo>
                        <a:cubicBezTo>
                          <a:pt x="47" y="385"/>
                          <a:pt x="63" y="377"/>
                          <a:pt x="65" y="362"/>
                        </a:cubicBezTo>
                        <a:cubicBezTo>
                          <a:pt x="74" y="308"/>
                          <a:pt x="75" y="252"/>
                          <a:pt x="76" y="196"/>
                        </a:cubicBezTo>
                        <a:cubicBezTo>
                          <a:pt x="78" y="143"/>
                          <a:pt x="80" y="87"/>
                          <a:pt x="81" y="32"/>
                        </a:cubicBezTo>
                        <a:cubicBezTo>
                          <a:pt x="83" y="11"/>
                          <a:pt x="67" y="0"/>
                          <a:pt x="50" y="0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35" name="Google Shape;1635;p52"/>
                  <p:cNvSpPr/>
                  <p:nvPr/>
                </p:nvSpPr>
                <p:spPr>
                  <a:xfrm>
                    <a:off x="1107625" y="1918950"/>
                    <a:ext cx="3200" cy="19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" h="781" extrusionOk="0">
                        <a:moveTo>
                          <a:pt x="80" y="1"/>
                        </a:moveTo>
                        <a:cubicBezTo>
                          <a:pt x="65" y="1"/>
                          <a:pt x="51" y="9"/>
                          <a:pt x="48" y="29"/>
                        </a:cubicBezTo>
                        <a:cubicBezTo>
                          <a:pt x="30" y="153"/>
                          <a:pt x="15" y="278"/>
                          <a:pt x="9" y="403"/>
                        </a:cubicBezTo>
                        <a:cubicBezTo>
                          <a:pt x="6" y="465"/>
                          <a:pt x="4" y="527"/>
                          <a:pt x="5" y="591"/>
                        </a:cubicBezTo>
                        <a:cubicBezTo>
                          <a:pt x="5" y="649"/>
                          <a:pt x="1" y="715"/>
                          <a:pt x="30" y="768"/>
                        </a:cubicBezTo>
                        <a:cubicBezTo>
                          <a:pt x="34" y="777"/>
                          <a:pt x="42" y="780"/>
                          <a:pt x="50" y="780"/>
                        </a:cubicBezTo>
                        <a:cubicBezTo>
                          <a:pt x="60" y="780"/>
                          <a:pt x="71" y="773"/>
                          <a:pt x="76" y="762"/>
                        </a:cubicBezTo>
                        <a:cubicBezTo>
                          <a:pt x="97" y="707"/>
                          <a:pt x="87" y="645"/>
                          <a:pt x="86" y="588"/>
                        </a:cubicBezTo>
                        <a:cubicBezTo>
                          <a:pt x="85" y="530"/>
                          <a:pt x="86" y="470"/>
                          <a:pt x="88" y="410"/>
                        </a:cubicBezTo>
                        <a:cubicBezTo>
                          <a:pt x="94" y="288"/>
                          <a:pt x="106" y="169"/>
                          <a:pt x="123" y="50"/>
                        </a:cubicBezTo>
                        <a:cubicBezTo>
                          <a:pt x="128" y="20"/>
                          <a:pt x="103" y="1"/>
                          <a:pt x="80" y="1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36" name="Google Shape;1636;p52"/>
                  <p:cNvSpPr/>
                  <p:nvPr/>
                </p:nvSpPr>
                <p:spPr>
                  <a:xfrm>
                    <a:off x="1165400" y="1877600"/>
                    <a:ext cx="4875" cy="11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5" h="463" extrusionOk="0">
                        <a:moveTo>
                          <a:pt x="37" y="1"/>
                        </a:moveTo>
                        <a:cubicBezTo>
                          <a:pt x="25" y="1"/>
                          <a:pt x="12" y="10"/>
                          <a:pt x="8" y="23"/>
                        </a:cubicBezTo>
                        <a:cubicBezTo>
                          <a:pt x="0" y="41"/>
                          <a:pt x="5" y="64"/>
                          <a:pt x="9" y="82"/>
                        </a:cubicBezTo>
                        <a:cubicBezTo>
                          <a:pt x="11" y="102"/>
                          <a:pt x="15" y="123"/>
                          <a:pt x="19" y="142"/>
                        </a:cubicBezTo>
                        <a:cubicBezTo>
                          <a:pt x="26" y="179"/>
                          <a:pt x="35" y="218"/>
                          <a:pt x="47" y="255"/>
                        </a:cubicBezTo>
                        <a:cubicBezTo>
                          <a:pt x="59" y="292"/>
                          <a:pt x="70" y="328"/>
                          <a:pt x="85" y="364"/>
                        </a:cubicBezTo>
                        <a:cubicBezTo>
                          <a:pt x="92" y="384"/>
                          <a:pt x="100" y="402"/>
                          <a:pt x="111" y="421"/>
                        </a:cubicBezTo>
                        <a:cubicBezTo>
                          <a:pt x="119" y="438"/>
                          <a:pt x="128" y="458"/>
                          <a:pt x="150" y="462"/>
                        </a:cubicBezTo>
                        <a:cubicBezTo>
                          <a:pt x="152" y="462"/>
                          <a:pt x="154" y="463"/>
                          <a:pt x="157" y="463"/>
                        </a:cubicBezTo>
                        <a:cubicBezTo>
                          <a:pt x="167" y="463"/>
                          <a:pt x="176" y="459"/>
                          <a:pt x="181" y="449"/>
                        </a:cubicBezTo>
                        <a:cubicBezTo>
                          <a:pt x="194" y="430"/>
                          <a:pt x="186" y="412"/>
                          <a:pt x="180" y="391"/>
                        </a:cubicBezTo>
                        <a:cubicBezTo>
                          <a:pt x="174" y="372"/>
                          <a:pt x="167" y="354"/>
                          <a:pt x="160" y="336"/>
                        </a:cubicBezTo>
                        <a:cubicBezTo>
                          <a:pt x="148" y="301"/>
                          <a:pt x="134" y="266"/>
                          <a:pt x="123" y="230"/>
                        </a:cubicBezTo>
                        <a:cubicBezTo>
                          <a:pt x="112" y="194"/>
                          <a:pt x="101" y="159"/>
                          <a:pt x="91" y="123"/>
                        </a:cubicBezTo>
                        <a:cubicBezTo>
                          <a:pt x="86" y="104"/>
                          <a:pt x="81" y="85"/>
                          <a:pt x="77" y="65"/>
                        </a:cubicBezTo>
                        <a:cubicBezTo>
                          <a:pt x="71" y="44"/>
                          <a:pt x="69" y="27"/>
                          <a:pt x="55" y="9"/>
                        </a:cubicBezTo>
                        <a:cubicBezTo>
                          <a:pt x="50" y="3"/>
                          <a:pt x="44" y="1"/>
                          <a:pt x="37" y="1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37" name="Google Shape;1637;p52"/>
                  <p:cNvSpPr/>
                  <p:nvPr/>
                </p:nvSpPr>
                <p:spPr>
                  <a:xfrm>
                    <a:off x="1171425" y="1878600"/>
                    <a:ext cx="3775" cy="11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1" h="453" extrusionOk="0">
                        <a:moveTo>
                          <a:pt x="42" y="1"/>
                        </a:moveTo>
                        <a:cubicBezTo>
                          <a:pt x="26" y="1"/>
                          <a:pt x="9" y="9"/>
                          <a:pt x="7" y="26"/>
                        </a:cubicBezTo>
                        <a:cubicBezTo>
                          <a:pt x="1" y="61"/>
                          <a:pt x="5" y="100"/>
                          <a:pt x="8" y="134"/>
                        </a:cubicBezTo>
                        <a:cubicBezTo>
                          <a:pt x="11" y="170"/>
                          <a:pt x="16" y="207"/>
                          <a:pt x="23" y="243"/>
                        </a:cubicBezTo>
                        <a:cubicBezTo>
                          <a:pt x="31" y="278"/>
                          <a:pt x="38" y="313"/>
                          <a:pt x="49" y="346"/>
                        </a:cubicBezTo>
                        <a:cubicBezTo>
                          <a:pt x="62" y="380"/>
                          <a:pt x="73" y="417"/>
                          <a:pt x="98" y="444"/>
                        </a:cubicBezTo>
                        <a:cubicBezTo>
                          <a:pt x="103" y="450"/>
                          <a:pt x="111" y="453"/>
                          <a:pt x="118" y="453"/>
                        </a:cubicBezTo>
                        <a:cubicBezTo>
                          <a:pt x="134" y="453"/>
                          <a:pt x="151" y="440"/>
                          <a:pt x="149" y="422"/>
                        </a:cubicBezTo>
                        <a:cubicBezTo>
                          <a:pt x="145" y="390"/>
                          <a:pt x="133" y="358"/>
                          <a:pt x="122" y="327"/>
                        </a:cubicBezTo>
                        <a:cubicBezTo>
                          <a:pt x="111" y="293"/>
                          <a:pt x="103" y="261"/>
                          <a:pt x="97" y="227"/>
                        </a:cubicBezTo>
                        <a:cubicBezTo>
                          <a:pt x="89" y="196"/>
                          <a:pt x="84" y="164"/>
                          <a:pt x="82" y="132"/>
                        </a:cubicBezTo>
                        <a:cubicBezTo>
                          <a:pt x="79" y="97"/>
                          <a:pt x="81" y="61"/>
                          <a:pt x="76" y="26"/>
                        </a:cubicBezTo>
                        <a:cubicBezTo>
                          <a:pt x="73" y="9"/>
                          <a:pt x="58" y="1"/>
                          <a:pt x="42" y="1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38" name="Google Shape;1638;p52"/>
                  <p:cNvSpPr/>
                  <p:nvPr/>
                </p:nvSpPr>
                <p:spPr>
                  <a:xfrm>
                    <a:off x="1178125" y="1872525"/>
                    <a:ext cx="4700" cy="19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8" h="797" extrusionOk="0">
                        <a:moveTo>
                          <a:pt x="139" y="0"/>
                        </a:moveTo>
                        <a:cubicBezTo>
                          <a:pt x="124" y="0"/>
                          <a:pt x="109" y="9"/>
                          <a:pt x="105" y="30"/>
                        </a:cubicBezTo>
                        <a:cubicBezTo>
                          <a:pt x="79" y="156"/>
                          <a:pt x="59" y="283"/>
                          <a:pt x="43" y="411"/>
                        </a:cubicBezTo>
                        <a:cubicBezTo>
                          <a:pt x="36" y="475"/>
                          <a:pt x="28" y="540"/>
                          <a:pt x="23" y="604"/>
                        </a:cubicBezTo>
                        <a:cubicBezTo>
                          <a:pt x="18" y="660"/>
                          <a:pt x="1" y="735"/>
                          <a:pt x="35" y="784"/>
                        </a:cubicBezTo>
                        <a:cubicBezTo>
                          <a:pt x="39" y="791"/>
                          <a:pt x="49" y="796"/>
                          <a:pt x="58" y="796"/>
                        </a:cubicBezTo>
                        <a:cubicBezTo>
                          <a:pt x="64" y="796"/>
                          <a:pt x="69" y="794"/>
                          <a:pt x="73" y="789"/>
                        </a:cubicBezTo>
                        <a:cubicBezTo>
                          <a:pt x="112" y="742"/>
                          <a:pt x="104" y="675"/>
                          <a:pt x="108" y="619"/>
                        </a:cubicBezTo>
                        <a:cubicBezTo>
                          <a:pt x="113" y="557"/>
                          <a:pt x="118" y="494"/>
                          <a:pt x="125" y="432"/>
                        </a:cubicBezTo>
                        <a:cubicBezTo>
                          <a:pt x="139" y="304"/>
                          <a:pt x="159" y="176"/>
                          <a:pt x="181" y="50"/>
                        </a:cubicBezTo>
                        <a:cubicBezTo>
                          <a:pt x="188" y="20"/>
                          <a:pt x="163" y="0"/>
                          <a:pt x="139" y="0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39" name="Google Shape;1639;p52"/>
                  <p:cNvSpPr/>
                  <p:nvPr/>
                </p:nvSpPr>
                <p:spPr>
                  <a:xfrm>
                    <a:off x="1233375" y="1924450"/>
                    <a:ext cx="2375" cy="13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" h="522" extrusionOk="0">
                        <a:moveTo>
                          <a:pt x="41" y="0"/>
                        </a:moveTo>
                        <a:cubicBezTo>
                          <a:pt x="26" y="0"/>
                          <a:pt x="12" y="9"/>
                          <a:pt x="8" y="26"/>
                        </a:cubicBezTo>
                        <a:cubicBezTo>
                          <a:pt x="0" y="49"/>
                          <a:pt x="3" y="75"/>
                          <a:pt x="5" y="99"/>
                        </a:cubicBezTo>
                        <a:cubicBezTo>
                          <a:pt x="5" y="120"/>
                          <a:pt x="5" y="142"/>
                          <a:pt x="6" y="162"/>
                        </a:cubicBezTo>
                        <a:cubicBezTo>
                          <a:pt x="6" y="206"/>
                          <a:pt x="8" y="248"/>
                          <a:pt x="8" y="290"/>
                        </a:cubicBezTo>
                        <a:cubicBezTo>
                          <a:pt x="8" y="335"/>
                          <a:pt x="9" y="381"/>
                          <a:pt x="9" y="427"/>
                        </a:cubicBezTo>
                        <a:cubicBezTo>
                          <a:pt x="9" y="456"/>
                          <a:pt x="8" y="521"/>
                          <a:pt x="50" y="521"/>
                        </a:cubicBezTo>
                        <a:cubicBezTo>
                          <a:pt x="50" y="521"/>
                          <a:pt x="51" y="521"/>
                          <a:pt x="51" y="521"/>
                        </a:cubicBezTo>
                        <a:cubicBezTo>
                          <a:pt x="94" y="521"/>
                          <a:pt x="90" y="456"/>
                          <a:pt x="90" y="427"/>
                        </a:cubicBezTo>
                        <a:cubicBezTo>
                          <a:pt x="89" y="382"/>
                          <a:pt x="87" y="337"/>
                          <a:pt x="86" y="290"/>
                        </a:cubicBezTo>
                        <a:lnTo>
                          <a:pt x="82" y="162"/>
                        </a:lnTo>
                        <a:lnTo>
                          <a:pt x="81" y="99"/>
                        </a:lnTo>
                        <a:cubicBezTo>
                          <a:pt x="80" y="77"/>
                          <a:pt x="82" y="49"/>
                          <a:pt x="76" y="26"/>
                        </a:cubicBezTo>
                        <a:cubicBezTo>
                          <a:pt x="70" y="9"/>
                          <a:pt x="56" y="0"/>
                          <a:pt x="41" y="0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40" name="Google Shape;1640;p52"/>
                  <p:cNvSpPr/>
                  <p:nvPr/>
                </p:nvSpPr>
                <p:spPr>
                  <a:xfrm>
                    <a:off x="1240900" y="1919175"/>
                    <a:ext cx="2950" cy="13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8" h="545" extrusionOk="0">
                        <a:moveTo>
                          <a:pt x="79" y="1"/>
                        </a:moveTo>
                        <a:cubicBezTo>
                          <a:pt x="59" y="1"/>
                          <a:pt x="39" y="13"/>
                          <a:pt x="37" y="38"/>
                        </a:cubicBezTo>
                        <a:cubicBezTo>
                          <a:pt x="30" y="120"/>
                          <a:pt x="22" y="203"/>
                          <a:pt x="16" y="286"/>
                        </a:cubicBezTo>
                        <a:cubicBezTo>
                          <a:pt x="12" y="326"/>
                          <a:pt x="8" y="367"/>
                          <a:pt x="7" y="407"/>
                        </a:cubicBezTo>
                        <a:cubicBezTo>
                          <a:pt x="6" y="428"/>
                          <a:pt x="5" y="447"/>
                          <a:pt x="5" y="467"/>
                        </a:cubicBezTo>
                        <a:cubicBezTo>
                          <a:pt x="5" y="490"/>
                          <a:pt x="1" y="511"/>
                          <a:pt x="13" y="530"/>
                        </a:cubicBezTo>
                        <a:cubicBezTo>
                          <a:pt x="20" y="539"/>
                          <a:pt x="31" y="544"/>
                          <a:pt x="41" y="544"/>
                        </a:cubicBezTo>
                        <a:cubicBezTo>
                          <a:pt x="48" y="544"/>
                          <a:pt x="55" y="542"/>
                          <a:pt x="61" y="536"/>
                        </a:cubicBezTo>
                        <a:cubicBezTo>
                          <a:pt x="78" y="519"/>
                          <a:pt x="78" y="500"/>
                          <a:pt x="80" y="478"/>
                        </a:cubicBezTo>
                        <a:lnTo>
                          <a:pt x="88" y="412"/>
                        </a:lnTo>
                        <a:cubicBezTo>
                          <a:pt x="92" y="372"/>
                          <a:pt x="94" y="331"/>
                          <a:pt x="99" y="291"/>
                        </a:cubicBezTo>
                        <a:cubicBezTo>
                          <a:pt x="105" y="207"/>
                          <a:pt x="111" y="122"/>
                          <a:pt x="116" y="38"/>
                        </a:cubicBezTo>
                        <a:cubicBezTo>
                          <a:pt x="118" y="13"/>
                          <a:pt x="99" y="1"/>
                          <a:pt x="79" y="1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41" name="Google Shape;1641;p52"/>
                  <p:cNvSpPr/>
                  <p:nvPr/>
                </p:nvSpPr>
                <p:spPr>
                  <a:xfrm>
                    <a:off x="1246600" y="1926175"/>
                    <a:ext cx="4325" cy="114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3" h="458" extrusionOk="0">
                        <a:moveTo>
                          <a:pt x="122" y="1"/>
                        </a:moveTo>
                        <a:cubicBezTo>
                          <a:pt x="106" y="1"/>
                          <a:pt x="91" y="10"/>
                          <a:pt x="86" y="30"/>
                        </a:cubicBezTo>
                        <a:cubicBezTo>
                          <a:pt x="71" y="98"/>
                          <a:pt x="56" y="167"/>
                          <a:pt x="41" y="237"/>
                        </a:cubicBezTo>
                        <a:cubicBezTo>
                          <a:pt x="33" y="271"/>
                          <a:pt x="26" y="304"/>
                          <a:pt x="20" y="339"/>
                        </a:cubicBezTo>
                        <a:cubicBezTo>
                          <a:pt x="14" y="370"/>
                          <a:pt x="1" y="416"/>
                          <a:pt x="17" y="444"/>
                        </a:cubicBezTo>
                        <a:cubicBezTo>
                          <a:pt x="22" y="452"/>
                          <a:pt x="31" y="457"/>
                          <a:pt x="40" y="457"/>
                        </a:cubicBezTo>
                        <a:cubicBezTo>
                          <a:pt x="44" y="457"/>
                          <a:pt x="49" y="456"/>
                          <a:pt x="52" y="453"/>
                        </a:cubicBezTo>
                        <a:cubicBezTo>
                          <a:pt x="79" y="434"/>
                          <a:pt x="87" y="390"/>
                          <a:pt x="94" y="359"/>
                        </a:cubicBezTo>
                        <a:lnTo>
                          <a:pt x="118" y="258"/>
                        </a:lnTo>
                        <a:lnTo>
                          <a:pt x="165" y="54"/>
                        </a:lnTo>
                        <a:cubicBezTo>
                          <a:pt x="172" y="22"/>
                          <a:pt x="146" y="1"/>
                          <a:pt x="122" y="1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42" name="Google Shape;1642;p52"/>
                  <p:cNvSpPr/>
                  <p:nvPr/>
                </p:nvSpPr>
                <p:spPr>
                  <a:xfrm>
                    <a:off x="1051925" y="1847525"/>
                    <a:ext cx="6325" cy="21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3" h="846" extrusionOk="0">
                        <a:moveTo>
                          <a:pt x="44" y="0"/>
                        </a:moveTo>
                        <a:cubicBezTo>
                          <a:pt x="23" y="0"/>
                          <a:pt x="0" y="18"/>
                          <a:pt x="8" y="46"/>
                        </a:cubicBezTo>
                        <a:cubicBezTo>
                          <a:pt x="41" y="181"/>
                          <a:pt x="72" y="318"/>
                          <a:pt x="99" y="454"/>
                        </a:cubicBezTo>
                        <a:cubicBezTo>
                          <a:pt x="112" y="523"/>
                          <a:pt x="124" y="592"/>
                          <a:pt x="138" y="660"/>
                        </a:cubicBezTo>
                        <a:cubicBezTo>
                          <a:pt x="143" y="693"/>
                          <a:pt x="149" y="725"/>
                          <a:pt x="154" y="757"/>
                        </a:cubicBezTo>
                        <a:cubicBezTo>
                          <a:pt x="159" y="792"/>
                          <a:pt x="163" y="818"/>
                          <a:pt x="191" y="841"/>
                        </a:cubicBezTo>
                        <a:cubicBezTo>
                          <a:pt x="196" y="844"/>
                          <a:pt x="201" y="846"/>
                          <a:pt x="205" y="846"/>
                        </a:cubicBezTo>
                        <a:cubicBezTo>
                          <a:pt x="216" y="846"/>
                          <a:pt x="227" y="839"/>
                          <a:pt x="232" y="831"/>
                        </a:cubicBezTo>
                        <a:cubicBezTo>
                          <a:pt x="252" y="802"/>
                          <a:pt x="242" y="768"/>
                          <a:pt x="236" y="736"/>
                        </a:cubicBezTo>
                        <a:cubicBezTo>
                          <a:pt x="231" y="704"/>
                          <a:pt x="226" y="671"/>
                          <a:pt x="219" y="639"/>
                        </a:cubicBezTo>
                        <a:cubicBezTo>
                          <a:pt x="206" y="571"/>
                          <a:pt x="194" y="503"/>
                          <a:pt x="178" y="433"/>
                        </a:cubicBezTo>
                        <a:cubicBezTo>
                          <a:pt x="148" y="297"/>
                          <a:pt x="114" y="162"/>
                          <a:pt x="78" y="26"/>
                        </a:cubicBezTo>
                        <a:cubicBezTo>
                          <a:pt x="73" y="8"/>
                          <a:pt x="59" y="0"/>
                          <a:pt x="44" y="0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43" name="Google Shape;1643;p52"/>
                  <p:cNvSpPr/>
                  <p:nvPr/>
                </p:nvSpPr>
                <p:spPr>
                  <a:xfrm>
                    <a:off x="1060175" y="1857975"/>
                    <a:ext cx="2925" cy="10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7" h="437" extrusionOk="0">
                        <a:moveTo>
                          <a:pt x="39" y="0"/>
                        </a:moveTo>
                        <a:cubicBezTo>
                          <a:pt x="20" y="0"/>
                          <a:pt x="1" y="13"/>
                          <a:pt x="1" y="38"/>
                        </a:cubicBezTo>
                        <a:cubicBezTo>
                          <a:pt x="1" y="107"/>
                          <a:pt x="5" y="178"/>
                          <a:pt x="13" y="247"/>
                        </a:cubicBezTo>
                        <a:cubicBezTo>
                          <a:pt x="16" y="284"/>
                          <a:pt x="20" y="322"/>
                          <a:pt x="27" y="358"/>
                        </a:cubicBezTo>
                        <a:cubicBezTo>
                          <a:pt x="31" y="384"/>
                          <a:pt x="39" y="436"/>
                          <a:pt x="73" y="436"/>
                        </a:cubicBezTo>
                        <a:cubicBezTo>
                          <a:pt x="73" y="436"/>
                          <a:pt x="74" y="436"/>
                          <a:pt x="74" y="436"/>
                        </a:cubicBezTo>
                        <a:cubicBezTo>
                          <a:pt x="116" y="436"/>
                          <a:pt x="107" y="382"/>
                          <a:pt x="104" y="355"/>
                        </a:cubicBezTo>
                        <a:cubicBezTo>
                          <a:pt x="100" y="319"/>
                          <a:pt x="94" y="283"/>
                          <a:pt x="90" y="247"/>
                        </a:cubicBezTo>
                        <a:cubicBezTo>
                          <a:pt x="82" y="177"/>
                          <a:pt x="78" y="107"/>
                          <a:pt x="78" y="38"/>
                        </a:cubicBezTo>
                        <a:cubicBezTo>
                          <a:pt x="78" y="13"/>
                          <a:pt x="59" y="0"/>
                          <a:pt x="39" y="0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44" name="Google Shape;1644;p52"/>
                  <p:cNvSpPr/>
                  <p:nvPr/>
                </p:nvSpPr>
                <p:spPr>
                  <a:xfrm>
                    <a:off x="1066350" y="1863450"/>
                    <a:ext cx="2575" cy="13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" h="559" extrusionOk="0">
                        <a:moveTo>
                          <a:pt x="58" y="1"/>
                        </a:moveTo>
                        <a:cubicBezTo>
                          <a:pt x="34" y="1"/>
                          <a:pt x="20" y="20"/>
                          <a:pt x="17" y="42"/>
                        </a:cubicBezTo>
                        <a:cubicBezTo>
                          <a:pt x="10" y="129"/>
                          <a:pt x="4" y="216"/>
                          <a:pt x="1" y="302"/>
                        </a:cubicBezTo>
                        <a:cubicBezTo>
                          <a:pt x="0" y="343"/>
                          <a:pt x="0" y="386"/>
                          <a:pt x="1" y="427"/>
                        </a:cubicBezTo>
                        <a:cubicBezTo>
                          <a:pt x="3" y="466"/>
                          <a:pt x="0" y="522"/>
                          <a:pt x="27" y="552"/>
                        </a:cubicBezTo>
                        <a:cubicBezTo>
                          <a:pt x="31" y="556"/>
                          <a:pt x="38" y="559"/>
                          <a:pt x="45" y="559"/>
                        </a:cubicBezTo>
                        <a:cubicBezTo>
                          <a:pt x="51" y="559"/>
                          <a:pt x="57" y="556"/>
                          <a:pt x="61" y="552"/>
                        </a:cubicBezTo>
                        <a:cubicBezTo>
                          <a:pt x="87" y="519"/>
                          <a:pt x="82" y="467"/>
                          <a:pt x="82" y="427"/>
                        </a:cubicBezTo>
                        <a:cubicBezTo>
                          <a:pt x="82" y="386"/>
                          <a:pt x="82" y="343"/>
                          <a:pt x="83" y="302"/>
                        </a:cubicBezTo>
                        <a:cubicBezTo>
                          <a:pt x="86" y="216"/>
                          <a:pt x="91" y="130"/>
                          <a:pt x="99" y="42"/>
                        </a:cubicBezTo>
                        <a:cubicBezTo>
                          <a:pt x="102" y="20"/>
                          <a:pt x="79" y="1"/>
                          <a:pt x="58" y="1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45" name="Google Shape;1645;p52"/>
                  <p:cNvSpPr/>
                  <p:nvPr/>
                </p:nvSpPr>
                <p:spPr>
                  <a:xfrm>
                    <a:off x="904975" y="1853600"/>
                    <a:ext cx="2700" cy="17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8" h="710" extrusionOk="0">
                        <a:moveTo>
                          <a:pt x="70" y="1"/>
                        </a:moveTo>
                        <a:cubicBezTo>
                          <a:pt x="56" y="1"/>
                          <a:pt x="41" y="9"/>
                          <a:pt x="38" y="23"/>
                        </a:cubicBezTo>
                        <a:cubicBezTo>
                          <a:pt x="25" y="76"/>
                          <a:pt x="26" y="134"/>
                          <a:pt x="24" y="188"/>
                        </a:cubicBezTo>
                        <a:cubicBezTo>
                          <a:pt x="22" y="242"/>
                          <a:pt x="19" y="298"/>
                          <a:pt x="18" y="352"/>
                        </a:cubicBezTo>
                        <a:cubicBezTo>
                          <a:pt x="17" y="409"/>
                          <a:pt x="13" y="466"/>
                          <a:pt x="12" y="523"/>
                        </a:cubicBezTo>
                        <a:cubicBezTo>
                          <a:pt x="11" y="574"/>
                          <a:pt x="0" y="634"/>
                          <a:pt x="14" y="684"/>
                        </a:cubicBezTo>
                        <a:cubicBezTo>
                          <a:pt x="20" y="701"/>
                          <a:pt x="34" y="709"/>
                          <a:pt x="48" y="709"/>
                        </a:cubicBezTo>
                        <a:cubicBezTo>
                          <a:pt x="63" y="709"/>
                          <a:pt x="78" y="700"/>
                          <a:pt x="85" y="684"/>
                        </a:cubicBezTo>
                        <a:cubicBezTo>
                          <a:pt x="95" y="657"/>
                          <a:pt x="94" y="627"/>
                          <a:pt x="95" y="598"/>
                        </a:cubicBezTo>
                        <a:cubicBezTo>
                          <a:pt x="96" y="571"/>
                          <a:pt x="97" y="544"/>
                          <a:pt x="97" y="517"/>
                        </a:cubicBezTo>
                        <a:cubicBezTo>
                          <a:pt x="99" y="463"/>
                          <a:pt x="100" y="407"/>
                          <a:pt x="101" y="353"/>
                        </a:cubicBezTo>
                        <a:cubicBezTo>
                          <a:pt x="102" y="297"/>
                          <a:pt x="103" y="240"/>
                          <a:pt x="103" y="183"/>
                        </a:cubicBezTo>
                        <a:cubicBezTo>
                          <a:pt x="105" y="131"/>
                          <a:pt x="107" y="76"/>
                          <a:pt x="98" y="23"/>
                        </a:cubicBezTo>
                        <a:cubicBezTo>
                          <a:pt x="96" y="8"/>
                          <a:pt x="83" y="1"/>
                          <a:pt x="70" y="1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46" name="Google Shape;1646;p52"/>
                  <p:cNvSpPr/>
                  <p:nvPr/>
                </p:nvSpPr>
                <p:spPr>
                  <a:xfrm>
                    <a:off x="899900" y="1862875"/>
                    <a:ext cx="2075" cy="9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3" h="386" extrusionOk="0">
                        <a:moveTo>
                          <a:pt x="34" y="1"/>
                        </a:moveTo>
                        <a:cubicBezTo>
                          <a:pt x="17" y="1"/>
                          <a:pt x="0" y="12"/>
                          <a:pt x="1" y="34"/>
                        </a:cubicBezTo>
                        <a:cubicBezTo>
                          <a:pt x="3" y="88"/>
                          <a:pt x="5" y="143"/>
                          <a:pt x="6" y="198"/>
                        </a:cubicBezTo>
                        <a:cubicBezTo>
                          <a:pt x="8" y="253"/>
                          <a:pt x="9" y="308"/>
                          <a:pt x="18" y="364"/>
                        </a:cubicBezTo>
                        <a:cubicBezTo>
                          <a:pt x="20" y="379"/>
                          <a:pt x="35" y="386"/>
                          <a:pt x="49" y="386"/>
                        </a:cubicBezTo>
                        <a:cubicBezTo>
                          <a:pt x="50" y="386"/>
                          <a:pt x="50" y="386"/>
                          <a:pt x="51" y="386"/>
                        </a:cubicBezTo>
                        <a:cubicBezTo>
                          <a:pt x="68" y="385"/>
                          <a:pt x="77" y="371"/>
                          <a:pt x="78" y="356"/>
                        </a:cubicBezTo>
                        <a:cubicBezTo>
                          <a:pt x="82" y="302"/>
                          <a:pt x="78" y="250"/>
                          <a:pt x="76" y="195"/>
                        </a:cubicBezTo>
                        <a:cubicBezTo>
                          <a:pt x="73" y="141"/>
                          <a:pt x="71" y="88"/>
                          <a:pt x="68" y="34"/>
                        </a:cubicBezTo>
                        <a:cubicBezTo>
                          <a:pt x="67" y="12"/>
                          <a:pt x="50" y="1"/>
                          <a:pt x="34" y="1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47" name="Google Shape;1647;p52"/>
                  <p:cNvSpPr/>
                  <p:nvPr/>
                </p:nvSpPr>
                <p:spPr>
                  <a:xfrm>
                    <a:off x="889925" y="1858300"/>
                    <a:ext cx="3200" cy="19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" h="780" extrusionOk="0">
                        <a:moveTo>
                          <a:pt x="49" y="0"/>
                        </a:moveTo>
                        <a:cubicBezTo>
                          <a:pt x="26" y="0"/>
                          <a:pt x="1" y="20"/>
                          <a:pt x="6" y="49"/>
                        </a:cubicBezTo>
                        <a:cubicBezTo>
                          <a:pt x="23" y="168"/>
                          <a:pt x="35" y="288"/>
                          <a:pt x="41" y="409"/>
                        </a:cubicBezTo>
                        <a:cubicBezTo>
                          <a:pt x="43" y="470"/>
                          <a:pt x="44" y="529"/>
                          <a:pt x="43" y="588"/>
                        </a:cubicBezTo>
                        <a:cubicBezTo>
                          <a:pt x="42" y="645"/>
                          <a:pt x="33" y="707"/>
                          <a:pt x="53" y="761"/>
                        </a:cubicBezTo>
                        <a:cubicBezTo>
                          <a:pt x="58" y="772"/>
                          <a:pt x="69" y="780"/>
                          <a:pt x="80" y="780"/>
                        </a:cubicBezTo>
                        <a:cubicBezTo>
                          <a:pt x="88" y="780"/>
                          <a:pt x="95" y="776"/>
                          <a:pt x="100" y="768"/>
                        </a:cubicBezTo>
                        <a:cubicBezTo>
                          <a:pt x="128" y="714"/>
                          <a:pt x="124" y="649"/>
                          <a:pt x="124" y="589"/>
                        </a:cubicBezTo>
                        <a:cubicBezTo>
                          <a:pt x="125" y="526"/>
                          <a:pt x="122" y="465"/>
                          <a:pt x="120" y="403"/>
                        </a:cubicBezTo>
                        <a:cubicBezTo>
                          <a:pt x="114" y="278"/>
                          <a:pt x="100" y="152"/>
                          <a:pt x="80" y="28"/>
                        </a:cubicBezTo>
                        <a:cubicBezTo>
                          <a:pt x="77" y="9"/>
                          <a:pt x="64" y="0"/>
                          <a:pt x="49" y="0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48" name="Google Shape;1648;p52"/>
                  <p:cNvSpPr/>
                  <p:nvPr/>
                </p:nvSpPr>
                <p:spPr>
                  <a:xfrm>
                    <a:off x="801350" y="1911550"/>
                    <a:ext cx="4900" cy="11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6" h="463" extrusionOk="0">
                        <a:moveTo>
                          <a:pt x="158" y="1"/>
                        </a:moveTo>
                        <a:cubicBezTo>
                          <a:pt x="152" y="1"/>
                          <a:pt x="146" y="3"/>
                          <a:pt x="141" y="10"/>
                        </a:cubicBezTo>
                        <a:cubicBezTo>
                          <a:pt x="126" y="26"/>
                          <a:pt x="124" y="44"/>
                          <a:pt x="119" y="64"/>
                        </a:cubicBezTo>
                        <a:cubicBezTo>
                          <a:pt x="115" y="84"/>
                          <a:pt x="110" y="104"/>
                          <a:pt x="105" y="123"/>
                        </a:cubicBezTo>
                        <a:cubicBezTo>
                          <a:pt x="94" y="159"/>
                          <a:pt x="84" y="193"/>
                          <a:pt x="73" y="229"/>
                        </a:cubicBezTo>
                        <a:cubicBezTo>
                          <a:pt x="61" y="266"/>
                          <a:pt x="48" y="301"/>
                          <a:pt x="35" y="336"/>
                        </a:cubicBezTo>
                        <a:cubicBezTo>
                          <a:pt x="28" y="353"/>
                          <a:pt x="22" y="372"/>
                          <a:pt x="16" y="391"/>
                        </a:cubicBezTo>
                        <a:cubicBezTo>
                          <a:pt x="10" y="412"/>
                          <a:pt x="0" y="430"/>
                          <a:pt x="15" y="449"/>
                        </a:cubicBezTo>
                        <a:cubicBezTo>
                          <a:pt x="20" y="458"/>
                          <a:pt x="28" y="463"/>
                          <a:pt x="38" y="463"/>
                        </a:cubicBezTo>
                        <a:cubicBezTo>
                          <a:pt x="40" y="463"/>
                          <a:pt x="43" y="462"/>
                          <a:pt x="46" y="462"/>
                        </a:cubicBezTo>
                        <a:cubicBezTo>
                          <a:pt x="67" y="457"/>
                          <a:pt x="77" y="439"/>
                          <a:pt x="85" y="420"/>
                        </a:cubicBezTo>
                        <a:cubicBezTo>
                          <a:pt x="95" y="403"/>
                          <a:pt x="104" y="383"/>
                          <a:pt x="111" y="364"/>
                        </a:cubicBezTo>
                        <a:cubicBezTo>
                          <a:pt x="125" y="327"/>
                          <a:pt x="137" y="291"/>
                          <a:pt x="149" y="254"/>
                        </a:cubicBezTo>
                        <a:cubicBezTo>
                          <a:pt x="160" y="217"/>
                          <a:pt x="170" y="179"/>
                          <a:pt x="177" y="142"/>
                        </a:cubicBezTo>
                        <a:cubicBezTo>
                          <a:pt x="181" y="123"/>
                          <a:pt x="185" y="102"/>
                          <a:pt x="187" y="83"/>
                        </a:cubicBezTo>
                        <a:cubicBezTo>
                          <a:pt x="190" y="63"/>
                          <a:pt x="195" y="42"/>
                          <a:pt x="188" y="22"/>
                        </a:cubicBezTo>
                        <a:cubicBezTo>
                          <a:pt x="184" y="11"/>
                          <a:pt x="171" y="1"/>
                          <a:pt x="158" y="1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49" name="Google Shape;1649;p52"/>
                  <p:cNvSpPr/>
                  <p:nvPr/>
                </p:nvSpPr>
                <p:spPr>
                  <a:xfrm>
                    <a:off x="796400" y="1912550"/>
                    <a:ext cx="3750" cy="11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" h="453" extrusionOk="0">
                        <a:moveTo>
                          <a:pt x="109" y="1"/>
                        </a:moveTo>
                        <a:cubicBezTo>
                          <a:pt x="94" y="1"/>
                          <a:pt x="78" y="9"/>
                          <a:pt x="76" y="27"/>
                        </a:cubicBezTo>
                        <a:cubicBezTo>
                          <a:pt x="70" y="61"/>
                          <a:pt x="72" y="97"/>
                          <a:pt x="69" y="132"/>
                        </a:cubicBezTo>
                        <a:cubicBezTo>
                          <a:pt x="66" y="164"/>
                          <a:pt x="61" y="197"/>
                          <a:pt x="55" y="228"/>
                        </a:cubicBezTo>
                        <a:cubicBezTo>
                          <a:pt x="49" y="261"/>
                          <a:pt x="40" y="293"/>
                          <a:pt x="29" y="327"/>
                        </a:cubicBezTo>
                        <a:cubicBezTo>
                          <a:pt x="20" y="358"/>
                          <a:pt x="7" y="390"/>
                          <a:pt x="2" y="422"/>
                        </a:cubicBezTo>
                        <a:cubicBezTo>
                          <a:pt x="0" y="441"/>
                          <a:pt x="16" y="453"/>
                          <a:pt x="33" y="453"/>
                        </a:cubicBezTo>
                        <a:cubicBezTo>
                          <a:pt x="40" y="453"/>
                          <a:pt x="48" y="450"/>
                          <a:pt x="54" y="444"/>
                        </a:cubicBezTo>
                        <a:cubicBezTo>
                          <a:pt x="79" y="416"/>
                          <a:pt x="90" y="379"/>
                          <a:pt x="101" y="346"/>
                        </a:cubicBezTo>
                        <a:cubicBezTo>
                          <a:pt x="113" y="312"/>
                          <a:pt x="121" y="277"/>
                          <a:pt x="127" y="243"/>
                        </a:cubicBezTo>
                        <a:cubicBezTo>
                          <a:pt x="135" y="207"/>
                          <a:pt x="140" y="171"/>
                          <a:pt x="143" y="135"/>
                        </a:cubicBezTo>
                        <a:cubicBezTo>
                          <a:pt x="147" y="100"/>
                          <a:pt x="150" y="61"/>
                          <a:pt x="144" y="27"/>
                        </a:cubicBezTo>
                        <a:cubicBezTo>
                          <a:pt x="141" y="9"/>
                          <a:pt x="125" y="1"/>
                          <a:pt x="109" y="1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50" name="Google Shape;1650;p52"/>
                  <p:cNvSpPr/>
                  <p:nvPr/>
                </p:nvSpPr>
                <p:spPr>
                  <a:xfrm>
                    <a:off x="788800" y="1906450"/>
                    <a:ext cx="4700" cy="19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8" h="797" extrusionOk="0">
                        <a:moveTo>
                          <a:pt x="49" y="1"/>
                        </a:moveTo>
                        <a:cubicBezTo>
                          <a:pt x="26" y="1"/>
                          <a:pt x="0" y="21"/>
                          <a:pt x="7" y="51"/>
                        </a:cubicBezTo>
                        <a:cubicBezTo>
                          <a:pt x="30" y="177"/>
                          <a:pt x="50" y="305"/>
                          <a:pt x="64" y="432"/>
                        </a:cubicBezTo>
                        <a:cubicBezTo>
                          <a:pt x="70" y="494"/>
                          <a:pt x="75" y="557"/>
                          <a:pt x="81" y="619"/>
                        </a:cubicBezTo>
                        <a:cubicBezTo>
                          <a:pt x="85" y="676"/>
                          <a:pt x="76" y="743"/>
                          <a:pt x="116" y="789"/>
                        </a:cubicBezTo>
                        <a:cubicBezTo>
                          <a:pt x="120" y="795"/>
                          <a:pt x="125" y="797"/>
                          <a:pt x="131" y="797"/>
                        </a:cubicBezTo>
                        <a:cubicBezTo>
                          <a:pt x="140" y="797"/>
                          <a:pt x="149" y="791"/>
                          <a:pt x="154" y="784"/>
                        </a:cubicBezTo>
                        <a:cubicBezTo>
                          <a:pt x="188" y="736"/>
                          <a:pt x="169" y="660"/>
                          <a:pt x="166" y="606"/>
                        </a:cubicBezTo>
                        <a:cubicBezTo>
                          <a:pt x="161" y="541"/>
                          <a:pt x="153" y="477"/>
                          <a:pt x="145" y="412"/>
                        </a:cubicBezTo>
                        <a:cubicBezTo>
                          <a:pt x="130" y="284"/>
                          <a:pt x="109" y="157"/>
                          <a:pt x="84" y="30"/>
                        </a:cubicBezTo>
                        <a:cubicBezTo>
                          <a:pt x="79" y="9"/>
                          <a:pt x="65" y="1"/>
                          <a:pt x="49" y="1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51" name="Google Shape;1651;p52"/>
                  <p:cNvSpPr/>
                  <p:nvPr/>
                </p:nvSpPr>
                <p:spPr>
                  <a:xfrm>
                    <a:off x="665700" y="1923125"/>
                    <a:ext cx="2375" cy="13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" h="522" extrusionOk="0">
                        <a:moveTo>
                          <a:pt x="55" y="1"/>
                        </a:moveTo>
                        <a:cubicBezTo>
                          <a:pt x="40" y="1"/>
                          <a:pt x="25" y="9"/>
                          <a:pt x="20" y="26"/>
                        </a:cubicBezTo>
                        <a:cubicBezTo>
                          <a:pt x="13" y="49"/>
                          <a:pt x="16" y="76"/>
                          <a:pt x="14" y="100"/>
                        </a:cubicBezTo>
                        <a:lnTo>
                          <a:pt x="13" y="163"/>
                        </a:lnTo>
                        <a:lnTo>
                          <a:pt x="10" y="290"/>
                        </a:lnTo>
                        <a:cubicBezTo>
                          <a:pt x="8" y="337"/>
                          <a:pt x="7" y="382"/>
                          <a:pt x="6" y="427"/>
                        </a:cubicBezTo>
                        <a:cubicBezTo>
                          <a:pt x="5" y="457"/>
                          <a:pt x="1" y="522"/>
                          <a:pt x="44" y="522"/>
                        </a:cubicBezTo>
                        <a:cubicBezTo>
                          <a:pt x="44" y="522"/>
                          <a:pt x="45" y="522"/>
                          <a:pt x="45" y="522"/>
                        </a:cubicBezTo>
                        <a:cubicBezTo>
                          <a:pt x="88" y="522"/>
                          <a:pt x="87" y="456"/>
                          <a:pt x="87" y="427"/>
                        </a:cubicBezTo>
                        <a:cubicBezTo>
                          <a:pt x="87" y="380"/>
                          <a:pt x="88" y="335"/>
                          <a:pt x="88" y="290"/>
                        </a:cubicBezTo>
                        <a:cubicBezTo>
                          <a:pt x="88" y="248"/>
                          <a:pt x="89" y="205"/>
                          <a:pt x="89" y="163"/>
                        </a:cubicBezTo>
                        <a:cubicBezTo>
                          <a:pt x="90" y="142"/>
                          <a:pt x="90" y="120"/>
                          <a:pt x="90" y="100"/>
                        </a:cubicBezTo>
                        <a:cubicBezTo>
                          <a:pt x="91" y="75"/>
                          <a:pt x="94" y="49"/>
                          <a:pt x="88" y="26"/>
                        </a:cubicBezTo>
                        <a:cubicBezTo>
                          <a:pt x="84" y="9"/>
                          <a:pt x="69" y="1"/>
                          <a:pt x="55" y="1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52" name="Google Shape;1652;p52"/>
                  <p:cNvSpPr/>
                  <p:nvPr/>
                </p:nvSpPr>
                <p:spPr>
                  <a:xfrm>
                    <a:off x="657600" y="1917850"/>
                    <a:ext cx="2975" cy="13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" h="545" extrusionOk="0">
                        <a:moveTo>
                          <a:pt x="39" y="0"/>
                        </a:moveTo>
                        <a:cubicBezTo>
                          <a:pt x="20" y="0"/>
                          <a:pt x="1" y="13"/>
                          <a:pt x="2" y="38"/>
                        </a:cubicBezTo>
                        <a:cubicBezTo>
                          <a:pt x="7" y="122"/>
                          <a:pt x="14" y="208"/>
                          <a:pt x="20" y="291"/>
                        </a:cubicBezTo>
                        <a:cubicBezTo>
                          <a:pt x="23" y="331"/>
                          <a:pt x="27" y="373"/>
                          <a:pt x="31" y="412"/>
                        </a:cubicBezTo>
                        <a:lnTo>
                          <a:pt x="38" y="478"/>
                        </a:lnTo>
                        <a:cubicBezTo>
                          <a:pt x="41" y="499"/>
                          <a:pt x="41" y="519"/>
                          <a:pt x="57" y="536"/>
                        </a:cubicBezTo>
                        <a:cubicBezTo>
                          <a:pt x="64" y="541"/>
                          <a:pt x="71" y="544"/>
                          <a:pt x="78" y="544"/>
                        </a:cubicBezTo>
                        <a:cubicBezTo>
                          <a:pt x="88" y="544"/>
                          <a:pt x="98" y="539"/>
                          <a:pt x="105" y="529"/>
                        </a:cubicBezTo>
                        <a:cubicBezTo>
                          <a:pt x="118" y="512"/>
                          <a:pt x="114" y="489"/>
                          <a:pt x="114" y="467"/>
                        </a:cubicBezTo>
                        <a:cubicBezTo>
                          <a:pt x="114" y="447"/>
                          <a:pt x="113" y="428"/>
                          <a:pt x="111" y="407"/>
                        </a:cubicBezTo>
                        <a:cubicBezTo>
                          <a:pt x="110" y="367"/>
                          <a:pt x="106" y="326"/>
                          <a:pt x="103" y="286"/>
                        </a:cubicBezTo>
                        <a:cubicBezTo>
                          <a:pt x="96" y="203"/>
                          <a:pt x="88" y="121"/>
                          <a:pt x="82" y="38"/>
                        </a:cubicBezTo>
                        <a:cubicBezTo>
                          <a:pt x="80" y="13"/>
                          <a:pt x="59" y="0"/>
                          <a:pt x="39" y="0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53" name="Google Shape;1653;p52"/>
                  <p:cNvSpPr/>
                  <p:nvPr/>
                </p:nvSpPr>
                <p:spPr>
                  <a:xfrm>
                    <a:off x="650525" y="1924875"/>
                    <a:ext cx="4300" cy="11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" h="456" extrusionOk="0">
                        <a:moveTo>
                          <a:pt x="51" y="0"/>
                        </a:moveTo>
                        <a:cubicBezTo>
                          <a:pt x="27" y="0"/>
                          <a:pt x="0" y="21"/>
                          <a:pt x="8" y="52"/>
                        </a:cubicBezTo>
                        <a:lnTo>
                          <a:pt x="55" y="258"/>
                        </a:lnTo>
                        <a:lnTo>
                          <a:pt x="77" y="358"/>
                        </a:lnTo>
                        <a:cubicBezTo>
                          <a:pt x="85" y="390"/>
                          <a:pt x="93" y="433"/>
                          <a:pt x="120" y="453"/>
                        </a:cubicBezTo>
                        <a:cubicBezTo>
                          <a:pt x="123" y="455"/>
                          <a:pt x="127" y="456"/>
                          <a:pt x="131" y="456"/>
                        </a:cubicBezTo>
                        <a:cubicBezTo>
                          <a:pt x="141" y="456"/>
                          <a:pt x="151" y="451"/>
                          <a:pt x="155" y="443"/>
                        </a:cubicBezTo>
                        <a:cubicBezTo>
                          <a:pt x="171" y="415"/>
                          <a:pt x="159" y="368"/>
                          <a:pt x="152" y="338"/>
                        </a:cubicBezTo>
                        <a:cubicBezTo>
                          <a:pt x="145" y="303"/>
                          <a:pt x="139" y="269"/>
                          <a:pt x="132" y="236"/>
                        </a:cubicBezTo>
                        <a:cubicBezTo>
                          <a:pt x="117" y="166"/>
                          <a:pt x="102" y="98"/>
                          <a:pt x="87" y="30"/>
                        </a:cubicBezTo>
                        <a:cubicBezTo>
                          <a:pt x="83" y="9"/>
                          <a:pt x="67" y="0"/>
                          <a:pt x="51" y="0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54" name="Google Shape;1654;p52"/>
                  <p:cNvSpPr/>
                  <p:nvPr/>
                </p:nvSpPr>
                <p:spPr>
                  <a:xfrm>
                    <a:off x="598150" y="1894775"/>
                    <a:ext cx="5725" cy="20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9" h="835" extrusionOk="0">
                        <a:moveTo>
                          <a:pt x="197" y="0"/>
                        </a:moveTo>
                        <a:cubicBezTo>
                          <a:pt x="184" y="0"/>
                          <a:pt x="170" y="8"/>
                          <a:pt x="165" y="23"/>
                        </a:cubicBezTo>
                        <a:cubicBezTo>
                          <a:pt x="142" y="90"/>
                          <a:pt x="131" y="161"/>
                          <a:pt x="116" y="229"/>
                        </a:cubicBezTo>
                        <a:cubicBezTo>
                          <a:pt x="102" y="297"/>
                          <a:pt x="88" y="367"/>
                          <a:pt x="73" y="436"/>
                        </a:cubicBezTo>
                        <a:cubicBezTo>
                          <a:pt x="59" y="505"/>
                          <a:pt x="45" y="575"/>
                          <a:pt x="31" y="645"/>
                        </a:cubicBezTo>
                        <a:lnTo>
                          <a:pt x="11" y="741"/>
                        </a:lnTo>
                        <a:cubicBezTo>
                          <a:pt x="6" y="774"/>
                          <a:pt x="0" y="800"/>
                          <a:pt x="23" y="827"/>
                        </a:cubicBezTo>
                        <a:cubicBezTo>
                          <a:pt x="27" y="833"/>
                          <a:pt x="34" y="835"/>
                          <a:pt x="40" y="835"/>
                        </a:cubicBezTo>
                        <a:cubicBezTo>
                          <a:pt x="44" y="835"/>
                          <a:pt x="49" y="834"/>
                          <a:pt x="54" y="831"/>
                        </a:cubicBezTo>
                        <a:cubicBezTo>
                          <a:pt x="85" y="816"/>
                          <a:pt x="89" y="782"/>
                          <a:pt x="95" y="751"/>
                        </a:cubicBezTo>
                        <a:lnTo>
                          <a:pt x="115" y="654"/>
                        </a:lnTo>
                        <a:lnTo>
                          <a:pt x="155" y="446"/>
                        </a:lnTo>
                        <a:cubicBezTo>
                          <a:pt x="168" y="375"/>
                          <a:pt x="182" y="306"/>
                          <a:pt x="194" y="236"/>
                        </a:cubicBezTo>
                        <a:cubicBezTo>
                          <a:pt x="206" y="168"/>
                          <a:pt x="222" y="100"/>
                          <a:pt x="227" y="32"/>
                        </a:cubicBezTo>
                        <a:cubicBezTo>
                          <a:pt x="228" y="11"/>
                          <a:pt x="213" y="0"/>
                          <a:pt x="197" y="0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55" name="Google Shape;1655;p52"/>
                  <p:cNvSpPr/>
                  <p:nvPr/>
                </p:nvSpPr>
                <p:spPr>
                  <a:xfrm>
                    <a:off x="594350" y="1902175"/>
                    <a:ext cx="2250" cy="9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0" h="369" extrusionOk="0">
                        <a:moveTo>
                          <a:pt x="56" y="0"/>
                        </a:moveTo>
                        <a:cubicBezTo>
                          <a:pt x="39" y="0"/>
                          <a:pt x="26" y="14"/>
                          <a:pt x="25" y="31"/>
                        </a:cubicBezTo>
                        <a:cubicBezTo>
                          <a:pt x="22" y="84"/>
                          <a:pt x="17" y="135"/>
                          <a:pt x="13" y="189"/>
                        </a:cubicBezTo>
                        <a:cubicBezTo>
                          <a:pt x="9" y="241"/>
                          <a:pt x="0" y="295"/>
                          <a:pt x="9" y="347"/>
                        </a:cubicBezTo>
                        <a:cubicBezTo>
                          <a:pt x="11" y="362"/>
                          <a:pt x="23" y="369"/>
                          <a:pt x="36" y="369"/>
                        </a:cubicBezTo>
                        <a:cubicBezTo>
                          <a:pt x="50" y="369"/>
                          <a:pt x="64" y="361"/>
                          <a:pt x="68" y="347"/>
                        </a:cubicBezTo>
                        <a:cubicBezTo>
                          <a:pt x="82" y="296"/>
                          <a:pt x="81" y="241"/>
                          <a:pt x="82" y="189"/>
                        </a:cubicBezTo>
                        <a:cubicBezTo>
                          <a:pt x="84" y="135"/>
                          <a:pt x="86" y="84"/>
                          <a:pt x="87" y="31"/>
                        </a:cubicBezTo>
                        <a:cubicBezTo>
                          <a:pt x="89" y="14"/>
                          <a:pt x="74" y="0"/>
                          <a:pt x="56" y="0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56" name="Google Shape;1656;p52"/>
                  <p:cNvSpPr/>
                  <p:nvPr/>
                </p:nvSpPr>
                <p:spPr>
                  <a:xfrm>
                    <a:off x="587975" y="1904875"/>
                    <a:ext cx="3875" cy="11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5" h="447" extrusionOk="0">
                        <a:moveTo>
                          <a:pt x="30" y="1"/>
                        </a:moveTo>
                        <a:cubicBezTo>
                          <a:pt x="15" y="1"/>
                          <a:pt x="0" y="13"/>
                          <a:pt x="2" y="32"/>
                        </a:cubicBezTo>
                        <a:cubicBezTo>
                          <a:pt x="1" y="53"/>
                          <a:pt x="11" y="71"/>
                          <a:pt x="17" y="91"/>
                        </a:cubicBezTo>
                        <a:lnTo>
                          <a:pt x="33" y="141"/>
                        </a:lnTo>
                        <a:cubicBezTo>
                          <a:pt x="43" y="175"/>
                          <a:pt x="51" y="208"/>
                          <a:pt x="58" y="243"/>
                        </a:cubicBezTo>
                        <a:cubicBezTo>
                          <a:pt x="67" y="277"/>
                          <a:pt x="72" y="311"/>
                          <a:pt x="77" y="346"/>
                        </a:cubicBezTo>
                        <a:cubicBezTo>
                          <a:pt x="79" y="365"/>
                          <a:pt x="82" y="383"/>
                          <a:pt x="87" y="402"/>
                        </a:cubicBezTo>
                        <a:cubicBezTo>
                          <a:pt x="89" y="409"/>
                          <a:pt x="92" y="419"/>
                          <a:pt x="97" y="425"/>
                        </a:cubicBezTo>
                        <a:cubicBezTo>
                          <a:pt x="99" y="429"/>
                          <a:pt x="102" y="434"/>
                          <a:pt x="107" y="436"/>
                        </a:cubicBezTo>
                        <a:cubicBezTo>
                          <a:pt x="114" y="439"/>
                          <a:pt x="115" y="440"/>
                          <a:pt x="110" y="440"/>
                        </a:cubicBezTo>
                        <a:cubicBezTo>
                          <a:pt x="112" y="445"/>
                          <a:pt x="117" y="447"/>
                          <a:pt x="122" y="447"/>
                        </a:cubicBezTo>
                        <a:cubicBezTo>
                          <a:pt x="128" y="447"/>
                          <a:pt x="135" y="443"/>
                          <a:pt x="138" y="436"/>
                        </a:cubicBezTo>
                        <a:cubicBezTo>
                          <a:pt x="139" y="433"/>
                          <a:pt x="148" y="426"/>
                          <a:pt x="150" y="418"/>
                        </a:cubicBezTo>
                        <a:cubicBezTo>
                          <a:pt x="153" y="409"/>
                          <a:pt x="154" y="396"/>
                          <a:pt x="154" y="387"/>
                        </a:cubicBezTo>
                        <a:cubicBezTo>
                          <a:pt x="154" y="368"/>
                          <a:pt x="153" y="350"/>
                          <a:pt x="150" y="331"/>
                        </a:cubicBezTo>
                        <a:cubicBezTo>
                          <a:pt x="145" y="294"/>
                          <a:pt x="138" y="257"/>
                          <a:pt x="129" y="221"/>
                        </a:cubicBezTo>
                        <a:cubicBezTo>
                          <a:pt x="119" y="185"/>
                          <a:pt x="109" y="149"/>
                          <a:pt x="98" y="113"/>
                        </a:cubicBezTo>
                        <a:cubicBezTo>
                          <a:pt x="91" y="97"/>
                          <a:pt x="86" y="81"/>
                          <a:pt x="79" y="63"/>
                        </a:cubicBezTo>
                        <a:cubicBezTo>
                          <a:pt x="72" y="45"/>
                          <a:pt x="66" y="24"/>
                          <a:pt x="51" y="10"/>
                        </a:cubicBezTo>
                        <a:cubicBezTo>
                          <a:pt x="45" y="3"/>
                          <a:pt x="37" y="1"/>
                          <a:pt x="30" y="1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57" name="Google Shape;1657;p52"/>
                  <p:cNvSpPr/>
                  <p:nvPr/>
                </p:nvSpPr>
                <p:spPr>
                  <a:xfrm>
                    <a:off x="1004900" y="1895250"/>
                    <a:ext cx="6300" cy="21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2" h="847" extrusionOk="0">
                        <a:moveTo>
                          <a:pt x="208" y="1"/>
                        </a:moveTo>
                        <a:cubicBezTo>
                          <a:pt x="193" y="1"/>
                          <a:pt x="179" y="9"/>
                          <a:pt x="173" y="27"/>
                        </a:cubicBezTo>
                        <a:cubicBezTo>
                          <a:pt x="137" y="163"/>
                          <a:pt x="104" y="298"/>
                          <a:pt x="74" y="435"/>
                        </a:cubicBezTo>
                        <a:cubicBezTo>
                          <a:pt x="59" y="503"/>
                          <a:pt x="46" y="571"/>
                          <a:pt x="33" y="639"/>
                        </a:cubicBezTo>
                        <a:cubicBezTo>
                          <a:pt x="27" y="672"/>
                          <a:pt x="22" y="704"/>
                          <a:pt x="17" y="736"/>
                        </a:cubicBezTo>
                        <a:cubicBezTo>
                          <a:pt x="11" y="770"/>
                          <a:pt x="0" y="803"/>
                          <a:pt x="20" y="831"/>
                        </a:cubicBezTo>
                        <a:cubicBezTo>
                          <a:pt x="26" y="840"/>
                          <a:pt x="36" y="847"/>
                          <a:pt x="47" y="847"/>
                        </a:cubicBezTo>
                        <a:cubicBezTo>
                          <a:pt x="51" y="847"/>
                          <a:pt x="56" y="845"/>
                          <a:pt x="60" y="842"/>
                        </a:cubicBezTo>
                        <a:cubicBezTo>
                          <a:pt x="90" y="819"/>
                          <a:pt x="92" y="793"/>
                          <a:pt x="97" y="758"/>
                        </a:cubicBezTo>
                        <a:cubicBezTo>
                          <a:pt x="102" y="726"/>
                          <a:pt x="109" y="694"/>
                          <a:pt x="115" y="662"/>
                        </a:cubicBezTo>
                        <a:cubicBezTo>
                          <a:pt x="127" y="593"/>
                          <a:pt x="140" y="524"/>
                          <a:pt x="153" y="455"/>
                        </a:cubicBezTo>
                        <a:cubicBezTo>
                          <a:pt x="180" y="318"/>
                          <a:pt x="211" y="182"/>
                          <a:pt x="245" y="46"/>
                        </a:cubicBezTo>
                        <a:cubicBezTo>
                          <a:pt x="251" y="18"/>
                          <a:pt x="230" y="1"/>
                          <a:pt x="208" y="1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58" name="Google Shape;1658;p52"/>
                  <p:cNvSpPr/>
                  <p:nvPr/>
                </p:nvSpPr>
                <p:spPr>
                  <a:xfrm>
                    <a:off x="1000075" y="1905775"/>
                    <a:ext cx="2875" cy="10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5" h="437" extrusionOk="0">
                        <a:moveTo>
                          <a:pt x="76" y="0"/>
                        </a:moveTo>
                        <a:cubicBezTo>
                          <a:pt x="57" y="0"/>
                          <a:pt x="37" y="13"/>
                          <a:pt x="37" y="38"/>
                        </a:cubicBezTo>
                        <a:cubicBezTo>
                          <a:pt x="37" y="108"/>
                          <a:pt x="33" y="177"/>
                          <a:pt x="26" y="247"/>
                        </a:cubicBezTo>
                        <a:cubicBezTo>
                          <a:pt x="22" y="281"/>
                          <a:pt x="16" y="318"/>
                          <a:pt x="12" y="354"/>
                        </a:cubicBezTo>
                        <a:cubicBezTo>
                          <a:pt x="9" y="380"/>
                          <a:pt x="0" y="434"/>
                          <a:pt x="42" y="437"/>
                        </a:cubicBezTo>
                        <a:cubicBezTo>
                          <a:pt x="42" y="437"/>
                          <a:pt x="42" y="437"/>
                          <a:pt x="43" y="437"/>
                        </a:cubicBezTo>
                        <a:cubicBezTo>
                          <a:pt x="78" y="437"/>
                          <a:pt x="85" y="385"/>
                          <a:pt x="89" y="357"/>
                        </a:cubicBezTo>
                        <a:cubicBezTo>
                          <a:pt x="96" y="321"/>
                          <a:pt x="99" y="284"/>
                          <a:pt x="103" y="247"/>
                        </a:cubicBezTo>
                        <a:cubicBezTo>
                          <a:pt x="111" y="178"/>
                          <a:pt x="115" y="108"/>
                          <a:pt x="115" y="38"/>
                        </a:cubicBezTo>
                        <a:cubicBezTo>
                          <a:pt x="115" y="13"/>
                          <a:pt x="95" y="0"/>
                          <a:pt x="76" y="0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59" name="Google Shape;1659;p52"/>
                  <p:cNvSpPr/>
                  <p:nvPr/>
                </p:nvSpPr>
                <p:spPr>
                  <a:xfrm>
                    <a:off x="994250" y="1911225"/>
                    <a:ext cx="2550" cy="13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" h="559" extrusionOk="0">
                        <a:moveTo>
                          <a:pt x="43" y="0"/>
                        </a:moveTo>
                        <a:cubicBezTo>
                          <a:pt x="23" y="0"/>
                          <a:pt x="0" y="20"/>
                          <a:pt x="2" y="41"/>
                        </a:cubicBezTo>
                        <a:cubicBezTo>
                          <a:pt x="11" y="128"/>
                          <a:pt x="17" y="216"/>
                          <a:pt x="20" y="302"/>
                        </a:cubicBezTo>
                        <a:cubicBezTo>
                          <a:pt x="21" y="344"/>
                          <a:pt x="21" y="386"/>
                          <a:pt x="21" y="427"/>
                        </a:cubicBezTo>
                        <a:cubicBezTo>
                          <a:pt x="21" y="467"/>
                          <a:pt x="16" y="519"/>
                          <a:pt x="41" y="551"/>
                        </a:cubicBezTo>
                        <a:cubicBezTo>
                          <a:pt x="45" y="556"/>
                          <a:pt x="51" y="558"/>
                          <a:pt x="57" y="558"/>
                        </a:cubicBezTo>
                        <a:cubicBezTo>
                          <a:pt x="64" y="558"/>
                          <a:pt x="71" y="556"/>
                          <a:pt x="74" y="551"/>
                        </a:cubicBezTo>
                        <a:cubicBezTo>
                          <a:pt x="101" y="521"/>
                          <a:pt x="99" y="466"/>
                          <a:pt x="100" y="427"/>
                        </a:cubicBezTo>
                        <a:cubicBezTo>
                          <a:pt x="101" y="386"/>
                          <a:pt x="101" y="344"/>
                          <a:pt x="100" y="302"/>
                        </a:cubicBezTo>
                        <a:cubicBezTo>
                          <a:pt x="98" y="216"/>
                          <a:pt x="93" y="128"/>
                          <a:pt x="85" y="41"/>
                        </a:cubicBezTo>
                        <a:cubicBezTo>
                          <a:pt x="83" y="20"/>
                          <a:pt x="68" y="0"/>
                          <a:pt x="43" y="0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60" name="Google Shape;1660;p52"/>
                  <p:cNvSpPr/>
                  <p:nvPr/>
                </p:nvSpPr>
                <p:spPr>
                  <a:xfrm>
                    <a:off x="988775" y="1817550"/>
                    <a:ext cx="5750" cy="20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0" h="835" extrusionOk="0">
                        <a:moveTo>
                          <a:pt x="32" y="0"/>
                        </a:moveTo>
                        <a:cubicBezTo>
                          <a:pt x="16" y="0"/>
                          <a:pt x="1" y="10"/>
                          <a:pt x="3" y="32"/>
                        </a:cubicBezTo>
                        <a:cubicBezTo>
                          <a:pt x="8" y="100"/>
                          <a:pt x="23" y="168"/>
                          <a:pt x="34" y="236"/>
                        </a:cubicBezTo>
                        <a:cubicBezTo>
                          <a:pt x="47" y="306"/>
                          <a:pt x="60" y="375"/>
                          <a:pt x="75" y="445"/>
                        </a:cubicBezTo>
                        <a:lnTo>
                          <a:pt x="114" y="654"/>
                        </a:lnTo>
                        <a:lnTo>
                          <a:pt x="134" y="751"/>
                        </a:lnTo>
                        <a:cubicBezTo>
                          <a:pt x="140" y="781"/>
                          <a:pt x="144" y="815"/>
                          <a:pt x="175" y="831"/>
                        </a:cubicBezTo>
                        <a:cubicBezTo>
                          <a:pt x="179" y="833"/>
                          <a:pt x="184" y="834"/>
                          <a:pt x="189" y="834"/>
                        </a:cubicBezTo>
                        <a:cubicBezTo>
                          <a:pt x="195" y="834"/>
                          <a:pt x="202" y="832"/>
                          <a:pt x="206" y="827"/>
                        </a:cubicBezTo>
                        <a:cubicBezTo>
                          <a:pt x="229" y="800"/>
                          <a:pt x="224" y="771"/>
                          <a:pt x="218" y="740"/>
                        </a:cubicBezTo>
                        <a:lnTo>
                          <a:pt x="199" y="644"/>
                        </a:lnTo>
                        <a:cubicBezTo>
                          <a:pt x="184" y="574"/>
                          <a:pt x="170" y="505"/>
                          <a:pt x="155" y="436"/>
                        </a:cubicBezTo>
                        <a:cubicBezTo>
                          <a:pt x="142" y="367"/>
                          <a:pt x="127" y="297"/>
                          <a:pt x="113" y="229"/>
                        </a:cubicBezTo>
                        <a:cubicBezTo>
                          <a:pt x="97" y="160"/>
                          <a:pt x="86" y="89"/>
                          <a:pt x="64" y="22"/>
                        </a:cubicBezTo>
                        <a:cubicBezTo>
                          <a:pt x="60" y="8"/>
                          <a:pt x="46" y="0"/>
                          <a:pt x="32" y="0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61" name="Google Shape;1661;p52"/>
                  <p:cNvSpPr/>
                  <p:nvPr/>
                </p:nvSpPr>
                <p:spPr>
                  <a:xfrm>
                    <a:off x="1000850" y="1827650"/>
                    <a:ext cx="3875" cy="11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5" h="447" extrusionOk="0">
                        <a:moveTo>
                          <a:pt x="124" y="0"/>
                        </a:moveTo>
                        <a:cubicBezTo>
                          <a:pt x="117" y="0"/>
                          <a:pt x="110" y="3"/>
                          <a:pt x="103" y="9"/>
                        </a:cubicBezTo>
                        <a:cubicBezTo>
                          <a:pt x="89" y="24"/>
                          <a:pt x="83" y="44"/>
                          <a:pt x="75" y="63"/>
                        </a:cubicBezTo>
                        <a:cubicBezTo>
                          <a:pt x="68" y="80"/>
                          <a:pt x="63" y="97"/>
                          <a:pt x="57" y="112"/>
                        </a:cubicBezTo>
                        <a:cubicBezTo>
                          <a:pt x="46" y="148"/>
                          <a:pt x="35" y="185"/>
                          <a:pt x="26" y="221"/>
                        </a:cubicBezTo>
                        <a:cubicBezTo>
                          <a:pt x="17" y="257"/>
                          <a:pt x="9" y="294"/>
                          <a:pt x="4" y="331"/>
                        </a:cubicBezTo>
                        <a:cubicBezTo>
                          <a:pt x="1" y="350"/>
                          <a:pt x="0" y="367"/>
                          <a:pt x="0" y="387"/>
                        </a:cubicBezTo>
                        <a:cubicBezTo>
                          <a:pt x="0" y="396"/>
                          <a:pt x="1" y="408"/>
                          <a:pt x="4" y="418"/>
                        </a:cubicBezTo>
                        <a:cubicBezTo>
                          <a:pt x="6" y="426"/>
                          <a:pt x="16" y="432"/>
                          <a:pt x="17" y="436"/>
                        </a:cubicBezTo>
                        <a:cubicBezTo>
                          <a:pt x="19" y="443"/>
                          <a:pt x="26" y="447"/>
                          <a:pt x="33" y="447"/>
                        </a:cubicBezTo>
                        <a:cubicBezTo>
                          <a:pt x="38" y="447"/>
                          <a:pt x="42" y="445"/>
                          <a:pt x="45" y="439"/>
                        </a:cubicBezTo>
                        <a:cubicBezTo>
                          <a:pt x="39" y="439"/>
                          <a:pt x="40" y="438"/>
                          <a:pt x="48" y="436"/>
                        </a:cubicBezTo>
                        <a:cubicBezTo>
                          <a:pt x="53" y="433"/>
                          <a:pt x="56" y="429"/>
                          <a:pt x="58" y="426"/>
                        </a:cubicBezTo>
                        <a:cubicBezTo>
                          <a:pt x="62" y="419"/>
                          <a:pt x="65" y="408"/>
                          <a:pt x="67" y="401"/>
                        </a:cubicBezTo>
                        <a:cubicBezTo>
                          <a:pt x="72" y="383"/>
                          <a:pt x="75" y="365"/>
                          <a:pt x="78" y="345"/>
                        </a:cubicBezTo>
                        <a:cubicBezTo>
                          <a:pt x="83" y="310"/>
                          <a:pt x="88" y="276"/>
                          <a:pt x="96" y="242"/>
                        </a:cubicBezTo>
                        <a:cubicBezTo>
                          <a:pt x="103" y="207"/>
                          <a:pt x="112" y="174"/>
                          <a:pt x="122" y="140"/>
                        </a:cubicBezTo>
                        <a:lnTo>
                          <a:pt x="137" y="91"/>
                        </a:lnTo>
                        <a:cubicBezTo>
                          <a:pt x="144" y="71"/>
                          <a:pt x="154" y="53"/>
                          <a:pt x="153" y="32"/>
                        </a:cubicBezTo>
                        <a:cubicBezTo>
                          <a:pt x="154" y="13"/>
                          <a:pt x="140" y="0"/>
                          <a:pt x="124" y="0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662" name="Google Shape;1662;p52"/>
                <p:cNvGrpSpPr/>
                <p:nvPr/>
              </p:nvGrpSpPr>
              <p:grpSpPr>
                <a:xfrm>
                  <a:off x="511775" y="1741350"/>
                  <a:ext cx="662950" cy="120925"/>
                  <a:chOff x="435575" y="1665150"/>
                  <a:chExt cx="662950" cy="120925"/>
                </a:xfrm>
              </p:grpSpPr>
              <p:sp>
                <p:nvSpPr>
                  <p:cNvPr id="1663" name="Google Shape;1663;p52"/>
                  <p:cNvSpPr/>
                  <p:nvPr/>
                </p:nvSpPr>
                <p:spPr>
                  <a:xfrm>
                    <a:off x="940650" y="1761925"/>
                    <a:ext cx="2750" cy="17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0" h="709" extrusionOk="0">
                        <a:moveTo>
                          <a:pt x="40" y="0"/>
                        </a:moveTo>
                        <a:cubicBezTo>
                          <a:pt x="26" y="0"/>
                          <a:pt x="13" y="7"/>
                          <a:pt x="10" y="23"/>
                        </a:cubicBezTo>
                        <a:cubicBezTo>
                          <a:pt x="1" y="75"/>
                          <a:pt x="4" y="129"/>
                          <a:pt x="5" y="182"/>
                        </a:cubicBezTo>
                        <a:cubicBezTo>
                          <a:pt x="5" y="238"/>
                          <a:pt x="6" y="296"/>
                          <a:pt x="8" y="352"/>
                        </a:cubicBezTo>
                        <a:cubicBezTo>
                          <a:pt x="9" y="406"/>
                          <a:pt x="10" y="462"/>
                          <a:pt x="11" y="516"/>
                        </a:cubicBezTo>
                        <a:cubicBezTo>
                          <a:pt x="11" y="543"/>
                          <a:pt x="13" y="570"/>
                          <a:pt x="14" y="597"/>
                        </a:cubicBezTo>
                        <a:cubicBezTo>
                          <a:pt x="15" y="625"/>
                          <a:pt x="14" y="655"/>
                          <a:pt x="25" y="683"/>
                        </a:cubicBezTo>
                        <a:cubicBezTo>
                          <a:pt x="31" y="700"/>
                          <a:pt x="46" y="709"/>
                          <a:pt x="61" y="709"/>
                        </a:cubicBezTo>
                        <a:cubicBezTo>
                          <a:pt x="75" y="709"/>
                          <a:pt x="88" y="700"/>
                          <a:pt x="94" y="683"/>
                        </a:cubicBezTo>
                        <a:cubicBezTo>
                          <a:pt x="109" y="632"/>
                          <a:pt x="99" y="571"/>
                          <a:pt x="97" y="521"/>
                        </a:cubicBezTo>
                        <a:cubicBezTo>
                          <a:pt x="96" y="464"/>
                          <a:pt x="93" y="407"/>
                          <a:pt x="92" y="351"/>
                        </a:cubicBezTo>
                        <a:cubicBezTo>
                          <a:pt x="91" y="297"/>
                          <a:pt x="88" y="241"/>
                          <a:pt x="85" y="188"/>
                        </a:cubicBezTo>
                        <a:cubicBezTo>
                          <a:pt x="82" y="133"/>
                          <a:pt x="83" y="75"/>
                          <a:pt x="71" y="23"/>
                        </a:cubicBezTo>
                        <a:cubicBezTo>
                          <a:pt x="68" y="8"/>
                          <a:pt x="54" y="0"/>
                          <a:pt x="40" y="0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64" name="Google Shape;1664;p52"/>
                  <p:cNvSpPr/>
                  <p:nvPr/>
                </p:nvSpPr>
                <p:spPr>
                  <a:xfrm>
                    <a:off x="946375" y="1771175"/>
                    <a:ext cx="2075" cy="9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3" h="386" extrusionOk="0">
                        <a:moveTo>
                          <a:pt x="50" y="0"/>
                        </a:moveTo>
                        <a:cubicBezTo>
                          <a:pt x="34" y="0"/>
                          <a:pt x="16" y="11"/>
                          <a:pt x="14" y="32"/>
                        </a:cubicBezTo>
                        <a:cubicBezTo>
                          <a:pt x="12" y="87"/>
                          <a:pt x="9" y="139"/>
                          <a:pt x="7" y="194"/>
                        </a:cubicBezTo>
                        <a:cubicBezTo>
                          <a:pt x="4" y="248"/>
                          <a:pt x="1" y="300"/>
                          <a:pt x="4" y="355"/>
                        </a:cubicBezTo>
                        <a:cubicBezTo>
                          <a:pt x="6" y="370"/>
                          <a:pt x="14" y="383"/>
                          <a:pt x="32" y="385"/>
                        </a:cubicBezTo>
                        <a:cubicBezTo>
                          <a:pt x="33" y="385"/>
                          <a:pt x="33" y="385"/>
                          <a:pt x="34" y="385"/>
                        </a:cubicBezTo>
                        <a:cubicBezTo>
                          <a:pt x="47" y="385"/>
                          <a:pt x="63" y="377"/>
                          <a:pt x="65" y="362"/>
                        </a:cubicBezTo>
                        <a:cubicBezTo>
                          <a:pt x="74" y="308"/>
                          <a:pt x="75" y="252"/>
                          <a:pt x="76" y="196"/>
                        </a:cubicBezTo>
                        <a:cubicBezTo>
                          <a:pt x="78" y="143"/>
                          <a:pt x="80" y="87"/>
                          <a:pt x="81" y="32"/>
                        </a:cubicBezTo>
                        <a:cubicBezTo>
                          <a:pt x="83" y="11"/>
                          <a:pt x="67" y="0"/>
                          <a:pt x="50" y="0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65" name="Google Shape;1665;p52"/>
                  <p:cNvSpPr/>
                  <p:nvPr/>
                </p:nvSpPr>
                <p:spPr>
                  <a:xfrm>
                    <a:off x="955225" y="1766550"/>
                    <a:ext cx="3200" cy="19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" h="781" extrusionOk="0">
                        <a:moveTo>
                          <a:pt x="80" y="1"/>
                        </a:moveTo>
                        <a:cubicBezTo>
                          <a:pt x="65" y="1"/>
                          <a:pt x="51" y="9"/>
                          <a:pt x="48" y="29"/>
                        </a:cubicBezTo>
                        <a:cubicBezTo>
                          <a:pt x="30" y="153"/>
                          <a:pt x="15" y="278"/>
                          <a:pt x="9" y="403"/>
                        </a:cubicBezTo>
                        <a:cubicBezTo>
                          <a:pt x="6" y="465"/>
                          <a:pt x="4" y="527"/>
                          <a:pt x="5" y="591"/>
                        </a:cubicBezTo>
                        <a:cubicBezTo>
                          <a:pt x="5" y="649"/>
                          <a:pt x="1" y="715"/>
                          <a:pt x="30" y="768"/>
                        </a:cubicBezTo>
                        <a:cubicBezTo>
                          <a:pt x="34" y="777"/>
                          <a:pt x="42" y="780"/>
                          <a:pt x="50" y="780"/>
                        </a:cubicBezTo>
                        <a:cubicBezTo>
                          <a:pt x="60" y="780"/>
                          <a:pt x="71" y="773"/>
                          <a:pt x="76" y="762"/>
                        </a:cubicBezTo>
                        <a:cubicBezTo>
                          <a:pt x="97" y="707"/>
                          <a:pt x="87" y="645"/>
                          <a:pt x="86" y="588"/>
                        </a:cubicBezTo>
                        <a:cubicBezTo>
                          <a:pt x="85" y="530"/>
                          <a:pt x="86" y="470"/>
                          <a:pt x="88" y="410"/>
                        </a:cubicBezTo>
                        <a:cubicBezTo>
                          <a:pt x="94" y="288"/>
                          <a:pt x="106" y="169"/>
                          <a:pt x="123" y="50"/>
                        </a:cubicBezTo>
                        <a:cubicBezTo>
                          <a:pt x="128" y="20"/>
                          <a:pt x="103" y="1"/>
                          <a:pt x="80" y="1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66" name="Google Shape;1666;p52"/>
                  <p:cNvSpPr/>
                  <p:nvPr/>
                </p:nvSpPr>
                <p:spPr>
                  <a:xfrm>
                    <a:off x="1013000" y="1725200"/>
                    <a:ext cx="4875" cy="11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5" h="463" extrusionOk="0">
                        <a:moveTo>
                          <a:pt x="37" y="1"/>
                        </a:moveTo>
                        <a:cubicBezTo>
                          <a:pt x="25" y="1"/>
                          <a:pt x="12" y="10"/>
                          <a:pt x="8" y="23"/>
                        </a:cubicBezTo>
                        <a:cubicBezTo>
                          <a:pt x="0" y="41"/>
                          <a:pt x="5" y="64"/>
                          <a:pt x="9" y="82"/>
                        </a:cubicBezTo>
                        <a:cubicBezTo>
                          <a:pt x="11" y="102"/>
                          <a:pt x="15" y="123"/>
                          <a:pt x="19" y="142"/>
                        </a:cubicBezTo>
                        <a:cubicBezTo>
                          <a:pt x="26" y="179"/>
                          <a:pt x="35" y="218"/>
                          <a:pt x="47" y="255"/>
                        </a:cubicBezTo>
                        <a:cubicBezTo>
                          <a:pt x="59" y="292"/>
                          <a:pt x="70" y="328"/>
                          <a:pt x="85" y="364"/>
                        </a:cubicBezTo>
                        <a:cubicBezTo>
                          <a:pt x="92" y="384"/>
                          <a:pt x="100" y="402"/>
                          <a:pt x="111" y="421"/>
                        </a:cubicBezTo>
                        <a:cubicBezTo>
                          <a:pt x="119" y="438"/>
                          <a:pt x="128" y="458"/>
                          <a:pt x="150" y="462"/>
                        </a:cubicBezTo>
                        <a:cubicBezTo>
                          <a:pt x="152" y="462"/>
                          <a:pt x="154" y="463"/>
                          <a:pt x="157" y="463"/>
                        </a:cubicBezTo>
                        <a:cubicBezTo>
                          <a:pt x="167" y="463"/>
                          <a:pt x="176" y="459"/>
                          <a:pt x="181" y="449"/>
                        </a:cubicBezTo>
                        <a:cubicBezTo>
                          <a:pt x="194" y="430"/>
                          <a:pt x="186" y="412"/>
                          <a:pt x="180" y="391"/>
                        </a:cubicBezTo>
                        <a:cubicBezTo>
                          <a:pt x="174" y="372"/>
                          <a:pt x="167" y="354"/>
                          <a:pt x="160" y="336"/>
                        </a:cubicBezTo>
                        <a:cubicBezTo>
                          <a:pt x="148" y="301"/>
                          <a:pt x="134" y="266"/>
                          <a:pt x="123" y="230"/>
                        </a:cubicBezTo>
                        <a:cubicBezTo>
                          <a:pt x="112" y="194"/>
                          <a:pt x="101" y="159"/>
                          <a:pt x="91" y="123"/>
                        </a:cubicBezTo>
                        <a:cubicBezTo>
                          <a:pt x="86" y="104"/>
                          <a:pt x="81" y="85"/>
                          <a:pt x="77" y="65"/>
                        </a:cubicBezTo>
                        <a:cubicBezTo>
                          <a:pt x="71" y="44"/>
                          <a:pt x="69" y="27"/>
                          <a:pt x="55" y="9"/>
                        </a:cubicBezTo>
                        <a:cubicBezTo>
                          <a:pt x="50" y="3"/>
                          <a:pt x="44" y="1"/>
                          <a:pt x="37" y="1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67" name="Google Shape;1667;p52"/>
                  <p:cNvSpPr/>
                  <p:nvPr/>
                </p:nvSpPr>
                <p:spPr>
                  <a:xfrm>
                    <a:off x="1019025" y="1726200"/>
                    <a:ext cx="3775" cy="11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1" h="453" extrusionOk="0">
                        <a:moveTo>
                          <a:pt x="42" y="1"/>
                        </a:moveTo>
                        <a:cubicBezTo>
                          <a:pt x="26" y="1"/>
                          <a:pt x="9" y="9"/>
                          <a:pt x="7" y="26"/>
                        </a:cubicBezTo>
                        <a:cubicBezTo>
                          <a:pt x="1" y="61"/>
                          <a:pt x="5" y="100"/>
                          <a:pt x="8" y="134"/>
                        </a:cubicBezTo>
                        <a:cubicBezTo>
                          <a:pt x="11" y="170"/>
                          <a:pt x="16" y="207"/>
                          <a:pt x="23" y="243"/>
                        </a:cubicBezTo>
                        <a:cubicBezTo>
                          <a:pt x="31" y="278"/>
                          <a:pt x="38" y="313"/>
                          <a:pt x="49" y="346"/>
                        </a:cubicBezTo>
                        <a:cubicBezTo>
                          <a:pt x="62" y="380"/>
                          <a:pt x="73" y="417"/>
                          <a:pt x="98" y="444"/>
                        </a:cubicBezTo>
                        <a:cubicBezTo>
                          <a:pt x="103" y="450"/>
                          <a:pt x="111" y="453"/>
                          <a:pt x="118" y="453"/>
                        </a:cubicBezTo>
                        <a:cubicBezTo>
                          <a:pt x="134" y="453"/>
                          <a:pt x="151" y="440"/>
                          <a:pt x="149" y="422"/>
                        </a:cubicBezTo>
                        <a:cubicBezTo>
                          <a:pt x="145" y="390"/>
                          <a:pt x="133" y="358"/>
                          <a:pt x="122" y="327"/>
                        </a:cubicBezTo>
                        <a:cubicBezTo>
                          <a:pt x="111" y="293"/>
                          <a:pt x="103" y="261"/>
                          <a:pt x="97" y="227"/>
                        </a:cubicBezTo>
                        <a:cubicBezTo>
                          <a:pt x="89" y="196"/>
                          <a:pt x="84" y="164"/>
                          <a:pt x="82" y="132"/>
                        </a:cubicBezTo>
                        <a:cubicBezTo>
                          <a:pt x="79" y="97"/>
                          <a:pt x="81" y="61"/>
                          <a:pt x="76" y="26"/>
                        </a:cubicBezTo>
                        <a:cubicBezTo>
                          <a:pt x="73" y="9"/>
                          <a:pt x="58" y="1"/>
                          <a:pt x="42" y="1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68" name="Google Shape;1668;p52"/>
                  <p:cNvSpPr/>
                  <p:nvPr/>
                </p:nvSpPr>
                <p:spPr>
                  <a:xfrm>
                    <a:off x="1025725" y="1720125"/>
                    <a:ext cx="4700" cy="19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8" h="797" extrusionOk="0">
                        <a:moveTo>
                          <a:pt x="139" y="0"/>
                        </a:moveTo>
                        <a:cubicBezTo>
                          <a:pt x="124" y="0"/>
                          <a:pt x="109" y="9"/>
                          <a:pt x="105" y="30"/>
                        </a:cubicBezTo>
                        <a:cubicBezTo>
                          <a:pt x="79" y="156"/>
                          <a:pt x="59" y="283"/>
                          <a:pt x="43" y="411"/>
                        </a:cubicBezTo>
                        <a:cubicBezTo>
                          <a:pt x="36" y="475"/>
                          <a:pt x="28" y="540"/>
                          <a:pt x="23" y="604"/>
                        </a:cubicBezTo>
                        <a:cubicBezTo>
                          <a:pt x="18" y="660"/>
                          <a:pt x="1" y="735"/>
                          <a:pt x="35" y="784"/>
                        </a:cubicBezTo>
                        <a:cubicBezTo>
                          <a:pt x="39" y="791"/>
                          <a:pt x="49" y="796"/>
                          <a:pt x="58" y="796"/>
                        </a:cubicBezTo>
                        <a:cubicBezTo>
                          <a:pt x="64" y="796"/>
                          <a:pt x="69" y="794"/>
                          <a:pt x="73" y="789"/>
                        </a:cubicBezTo>
                        <a:cubicBezTo>
                          <a:pt x="112" y="742"/>
                          <a:pt x="104" y="675"/>
                          <a:pt x="108" y="619"/>
                        </a:cubicBezTo>
                        <a:cubicBezTo>
                          <a:pt x="113" y="557"/>
                          <a:pt x="118" y="494"/>
                          <a:pt x="125" y="432"/>
                        </a:cubicBezTo>
                        <a:cubicBezTo>
                          <a:pt x="139" y="304"/>
                          <a:pt x="159" y="176"/>
                          <a:pt x="181" y="50"/>
                        </a:cubicBezTo>
                        <a:cubicBezTo>
                          <a:pt x="188" y="20"/>
                          <a:pt x="163" y="0"/>
                          <a:pt x="139" y="0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69" name="Google Shape;1669;p52"/>
                  <p:cNvSpPr/>
                  <p:nvPr/>
                </p:nvSpPr>
                <p:spPr>
                  <a:xfrm>
                    <a:off x="1080975" y="1772050"/>
                    <a:ext cx="2375" cy="13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" h="522" extrusionOk="0">
                        <a:moveTo>
                          <a:pt x="41" y="0"/>
                        </a:moveTo>
                        <a:cubicBezTo>
                          <a:pt x="26" y="0"/>
                          <a:pt x="12" y="9"/>
                          <a:pt x="8" y="26"/>
                        </a:cubicBezTo>
                        <a:cubicBezTo>
                          <a:pt x="0" y="49"/>
                          <a:pt x="3" y="75"/>
                          <a:pt x="5" y="99"/>
                        </a:cubicBezTo>
                        <a:cubicBezTo>
                          <a:pt x="5" y="120"/>
                          <a:pt x="5" y="142"/>
                          <a:pt x="6" y="162"/>
                        </a:cubicBezTo>
                        <a:cubicBezTo>
                          <a:pt x="6" y="206"/>
                          <a:pt x="8" y="248"/>
                          <a:pt x="8" y="290"/>
                        </a:cubicBezTo>
                        <a:cubicBezTo>
                          <a:pt x="8" y="335"/>
                          <a:pt x="9" y="381"/>
                          <a:pt x="9" y="427"/>
                        </a:cubicBezTo>
                        <a:cubicBezTo>
                          <a:pt x="9" y="456"/>
                          <a:pt x="8" y="521"/>
                          <a:pt x="50" y="521"/>
                        </a:cubicBezTo>
                        <a:cubicBezTo>
                          <a:pt x="50" y="521"/>
                          <a:pt x="51" y="521"/>
                          <a:pt x="51" y="521"/>
                        </a:cubicBezTo>
                        <a:cubicBezTo>
                          <a:pt x="94" y="521"/>
                          <a:pt x="90" y="456"/>
                          <a:pt x="90" y="427"/>
                        </a:cubicBezTo>
                        <a:cubicBezTo>
                          <a:pt x="89" y="382"/>
                          <a:pt x="87" y="337"/>
                          <a:pt x="86" y="290"/>
                        </a:cubicBezTo>
                        <a:lnTo>
                          <a:pt x="82" y="162"/>
                        </a:lnTo>
                        <a:lnTo>
                          <a:pt x="81" y="99"/>
                        </a:lnTo>
                        <a:cubicBezTo>
                          <a:pt x="80" y="77"/>
                          <a:pt x="82" y="49"/>
                          <a:pt x="76" y="26"/>
                        </a:cubicBezTo>
                        <a:cubicBezTo>
                          <a:pt x="70" y="9"/>
                          <a:pt x="56" y="0"/>
                          <a:pt x="41" y="0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70" name="Google Shape;1670;p52"/>
                  <p:cNvSpPr/>
                  <p:nvPr/>
                </p:nvSpPr>
                <p:spPr>
                  <a:xfrm>
                    <a:off x="1088500" y="1766775"/>
                    <a:ext cx="2950" cy="13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8" h="545" extrusionOk="0">
                        <a:moveTo>
                          <a:pt x="79" y="1"/>
                        </a:moveTo>
                        <a:cubicBezTo>
                          <a:pt x="59" y="1"/>
                          <a:pt x="39" y="13"/>
                          <a:pt x="37" y="38"/>
                        </a:cubicBezTo>
                        <a:cubicBezTo>
                          <a:pt x="30" y="120"/>
                          <a:pt x="22" y="203"/>
                          <a:pt x="16" y="286"/>
                        </a:cubicBezTo>
                        <a:cubicBezTo>
                          <a:pt x="12" y="326"/>
                          <a:pt x="8" y="367"/>
                          <a:pt x="7" y="407"/>
                        </a:cubicBezTo>
                        <a:cubicBezTo>
                          <a:pt x="6" y="428"/>
                          <a:pt x="5" y="447"/>
                          <a:pt x="5" y="467"/>
                        </a:cubicBezTo>
                        <a:cubicBezTo>
                          <a:pt x="5" y="490"/>
                          <a:pt x="1" y="511"/>
                          <a:pt x="13" y="530"/>
                        </a:cubicBezTo>
                        <a:cubicBezTo>
                          <a:pt x="20" y="539"/>
                          <a:pt x="31" y="544"/>
                          <a:pt x="41" y="544"/>
                        </a:cubicBezTo>
                        <a:cubicBezTo>
                          <a:pt x="48" y="544"/>
                          <a:pt x="55" y="542"/>
                          <a:pt x="61" y="536"/>
                        </a:cubicBezTo>
                        <a:cubicBezTo>
                          <a:pt x="78" y="519"/>
                          <a:pt x="78" y="500"/>
                          <a:pt x="80" y="478"/>
                        </a:cubicBezTo>
                        <a:lnTo>
                          <a:pt x="88" y="412"/>
                        </a:lnTo>
                        <a:cubicBezTo>
                          <a:pt x="92" y="372"/>
                          <a:pt x="94" y="331"/>
                          <a:pt x="99" y="291"/>
                        </a:cubicBezTo>
                        <a:cubicBezTo>
                          <a:pt x="105" y="207"/>
                          <a:pt x="111" y="122"/>
                          <a:pt x="116" y="38"/>
                        </a:cubicBezTo>
                        <a:cubicBezTo>
                          <a:pt x="118" y="13"/>
                          <a:pt x="99" y="1"/>
                          <a:pt x="79" y="1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71" name="Google Shape;1671;p52"/>
                  <p:cNvSpPr/>
                  <p:nvPr/>
                </p:nvSpPr>
                <p:spPr>
                  <a:xfrm>
                    <a:off x="1094200" y="1773775"/>
                    <a:ext cx="4325" cy="114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3" h="458" extrusionOk="0">
                        <a:moveTo>
                          <a:pt x="122" y="1"/>
                        </a:moveTo>
                        <a:cubicBezTo>
                          <a:pt x="106" y="1"/>
                          <a:pt x="91" y="10"/>
                          <a:pt x="86" y="30"/>
                        </a:cubicBezTo>
                        <a:cubicBezTo>
                          <a:pt x="71" y="98"/>
                          <a:pt x="56" y="167"/>
                          <a:pt x="41" y="237"/>
                        </a:cubicBezTo>
                        <a:cubicBezTo>
                          <a:pt x="33" y="271"/>
                          <a:pt x="26" y="304"/>
                          <a:pt x="20" y="339"/>
                        </a:cubicBezTo>
                        <a:cubicBezTo>
                          <a:pt x="14" y="370"/>
                          <a:pt x="1" y="416"/>
                          <a:pt x="17" y="444"/>
                        </a:cubicBezTo>
                        <a:cubicBezTo>
                          <a:pt x="22" y="452"/>
                          <a:pt x="31" y="457"/>
                          <a:pt x="40" y="457"/>
                        </a:cubicBezTo>
                        <a:cubicBezTo>
                          <a:pt x="44" y="457"/>
                          <a:pt x="49" y="456"/>
                          <a:pt x="52" y="453"/>
                        </a:cubicBezTo>
                        <a:cubicBezTo>
                          <a:pt x="79" y="434"/>
                          <a:pt x="87" y="390"/>
                          <a:pt x="94" y="359"/>
                        </a:cubicBezTo>
                        <a:lnTo>
                          <a:pt x="118" y="258"/>
                        </a:lnTo>
                        <a:lnTo>
                          <a:pt x="165" y="54"/>
                        </a:lnTo>
                        <a:cubicBezTo>
                          <a:pt x="172" y="22"/>
                          <a:pt x="146" y="1"/>
                          <a:pt x="122" y="1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72" name="Google Shape;1672;p52"/>
                  <p:cNvSpPr/>
                  <p:nvPr/>
                </p:nvSpPr>
                <p:spPr>
                  <a:xfrm>
                    <a:off x="899525" y="1695125"/>
                    <a:ext cx="6325" cy="21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3" h="846" extrusionOk="0">
                        <a:moveTo>
                          <a:pt x="44" y="0"/>
                        </a:moveTo>
                        <a:cubicBezTo>
                          <a:pt x="23" y="0"/>
                          <a:pt x="0" y="18"/>
                          <a:pt x="8" y="46"/>
                        </a:cubicBezTo>
                        <a:cubicBezTo>
                          <a:pt x="41" y="181"/>
                          <a:pt x="72" y="318"/>
                          <a:pt x="99" y="454"/>
                        </a:cubicBezTo>
                        <a:cubicBezTo>
                          <a:pt x="112" y="523"/>
                          <a:pt x="124" y="592"/>
                          <a:pt x="138" y="660"/>
                        </a:cubicBezTo>
                        <a:cubicBezTo>
                          <a:pt x="143" y="693"/>
                          <a:pt x="149" y="725"/>
                          <a:pt x="154" y="757"/>
                        </a:cubicBezTo>
                        <a:cubicBezTo>
                          <a:pt x="159" y="792"/>
                          <a:pt x="163" y="818"/>
                          <a:pt x="191" y="841"/>
                        </a:cubicBezTo>
                        <a:cubicBezTo>
                          <a:pt x="196" y="844"/>
                          <a:pt x="201" y="846"/>
                          <a:pt x="205" y="846"/>
                        </a:cubicBezTo>
                        <a:cubicBezTo>
                          <a:pt x="216" y="846"/>
                          <a:pt x="227" y="839"/>
                          <a:pt x="232" y="831"/>
                        </a:cubicBezTo>
                        <a:cubicBezTo>
                          <a:pt x="252" y="802"/>
                          <a:pt x="242" y="768"/>
                          <a:pt x="236" y="736"/>
                        </a:cubicBezTo>
                        <a:cubicBezTo>
                          <a:pt x="231" y="704"/>
                          <a:pt x="226" y="671"/>
                          <a:pt x="219" y="639"/>
                        </a:cubicBezTo>
                        <a:cubicBezTo>
                          <a:pt x="206" y="571"/>
                          <a:pt x="194" y="503"/>
                          <a:pt x="178" y="433"/>
                        </a:cubicBezTo>
                        <a:cubicBezTo>
                          <a:pt x="148" y="297"/>
                          <a:pt x="114" y="162"/>
                          <a:pt x="78" y="26"/>
                        </a:cubicBezTo>
                        <a:cubicBezTo>
                          <a:pt x="73" y="8"/>
                          <a:pt x="59" y="0"/>
                          <a:pt x="44" y="0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73" name="Google Shape;1673;p52"/>
                  <p:cNvSpPr/>
                  <p:nvPr/>
                </p:nvSpPr>
                <p:spPr>
                  <a:xfrm>
                    <a:off x="907775" y="1705575"/>
                    <a:ext cx="2925" cy="10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7" h="437" extrusionOk="0">
                        <a:moveTo>
                          <a:pt x="39" y="0"/>
                        </a:moveTo>
                        <a:cubicBezTo>
                          <a:pt x="20" y="0"/>
                          <a:pt x="1" y="13"/>
                          <a:pt x="1" y="38"/>
                        </a:cubicBezTo>
                        <a:cubicBezTo>
                          <a:pt x="1" y="107"/>
                          <a:pt x="5" y="178"/>
                          <a:pt x="13" y="247"/>
                        </a:cubicBezTo>
                        <a:cubicBezTo>
                          <a:pt x="16" y="284"/>
                          <a:pt x="20" y="322"/>
                          <a:pt x="27" y="358"/>
                        </a:cubicBezTo>
                        <a:cubicBezTo>
                          <a:pt x="31" y="384"/>
                          <a:pt x="39" y="436"/>
                          <a:pt x="73" y="436"/>
                        </a:cubicBezTo>
                        <a:cubicBezTo>
                          <a:pt x="73" y="436"/>
                          <a:pt x="74" y="436"/>
                          <a:pt x="74" y="436"/>
                        </a:cubicBezTo>
                        <a:cubicBezTo>
                          <a:pt x="116" y="436"/>
                          <a:pt x="107" y="382"/>
                          <a:pt x="104" y="355"/>
                        </a:cubicBezTo>
                        <a:cubicBezTo>
                          <a:pt x="100" y="319"/>
                          <a:pt x="94" y="283"/>
                          <a:pt x="90" y="247"/>
                        </a:cubicBezTo>
                        <a:cubicBezTo>
                          <a:pt x="82" y="177"/>
                          <a:pt x="78" y="107"/>
                          <a:pt x="78" y="38"/>
                        </a:cubicBezTo>
                        <a:cubicBezTo>
                          <a:pt x="78" y="13"/>
                          <a:pt x="59" y="0"/>
                          <a:pt x="39" y="0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74" name="Google Shape;1674;p52"/>
                  <p:cNvSpPr/>
                  <p:nvPr/>
                </p:nvSpPr>
                <p:spPr>
                  <a:xfrm>
                    <a:off x="913950" y="1711050"/>
                    <a:ext cx="2575" cy="13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" h="559" extrusionOk="0">
                        <a:moveTo>
                          <a:pt x="58" y="1"/>
                        </a:moveTo>
                        <a:cubicBezTo>
                          <a:pt x="34" y="1"/>
                          <a:pt x="20" y="20"/>
                          <a:pt x="17" y="42"/>
                        </a:cubicBezTo>
                        <a:cubicBezTo>
                          <a:pt x="10" y="129"/>
                          <a:pt x="4" y="216"/>
                          <a:pt x="1" y="302"/>
                        </a:cubicBezTo>
                        <a:cubicBezTo>
                          <a:pt x="0" y="343"/>
                          <a:pt x="0" y="386"/>
                          <a:pt x="1" y="427"/>
                        </a:cubicBezTo>
                        <a:cubicBezTo>
                          <a:pt x="3" y="466"/>
                          <a:pt x="0" y="522"/>
                          <a:pt x="27" y="552"/>
                        </a:cubicBezTo>
                        <a:cubicBezTo>
                          <a:pt x="31" y="556"/>
                          <a:pt x="38" y="559"/>
                          <a:pt x="45" y="559"/>
                        </a:cubicBezTo>
                        <a:cubicBezTo>
                          <a:pt x="51" y="559"/>
                          <a:pt x="57" y="556"/>
                          <a:pt x="61" y="552"/>
                        </a:cubicBezTo>
                        <a:cubicBezTo>
                          <a:pt x="87" y="519"/>
                          <a:pt x="82" y="467"/>
                          <a:pt x="82" y="427"/>
                        </a:cubicBezTo>
                        <a:cubicBezTo>
                          <a:pt x="82" y="386"/>
                          <a:pt x="82" y="343"/>
                          <a:pt x="83" y="302"/>
                        </a:cubicBezTo>
                        <a:cubicBezTo>
                          <a:pt x="86" y="216"/>
                          <a:pt x="91" y="130"/>
                          <a:pt x="99" y="42"/>
                        </a:cubicBezTo>
                        <a:cubicBezTo>
                          <a:pt x="102" y="20"/>
                          <a:pt x="79" y="1"/>
                          <a:pt x="58" y="1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75" name="Google Shape;1675;p52"/>
                  <p:cNvSpPr/>
                  <p:nvPr/>
                </p:nvSpPr>
                <p:spPr>
                  <a:xfrm>
                    <a:off x="752575" y="1701200"/>
                    <a:ext cx="2700" cy="17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8" h="710" extrusionOk="0">
                        <a:moveTo>
                          <a:pt x="70" y="1"/>
                        </a:moveTo>
                        <a:cubicBezTo>
                          <a:pt x="56" y="1"/>
                          <a:pt x="41" y="9"/>
                          <a:pt x="38" y="23"/>
                        </a:cubicBezTo>
                        <a:cubicBezTo>
                          <a:pt x="25" y="76"/>
                          <a:pt x="26" y="134"/>
                          <a:pt x="24" y="188"/>
                        </a:cubicBezTo>
                        <a:cubicBezTo>
                          <a:pt x="22" y="242"/>
                          <a:pt x="19" y="298"/>
                          <a:pt x="18" y="352"/>
                        </a:cubicBezTo>
                        <a:cubicBezTo>
                          <a:pt x="17" y="409"/>
                          <a:pt x="13" y="466"/>
                          <a:pt x="12" y="523"/>
                        </a:cubicBezTo>
                        <a:cubicBezTo>
                          <a:pt x="11" y="574"/>
                          <a:pt x="0" y="634"/>
                          <a:pt x="14" y="684"/>
                        </a:cubicBezTo>
                        <a:cubicBezTo>
                          <a:pt x="20" y="701"/>
                          <a:pt x="34" y="709"/>
                          <a:pt x="48" y="709"/>
                        </a:cubicBezTo>
                        <a:cubicBezTo>
                          <a:pt x="63" y="709"/>
                          <a:pt x="78" y="700"/>
                          <a:pt x="85" y="684"/>
                        </a:cubicBezTo>
                        <a:cubicBezTo>
                          <a:pt x="95" y="657"/>
                          <a:pt x="94" y="627"/>
                          <a:pt x="95" y="598"/>
                        </a:cubicBezTo>
                        <a:cubicBezTo>
                          <a:pt x="96" y="571"/>
                          <a:pt x="97" y="544"/>
                          <a:pt x="97" y="517"/>
                        </a:cubicBezTo>
                        <a:cubicBezTo>
                          <a:pt x="99" y="463"/>
                          <a:pt x="100" y="407"/>
                          <a:pt x="101" y="353"/>
                        </a:cubicBezTo>
                        <a:cubicBezTo>
                          <a:pt x="102" y="297"/>
                          <a:pt x="103" y="240"/>
                          <a:pt x="103" y="183"/>
                        </a:cubicBezTo>
                        <a:cubicBezTo>
                          <a:pt x="105" y="131"/>
                          <a:pt x="107" y="76"/>
                          <a:pt x="98" y="23"/>
                        </a:cubicBezTo>
                        <a:cubicBezTo>
                          <a:pt x="96" y="8"/>
                          <a:pt x="83" y="1"/>
                          <a:pt x="70" y="1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76" name="Google Shape;1676;p52"/>
                  <p:cNvSpPr/>
                  <p:nvPr/>
                </p:nvSpPr>
                <p:spPr>
                  <a:xfrm>
                    <a:off x="747500" y="1710475"/>
                    <a:ext cx="2075" cy="9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3" h="386" extrusionOk="0">
                        <a:moveTo>
                          <a:pt x="34" y="1"/>
                        </a:moveTo>
                        <a:cubicBezTo>
                          <a:pt x="17" y="1"/>
                          <a:pt x="0" y="12"/>
                          <a:pt x="1" y="34"/>
                        </a:cubicBezTo>
                        <a:cubicBezTo>
                          <a:pt x="3" y="88"/>
                          <a:pt x="5" y="143"/>
                          <a:pt x="6" y="198"/>
                        </a:cubicBezTo>
                        <a:cubicBezTo>
                          <a:pt x="8" y="253"/>
                          <a:pt x="9" y="308"/>
                          <a:pt x="18" y="364"/>
                        </a:cubicBezTo>
                        <a:cubicBezTo>
                          <a:pt x="20" y="379"/>
                          <a:pt x="35" y="386"/>
                          <a:pt x="49" y="386"/>
                        </a:cubicBezTo>
                        <a:cubicBezTo>
                          <a:pt x="50" y="386"/>
                          <a:pt x="50" y="386"/>
                          <a:pt x="51" y="386"/>
                        </a:cubicBezTo>
                        <a:cubicBezTo>
                          <a:pt x="68" y="385"/>
                          <a:pt x="77" y="371"/>
                          <a:pt x="78" y="356"/>
                        </a:cubicBezTo>
                        <a:cubicBezTo>
                          <a:pt x="82" y="302"/>
                          <a:pt x="78" y="250"/>
                          <a:pt x="76" y="195"/>
                        </a:cubicBezTo>
                        <a:cubicBezTo>
                          <a:pt x="73" y="141"/>
                          <a:pt x="71" y="88"/>
                          <a:pt x="68" y="34"/>
                        </a:cubicBezTo>
                        <a:cubicBezTo>
                          <a:pt x="67" y="12"/>
                          <a:pt x="50" y="1"/>
                          <a:pt x="34" y="1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77" name="Google Shape;1677;p52"/>
                  <p:cNvSpPr/>
                  <p:nvPr/>
                </p:nvSpPr>
                <p:spPr>
                  <a:xfrm>
                    <a:off x="737525" y="1705900"/>
                    <a:ext cx="3200" cy="19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" h="780" extrusionOk="0">
                        <a:moveTo>
                          <a:pt x="49" y="0"/>
                        </a:moveTo>
                        <a:cubicBezTo>
                          <a:pt x="26" y="0"/>
                          <a:pt x="1" y="20"/>
                          <a:pt x="6" y="49"/>
                        </a:cubicBezTo>
                        <a:cubicBezTo>
                          <a:pt x="23" y="168"/>
                          <a:pt x="35" y="288"/>
                          <a:pt x="41" y="409"/>
                        </a:cubicBezTo>
                        <a:cubicBezTo>
                          <a:pt x="43" y="470"/>
                          <a:pt x="44" y="529"/>
                          <a:pt x="43" y="588"/>
                        </a:cubicBezTo>
                        <a:cubicBezTo>
                          <a:pt x="42" y="645"/>
                          <a:pt x="33" y="707"/>
                          <a:pt x="53" y="761"/>
                        </a:cubicBezTo>
                        <a:cubicBezTo>
                          <a:pt x="58" y="772"/>
                          <a:pt x="69" y="780"/>
                          <a:pt x="80" y="780"/>
                        </a:cubicBezTo>
                        <a:cubicBezTo>
                          <a:pt x="88" y="780"/>
                          <a:pt x="95" y="776"/>
                          <a:pt x="100" y="768"/>
                        </a:cubicBezTo>
                        <a:cubicBezTo>
                          <a:pt x="128" y="714"/>
                          <a:pt x="124" y="649"/>
                          <a:pt x="124" y="589"/>
                        </a:cubicBezTo>
                        <a:cubicBezTo>
                          <a:pt x="125" y="526"/>
                          <a:pt x="122" y="465"/>
                          <a:pt x="120" y="403"/>
                        </a:cubicBezTo>
                        <a:cubicBezTo>
                          <a:pt x="114" y="278"/>
                          <a:pt x="100" y="152"/>
                          <a:pt x="80" y="28"/>
                        </a:cubicBezTo>
                        <a:cubicBezTo>
                          <a:pt x="77" y="9"/>
                          <a:pt x="64" y="0"/>
                          <a:pt x="49" y="0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78" name="Google Shape;1678;p52"/>
                  <p:cNvSpPr/>
                  <p:nvPr/>
                </p:nvSpPr>
                <p:spPr>
                  <a:xfrm>
                    <a:off x="648950" y="1759150"/>
                    <a:ext cx="4900" cy="11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6" h="463" extrusionOk="0">
                        <a:moveTo>
                          <a:pt x="158" y="1"/>
                        </a:moveTo>
                        <a:cubicBezTo>
                          <a:pt x="152" y="1"/>
                          <a:pt x="146" y="3"/>
                          <a:pt x="141" y="10"/>
                        </a:cubicBezTo>
                        <a:cubicBezTo>
                          <a:pt x="126" y="26"/>
                          <a:pt x="124" y="44"/>
                          <a:pt x="119" y="64"/>
                        </a:cubicBezTo>
                        <a:cubicBezTo>
                          <a:pt x="115" y="84"/>
                          <a:pt x="110" y="104"/>
                          <a:pt x="105" y="123"/>
                        </a:cubicBezTo>
                        <a:cubicBezTo>
                          <a:pt x="94" y="159"/>
                          <a:pt x="84" y="193"/>
                          <a:pt x="73" y="229"/>
                        </a:cubicBezTo>
                        <a:cubicBezTo>
                          <a:pt x="61" y="266"/>
                          <a:pt x="48" y="301"/>
                          <a:pt x="35" y="336"/>
                        </a:cubicBezTo>
                        <a:cubicBezTo>
                          <a:pt x="28" y="353"/>
                          <a:pt x="22" y="372"/>
                          <a:pt x="16" y="391"/>
                        </a:cubicBezTo>
                        <a:cubicBezTo>
                          <a:pt x="10" y="412"/>
                          <a:pt x="0" y="430"/>
                          <a:pt x="15" y="449"/>
                        </a:cubicBezTo>
                        <a:cubicBezTo>
                          <a:pt x="20" y="458"/>
                          <a:pt x="28" y="463"/>
                          <a:pt x="38" y="463"/>
                        </a:cubicBezTo>
                        <a:cubicBezTo>
                          <a:pt x="40" y="463"/>
                          <a:pt x="43" y="462"/>
                          <a:pt x="46" y="462"/>
                        </a:cubicBezTo>
                        <a:cubicBezTo>
                          <a:pt x="67" y="457"/>
                          <a:pt x="77" y="439"/>
                          <a:pt x="85" y="420"/>
                        </a:cubicBezTo>
                        <a:cubicBezTo>
                          <a:pt x="95" y="403"/>
                          <a:pt x="104" y="383"/>
                          <a:pt x="111" y="364"/>
                        </a:cubicBezTo>
                        <a:cubicBezTo>
                          <a:pt x="125" y="327"/>
                          <a:pt x="137" y="291"/>
                          <a:pt x="149" y="254"/>
                        </a:cubicBezTo>
                        <a:cubicBezTo>
                          <a:pt x="160" y="217"/>
                          <a:pt x="170" y="179"/>
                          <a:pt x="177" y="142"/>
                        </a:cubicBezTo>
                        <a:cubicBezTo>
                          <a:pt x="181" y="123"/>
                          <a:pt x="185" y="102"/>
                          <a:pt x="187" y="83"/>
                        </a:cubicBezTo>
                        <a:cubicBezTo>
                          <a:pt x="190" y="63"/>
                          <a:pt x="195" y="42"/>
                          <a:pt x="188" y="22"/>
                        </a:cubicBezTo>
                        <a:cubicBezTo>
                          <a:pt x="184" y="11"/>
                          <a:pt x="171" y="1"/>
                          <a:pt x="158" y="1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79" name="Google Shape;1679;p52"/>
                  <p:cNvSpPr/>
                  <p:nvPr/>
                </p:nvSpPr>
                <p:spPr>
                  <a:xfrm>
                    <a:off x="644000" y="1760150"/>
                    <a:ext cx="3750" cy="11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" h="453" extrusionOk="0">
                        <a:moveTo>
                          <a:pt x="109" y="1"/>
                        </a:moveTo>
                        <a:cubicBezTo>
                          <a:pt x="94" y="1"/>
                          <a:pt x="78" y="9"/>
                          <a:pt x="76" y="27"/>
                        </a:cubicBezTo>
                        <a:cubicBezTo>
                          <a:pt x="70" y="61"/>
                          <a:pt x="72" y="97"/>
                          <a:pt x="69" y="132"/>
                        </a:cubicBezTo>
                        <a:cubicBezTo>
                          <a:pt x="66" y="164"/>
                          <a:pt x="61" y="197"/>
                          <a:pt x="55" y="228"/>
                        </a:cubicBezTo>
                        <a:cubicBezTo>
                          <a:pt x="49" y="261"/>
                          <a:pt x="40" y="293"/>
                          <a:pt x="29" y="327"/>
                        </a:cubicBezTo>
                        <a:cubicBezTo>
                          <a:pt x="20" y="358"/>
                          <a:pt x="7" y="390"/>
                          <a:pt x="2" y="422"/>
                        </a:cubicBezTo>
                        <a:cubicBezTo>
                          <a:pt x="0" y="441"/>
                          <a:pt x="16" y="453"/>
                          <a:pt x="33" y="453"/>
                        </a:cubicBezTo>
                        <a:cubicBezTo>
                          <a:pt x="40" y="453"/>
                          <a:pt x="48" y="450"/>
                          <a:pt x="54" y="444"/>
                        </a:cubicBezTo>
                        <a:cubicBezTo>
                          <a:pt x="79" y="416"/>
                          <a:pt x="90" y="379"/>
                          <a:pt x="101" y="346"/>
                        </a:cubicBezTo>
                        <a:cubicBezTo>
                          <a:pt x="113" y="312"/>
                          <a:pt x="121" y="277"/>
                          <a:pt x="127" y="243"/>
                        </a:cubicBezTo>
                        <a:cubicBezTo>
                          <a:pt x="135" y="207"/>
                          <a:pt x="140" y="171"/>
                          <a:pt x="143" y="135"/>
                        </a:cubicBezTo>
                        <a:cubicBezTo>
                          <a:pt x="147" y="100"/>
                          <a:pt x="150" y="61"/>
                          <a:pt x="144" y="27"/>
                        </a:cubicBezTo>
                        <a:cubicBezTo>
                          <a:pt x="141" y="9"/>
                          <a:pt x="125" y="1"/>
                          <a:pt x="109" y="1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80" name="Google Shape;1680;p52"/>
                  <p:cNvSpPr/>
                  <p:nvPr/>
                </p:nvSpPr>
                <p:spPr>
                  <a:xfrm>
                    <a:off x="636400" y="1754050"/>
                    <a:ext cx="4700" cy="19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8" h="797" extrusionOk="0">
                        <a:moveTo>
                          <a:pt x="49" y="1"/>
                        </a:moveTo>
                        <a:cubicBezTo>
                          <a:pt x="26" y="1"/>
                          <a:pt x="0" y="21"/>
                          <a:pt x="7" y="51"/>
                        </a:cubicBezTo>
                        <a:cubicBezTo>
                          <a:pt x="30" y="177"/>
                          <a:pt x="50" y="305"/>
                          <a:pt x="64" y="432"/>
                        </a:cubicBezTo>
                        <a:cubicBezTo>
                          <a:pt x="70" y="494"/>
                          <a:pt x="75" y="557"/>
                          <a:pt x="81" y="619"/>
                        </a:cubicBezTo>
                        <a:cubicBezTo>
                          <a:pt x="85" y="676"/>
                          <a:pt x="76" y="743"/>
                          <a:pt x="116" y="789"/>
                        </a:cubicBezTo>
                        <a:cubicBezTo>
                          <a:pt x="120" y="795"/>
                          <a:pt x="125" y="797"/>
                          <a:pt x="131" y="797"/>
                        </a:cubicBezTo>
                        <a:cubicBezTo>
                          <a:pt x="140" y="797"/>
                          <a:pt x="149" y="791"/>
                          <a:pt x="154" y="784"/>
                        </a:cubicBezTo>
                        <a:cubicBezTo>
                          <a:pt x="188" y="736"/>
                          <a:pt x="169" y="660"/>
                          <a:pt x="166" y="606"/>
                        </a:cubicBezTo>
                        <a:cubicBezTo>
                          <a:pt x="161" y="541"/>
                          <a:pt x="153" y="477"/>
                          <a:pt x="145" y="412"/>
                        </a:cubicBezTo>
                        <a:cubicBezTo>
                          <a:pt x="130" y="284"/>
                          <a:pt x="109" y="157"/>
                          <a:pt x="84" y="30"/>
                        </a:cubicBezTo>
                        <a:cubicBezTo>
                          <a:pt x="79" y="9"/>
                          <a:pt x="65" y="1"/>
                          <a:pt x="49" y="1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81" name="Google Shape;1681;p52"/>
                  <p:cNvSpPr/>
                  <p:nvPr/>
                </p:nvSpPr>
                <p:spPr>
                  <a:xfrm>
                    <a:off x="513300" y="1770725"/>
                    <a:ext cx="2375" cy="13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" h="522" extrusionOk="0">
                        <a:moveTo>
                          <a:pt x="55" y="1"/>
                        </a:moveTo>
                        <a:cubicBezTo>
                          <a:pt x="40" y="1"/>
                          <a:pt x="25" y="9"/>
                          <a:pt x="20" y="26"/>
                        </a:cubicBezTo>
                        <a:cubicBezTo>
                          <a:pt x="13" y="49"/>
                          <a:pt x="16" y="76"/>
                          <a:pt x="14" y="100"/>
                        </a:cubicBezTo>
                        <a:lnTo>
                          <a:pt x="13" y="163"/>
                        </a:lnTo>
                        <a:lnTo>
                          <a:pt x="10" y="290"/>
                        </a:lnTo>
                        <a:cubicBezTo>
                          <a:pt x="8" y="337"/>
                          <a:pt x="7" y="382"/>
                          <a:pt x="6" y="427"/>
                        </a:cubicBezTo>
                        <a:cubicBezTo>
                          <a:pt x="5" y="457"/>
                          <a:pt x="1" y="522"/>
                          <a:pt x="44" y="522"/>
                        </a:cubicBezTo>
                        <a:cubicBezTo>
                          <a:pt x="44" y="522"/>
                          <a:pt x="45" y="522"/>
                          <a:pt x="45" y="522"/>
                        </a:cubicBezTo>
                        <a:cubicBezTo>
                          <a:pt x="88" y="522"/>
                          <a:pt x="87" y="456"/>
                          <a:pt x="87" y="427"/>
                        </a:cubicBezTo>
                        <a:cubicBezTo>
                          <a:pt x="87" y="380"/>
                          <a:pt x="88" y="335"/>
                          <a:pt x="88" y="290"/>
                        </a:cubicBezTo>
                        <a:cubicBezTo>
                          <a:pt x="88" y="248"/>
                          <a:pt x="89" y="205"/>
                          <a:pt x="89" y="163"/>
                        </a:cubicBezTo>
                        <a:cubicBezTo>
                          <a:pt x="90" y="142"/>
                          <a:pt x="90" y="120"/>
                          <a:pt x="90" y="100"/>
                        </a:cubicBezTo>
                        <a:cubicBezTo>
                          <a:pt x="91" y="75"/>
                          <a:pt x="94" y="49"/>
                          <a:pt x="88" y="26"/>
                        </a:cubicBezTo>
                        <a:cubicBezTo>
                          <a:pt x="84" y="9"/>
                          <a:pt x="69" y="1"/>
                          <a:pt x="55" y="1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82" name="Google Shape;1682;p52"/>
                  <p:cNvSpPr/>
                  <p:nvPr/>
                </p:nvSpPr>
                <p:spPr>
                  <a:xfrm>
                    <a:off x="505200" y="1765450"/>
                    <a:ext cx="2975" cy="13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" h="545" extrusionOk="0">
                        <a:moveTo>
                          <a:pt x="39" y="0"/>
                        </a:moveTo>
                        <a:cubicBezTo>
                          <a:pt x="20" y="0"/>
                          <a:pt x="1" y="13"/>
                          <a:pt x="2" y="38"/>
                        </a:cubicBezTo>
                        <a:cubicBezTo>
                          <a:pt x="7" y="122"/>
                          <a:pt x="14" y="208"/>
                          <a:pt x="20" y="291"/>
                        </a:cubicBezTo>
                        <a:cubicBezTo>
                          <a:pt x="23" y="331"/>
                          <a:pt x="27" y="373"/>
                          <a:pt x="31" y="412"/>
                        </a:cubicBezTo>
                        <a:lnTo>
                          <a:pt x="38" y="478"/>
                        </a:lnTo>
                        <a:cubicBezTo>
                          <a:pt x="41" y="499"/>
                          <a:pt x="41" y="519"/>
                          <a:pt x="57" y="536"/>
                        </a:cubicBezTo>
                        <a:cubicBezTo>
                          <a:pt x="64" y="541"/>
                          <a:pt x="71" y="544"/>
                          <a:pt x="78" y="544"/>
                        </a:cubicBezTo>
                        <a:cubicBezTo>
                          <a:pt x="88" y="544"/>
                          <a:pt x="98" y="539"/>
                          <a:pt x="105" y="529"/>
                        </a:cubicBezTo>
                        <a:cubicBezTo>
                          <a:pt x="118" y="512"/>
                          <a:pt x="114" y="489"/>
                          <a:pt x="114" y="467"/>
                        </a:cubicBezTo>
                        <a:cubicBezTo>
                          <a:pt x="114" y="447"/>
                          <a:pt x="113" y="428"/>
                          <a:pt x="111" y="407"/>
                        </a:cubicBezTo>
                        <a:cubicBezTo>
                          <a:pt x="110" y="367"/>
                          <a:pt x="106" y="326"/>
                          <a:pt x="103" y="286"/>
                        </a:cubicBezTo>
                        <a:cubicBezTo>
                          <a:pt x="96" y="203"/>
                          <a:pt x="88" y="121"/>
                          <a:pt x="82" y="38"/>
                        </a:cubicBezTo>
                        <a:cubicBezTo>
                          <a:pt x="80" y="13"/>
                          <a:pt x="59" y="0"/>
                          <a:pt x="39" y="0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83" name="Google Shape;1683;p52"/>
                  <p:cNvSpPr/>
                  <p:nvPr/>
                </p:nvSpPr>
                <p:spPr>
                  <a:xfrm>
                    <a:off x="498125" y="1772475"/>
                    <a:ext cx="4300" cy="11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" h="456" extrusionOk="0">
                        <a:moveTo>
                          <a:pt x="51" y="0"/>
                        </a:moveTo>
                        <a:cubicBezTo>
                          <a:pt x="27" y="0"/>
                          <a:pt x="0" y="21"/>
                          <a:pt x="8" y="52"/>
                        </a:cubicBezTo>
                        <a:lnTo>
                          <a:pt x="55" y="258"/>
                        </a:lnTo>
                        <a:lnTo>
                          <a:pt x="77" y="358"/>
                        </a:lnTo>
                        <a:cubicBezTo>
                          <a:pt x="85" y="390"/>
                          <a:pt x="93" y="433"/>
                          <a:pt x="120" y="453"/>
                        </a:cubicBezTo>
                        <a:cubicBezTo>
                          <a:pt x="123" y="455"/>
                          <a:pt x="127" y="456"/>
                          <a:pt x="131" y="456"/>
                        </a:cubicBezTo>
                        <a:cubicBezTo>
                          <a:pt x="141" y="456"/>
                          <a:pt x="151" y="451"/>
                          <a:pt x="155" y="443"/>
                        </a:cubicBezTo>
                        <a:cubicBezTo>
                          <a:pt x="171" y="415"/>
                          <a:pt x="159" y="368"/>
                          <a:pt x="152" y="338"/>
                        </a:cubicBezTo>
                        <a:cubicBezTo>
                          <a:pt x="145" y="303"/>
                          <a:pt x="139" y="269"/>
                          <a:pt x="132" y="236"/>
                        </a:cubicBezTo>
                        <a:cubicBezTo>
                          <a:pt x="117" y="166"/>
                          <a:pt x="102" y="98"/>
                          <a:pt x="87" y="30"/>
                        </a:cubicBezTo>
                        <a:cubicBezTo>
                          <a:pt x="83" y="9"/>
                          <a:pt x="67" y="0"/>
                          <a:pt x="51" y="0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84" name="Google Shape;1684;p52"/>
                  <p:cNvSpPr/>
                  <p:nvPr/>
                </p:nvSpPr>
                <p:spPr>
                  <a:xfrm>
                    <a:off x="445750" y="1742375"/>
                    <a:ext cx="5725" cy="20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9" h="835" extrusionOk="0">
                        <a:moveTo>
                          <a:pt x="197" y="0"/>
                        </a:moveTo>
                        <a:cubicBezTo>
                          <a:pt x="184" y="0"/>
                          <a:pt x="170" y="8"/>
                          <a:pt x="165" y="23"/>
                        </a:cubicBezTo>
                        <a:cubicBezTo>
                          <a:pt x="142" y="90"/>
                          <a:pt x="131" y="161"/>
                          <a:pt x="116" y="229"/>
                        </a:cubicBezTo>
                        <a:cubicBezTo>
                          <a:pt x="102" y="297"/>
                          <a:pt x="88" y="367"/>
                          <a:pt x="73" y="436"/>
                        </a:cubicBezTo>
                        <a:cubicBezTo>
                          <a:pt x="59" y="505"/>
                          <a:pt x="45" y="575"/>
                          <a:pt x="31" y="645"/>
                        </a:cubicBezTo>
                        <a:lnTo>
                          <a:pt x="11" y="741"/>
                        </a:lnTo>
                        <a:cubicBezTo>
                          <a:pt x="6" y="774"/>
                          <a:pt x="0" y="800"/>
                          <a:pt x="23" y="827"/>
                        </a:cubicBezTo>
                        <a:cubicBezTo>
                          <a:pt x="27" y="833"/>
                          <a:pt x="34" y="835"/>
                          <a:pt x="40" y="835"/>
                        </a:cubicBezTo>
                        <a:cubicBezTo>
                          <a:pt x="44" y="835"/>
                          <a:pt x="49" y="834"/>
                          <a:pt x="54" y="831"/>
                        </a:cubicBezTo>
                        <a:cubicBezTo>
                          <a:pt x="85" y="816"/>
                          <a:pt x="89" y="782"/>
                          <a:pt x="95" y="751"/>
                        </a:cubicBezTo>
                        <a:lnTo>
                          <a:pt x="115" y="654"/>
                        </a:lnTo>
                        <a:lnTo>
                          <a:pt x="155" y="446"/>
                        </a:lnTo>
                        <a:cubicBezTo>
                          <a:pt x="168" y="375"/>
                          <a:pt x="182" y="306"/>
                          <a:pt x="194" y="236"/>
                        </a:cubicBezTo>
                        <a:cubicBezTo>
                          <a:pt x="206" y="168"/>
                          <a:pt x="222" y="100"/>
                          <a:pt x="227" y="32"/>
                        </a:cubicBezTo>
                        <a:cubicBezTo>
                          <a:pt x="228" y="11"/>
                          <a:pt x="213" y="0"/>
                          <a:pt x="197" y="0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85" name="Google Shape;1685;p52"/>
                  <p:cNvSpPr/>
                  <p:nvPr/>
                </p:nvSpPr>
                <p:spPr>
                  <a:xfrm>
                    <a:off x="441950" y="1749775"/>
                    <a:ext cx="2250" cy="9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0" h="369" extrusionOk="0">
                        <a:moveTo>
                          <a:pt x="56" y="0"/>
                        </a:moveTo>
                        <a:cubicBezTo>
                          <a:pt x="39" y="0"/>
                          <a:pt x="26" y="14"/>
                          <a:pt x="25" y="31"/>
                        </a:cubicBezTo>
                        <a:cubicBezTo>
                          <a:pt x="22" y="84"/>
                          <a:pt x="17" y="135"/>
                          <a:pt x="13" y="189"/>
                        </a:cubicBezTo>
                        <a:cubicBezTo>
                          <a:pt x="9" y="241"/>
                          <a:pt x="0" y="295"/>
                          <a:pt x="9" y="347"/>
                        </a:cubicBezTo>
                        <a:cubicBezTo>
                          <a:pt x="11" y="362"/>
                          <a:pt x="23" y="369"/>
                          <a:pt x="36" y="369"/>
                        </a:cubicBezTo>
                        <a:cubicBezTo>
                          <a:pt x="50" y="369"/>
                          <a:pt x="64" y="361"/>
                          <a:pt x="68" y="347"/>
                        </a:cubicBezTo>
                        <a:cubicBezTo>
                          <a:pt x="82" y="296"/>
                          <a:pt x="81" y="241"/>
                          <a:pt x="82" y="189"/>
                        </a:cubicBezTo>
                        <a:cubicBezTo>
                          <a:pt x="84" y="135"/>
                          <a:pt x="86" y="84"/>
                          <a:pt x="87" y="31"/>
                        </a:cubicBezTo>
                        <a:cubicBezTo>
                          <a:pt x="89" y="14"/>
                          <a:pt x="74" y="0"/>
                          <a:pt x="56" y="0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86" name="Google Shape;1686;p52"/>
                  <p:cNvSpPr/>
                  <p:nvPr/>
                </p:nvSpPr>
                <p:spPr>
                  <a:xfrm>
                    <a:off x="435575" y="1752475"/>
                    <a:ext cx="3875" cy="11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5" h="447" extrusionOk="0">
                        <a:moveTo>
                          <a:pt x="30" y="1"/>
                        </a:moveTo>
                        <a:cubicBezTo>
                          <a:pt x="15" y="1"/>
                          <a:pt x="0" y="13"/>
                          <a:pt x="2" y="32"/>
                        </a:cubicBezTo>
                        <a:cubicBezTo>
                          <a:pt x="1" y="53"/>
                          <a:pt x="11" y="71"/>
                          <a:pt x="17" y="91"/>
                        </a:cubicBezTo>
                        <a:lnTo>
                          <a:pt x="33" y="141"/>
                        </a:lnTo>
                        <a:cubicBezTo>
                          <a:pt x="43" y="175"/>
                          <a:pt x="51" y="208"/>
                          <a:pt x="58" y="243"/>
                        </a:cubicBezTo>
                        <a:cubicBezTo>
                          <a:pt x="67" y="277"/>
                          <a:pt x="72" y="311"/>
                          <a:pt x="77" y="346"/>
                        </a:cubicBezTo>
                        <a:cubicBezTo>
                          <a:pt x="79" y="365"/>
                          <a:pt x="82" y="383"/>
                          <a:pt x="87" y="402"/>
                        </a:cubicBezTo>
                        <a:cubicBezTo>
                          <a:pt x="89" y="409"/>
                          <a:pt x="92" y="419"/>
                          <a:pt x="97" y="425"/>
                        </a:cubicBezTo>
                        <a:cubicBezTo>
                          <a:pt x="99" y="429"/>
                          <a:pt x="102" y="434"/>
                          <a:pt x="107" y="436"/>
                        </a:cubicBezTo>
                        <a:cubicBezTo>
                          <a:pt x="114" y="439"/>
                          <a:pt x="115" y="440"/>
                          <a:pt x="110" y="440"/>
                        </a:cubicBezTo>
                        <a:cubicBezTo>
                          <a:pt x="112" y="445"/>
                          <a:pt x="117" y="447"/>
                          <a:pt x="122" y="447"/>
                        </a:cubicBezTo>
                        <a:cubicBezTo>
                          <a:pt x="128" y="447"/>
                          <a:pt x="135" y="443"/>
                          <a:pt x="138" y="436"/>
                        </a:cubicBezTo>
                        <a:cubicBezTo>
                          <a:pt x="139" y="433"/>
                          <a:pt x="148" y="426"/>
                          <a:pt x="150" y="418"/>
                        </a:cubicBezTo>
                        <a:cubicBezTo>
                          <a:pt x="153" y="409"/>
                          <a:pt x="154" y="396"/>
                          <a:pt x="154" y="387"/>
                        </a:cubicBezTo>
                        <a:cubicBezTo>
                          <a:pt x="154" y="368"/>
                          <a:pt x="153" y="350"/>
                          <a:pt x="150" y="331"/>
                        </a:cubicBezTo>
                        <a:cubicBezTo>
                          <a:pt x="145" y="294"/>
                          <a:pt x="138" y="257"/>
                          <a:pt x="129" y="221"/>
                        </a:cubicBezTo>
                        <a:cubicBezTo>
                          <a:pt x="119" y="185"/>
                          <a:pt x="109" y="149"/>
                          <a:pt x="98" y="113"/>
                        </a:cubicBezTo>
                        <a:cubicBezTo>
                          <a:pt x="91" y="97"/>
                          <a:pt x="86" y="81"/>
                          <a:pt x="79" y="63"/>
                        </a:cubicBezTo>
                        <a:cubicBezTo>
                          <a:pt x="72" y="45"/>
                          <a:pt x="66" y="24"/>
                          <a:pt x="51" y="10"/>
                        </a:cubicBezTo>
                        <a:cubicBezTo>
                          <a:pt x="45" y="3"/>
                          <a:pt x="37" y="1"/>
                          <a:pt x="30" y="1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87" name="Google Shape;1687;p52"/>
                  <p:cNvSpPr/>
                  <p:nvPr/>
                </p:nvSpPr>
                <p:spPr>
                  <a:xfrm>
                    <a:off x="852500" y="1742850"/>
                    <a:ext cx="6300" cy="21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2" h="847" extrusionOk="0">
                        <a:moveTo>
                          <a:pt x="208" y="1"/>
                        </a:moveTo>
                        <a:cubicBezTo>
                          <a:pt x="193" y="1"/>
                          <a:pt x="179" y="9"/>
                          <a:pt x="173" y="27"/>
                        </a:cubicBezTo>
                        <a:cubicBezTo>
                          <a:pt x="137" y="163"/>
                          <a:pt x="104" y="298"/>
                          <a:pt x="74" y="435"/>
                        </a:cubicBezTo>
                        <a:cubicBezTo>
                          <a:pt x="59" y="503"/>
                          <a:pt x="46" y="571"/>
                          <a:pt x="33" y="639"/>
                        </a:cubicBezTo>
                        <a:cubicBezTo>
                          <a:pt x="27" y="672"/>
                          <a:pt x="22" y="704"/>
                          <a:pt x="17" y="736"/>
                        </a:cubicBezTo>
                        <a:cubicBezTo>
                          <a:pt x="11" y="770"/>
                          <a:pt x="0" y="803"/>
                          <a:pt x="20" y="831"/>
                        </a:cubicBezTo>
                        <a:cubicBezTo>
                          <a:pt x="26" y="840"/>
                          <a:pt x="36" y="847"/>
                          <a:pt x="47" y="847"/>
                        </a:cubicBezTo>
                        <a:cubicBezTo>
                          <a:pt x="51" y="847"/>
                          <a:pt x="56" y="845"/>
                          <a:pt x="60" y="842"/>
                        </a:cubicBezTo>
                        <a:cubicBezTo>
                          <a:pt x="90" y="819"/>
                          <a:pt x="92" y="793"/>
                          <a:pt x="97" y="758"/>
                        </a:cubicBezTo>
                        <a:cubicBezTo>
                          <a:pt x="102" y="726"/>
                          <a:pt x="109" y="694"/>
                          <a:pt x="115" y="662"/>
                        </a:cubicBezTo>
                        <a:cubicBezTo>
                          <a:pt x="127" y="593"/>
                          <a:pt x="140" y="524"/>
                          <a:pt x="153" y="455"/>
                        </a:cubicBezTo>
                        <a:cubicBezTo>
                          <a:pt x="180" y="318"/>
                          <a:pt x="211" y="182"/>
                          <a:pt x="245" y="46"/>
                        </a:cubicBezTo>
                        <a:cubicBezTo>
                          <a:pt x="251" y="18"/>
                          <a:pt x="230" y="1"/>
                          <a:pt x="208" y="1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88" name="Google Shape;1688;p52"/>
                  <p:cNvSpPr/>
                  <p:nvPr/>
                </p:nvSpPr>
                <p:spPr>
                  <a:xfrm>
                    <a:off x="847675" y="1753375"/>
                    <a:ext cx="2875" cy="10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5" h="437" extrusionOk="0">
                        <a:moveTo>
                          <a:pt x="76" y="0"/>
                        </a:moveTo>
                        <a:cubicBezTo>
                          <a:pt x="57" y="0"/>
                          <a:pt x="37" y="13"/>
                          <a:pt x="37" y="38"/>
                        </a:cubicBezTo>
                        <a:cubicBezTo>
                          <a:pt x="37" y="108"/>
                          <a:pt x="33" y="177"/>
                          <a:pt x="26" y="247"/>
                        </a:cubicBezTo>
                        <a:cubicBezTo>
                          <a:pt x="22" y="281"/>
                          <a:pt x="16" y="318"/>
                          <a:pt x="12" y="354"/>
                        </a:cubicBezTo>
                        <a:cubicBezTo>
                          <a:pt x="9" y="380"/>
                          <a:pt x="0" y="434"/>
                          <a:pt x="42" y="437"/>
                        </a:cubicBezTo>
                        <a:cubicBezTo>
                          <a:pt x="42" y="437"/>
                          <a:pt x="42" y="437"/>
                          <a:pt x="43" y="437"/>
                        </a:cubicBezTo>
                        <a:cubicBezTo>
                          <a:pt x="78" y="437"/>
                          <a:pt x="85" y="385"/>
                          <a:pt x="89" y="357"/>
                        </a:cubicBezTo>
                        <a:cubicBezTo>
                          <a:pt x="96" y="321"/>
                          <a:pt x="99" y="284"/>
                          <a:pt x="103" y="247"/>
                        </a:cubicBezTo>
                        <a:cubicBezTo>
                          <a:pt x="111" y="178"/>
                          <a:pt x="115" y="108"/>
                          <a:pt x="115" y="38"/>
                        </a:cubicBezTo>
                        <a:cubicBezTo>
                          <a:pt x="115" y="13"/>
                          <a:pt x="95" y="0"/>
                          <a:pt x="76" y="0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89" name="Google Shape;1689;p52"/>
                  <p:cNvSpPr/>
                  <p:nvPr/>
                </p:nvSpPr>
                <p:spPr>
                  <a:xfrm>
                    <a:off x="841850" y="1758825"/>
                    <a:ext cx="2550" cy="13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" h="559" extrusionOk="0">
                        <a:moveTo>
                          <a:pt x="43" y="0"/>
                        </a:moveTo>
                        <a:cubicBezTo>
                          <a:pt x="23" y="0"/>
                          <a:pt x="0" y="20"/>
                          <a:pt x="2" y="41"/>
                        </a:cubicBezTo>
                        <a:cubicBezTo>
                          <a:pt x="11" y="128"/>
                          <a:pt x="17" y="216"/>
                          <a:pt x="20" y="302"/>
                        </a:cubicBezTo>
                        <a:cubicBezTo>
                          <a:pt x="21" y="344"/>
                          <a:pt x="21" y="386"/>
                          <a:pt x="21" y="427"/>
                        </a:cubicBezTo>
                        <a:cubicBezTo>
                          <a:pt x="21" y="467"/>
                          <a:pt x="16" y="519"/>
                          <a:pt x="41" y="551"/>
                        </a:cubicBezTo>
                        <a:cubicBezTo>
                          <a:pt x="45" y="556"/>
                          <a:pt x="51" y="558"/>
                          <a:pt x="57" y="558"/>
                        </a:cubicBezTo>
                        <a:cubicBezTo>
                          <a:pt x="64" y="558"/>
                          <a:pt x="71" y="556"/>
                          <a:pt x="74" y="551"/>
                        </a:cubicBezTo>
                        <a:cubicBezTo>
                          <a:pt x="101" y="521"/>
                          <a:pt x="99" y="466"/>
                          <a:pt x="100" y="427"/>
                        </a:cubicBezTo>
                        <a:cubicBezTo>
                          <a:pt x="101" y="386"/>
                          <a:pt x="101" y="344"/>
                          <a:pt x="100" y="302"/>
                        </a:cubicBezTo>
                        <a:cubicBezTo>
                          <a:pt x="98" y="216"/>
                          <a:pt x="93" y="128"/>
                          <a:pt x="85" y="41"/>
                        </a:cubicBezTo>
                        <a:cubicBezTo>
                          <a:pt x="83" y="20"/>
                          <a:pt x="68" y="0"/>
                          <a:pt x="43" y="0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90" name="Google Shape;1690;p52"/>
                  <p:cNvSpPr/>
                  <p:nvPr/>
                </p:nvSpPr>
                <p:spPr>
                  <a:xfrm>
                    <a:off x="836375" y="1665150"/>
                    <a:ext cx="5750" cy="20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0" h="835" extrusionOk="0">
                        <a:moveTo>
                          <a:pt x="32" y="0"/>
                        </a:moveTo>
                        <a:cubicBezTo>
                          <a:pt x="16" y="0"/>
                          <a:pt x="1" y="10"/>
                          <a:pt x="3" y="32"/>
                        </a:cubicBezTo>
                        <a:cubicBezTo>
                          <a:pt x="8" y="100"/>
                          <a:pt x="23" y="168"/>
                          <a:pt x="34" y="236"/>
                        </a:cubicBezTo>
                        <a:cubicBezTo>
                          <a:pt x="47" y="306"/>
                          <a:pt x="60" y="375"/>
                          <a:pt x="75" y="445"/>
                        </a:cubicBezTo>
                        <a:lnTo>
                          <a:pt x="114" y="654"/>
                        </a:lnTo>
                        <a:lnTo>
                          <a:pt x="134" y="751"/>
                        </a:lnTo>
                        <a:cubicBezTo>
                          <a:pt x="140" y="781"/>
                          <a:pt x="144" y="815"/>
                          <a:pt x="175" y="831"/>
                        </a:cubicBezTo>
                        <a:cubicBezTo>
                          <a:pt x="179" y="833"/>
                          <a:pt x="184" y="834"/>
                          <a:pt x="189" y="834"/>
                        </a:cubicBezTo>
                        <a:cubicBezTo>
                          <a:pt x="195" y="834"/>
                          <a:pt x="202" y="832"/>
                          <a:pt x="206" y="827"/>
                        </a:cubicBezTo>
                        <a:cubicBezTo>
                          <a:pt x="229" y="800"/>
                          <a:pt x="224" y="771"/>
                          <a:pt x="218" y="740"/>
                        </a:cubicBezTo>
                        <a:lnTo>
                          <a:pt x="199" y="644"/>
                        </a:lnTo>
                        <a:cubicBezTo>
                          <a:pt x="184" y="574"/>
                          <a:pt x="170" y="505"/>
                          <a:pt x="155" y="436"/>
                        </a:cubicBezTo>
                        <a:cubicBezTo>
                          <a:pt x="142" y="367"/>
                          <a:pt x="127" y="297"/>
                          <a:pt x="113" y="229"/>
                        </a:cubicBezTo>
                        <a:cubicBezTo>
                          <a:pt x="97" y="160"/>
                          <a:pt x="86" y="89"/>
                          <a:pt x="64" y="22"/>
                        </a:cubicBezTo>
                        <a:cubicBezTo>
                          <a:pt x="60" y="8"/>
                          <a:pt x="46" y="0"/>
                          <a:pt x="32" y="0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91" name="Google Shape;1691;p52"/>
                  <p:cNvSpPr/>
                  <p:nvPr/>
                </p:nvSpPr>
                <p:spPr>
                  <a:xfrm>
                    <a:off x="848450" y="1675250"/>
                    <a:ext cx="3875" cy="11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5" h="447" extrusionOk="0">
                        <a:moveTo>
                          <a:pt x="124" y="0"/>
                        </a:moveTo>
                        <a:cubicBezTo>
                          <a:pt x="117" y="0"/>
                          <a:pt x="110" y="3"/>
                          <a:pt x="103" y="9"/>
                        </a:cubicBezTo>
                        <a:cubicBezTo>
                          <a:pt x="89" y="24"/>
                          <a:pt x="83" y="44"/>
                          <a:pt x="75" y="63"/>
                        </a:cubicBezTo>
                        <a:cubicBezTo>
                          <a:pt x="68" y="80"/>
                          <a:pt x="63" y="97"/>
                          <a:pt x="57" y="112"/>
                        </a:cubicBezTo>
                        <a:cubicBezTo>
                          <a:pt x="46" y="148"/>
                          <a:pt x="35" y="185"/>
                          <a:pt x="26" y="221"/>
                        </a:cubicBezTo>
                        <a:cubicBezTo>
                          <a:pt x="17" y="257"/>
                          <a:pt x="9" y="294"/>
                          <a:pt x="4" y="331"/>
                        </a:cubicBezTo>
                        <a:cubicBezTo>
                          <a:pt x="1" y="350"/>
                          <a:pt x="0" y="367"/>
                          <a:pt x="0" y="387"/>
                        </a:cubicBezTo>
                        <a:cubicBezTo>
                          <a:pt x="0" y="396"/>
                          <a:pt x="1" y="408"/>
                          <a:pt x="4" y="418"/>
                        </a:cubicBezTo>
                        <a:cubicBezTo>
                          <a:pt x="6" y="426"/>
                          <a:pt x="16" y="432"/>
                          <a:pt x="17" y="436"/>
                        </a:cubicBezTo>
                        <a:cubicBezTo>
                          <a:pt x="19" y="443"/>
                          <a:pt x="26" y="447"/>
                          <a:pt x="33" y="447"/>
                        </a:cubicBezTo>
                        <a:cubicBezTo>
                          <a:pt x="38" y="447"/>
                          <a:pt x="42" y="445"/>
                          <a:pt x="45" y="439"/>
                        </a:cubicBezTo>
                        <a:cubicBezTo>
                          <a:pt x="39" y="439"/>
                          <a:pt x="40" y="438"/>
                          <a:pt x="48" y="436"/>
                        </a:cubicBezTo>
                        <a:cubicBezTo>
                          <a:pt x="53" y="433"/>
                          <a:pt x="56" y="429"/>
                          <a:pt x="58" y="426"/>
                        </a:cubicBezTo>
                        <a:cubicBezTo>
                          <a:pt x="62" y="419"/>
                          <a:pt x="65" y="408"/>
                          <a:pt x="67" y="401"/>
                        </a:cubicBezTo>
                        <a:cubicBezTo>
                          <a:pt x="72" y="383"/>
                          <a:pt x="75" y="365"/>
                          <a:pt x="78" y="345"/>
                        </a:cubicBezTo>
                        <a:cubicBezTo>
                          <a:pt x="83" y="310"/>
                          <a:pt x="88" y="276"/>
                          <a:pt x="96" y="242"/>
                        </a:cubicBezTo>
                        <a:cubicBezTo>
                          <a:pt x="103" y="207"/>
                          <a:pt x="112" y="174"/>
                          <a:pt x="122" y="140"/>
                        </a:cubicBezTo>
                        <a:lnTo>
                          <a:pt x="137" y="91"/>
                        </a:lnTo>
                        <a:cubicBezTo>
                          <a:pt x="144" y="71"/>
                          <a:pt x="154" y="53"/>
                          <a:pt x="153" y="32"/>
                        </a:cubicBezTo>
                        <a:cubicBezTo>
                          <a:pt x="154" y="13"/>
                          <a:pt x="140" y="0"/>
                          <a:pt x="124" y="0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1692" name="Google Shape;1692;p52"/>
            <p:cNvGrpSpPr/>
            <p:nvPr/>
          </p:nvGrpSpPr>
          <p:grpSpPr>
            <a:xfrm>
              <a:off x="4782625" y="4299312"/>
              <a:ext cx="1817862" cy="363877"/>
              <a:chOff x="303900" y="1448375"/>
              <a:chExt cx="882800" cy="176725"/>
            </a:xfrm>
          </p:grpSpPr>
          <p:grpSp>
            <p:nvGrpSpPr>
              <p:cNvPr id="1693" name="Google Shape;1693;p52"/>
              <p:cNvGrpSpPr/>
              <p:nvPr/>
            </p:nvGrpSpPr>
            <p:grpSpPr>
              <a:xfrm>
                <a:off x="399125" y="1448375"/>
                <a:ext cx="742525" cy="151400"/>
                <a:chOff x="399125" y="1276500"/>
                <a:chExt cx="742525" cy="151400"/>
              </a:xfrm>
            </p:grpSpPr>
            <p:sp>
              <p:nvSpPr>
                <p:cNvPr id="1694" name="Google Shape;1694;p52"/>
                <p:cNvSpPr/>
                <p:nvPr/>
              </p:nvSpPr>
              <p:spPr>
                <a:xfrm>
                  <a:off x="399125" y="1276500"/>
                  <a:ext cx="742525" cy="15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01" h="6056" extrusionOk="0">
                      <a:moveTo>
                        <a:pt x="19547" y="1"/>
                      </a:moveTo>
                      <a:cubicBezTo>
                        <a:pt x="19463" y="1"/>
                        <a:pt x="19377" y="24"/>
                        <a:pt x="19299" y="73"/>
                      </a:cubicBezTo>
                      <a:cubicBezTo>
                        <a:pt x="19162" y="162"/>
                        <a:pt x="19033" y="288"/>
                        <a:pt x="19016" y="456"/>
                      </a:cubicBezTo>
                      <a:lnTo>
                        <a:pt x="19016" y="456"/>
                      </a:lnTo>
                      <a:cubicBezTo>
                        <a:pt x="19012" y="453"/>
                        <a:pt x="19010" y="450"/>
                        <a:pt x="19009" y="450"/>
                      </a:cubicBezTo>
                      <a:lnTo>
                        <a:pt x="19009" y="450"/>
                      </a:lnTo>
                      <a:cubicBezTo>
                        <a:pt x="19007" y="450"/>
                        <a:pt x="19009" y="456"/>
                        <a:pt x="19015" y="467"/>
                      </a:cubicBezTo>
                      <a:cubicBezTo>
                        <a:pt x="19015" y="464"/>
                        <a:pt x="19015" y="460"/>
                        <a:pt x="19016" y="456"/>
                      </a:cubicBezTo>
                      <a:lnTo>
                        <a:pt x="19016" y="456"/>
                      </a:lnTo>
                      <a:cubicBezTo>
                        <a:pt x="19048" y="493"/>
                        <a:pt x="19178" y="691"/>
                        <a:pt x="19165" y="691"/>
                      </a:cubicBezTo>
                      <a:cubicBezTo>
                        <a:pt x="19163" y="691"/>
                        <a:pt x="19157" y="687"/>
                        <a:pt x="19148" y="677"/>
                      </a:cubicBezTo>
                      <a:cubicBezTo>
                        <a:pt x="18990" y="507"/>
                        <a:pt x="18748" y="355"/>
                        <a:pt x="18413" y="279"/>
                      </a:cubicBezTo>
                      <a:cubicBezTo>
                        <a:pt x="18264" y="245"/>
                        <a:pt x="18108" y="229"/>
                        <a:pt x="17952" y="229"/>
                      </a:cubicBezTo>
                      <a:cubicBezTo>
                        <a:pt x="17702" y="229"/>
                        <a:pt x="17453" y="270"/>
                        <a:pt x="17232" y="339"/>
                      </a:cubicBezTo>
                      <a:cubicBezTo>
                        <a:pt x="16540" y="558"/>
                        <a:pt x="16308" y="958"/>
                        <a:pt x="16203" y="1360"/>
                      </a:cubicBezTo>
                      <a:cubicBezTo>
                        <a:pt x="16195" y="1354"/>
                        <a:pt x="16189" y="1350"/>
                        <a:pt x="16182" y="1345"/>
                      </a:cubicBezTo>
                      <a:cubicBezTo>
                        <a:pt x="16042" y="1266"/>
                        <a:pt x="15861" y="1226"/>
                        <a:pt x="15672" y="1226"/>
                      </a:cubicBezTo>
                      <a:cubicBezTo>
                        <a:pt x="15580" y="1226"/>
                        <a:pt x="15486" y="1235"/>
                        <a:pt x="15393" y="1254"/>
                      </a:cubicBezTo>
                      <a:cubicBezTo>
                        <a:pt x="15071" y="1321"/>
                        <a:pt x="14839" y="1470"/>
                        <a:pt x="14646" y="1614"/>
                      </a:cubicBezTo>
                      <a:cubicBezTo>
                        <a:pt x="14535" y="1697"/>
                        <a:pt x="14431" y="1784"/>
                        <a:pt x="14348" y="1873"/>
                      </a:cubicBezTo>
                      <a:cubicBezTo>
                        <a:pt x="14294" y="1670"/>
                        <a:pt x="14107" y="1476"/>
                        <a:pt x="13833" y="1325"/>
                      </a:cubicBezTo>
                      <a:cubicBezTo>
                        <a:pt x="13459" y="1115"/>
                        <a:pt x="12945" y="999"/>
                        <a:pt x="12402" y="999"/>
                      </a:cubicBezTo>
                      <a:cubicBezTo>
                        <a:pt x="11835" y="1000"/>
                        <a:pt x="11286" y="1118"/>
                        <a:pt x="10844" y="1303"/>
                      </a:cubicBezTo>
                      <a:cubicBezTo>
                        <a:pt x="9994" y="1656"/>
                        <a:pt x="9649" y="2219"/>
                        <a:pt x="9614" y="2776"/>
                      </a:cubicBezTo>
                      <a:cubicBezTo>
                        <a:pt x="9406" y="2595"/>
                        <a:pt x="9032" y="2467"/>
                        <a:pt x="8628" y="2467"/>
                      </a:cubicBezTo>
                      <a:cubicBezTo>
                        <a:pt x="8593" y="2467"/>
                        <a:pt x="8558" y="2468"/>
                        <a:pt x="8523" y="2470"/>
                      </a:cubicBezTo>
                      <a:cubicBezTo>
                        <a:pt x="8107" y="2492"/>
                        <a:pt x="7765" y="2646"/>
                        <a:pt x="7600" y="2842"/>
                      </a:cubicBezTo>
                      <a:cubicBezTo>
                        <a:pt x="7528" y="2729"/>
                        <a:pt x="7409" y="2625"/>
                        <a:pt x="7251" y="2537"/>
                      </a:cubicBezTo>
                      <a:cubicBezTo>
                        <a:pt x="6936" y="2358"/>
                        <a:pt x="6514" y="2274"/>
                        <a:pt x="6086" y="2274"/>
                      </a:cubicBezTo>
                      <a:cubicBezTo>
                        <a:pt x="5702" y="2274"/>
                        <a:pt x="5313" y="2341"/>
                        <a:pt x="4990" y="2466"/>
                      </a:cubicBezTo>
                      <a:cubicBezTo>
                        <a:pt x="4415" y="2690"/>
                        <a:pt x="4145" y="3053"/>
                        <a:pt x="4155" y="3420"/>
                      </a:cubicBezTo>
                      <a:cubicBezTo>
                        <a:pt x="4134" y="3400"/>
                        <a:pt x="4114" y="3381"/>
                        <a:pt x="4093" y="3362"/>
                      </a:cubicBezTo>
                      <a:cubicBezTo>
                        <a:pt x="3833" y="3141"/>
                        <a:pt x="3443" y="2965"/>
                        <a:pt x="2958" y="2905"/>
                      </a:cubicBezTo>
                      <a:cubicBezTo>
                        <a:pt x="2851" y="2892"/>
                        <a:pt x="2745" y="2886"/>
                        <a:pt x="2641" y="2886"/>
                      </a:cubicBezTo>
                      <a:cubicBezTo>
                        <a:pt x="2276" y="2886"/>
                        <a:pt x="1933" y="2962"/>
                        <a:pt x="1658" y="3101"/>
                      </a:cubicBezTo>
                      <a:cubicBezTo>
                        <a:pt x="1288" y="3289"/>
                        <a:pt x="1045" y="3547"/>
                        <a:pt x="833" y="3790"/>
                      </a:cubicBezTo>
                      <a:cubicBezTo>
                        <a:pt x="593" y="4064"/>
                        <a:pt x="405" y="4349"/>
                        <a:pt x="257" y="4641"/>
                      </a:cubicBezTo>
                      <a:cubicBezTo>
                        <a:pt x="247" y="4658"/>
                        <a:pt x="9" y="6038"/>
                        <a:pt x="1" y="6055"/>
                      </a:cubicBezTo>
                      <a:lnTo>
                        <a:pt x="19658" y="4695"/>
                      </a:lnTo>
                      <a:lnTo>
                        <a:pt x="29700" y="6054"/>
                      </a:lnTo>
                      <a:cubicBezTo>
                        <a:pt x="29696" y="6035"/>
                        <a:pt x="29573" y="4657"/>
                        <a:pt x="29570" y="4640"/>
                      </a:cubicBezTo>
                      <a:cubicBezTo>
                        <a:pt x="29494" y="4348"/>
                        <a:pt x="29397" y="4061"/>
                        <a:pt x="29274" y="3789"/>
                      </a:cubicBezTo>
                      <a:cubicBezTo>
                        <a:pt x="29166" y="3545"/>
                        <a:pt x="29041" y="3286"/>
                        <a:pt x="28853" y="3100"/>
                      </a:cubicBezTo>
                      <a:cubicBezTo>
                        <a:pt x="28713" y="2960"/>
                        <a:pt x="28538" y="2885"/>
                        <a:pt x="28352" y="2885"/>
                      </a:cubicBezTo>
                      <a:cubicBezTo>
                        <a:pt x="28298" y="2885"/>
                        <a:pt x="28244" y="2891"/>
                        <a:pt x="28189" y="2904"/>
                      </a:cubicBezTo>
                      <a:cubicBezTo>
                        <a:pt x="27941" y="2962"/>
                        <a:pt x="27741" y="3140"/>
                        <a:pt x="27608" y="3361"/>
                      </a:cubicBezTo>
                      <a:cubicBezTo>
                        <a:pt x="27597" y="3379"/>
                        <a:pt x="27587" y="3399"/>
                        <a:pt x="27576" y="3419"/>
                      </a:cubicBezTo>
                      <a:cubicBezTo>
                        <a:pt x="27581" y="3052"/>
                        <a:pt x="27443" y="2687"/>
                        <a:pt x="27149" y="2465"/>
                      </a:cubicBezTo>
                      <a:cubicBezTo>
                        <a:pt x="26984" y="2341"/>
                        <a:pt x="26785" y="2274"/>
                        <a:pt x="26589" y="2274"/>
                      </a:cubicBezTo>
                      <a:cubicBezTo>
                        <a:pt x="26370" y="2274"/>
                        <a:pt x="26154" y="2357"/>
                        <a:pt x="25993" y="2536"/>
                      </a:cubicBezTo>
                      <a:cubicBezTo>
                        <a:pt x="25913" y="2624"/>
                        <a:pt x="25853" y="2728"/>
                        <a:pt x="25815" y="2841"/>
                      </a:cubicBezTo>
                      <a:cubicBezTo>
                        <a:pt x="25730" y="2645"/>
                        <a:pt x="25554" y="2492"/>
                        <a:pt x="25343" y="2468"/>
                      </a:cubicBezTo>
                      <a:cubicBezTo>
                        <a:pt x="25324" y="2466"/>
                        <a:pt x="25306" y="2465"/>
                        <a:pt x="25287" y="2465"/>
                      </a:cubicBezTo>
                      <a:cubicBezTo>
                        <a:pt x="25081" y="2465"/>
                        <a:pt x="24891" y="2594"/>
                        <a:pt x="24785" y="2775"/>
                      </a:cubicBezTo>
                      <a:cubicBezTo>
                        <a:pt x="24766" y="2218"/>
                        <a:pt x="24591" y="1655"/>
                        <a:pt x="24156" y="1301"/>
                      </a:cubicBezTo>
                      <a:cubicBezTo>
                        <a:pt x="23930" y="1117"/>
                        <a:pt x="23649" y="999"/>
                        <a:pt x="23360" y="997"/>
                      </a:cubicBezTo>
                      <a:cubicBezTo>
                        <a:pt x="23082" y="997"/>
                        <a:pt x="22820" y="1114"/>
                        <a:pt x="22628" y="1323"/>
                      </a:cubicBezTo>
                      <a:cubicBezTo>
                        <a:pt x="22487" y="1475"/>
                        <a:pt x="22392" y="1669"/>
                        <a:pt x="22365" y="1872"/>
                      </a:cubicBezTo>
                      <a:cubicBezTo>
                        <a:pt x="22322" y="1783"/>
                        <a:pt x="22269" y="1696"/>
                        <a:pt x="22212" y="1613"/>
                      </a:cubicBezTo>
                      <a:cubicBezTo>
                        <a:pt x="22113" y="1468"/>
                        <a:pt x="21995" y="1320"/>
                        <a:pt x="21831" y="1253"/>
                      </a:cubicBezTo>
                      <a:cubicBezTo>
                        <a:pt x="21783" y="1234"/>
                        <a:pt x="21734" y="1224"/>
                        <a:pt x="21686" y="1224"/>
                      </a:cubicBezTo>
                      <a:cubicBezTo>
                        <a:pt x="21590" y="1224"/>
                        <a:pt x="21499" y="1264"/>
                        <a:pt x="21427" y="1344"/>
                      </a:cubicBezTo>
                      <a:cubicBezTo>
                        <a:pt x="21423" y="1347"/>
                        <a:pt x="21419" y="1352"/>
                        <a:pt x="21417" y="1358"/>
                      </a:cubicBezTo>
                      <a:cubicBezTo>
                        <a:pt x="21362" y="957"/>
                        <a:pt x="21244" y="557"/>
                        <a:pt x="20891" y="338"/>
                      </a:cubicBezTo>
                      <a:cubicBezTo>
                        <a:pt x="20778" y="268"/>
                        <a:pt x="20650" y="228"/>
                        <a:pt x="20523" y="228"/>
                      </a:cubicBezTo>
                      <a:cubicBezTo>
                        <a:pt x="20443" y="228"/>
                        <a:pt x="20364" y="244"/>
                        <a:pt x="20288" y="278"/>
                      </a:cubicBezTo>
                      <a:cubicBezTo>
                        <a:pt x="20115" y="354"/>
                        <a:pt x="19992" y="505"/>
                        <a:pt x="19912" y="676"/>
                      </a:cubicBezTo>
                      <a:cubicBezTo>
                        <a:pt x="19908" y="685"/>
                        <a:pt x="19905" y="689"/>
                        <a:pt x="19904" y="689"/>
                      </a:cubicBezTo>
                      <a:cubicBezTo>
                        <a:pt x="19897" y="689"/>
                        <a:pt x="19979" y="454"/>
                        <a:pt x="19996" y="420"/>
                      </a:cubicBezTo>
                      <a:lnTo>
                        <a:pt x="19996" y="420"/>
                      </a:lnTo>
                      <a:cubicBezTo>
                        <a:pt x="19997" y="424"/>
                        <a:pt x="19997" y="427"/>
                        <a:pt x="19997" y="431"/>
                      </a:cubicBezTo>
                      <a:cubicBezTo>
                        <a:pt x="19999" y="420"/>
                        <a:pt x="20000" y="416"/>
                        <a:pt x="19999" y="416"/>
                      </a:cubicBezTo>
                      <a:lnTo>
                        <a:pt x="19999" y="416"/>
                      </a:lnTo>
                      <a:cubicBezTo>
                        <a:pt x="19999" y="416"/>
                        <a:pt x="19998" y="417"/>
                        <a:pt x="19996" y="420"/>
                      </a:cubicBezTo>
                      <a:lnTo>
                        <a:pt x="19996" y="420"/>
                      </a:lnTo>
                      <a:cubicBezTo>
                        <a:pt x="19996" y="411"/>
                        <a:pt x="19995" y="402"/>
                        <a:pt x="19995" y="392"/>
                      </a:cubicBezTo>
                      <a:cubicBezTo>
                        <a:pt x="19970" y="154"/>
                        <a:pt x="19765" y="1"/>
                        <a:pt x="19547" y="1"/>
                      </a:cubicBezTo>
                      <a:close/>
                    </a:path>
                  </a:pathLst>
                </a:custGeom>
                <a:solidFill>
                  <a:srgbClr val="A8A53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5" name="Google Shape;1695;p52"/>
                <p:cNvSpPr/>
                <p:nvPr/>
              </p:nvSpPr>
              <p:spPr>
                <a:xfrm>
                  <a:off x="399125" y="1276500"/>
                  <a:ext cx="742525" cy="15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01" h="6056" extrusionOk="0">
                      <a:moveTo>
                        <a:pt x="19547" y="1"/>
                      </a:moveTo>
                      <a:cubicBezTo>
                        <a:pt x="19463" y="1"/>
                        <a:pt x="19377" y="24"/>
                        <a:pt x="19299" y="73"/>
                      </a:cubicBezTo>
                      <a:cubicBezTo>
                        <a:pt x="19162" y="162"/>
                        <a:pt x="19033" y="288"/>
                        <a:pt x="19016" y="456"/>
                      </a:cubicBezTo>
                      <a:lnTo>
                        <a:pt x="19016" y="456"/>
                      </a:lnTo>
                      <a:cubicBezTo>
                        <a:pt x="19012" y="453"/>
                        <a:pt x="19010" y="450"/>
                        <a:pt x="19009" y="450"/>
                      </a:cubicBezTo>
                      <a:lnTo>
                        <a:pt x="19009" y="450"/>
                      </a:lnTo>
                      <a:cubicBezTo>
                        <a:pt x="19007" y="450"/>
                        <a:pt x="19009" y="456"/>
                        <a:pt x="19015" y="467"/>
                      </a:cubicBezTo>
                      <a:cubicBezTo>
                        <a:pt x="19015" y="464"/>
                        <a:pt x="19015" y="460"/>
                        <a:pt x="19016" y="456"/>
                      </a:cubicBezTo>
                      <a:lnTo>
                        <a:pt x="19016" y="456"/>
                      </a:lnTo>
                      <a:cubicBezTo>
                        <a:pt x="19048" y="493"/>
                        <a:pt x="19178" y="691"/>
                        <a:pt x="19165" y="691"/>
                      </a:cubicBezTo>
                      <a:cubicBezTo>
                        <a:pt x="19163" y="691"/>
                        <a:pt x="19157" y="687"/>
                        <a:pt x="19148" y="677"/>
                      </a:cubicBezTo>
                      <a:cubicBezTo>
                        <a:pt x="18990" y="507"/>
                        <a:pt x="18748" y="355"/>
                        <a:pt x="18413" y="279"/>
                      </a:cubicBezTo>
                      <a:cubicBezTo>
                        <a:pt x="18264" y="245"/>
                        <a:pt x="18108" y="229"/>
                        <a:pt x="17952" y="229"/>
                      </a:cubicBezTo>
                      <a:cubicBezTo>
                        <a:pt x="17702" y="229"/>
                        <a:pt x="17453" y="270"/>
                        <a:pt x="17232" y="339"/>
                      </a:cubicBezTo>
                      <a:cubicBezTo>
                        <a:pt x="16540" y="558"/>
                        <a:pt x="16308" y="958"/>
                        <a:pt x="16203" y="1360"/>
                      </a:cubicBezTo>
                      <a:cubicBezTo>
                        <a:pt x="16195" y="1354"/>
                        <a:pt x="16189" y="1350"/>
                        <a:pt x="16182" y="1345"/>
                      </a:cubicBezTo>
                      <a:cubicBezTo>
                        <a:pt x="16042" y="1266"/>
                        <a:pt x="15861" y="1226"/>
                        <a:pt x="15672" y="1226"/>
                      </a:cubicBezTo>
                      <a:cubicBezTo>
                        <a:pt x="15580" y="1226"/>
                        <a:pt x="15486" y="1235"/>
                        <a:pt x="15393" y="1254"/>
                      </a:cubicBezTo>
                      <a:cubicBezTo>
                        <a:pt x="15071" y="1321"/>
                        <a:pt x="14839" y="1470"/>
                        <a:pt x="14646" y="1614"/>
                      </a:cubicBezTo>
                      <a:cubicBezTo>
                        <a:pt x="14535" y="1697"/>
                        <a:pt x="14431" y="1784"/>
                        <a:pt x="14348" y="1873"/>
                      </a:cubicBezTo>
                      <a:cubicBezTo>
                        <a:pt x="14294" y="1670"/>
                        <a:pt x="14107" y="1476"/>
                        <a:pt x="13833" y="1325"/>
                      </a:cubicBezTo>
                      <a:cubicBezTo>
                        <a:pt x="13459" y="1115"/>
                        <a:pt x="12945" y="999"/>
                        <a:pt x="12402" y="999"/>
                      </a:cubicBezTo>
                      <a:cubicBezTo>
                        <a:pt x="11835" y="1000"/>
                        <a:pt x="11286" y="1118"/>
                        <a:pt x="10844" y="1303"/>
                      </a:cubicBezTo>
                      <a:cubicBezTo>
                        <a:pt x="9994" y="1656"/>
                        <a:pt x="9649" y="2219"/>
                        <a:pt x="9614" y="2776"/>
                      </a:cubicBezTo>
                      <a:cubicBezTo>
                        <a:pt x="9406" y="2595"/>
                        <a:pt x="9032" y="2467"/>
                        <a:pt x="8628" y="2467"/>
                      </a:cubicBezTo>
                      <a:cubicBezTo>
                        <a:pt x="8593" y="2467"/>
                        <a:pt x="8558" y="2468"/>
                        <a:pt x="8523" y="2470"/>
                      </a:cubicBezTo>
                      <a:cubicBezTo>
                        <a:pt x="8107" y="2492"/>
                        <a:pt x="7765" y="2646"/>
                        <a:pt x="7600" y="2842"/>
                      </a:cubicBezTo>
                      <a:cubicBezTo>
                        <a:pt x="7528" y="2729"/>
                        <a:pt x="7409" y="2625"/>
                        <a:pt x="7251" y="2537"/>
                      </a:cubicBezTo>
                      <a:cubicBezTo>
                        <a:pt x="6936" y="2358"/>
                        <a:pt x="6514" y="2274"/>
                        <a:pt x="6086" y="2274"/>
                      </a:cubicBezTo>
                      <a:cubicBezTo>
                        <a:pt x="5702" y="2274"/>
                        <a:pt x="5313" y="2341"/>
                        <a:pt x="4990" y="2466"/>
                      </a:cubicBezTo>
                      <a:cubicBezTo>
                        <a:pt x="4415" y="2690"/>
                        <a:pt x="4145" y="3053"/>
                        <a:pt x="4155" y="3420"/>
                      </a:cubicBezTo>
                      <a:cubicBezTo>
                        <a:pt x="4134" y="3400"/>
                        <a:pt x="4114" y="3381"/>
                        <a:pt x="4093" y="3362"/>
                      </a:cubicBezTo>
                      <a:cubicBezTo>
                        <a:pt x="3833" y="3141"/>
                        <a:pt x="3443" y="2965"/>
                        <a:pt x="2958" y="2905"/>
                      </a:cubicBezTo>
                      <a:cubicBezTo>
                        <a:pt x="2851" y="2892"/>
                        <a:pt x="2745" y="2886"/>
                        <a:pt x="2641" y="2886"/>
                      </a:cubicBezTo>
                      <a:cubicBezTo>
                        <a:pt x="2276" y="2886"/>
                        <a:pt x="1933" y="2962"/>
                        <a:pt x="1658" y="3101"/>
                      </a:cubicBezTo>
                      <a:cubicBezTo>
                        <a:pt x="1288" y="3289"/>
                        <a:pt x="1045" y="3547"/>
                        <a:pt x="833" y="3790"/>
                      </a:cubicBezTo>
                      <a:cubicBezTo>
                        <a:pt x="593" y="4064"/>
                        <a:pt x="405" y="4349"/>
                        <a:pt x="257" y="4641"/>
                      </a:cubicBezTo>
                      <a:cubicBezTo>
                        <a:pt x="247" y="4658"/>
                        <a:pt x="9" y="6038"/>
                        <a:pt x="1" y="6055"/>
                      </a:cubicBezTo>
                      <a:lnTo>
                        <a:pt x="19658" y="4695"/>
                      </a:lnTo>
                      <a:lnTo>
                        <a:pt x="29700" y="6054"/>
                      </a:lnTo>
                      <a:cubicBezTo>
                        <a:pt x="29696" y="6035"/>
                        <a:pt x="29573" y="4657"/>
                        <a:pt x="29570" y="4640"/>
                      </a:cubicBezTo>
                      <a:cubicBezTo>
                        <a:pt x="29494" y="4348"/>
                        <a:pt x="29397" y="4061"/>
                        <a:pt x="29274" y="3789"/>
                      </a:cubicBezTo>
                      <a:cubicBezTo>
                        <a:pt x="29166" y="3545"/>
                        <a:pt x="29041" y="3286"/>
                        <a:pt x="28853" y="3100"/>
                      </a:cubicBezTo>
                      <a:cubicBezTo>
                        <a:pt x="28713" y="2960"/>
                        <a:pt x="28538" y="2885"/>
                        <a:pt x="28352" y="2885"/>
                      </a:cubicBezTo>
                      <a:cubicBezTo>
                        <a:pt x="28298" y="2885"/>
                        <a:pt x="28244" y="2891"/>
                        <a:pt x="28189" y="2904"/>
                      </a:cubicBezTo>
                      <a:cubicBezTo>
                        <a:pt x="27941" y="2962"/>
                        <a:pt x="27741" y="3140"/>
                        <a:pt x="27608" y="3361"/>
                      </a:cubicBezTo>
                      <a:cubicBezTo>
                        <a:pt x="27597" y="3379"/>
                        <a:pt x="27587" y="3399"/>
                        <a:pt x="27576" y="3419"/>
                      </a:cubicBezTo>
                      <a:cubicBezTo>
                        <a:pt x="27581" y="3052"/>
                        <a:pt x="27443" y="2687"/>
                        <a:pt x="27149" y="2465"/>
                      </a:cubicBezTo>
                      <a:cubicBezTo>
                        <a:pt x="26984" y="2341"/>
                        <a:pt x="26785" y="2274"/>
                        <a:pt x="26589" y="2274"/>
                      </a:cubicBezTo>
                      <a:cubicBezTo>
                        <a:pt x="26370" y="2274"/>
                        <a:pt x="26154" y="2357"/>
                        <a:pt x="25993" y="2536"/>
                      </a:cubicBezTo>
                      <a:cubicBezTo>
                        <a:pt x="25913" y="2624"/>
                        <a:pt x="25853" y="2728"/>
                        <a:pt x="25815" y="2841"/>
                      </a:cubicBezTo>
                      <a:cubicBezTo>
                        <a:pt x="25730" y="2645"/>
                        <a:pt x="25554" y="2492"/>
                        <a:pt x="25343" y="2468"/>
                      </a:cubicBezTo>
                      <a:cubicBezTo>
                        <a:pt x="25324" y="2466"/>
                        <a:pt x="25306" y="2465"/>
                        <a:pt x="25287" y="2465"/>
                      </a:cubicBezTo>
                      <a:cubicBezTo>
                        <a:pt x="25081" y="2465"/>
                        <a:pt x="24891" y="2594"/>
                        <a:pt x="24785" y="2775"/>
                      </a:cubicBezTo>
                      <a:cubicBezTo>
                        <a:pt x="24766" y="2218"/>
                        <a:pt x="24591" y="1655"/>
                        <a:pt x="24156" y="1301"/>
                      </a:cubicBezTo>
                      <a:cubicBezTo>
                        <a:pt x="23930" y="1117"/>
                        <a:pt x="23649" y="999"/>
                        <a:pt x="23360" y="997"/>
                      </a:cubicBezTo>
                      <a:cubicBezTo>
                        <a:pt x="23082" y="997"/>
                        <a:pt x="22820" y="1114"/>
                        <a:pt x="22628" y="1323"/>
                      </a:cubicBezTo>
                      <a:cubicBezTo>
                        <a:pt x="22487" y="1475"/>
                        <a:pt x="22392" y="1669"/>
                        <a:pt x="22365" y="1872"/>
                      </a:cubicBezTo>
                      <a:cubicBezTo>
                        <a:pt x="22322" y="1783"/>
                        <a:pt x="22269" y="1696"/>
                        <a:pt x="22212" y="1613"/>
                      </a:cubicBezTo>
                      <a:cubicBezTo>
                        <a:pt x="22113" y="1468"/>
                        <a:pt x="21995" y="1320"/>
                        <a:pt x="21831" y="1253"/>
                      </a:cubicBezTo>
                      <a:cubicBezTo>
                        <a:pt x="21783" y="1234"/>
                        <a:pt x="21734" y="1224"/>
                        <a:pt x="21686" y="1224"/>
                      </a:cubicBezTo>
                      <a:cubicBezTo>
                        <a:pt x="21590" y="1224"/>
                        <a:pt x="21499" y="1264"/>
                        <a:pt x="21427" y="1344"/>
                      </a:cubicBezTo>
                      <a:cubicBezTo>
                        <a:pt x="21423" y="1347"/>
                        <a:pt x="21419" y="1352"/>
                        <a:pt x="21417" y="1358"/>
                      </a:cubicBezTo>
                      <a:cubicBezTo>
                        <a:pt x="21362" y="957"/>
                        <a:pt x="21244" y="557"/>
                        <a:pt x="20891" y="338"/>
                      </a:cubicBezTo>
                      <a:cubicBezTo>
                        <a:pt x="20778" y="268"/>
                        <a:pt x="20650" y="228"/>
                        <a:pt x="20523" y="228"/>
                      </a:cubicBezTo>
                      <a:cubicBezTo>
                        <a:pt x="20443" y="228"/>
                        <a:pt x="20364" y="244"/>
                        <a:pt x="20288" y="278"/>
                      </a:cubicBezTo>
                      <a:cubicBezTo>
                        <a:pt x="20115" y="354"/>
                        <a:pt x="19992" y="505"/>
                        <a:pt x="19912" y="676"/>
                      </a:cubicBezTo>
                      <a:cubicBezTo>
                        <a:pt x="19908" y="685"/>
                        <a:pt x="19905" y="689"/>
                        <a:pt x="19904" y="689"/>
                      </a:cubicBezTo>
                      <a:cubicBezTo>
                        <a:pt x="19897" y="689"/>
                        <a:pt x="19979" y="454"/>
                        <a:pt x="19996" y="420"/>
                      </a:cubicBezTo>
                      <a:lnTo>
                        <a:pt x="19996" y="420"/>
                      </a:lnTo>
                      <a:cubicBezTo>
                        <a:pt x="19997" y="424"/>
                        <a:pt x="19997" y="427"/>
                        <a:pt x="19997" y="431"/>
                      </a:cubicBezTo>
                      <a:cubicBezTo>
                        <a:pt x="19999" y="420"/>
                        <a:pt x="20000" y="416"/>
                        <a:pt x="19999" y="416"/>
                      </a:cubicBezTo>
                      <a:lnTo>
                        <a:pt x="19999" y="416"/>
                      </a:lnTo>
                      <a:cubicBezTo>
                        <a:pt x="19999" y="416"/>
                        <a:pt x="19998" y="417"/>
                        <a:pt x="19996" y="420"/>
                      </a:cubicBezTo>
                      <a:lnTo>
                        <a:pt x="19996" y="420"/>
                      </a:lnTo>
                      <a:cubicBezTo>
                        <a:pt x="19996" y="411"/>
                        <a:pt x="19995" y="402"/>
                        <a:pt x="19995" y="392"/>
                      </a:cubicBezTo>
                      <a:cubicBezTo>
                        <a:pt x="19970" y="154"/>
                        <a:pt x="19765" y="1"/>
                        <a:pt x="19547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24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696" name="Google Shape;1696;p52"/>
              <p:cNvSpPr/>
              <p:nvPr/>
            </p:nvSpPr>
            <p:spPr>
              <a:xfrm>
                <a:off x="303900" y="1466725"/>
                <a:ext cx="882800" cy="158375"/>
              </a:xfrm>
              <a:custGeom>
                <a:avLst/>
                <a:gdLst/>
                <a:ahLst/>
                <a:cxnLst/>
                <a:rect l="l" t="t" r="r" b="b"/>
                <a:pathLst>
                  <a:path w="35312" h="6335" extrusionOk="0">
                    <a:moveTo>
                      <a:pt x="22337" y="1"/>
                    </a:moveTo>
                    <a:cubicBezTo>
                      <a:pt x="22281" y="1"/>
                      <a:pt x="22223" y="7"/>
                      <a:pt x="22164" y="20"/>
                    </a:cubicBezTo>
                    <a:cubicBezTo>
                      <a:pt x="21590" y="147"/>
                      <a:pt x="21128" y="524"/>
                      <a:pt x="20781" y="793"/>
                    </a:cubicBezTo>
                    <a:cubicBezTo>
                      <a:pt x="20150" y="1276"/>
                      <a:pt x="19947" y="1848"/>
                      <a:pt x="19877" y="2420"/>
                    </a:cubicBezTo>
                    <a:cubicBezTo>
                      <a:pt x="19872" y="2456"/>
                      <a:pt x="19842" y="2477"/>
                      <a:pt x="19812" y="2477"/>
                    </a:cubicBezTo>
                    <a:cubicBezTo>
                      <a:pt x="19791" y="2477"/>
                      <a:pt x="19771" y="2468"/>
                      <a:pt x="19756" y="2448"/>
                    </a:cubicBezTo>
                    <a:cubicBezTo>
                      <a:pt x="19724" y="2403"/>
                      <a:pt x="19687" y="2358"/>
                      <a:pt x="19645" y="2315"/>
                    </a:cubicBezTo>
                    <a:cubicBezTo>
                      <a:pt x="19481" y="2145"/>
                      <a:pt x="19230" y="1992"/>
                      <a:pt x="18883" y="1916"/>
                    </a:cubicBezTo>
                    <a:cubicBezTo>
                      <a:pt x="18727" y="1882"/>
                      <a:pt x="18565" y="1866"/>
                      <a:pt x="18403" y="1866"/>
                    </a:cubicBezTo>
                    <a:cubicBezTo>
                      <a:pt x="18144" y="1866"/>
                      <a:pt x="17885" y="1907"/>
                      <a:pt x="17656" y="1976"/>
                    </a:cubicBezTo>
                    <a:cubicBezTo>
                      <a:pt x="16938" y="2196"/>
                      <a:pt x="16697" y="2595"/>
                      <a:pt x="16587" y="2997"/>
                    </a:cubicBezTo>
                    <a:cubicBezTo>
                      <a:pt x="16579" y="2991"/>
                      <a:pt x="16573" y="2987"/>
                      <a:pt x="16566" y="2982"/>
                    </a:cubicBezTo>
                    <a:cubicBezTo>
                      <a:pt x="16420" y="2903"/>
                      <a:pt x="16234" y="2863"/>
                      <a:pt x="16039" y="2863"/>
                    </a:cubicBezTo>
                    <a:cubicBezTo>
                      <a:pt x="15942" y="2863"/>
                      <a:pt x="15843" y="2873"/>
                      <a:pt x="15746" y="2892"/>
                    </a:cubicBezTo>
                    <a:cubicBezTo>
                      <a:pt x="15413" y="2959"/>
                      <a:pt x="15171" y="3107"/>
                      <a:pt x="14969" y="3251"/>
                    </a:cubicBezTo>
                    <a:cubicBezTo>
                      <a:pt x="14884" y="3312"/>
                      <a:pt x="14802" y="3375"/>
                      <a:pt x="14731" y="3441"/>
                    </a:cubicBezTo>
                    <a:cubicBezTo>
                      <a:pt x="14718" y="3453"/>
                      <a:pt x="14702" y="3459"/>
                      <a:pt x="14686" y="3459"/>
                    </a:cubicBezTo>
                    <a:cubicBezTo>
                      <a:pt x="14662" y="3459"/>
                      <a:pt x="14638" y="3446"/>
                      <a:pt x="14627" y="3422"/>
                    </a:cubicBezTo>
                    <a:cubicBezTo>
                      <a:pt x="14545" y="3250"/>
                      <a:pt x="14367" y="3092"/>
                      <a:pt x="14124" y="2962"/>
                    </a:cubicBezTo>
                    <a:cubicBezTo>
                      <a:pt x="13735" y="2753"/>
                      <a:pt x="13203" y="2636"/>
                      <a:pt x="12638" y="2636"/>
                    </a:cubicBezTo>
                    <a:cubicBezTo>
                      <a:pt x="12050" y="2637"/>
                      <a:pt x="11480" y="2755"/>
                      <a:pt x="11021" y="2940"/>
                    </a:cubicBezTo>
                    <a:cubicBezTo>
                      <a:pt x="10198" y="3270"/>
                      <a:pt x="9831" y="3782"/>
                      <a:pt x="9756" y="4301"/>
                    </a:cubicBezTo>
                    <a:cubicBezTo>
                      <a:pt x="9751" y="4336"/>
                      <a:pt x="9722" y="4359"/>
                      <a:pt x="9691" y="4359"/>
                    </a:cubicBezTo>
                    <a:cubicBezTo>
                      <a:pt x="9679" y="4359"/>
                      <a:pt x="9667" y="4356"/>
                      <a:pt x="9656" y="4349"/>
                    </a:cubicBezTo>
                    <a:cubicBezTo>
                      <a:pt x="9430" y="4203"/>
                      <a:pt x="9086" y="4105"/>
                      <a:pt x="8719" y="4105"/>
                    </a:cubicBezTo>
                    <a:cubicBezTo>
                      <a:pt x="8683" y="4105"/>
                      <a:pt x="8647" y="4106"/>
                      <a:pt x="8611" y="4108"/>
                    </a:cubicBezTo>
                    <a:cubicBezTo>
                      <a:pt x="8219" y="4130"/>
                      <a:pt x="7891" y="4257"/>
                      <a:pt x="7703" y="4427"/>
                    </a:cubicBezTo>
                    <a:cubicBezTo>
                      <a:pt x="7690" y="4439"/>
                      <a:pt x="7674" y="4445"/>
                      <a:pt x="7658" y="4445"/>
                    </a:cubicBezTo>
                    <a:cubicBezTo>
                      <a:pt x="7640" y="4445"/>
                      <a:pt x="7621" y="4437"/>
                      <a:pt x="7607" y="4421"/>
                    </a:cubicBezTo>
                    <a:cubicBezTo>
                      <a:pt x="7531" y="4331"/>
                      <a:pt x="7423" y="4247"/>
                      <a:pt x="7289" y="4175"/>
                    </a:cubicBezTo>
                    <a:cubicBezTo>
                      <a:pt x="6962" y="3996"/>
                      <a:pt x="6524" y="3913"/>
                      <a:pt x="6080" y="3913"/>
                    </a:cubicBezTo>
                    <a:cubicBezTo>
                      <a:pt x="5681" y="3913"/>
                      <a:pt x="5277" y="3980"/>
                      <a:pt x="4942" y="4106"/>
                    </a:cubicBezTo>
                    <a:cubicBezTo>
                      <a:pt x="4344" y="4328"/>
                      <a:pt x="4065" y="4692"/>
                      <a:pt x="4074" y="5059"/>
                    </a:cubicBezTo>
                    <a:cubicBezTo>
                      <a:pt x="4054" y="5039"/>
                      <a:pt x="4033" y="5019"/>
                      <a:pt x="4009" y="5000"/>
                    </a:cubicBezTo>
                    <a:cubicBezTo>
                      <a:pt x="3741" y="4779"/>
                      <a:pt x="3334" y="4603"/>
                      <a:pt x="2831" y="4544"/>
                    </a:cubicBezTo>
                    <a:cubicBezTo>
                      <a:pt x="2720" y="4531"/>
                      <a:pt x="2609" y="4525"/>
                      <a:pt x="2500" y="4525"/>
                    </a:cubicBezTo>
                    <a:cubicBezTo>
                      <a:pt x="2122" y="4525"/>
                      <a:pt x="1767" y="4601"/>
                      <a:pt x="1482" y="4740"/>
                    </a:cubicBezTo>
                    <a:cubicBezTo>
                      <a:pt x="1098" y="4927"/>
                      <a:pt x="846" y="5186"/>
                      <a:pt x="625" y="5428"/>
                    </a:cubicBezTo>
                    <a:cubicBezTo>
                      <a:pt x="376" y="5703"/>
                      <a:pt x="180" y="5988"/>
                      <a:pt x="26" y="6279"/>
                    </a:cubicBezTo>
                    <a:cubicBezTo>
                      <a:pt x="17" y="6297"/>
                      <a:pt x="10" y="6315"/>
                      <a:pt x="1" y="6333"/>
                    </a:cubicBezTo>
                    <a:lnTo>
                      <a:pt x="35248" y="6333"/>
                    </a:lnTo>
                    <a:lnTo>
                      <a:pt x="35248" y="6335"/>
                    </a:lnTo>
                    <a:cubicBezTo>
                      <a:pt x="35278" y="6297"/>
                      <a:pt x="35283" y="6288"/>
                      <a:pt x="35312" y="6251"/>
                    </a:cubicBezTo>
                    <a:cubicBezTo>
                      <a:pt x="35234" y="5969"/>
                      <a:pt x="35136" y="5695"/>
                      <a:pt x="35014" y="5430"/>
                    </a:cubicBezTo>
                    <a:cubicBezTo>
                      <a:pt x="34902" y="5188"/>
                      <a:pt x="34772" y="4928"/>
                      <a:pt x="34576" y="4741"/>
                    </a:cubicBezTo>
                    <a:cubicBezTo>
                      <a:pt x="34430" y="4602"/>
                      <a:pt x="34248" y="4526"/>
                      <a:pt x="34055" y="4526"/>
                    </a:cubicBezTo>
                    <a:cubicBezTo>
                      <a:pt x="33999" y="4526"/>
                      <a:pt x="33943" y="4532"/>
                      <a:pt x="33886" y="4545"/>
                    </a:cubicBezTo>
                    <a:cubicBezTo>
                      <a:pt x="33629" y="4603"/>
                      <a:pt x="33421" y="4781"/>
                      <a:pt x="33284" y="5002"/>
                    </a:cubicBezTo>
                    <a:cubicBezTo>
                      <a:pt x="33272" y="5020"/>
                      <a:pt x="33262" y="5040"/>
                      <a:pt x="33251" y="5060"/>
                    </a:cubicBezTo>
                    <a:cubicBezTo>
                      <a:pt x="33256" y="4693"/>
                      <a:pt x="33112" y="4328"/>
                      <a:pt x="32807" y="4107"/>
                    </a:cubicBezTo>
                    <a:cubicBezTo>
                      <a:pt x="32635" y="3982"/>
                      <a:pt x="32428" y="3915"/>
                      <a:pt x="32224" y="3915"/>
                    </a:cubicBezTo>
                    <a:cubicBezTo>
                      <a:pt x="31997" y="3915"/>
                      <a:pt x="31773" y="3998"/>
                      <a:pt x="31606" y="4177"/>
                    </a:cubicBezTo>
                    <a:cubicBezTo>
                      <a:pt x="31554" y="4233"/>
                      <a:pt x="31508" y="4296"/>
                      <a:pt x="31472" y="4364"/>
                    </a:cubicBezTo>
                    <a:cubicBezTo>
                      <a:pt x="31459" y="4389"/>
                      <a:pt x="31436" y="4401"/>
                      <a:pt x="31412" y="4401"/>
                    </a:cubicBezTo>
                    <a:cubicBezTo>
                      <a:pt x="31393" y="4401"/>
                      <a:pt x="31373" y="4392"/>
                      <a:pt x="31360" y="4374"/>
                    </a:cubicBezTo>
                    <a:cubicBezTo>
                      <a:pt x="31262" y="4231"/>
                      <a:pt x="31108" y="4128"/>
                      <a:pt x="30931" y="4110"/>
                    </a:cubicBezTo>
                    <a:cubicBezTo>
                      <a:pt x="30911" y="4108"/>
                      <a:pt x="30892" y="4107"/>
                      <a:pt x="30873" y="4107"/>
                    </a:cubicBezTo>
                    <a:cubicBezTo>
                      <a:pt x="30714" y="4107"/>
                      <a:pt x="30563" y="4178"/>
                      <a:pt x="30451" y="4288"/>
                    </a:cubicBezTo>
                    <a:cubicBezTo>
                      <a:pt x="30438" y="4301"/>
                      <a:pt x="30421" y="4307"/>
                      <a:pt x="30405" y="4307"/>
                    </a:cubicBezTo>
                    <a:cubicBezTo>
                      <a:pt x="30374" y="4307"/>
                      <a:pt x="30343" y="4284"/>
                      <a:pt x="30340" y="4249"/>
                    </a:cubicBezTo>
                    <a:cubicBezTo>
                      <a:pt x="30293" y="3748"/>
                      <a:pt x="30104" y="3260"/>
                      <a:pt x="29698" y="2941"/>
                    </a:cubicBezTo>
                    <a:cubicBezTo>
                      <a:pt x="29463" y="2756"/>
                      <a:pt x="29172" y="2638"/>
                      <a:pt x="28872" y="2637"/>
                    </a:cubicBezTo>
                    <a:cubicBezTo>
                      <a:pt x="28583" y="2637"/>
                      <a:pt x="28311" y="2754"/>
                      <a:pt x="28111" y="2963"/>
                    </a:cubicBezTo>
                    <a:cubicBezTo>
                      <a:pt x="28003" y="3075"/>
                      <a:pt x="27921" y="3209"/>
                      <a:pt x="27874" y="3354"/>
                    </a:cubicBezTo>
                    <a:cubicBezTo>
                      <a:pt x="27865" y="3383"/>
                      <a:pt x="27839" y="3398"/>
                      <a:pt x="27812" y="3398"/>
                    </a:cubicBezTo>
                    <a:cubicBezTo>
                      <a:pt x="27791" y="3398"/>
                      <a:pt x="27769" y="3388"/>
                      <a:pt x="27756" y="3367"/>
                    </a:cubicBezTo>
                    <a:cubicBezTo>
                      <a:pt x="27732" y="3328"/>
                      <a:pt x="27706" y="3291"/>
                      <a:pt x="27678" y="3253"/>
                    </a:cubicBezTo>
                    <a:cubicBezTo>
                      <a:pt x="27575" y="3107"/>
                      <a:pt x="27453" y="2961"/>
                      <a:pt x="27281" y="2893"/>
                    </a:cubicBezTo>
                    <a:cubicBezTo>
                      <a:pt x="27231" y="2874"/>
                      <a:pt x="27181" y="2864"/>
                      <a:pt x="27131" y="2864"/>
                    </a:cubicBezTo>
                    <a:cubicBezTo>
                      <a:pt x="27032" y="2864"/>
                      <a:pt x="26937" y="2903"/>
                      <a:pt x="26862" y="2983"/>
                    </a:cubicBezTo>
                    <a:cubicBezTo>
                      <a:pt x="26858" y="2987"/>
                      <a:pt x="26855" y="2992"/>
                      <a:pt x="26851" y="2998"/>
                    </a:cubicBezTo>
                    <a:cubicBezTo>
                      <a:pt x="26795" y="2596"/>
                      <a:pt x="26672" y="2197"/>
                      <a:pt x="26304" y="1977"/>
                    </a:cubicBezTo>
                    <a:cubicBezTo>
                      <a:pt x="26188" y="1908"/>
                      <a:pt x="26056" y="1868"/>
                      <a:pt x="25923" y="1868"/>
                    </a:cubicBezTo>
                    <a:cubicBezTo>
                      <a:pt x="25840" y="1868"/>
                      <a:pt x="25757" y="1884"/>
                      <a:pt x="25677" y="1918"/>
                    </a:cubicBezTo>
                    <a:cubicBezTo>
                      <a:pt x="25500" y="1993"/>
                      <a:pt x="25372" y="2146"/>
                      <a:pt x="25288" y="2316"/>
                    </a:cubicBezTo>
                    <a:cubicBezTo>
                      <a:pt x="25288" y="2317"/>
                      <a:pt x="25287" y="2317"/>
                      <a:pt x="25287" y="2318"/>
                    </a:cubicBezTo>
                    <a:cubicBezTo>
                      <a:pt x="25274" y="2344"/>
                      <a:pt x="25250" y="2356"/>
                      <a:pt x="25227" y="2356"/>
                    </a:cubicBezTo>
                    <a:cubicBezTo>
                      <a:pt x="25195" y="2356"/>
                      <a:pt x="25164" y="2335"/>
                      <a:pt x="25161" y="2296"/>
                    </a:cubicBezTo>
                    <a:cubicBezTo>
                      <a:pt x="25118" y="1766"/>
                      <a:pt x="25007" y="1243"/>
                      <a:pt x="24708" y="793"/>
                    </a:cubicBezTo>
                    <a:cubicBezTo>
                      <a:pt x="24530" y="524"/>
                      <a:pt x="24321" y="182"/>
                      <a:pt x="23999" y="152"/>
                    </a:cubicBezTo>
                    <a:cubicBezTo>
                      <a:pt x="23984" y="150"/>
                      <a:pt x="23969" y="150"/>
                      <a:pt x="23954" y="150"/>
                    </a:cubicBezTo>
                    <a:cubicBezTo>
                      <a:pt x="23582" y="150"/>
                      <a:pt x="23327" y="567"/>
                      <a:pt x="23327" y="567"/>
                    </a:cubicBezTo>
                    <a:cubicBezTo>
                      <a:pt x="23327" y="567"/>
                      <a:pt x="22890" y="1"/>
                      <a:pt x="22337" y="1"/>
                    </a:cubicBezTo>
                    <a:close/>
                  </a:path>
                </a:pathLst>
              </a:custGeom>
              <a:solidFill>
                <a:srgbClr val="A8A5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697" name="Google Shape;1697;p52"/>
              <p:cNvGrpSpPr/>
              <p:nvPr/>
            </p:nvGrpSpPr>
            <p:grpSpPr>
              <a:xfrm>
                <a:off x="447411" y="1494980"/>
                <a:ext cx="662950" cy="120925"/>
                <a:chOff x="511775" y="1741350"/>
                <a:chExt cx="662950" cy="120925"/>
              </a:xfrm>
            </p:grpSpPr>
            <p:grpSp>
              <p:nvGrpSpPr>
                <p:cNvPr id="1698" name="Google Shape;1698;p52"/>
                <p:cNvGrpSpPr/>
                <p:nvPr/>
              </p:nvGrpSpPr>
              <p:grpSpPr>
                <a:xfrm>
                  <a:off x="511775" y="1741350"/>
                  <a:ext cx="662950" cy="120925"/>
                  <a:chOff x="587975" y="1817550"/>
                  <a:chExt cx="662950" cy="120925"/>
                </a:xfrm>
              </p:grpSpPr>
              <p:sp>
                <p:nvSpPr>
                  <p:cNvPr id="1699" name="Google Shape;1699;p52"/>
                  <p:cNvSpPr/>
                  <p:nvPr/>
                </p:nvSpPr>
                <p:spPr>
                  <a:xfrm>
                    <a:off x="1093050" y="1914325"/>
                    <a:ext cx="2750" cy="17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0" h="709" extrusionOk="0">
                        <a:moveTo>
                          <a:pt x="40" y="0"/>
                        </a:moveTo>
                        <a:cubicBezTo>
                          <a:pt x="26" y="0"/>
                          <a:pt x="13" y="7"/>
                          <a:pt x="10" y="23"/>
                        </a:cubicBezTo>
                        <a:cubicBezTo>
                          <a:pt x="1" y="75"/>
                          <a:pt x="4" y="129"/>
                          <a:pt x="5" y="182"/>
                        </a:cubicBezTo>
                        <a:cubicBezTo>
                          <a:pt x="5" y="238"/>
                          <a:pt x="6" y="296"/>
                          <a:pt x="8" y="352"/>
                        </a:cubicBezTo>
                        <a:cubicBezTo>
                          <a:pt x="9" y="406"/>
                          <a:pt x="10" y="462"/>
                          <a:pt x="11" y="516"/>
                        </a:cubicBezTo>
                        <a:cubicBezTo>
                          <a:pt x="11" y="543"/>
                          <a:pt x="13" y="570"/>
                          <a:pt x="14" y="597"/>
                        </a:cubicBezTo>
                        <a:cubicBezTo>
                          <a:pt x="15" y="625"/>
                          <a:pt x="14" y="655"/>
                          <a:pt x="25" y="683"/>
                        </a:cubicBezTo>
                        <a:cubicBezTo>
                          <a:pt x="31" y="700"/>
                          <a:pt x="46" y="709"/>
                          <a:pt x="61" y="709"/>
                        </a:cubicBezTo>
                        <a:cubicBezTo>
                          <a:pt x="75" y="709"/>
                          <a:pt x="88" y="700"/>
                          <a:pt x="94" y="683"/>
                        </a:cubicBezTo>
                        <a:cubicBezTo>
                          <a:pt x="109" y="632"/>
                          <a:pt x="99" y="571"/>
                          <a:pt x="97" y="521"/>
                        </a:cubicBezTo>
                        <a:cubicBezTo>
                          <a:pt x="96" y="464"/>
                          <a:pt x="93" y="407"/>
                          <a:pt x="92" y="351"/>
                        </a:cubicBezTo>
                        <a:cubicBezTo>
                          <a:pt x="91" y="297"/>
                          <a:pt x="88" y="241"/>
                          <a:pt x="85" y="188"/>
                        </a:cubicBezTo>
                        <a:cubicBezTo>
                          <a:pt x="82" y="133"/>
                          <a:pt x="83" y="75"/>
                          <a:pt x="71" y="23"/>
                        </a:cubicBezTo>
                        <a:cubicBezTo>
                          <a:pt x="68" y="8"/>
                          <a:pt x="54" y="0"/>
                          <a:pt x="40" y="0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00" name="Google Shape;1700;p52"/>
                  <p:cNvSpPr/>
                  <p:nvPr/>
                </p:nvSpPr>
                <p:spPr>
                  <a:xfrm>
                    <a:off x="1098775" y="1923575"/>
                    <a:ext cx="2075" cy="9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3" h="386" extrusionOk="0">
                        <a:moveTo>
                          <a:pt x="50" y="0"/>
                        </a:moveTo>
                        <a:cubicBezTo>
                          <a:pt x="34" y="0"/>
                          <a:pt x="16" y="11"/>
                          <a:pt x="14" y="32"/>
                        </a:cubicBezTo>
                        <a:cubicBezTo>
                          <a:pt x="12" y="87"/>
                          <a:pt x="9" y="139"/>
                          <a:pt x="7" y="194"/>
                        </a:cubicBezTo>
                        <a:cubicBezTo>
                          <a:pt x="4" y="248"/>
                          <a:pt x="1" y="300"/>
                          <a:pt x="4" y="355"/>
                        </a:cubicBezTo>
                        <a:cubicBezTo>
                          <a:pt x="6" y="370"/>
                          <a:pt x="14" y="383"/>
                          <a:pt x="32" y="385"/>
                        </a:cubicBezTo>
                        <a:cubicBezTo>
                          <a:pt x="33" y="385"/>
                          <a:pt x="33" y="385"/>
                          <a:pt x="34" y="385"/>
                        </a:cubicBezTo>
                        <a:cubicBezTo>
                          <a:pt x="47" y="385"/>
                          <a:pt x="63" y="377"/>
                          <a:pt x="65" y="362"/>
                        </a:cubicBezTo>
                        <a:cubicBezTo>
                          <a:pt x="74" y="308"/>
                          <a:pt x="75" y="252"/>
                          <a:pt x="76" y="196"/>
                        </a:cubicBezTo>
                        <a:cubicBezTo>
                          <a:pt x="78" y="143"/>
                          <a:pt x="80" y="87"/>
                          <a:pt x="81" y="32"/>
                        </a:cubicBezTo>
                        <a:cubicBezTo>
                          <a:pt x="83" y="11"/>
                          <a:pt x="67" y="0"/>
                          <a:pt x="50" y="0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01" name="Google Shape;1701;p52"/>
                  <p:cNvSpPr/>
                  <p:nvPr/>
                </p:nvSpPr>
                <p:spPr>
                  <a:xfrm>
                    <a:off x="1107625" y="1918950"/>
                    <a:ext cx="3200" cy="19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" h="781" extrusionOk="0">
                        <a:moveTo>
                          <a:pt x="80" y="1"/>
                        </a:moveTo>
                        <a:cubicBezTo>
                          <a:pt x="65" y="1"/>
                          <a:pt x="51" y="9"/>
                          <a:pt x="48" y="29"/>
                        </a:cubicBezTo>
                        <a:cubicBezTo>
                          <a:pt x="30" y="153"/>
                          <a:pt x="15" y="278"/>
                          <a:pt x="9" y="403"/>
                        </a:cubicBezTo>
                        <a:cubicBezTo>
                          <a:pt x="6" y="465"/>
                          <a:pt x="4" y="527"/>
                          <a:pt x="5" y="591"/>
                        </a:cubicBezTo>
                        <a:cubicBezTo>
                          <a:pt x="5" y="649"/>
                          <a:pt x="1" y="715"/>
                          <a:pt x="30" y="768"/>
                        </a:cubicBezTo>
                        <a:cubicBezTo>
                          <a:pt x="34" y="777"/>
                          <a:pt x="42" y="780"/>
                          <a:pt x="50" y="780"/>
                        </a:cubicBezTo>
                        <a:cubicBezTo>
                          <a:pt x="60" y="780"/>
                          <a:pt x="71" y="773"/>
                          <a:pt x="76" y="762"/>
                        </a:cubicBezTo>
                        <a:cubicBezTo>
                          <a:pt x="97" y="707"/>
                          <a:pt x="87" y="645"/>
                          <a:pt x="86" y="588"/>
                        </a:cubicBezTo>
                        <a:cubicBezTo>
                          <a:pt x="85" y="530"/>
                          <a:pt x="86" y="470"/>
                          <a:pt x="88" y="410"/>
                        </a:cubicBezTo>
                        <a:cubicBezTo>
                          <a:pt x="94" y="288"/>
                          <a:pt x="106" y="169"/>
                          <a:pt x="123" y="50"/>
                        </a:cubicBezTo>
                        <a:cubicBezTo>
                          <a:pt x="128" y="20"/>
                          <a:pt x="103" y="1"/>
                          <a:pt x="80" y="1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02" name="Google Shape;1702;p52"/>
                  <p:cNvSpPr/>
                  <p:nvPr/>
                </p:nvSpPr>
                <p:spPr>
                  <a:xfrm>
                    <a:off x="1165400" y="1877600"/>
                    <a:ext cx="4875" cy="11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5" h="463" extrusionOk="0">
                        <a:moveTo>
                          <a:pt x="37" y="1"/>
                        </a:moveTo>
                        <a:cubicBezTo>
                          <a:pt x="25" y="1"/>
                          <a:pt x="12" y="10"/>
                          <a:pt x="8" y="23"/>
                        </a:cubicBezTo>
                        <a:cubicBezTo>
                          <a:pt x="0" y="41"/>
                          <a:pt x="5" y="64"/>
                          <a:pt x="9" y="82"/>
                        </a:cubicBezTo>
                        <a:cubicBezTo>
                          <a:pt x="11" y="102"/>
                          <a:pt x="15" y="123"/>
                          <a:pt x="19" y="142"/>
                        </a:cubicBezTo>
                        <a:cubicBezTo>
                          <a:pt x="26" y="179"/>
                          <a:pt x="35" y="218"/>
                          <a:pt x="47" y="255"/>
                        </a:cubicBezTo>
                        <a:cubicBezTo>
                          <a:pt x="59" y="292"/>
                          <a:pt x="70" y="328"/>
                          <a:pt x="85" y="364"/>
                        </a:cubicBezTo>
                        <a:cubicBezTo>
                          <a:pt x="92" y="384"/>
                          <a:pt x="100" y="402"/>
                          <a:pt x="111" y="421"/>
                        </a:cubicBezTo>
                        <a:cubicBezTo>
                          <a:pt x="119" y="438"/>
                          <a:pt x="128" y="458"/>
                          <a:pt x="150" y="462"/>
                        </a:cubicBezTo>
                        <a:cubicBezTo>
                          <a:pt x="152" y="462"/>
                          <a:pt x="154" y="463"/>
                          <a:pt x="157" y="463"/>
                        </a:cubicBezTo>
                        <a:cubicBezTo>
                          <a:pt x="167" y="463"/>
                          <a:pt x="176" y="459"/>
                          <a:pt x="181" y="449"/>
                        </a:cubicBezTo>
                        <a:cubicBezTo>
                          <a:pt x="194" y="430"/>
                          <a:pt x="186" y="412"/>
                          <a:pt x="180" y="391"/>
                        </a:cubicBezTo>
                        <a:cubicBezTo>
                          <a:pt x="174" y="372"/>
                          <a:pt x="167" y="354"/>
                          <a:pt x="160" y="336"/>
                        </a:cubicBezTo>
                        <a:cubicBezTo>
                          <a:pt x="148" y="301"/>
                          <a:pt x="134" y="266"/>
                          <a:pt x="123" y="230"/>
                        </a:cubicBezTo>
                        <a:cubicBezTo>
                          <a:pt x="112" y="194"/>
                          <a:pt x="101" y="159"/>
                          <a:pt x="91" y="123"/>
                        </a:cubicBezTo>
                        <a:cubicBezTo>
                          <a:pt x="86" y="104"/>
                          <a:pt x="81" y="85"/>
                          <a:pt x="77" y="65"/>
                        </a:cubicBezTo>
                        <a:cubicBezTo>
                          <a:pt x="71" y="44"/>
                          <a:pt x="69" y="27"/>
                          <a:pt x="55" y="9"/>
                        </a:cubicBezTo>
                        <a:cubicBezTo>
                          <a:pt x="50" y="3"/>
                          <a:pt x="44" y="1"/>
                          <a:pt x="37" y="1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03" name="Google Shape;1703;p52"/>
                  <p:cNvSpPr/>
                  <p:nvPr/>
                </p:nvSpPr>
                <p:spPr>
                  <a:xfrm>
                    <a:off x="1171425" y="1878600"/>
                    <a:ext cx="3775" cy="11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1" h="453" extrusionOk="0">
                        <a:moveTo>
                          <a:pt x="42" y="1"/>
                        </a:moveTo>
                        <a:cubicBezTo>
                          <a:pt x="26" y="1"/>
                          <a:pt x="9" y="9"/>
                          <a:pt x="7" y="26"/>
                        </a:cubicBezTo>
                        <a:cubicBezTo>
                          <a:pt x="1" y="61"/>
                          <a:pt x="5" y="100"/>
                          <a:pt x="8" y="134"/>
                        </a:cubicBezTo>
                        <a:cubicBezTo>
                          <a:pt x="11" y="170"/>
                          <a:pt x="16" y="207"/>
                          <a:pt x="23" y="243"/>
                        </a:cubicBezTo>
                        <a:cubicBezTo>
                          <a:pt x="31" y="278"/>
                          <a:pt x="38" y="313"/>
                          <a:pt x="49" y="346"/>
                        </a:cubicBezTo>
                        <a:cubicBezTo>
                          <a:pt x="62" y="380"/>
                          <a:pt x="73" y="417"/>
                          <a:pt x="98" y="444"/>
                        </a:cubicBezTo>
                        <a:cubicBezTo>
                          <a:pt x="103" y="450"/>
                          <a:pt x="111" y="453"/>
                          <a:pt x="118" y="453"/>
                        </a:cubicBezTo>
                        <a:cubicBezTo>
                          <a:pt x="134" y="453"/>
                          <a:pt x="151" y="440"/>
                          <a:pt x="149" y="422"/>
                        </a:cubicBezTo>
                        <a:cubicBezTo>
                          <a:pt x="145" y="390"/>
                          <a:pt x="133" y="358"/>
                          <a:pt x="122" y="327"/>
                        </a:cubicBezTo>
                        <a:cubicBezTo>
                          <a:pt x="111" y="293"/>
                          <a:pt x="103" y="261"/>
                          <a:pt x="97" y="227"/>
                        </a:cubicBezTo>
                        <a:cubicBezTo>
                          <a:pt x="89" y="196"/>
                          <a:pt x="84" y="164"/>
                          <a:pt x="82" y="132"/>
                        </a:cubicBezTo>
                        <a:cubicBezTo>
                          <a:pt x="79" y="97"/>
                          <a:pt x="81" y="61"/>
                          <a:pt x="76" y="26"/>
                        </a:cubicBezTo>
                        <a:cubicBezTo>
                          <a:pt x="73" y="9"/>
                          <a:pt x="58" y="1"/>
                          <a:pt x="42" y="1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04" name="Google Shape;1704;p52"/>
                  <p:cNvSpPr/>
                  <p:nvPr/>
                </p:nvSpPr>
                <p:spPr>
                  <a:xfrm>
                    <a:off x="1178125" y="1872525"/>
                    <a:ext cx="4700" cy="19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8" h="797" extrusionOk="0">
                        <a:moveTo>
                          <a:pt x="139" y="0"/>
                        </a:moveTo>
                        <a:cubicBezTo>
                          <a:pt x="124" y="0"/>
                          <a:pt x="109" y="9"/>
                          <a:pt x="105" y="30"/>
                        </a:cubicBezTo>
                        <a:cubicBezTo>
                          <a:pt x="79" y="156"/>
                          <a:pt x="59" y="283"/>
                          <a:pt x="43" y="411"/>
                        </a:cubicBezTo>
                        <a:cubicBezTo>
                          <a:pt x="36" y="475"/>
                          <a:pt x="28" y="540"/>
                          <a:pt x="23" y="604"/>
                        </a:cubicBezTo>
                        <a:cubicBezTo>
                          <a:pt x="18" y="660"/>
                          <a:pt x="1" y="735"/>
                          <a:pt x="35" y="784"/>
                        </a:cubicBezTo>
                        <a:cubicBezTo>
                          <a:pt x="39" y="791"/>
                          <a:pt x="49" y="796"/>
                          <a:pt x="58" y="796"/>
                        </a:cubicBezTo>
                        <a:cubicBezTo>
                          <a:pt x="64" y="796"/>
                          <a:pt x="69" y="794"/>
                          <a:pt x="73" y="789"/>
                        </a:cubicBezTo>
                        <a:cubicBezTo>
                          <a:pt x="112" y="742"/>
                          <a:pt x="104" y="675"/>
                          <a:pt x="108" y="619"/>
                        </a:cubicBezTo>
                        <a:cubicBezTo>
                          <a:pt x="113" y="557"/>
                          <a:pt x="118" y="494"/>
                          <a:pt x="125" y="432"/>
                        </a:cubicBezTo>
                        <a:cubicBezTo>
                          <a:pt x="139" y="304"/>
                          <a:pt x="159" y="176"/>
                          <a:pt x="181" y="50"/>
                        </a:cubicBezTo>
                        <a:cubicBezTo>
                          <a:pt x="188" y="20"/>
                          <a:pt x="163" y="0"/>
                          <a:pt x="139" y="0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05" name="Google Shape;1705;p52"/>
                  <p:cNvSpPr/>
                  <p:nvPr/>
                </p:nvSpPr>
                <p:spPr>
                  <a:xfrm>
                    <a:off x="1233375" y="1924450"/>
                    <a:ext cx="2375" cy="13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" h="522" extrusionOk="0">
                        <a:moveTo>
                          <a:pt x="41" y="0"/>
                        </a:moveTo>
                        <a:cubicBezTo>
                          <a:pt x="26" y="0"/>
                          <a:pt x="12" y="9"/>
                          <a:pt x="8" y="26"/>
                        </a:cubicBezTo>
                        <a:cubicBezTo>
                          <a:pt x="0" y="49"/>
                          <a:pt x="3" y="75"/>
                          <a:pt x="5" y="99"/>
                        </a:cubicBezTo>
                        <a:cubicBezTo>
                          <a:pt x="5" y="120"/>
                          <a:pt x="5" y="142"/>
                          <a:pt x="6" y="162"/>
                        </a:cubicBezTo>
                        <a:cubicBezTo>
                          <a:pt x="6" y="206"/>
                          <a:pt x="8" y="248"/>
                          <a:pt x="8" y="290"/>
                        </a:cubicBezTo>
                        <a:cubicBezTo>
                          <a:pt x="8" y="335"/>
                          <a:pt x="9" y="381"/>
                          <a:pt x="9" y="427"/>
                        </a:cubicBezTo>
                        <a:cubicBezTo>
                          <a:pt x="9" y="456"/>
                          <a:pt x="8" y="521"/>
                          <a:pt x="50" y="521"/>
                        </a:cubicBezTo>
                        <a:cubicBezTo>
                          <a:pt x="50" y="521"/>
                          <a:pt x="51" y="521"/>
                          <a:pt x="51" y="521"/>
                        </a:cubicBezTo>
                        <a:cubicBezTo>
                          <a:pt x="94" y="521"/>
                          <a:pt x="90" y="456"/>
                          <a:pt x="90" y="427"/>
                        </a:cubicBezTo>
                        <a:cubicBezTo>
                          <a:pt x="89" y="382"/>
                          <a:pt x="87" y="337"/>
                          <a:pt x="86" y="290"/>
                        </a:cubicBezTo>
                        <a:lnTo>
                          <a:pt x="82" y="162"/>
                        </a:lnTo>
                        <a:lnTo>
                          <a:pt x="81" y="99"/>
                        </a:lnTo>
                        <a:cubicBezTo>
                          <a:pt x="80" y="77"/>
                          <a:pt x="82" y="49"/>
                          <a:pt x="76" y="26"/>
                        </a:cubicBezTo>
                        <a:cubicBezTo>
                          <a:pt x="70" y="9"/>
                          <a:pt x="56" y="0"/>
                          <a:pt x="41" y="0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06" name="Google Shape;1706;p52"/>
                  <p:cNvSpPr/>
                  <p:nvPr/>
                </p:nvSpPr>
                <p:spPr>
                  <a:xfrm>
                    <a:off x="1240900" y="1919175"/>
                    <a:ext cx="2950" cy="13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8" h="545" extrusionOk="0">
                        <a:moveTo>
                          <a:pt x="79" y="1"/>
                        </a:moveTo>
                        <a:cubicBezTo>
                          <a:pt x="59" y="1"/>
                          <a:pt x="39" y="13"/>
                          <a:pt x="37" y="38"/>
                        </a:cubicBezTo>
                        <a:cubicBezTo>
                          <a:pt x="30" y="120"/>
                          <a:pt x="22" y="203"/>
                          <a:pt x="16" y="286"/>
                        </a:cubicBezTo>
                        <a:cubicBezTo>
                          <a:pt x="12" y="326"/>
                          <a:pt x="8" y="367"/>
                          <a:pt x="7" y="407"/>
                        </a:cubicBezTo>
                        <a:cubicBezTo>
                          <a:pt x="6" y="428"/>
                          <a:pt x="5" y="447"/>
                          <a:pt x="5" y="467"/>
                        </a:cubicBezTo>
                        <a:cubicBezTo>
                          <a:pt x="5" y="490"/>
                          <a:pt x="1" y="511"/>
                          <a:pt x="13" y="530"/>
                        </a:cubicBezTo>
                        <a:cubicBezTo>
                          <a:pt x="20" y="539"/>
                          <a:pt x="31" y="544"/>
                          <a:pt x="41" y="544"/>
                        </a:cubicBezTo>
                        <a:cubicBezTo>
                          <a:pt x="48" y="544"/>
                          <a:pt x="55" y="542"/>
                          <a:pt x="61" y="536"/>
                        </a:cubicBezTo>
                        <a:cubicBezTo>
                          <a:pt x="78" y="519"/>
                          <a:pt x="78" y="500"/>
                          <a:pt x="80" y="478"/>
                        </a:cubicBezTo>
                        <a:lnTo>
                          <a:pt x="88" y="412"/>
                        </a:lnTo>
                        <a:cubicBezTo>
                          <a:pt x="92" y="372"/>
                          <a:pt x="94" y="331"/>
                          <a:pt x="99" y="291"/>
                        </a:cubicBezTo>
                        <a:cubicBezTo>
                          <a:pt x="105" y="207"/>
                          <a:pt x="111" y="122"/>
                          <a:pt x="116" y="38"/>
                        </a:cubicBezTo>
                        <a:cubicBezTo>
                          <a:pt x="118" y="13"/>
                          <a:pt x="99" y="1"/>
                          <a:pt x="79" y="1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07" name="Google Shape;1707;p52"/>
                  <p:cNvSpPr/>
                  <p:nvPr/>
                </p:nvSpPr>
                <p:spPr>
                  <a:xfrm>
                    <a:off x="1246600" y="1926175"/>
                    <a:ext cx="4325" cy="114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3" h="458" extrusionOk="0">
                        <a:moveTo>
                          <a:pt x="122" y="1"/>
                        </a:moveTo>
                        <a:cubicBezTo>
                          <a:pt x="106" y="1"/>
                          <a:pt x="91" y="10"/>
                          <a:pt x="86" y="30"/>
                        </a:cubicBezTo>
                        <a:cubicBezTo>
                          <a:pt x="71" y="98"/>
                          <a:pt x="56" y="167"/>
                          <a:pt x="41" y="237"/>
                        </a:cubicBezTo>
                        <a:cubicBezTo>
                          <a:pt x="33" y="271"/>
                          <a:pt x="26" y="304"/>
                          <a:pt x="20" y="339"/>
                        </a:cubicBezTo>
                        <a:cubicBezTo>
                          <a:pt x="14" y="370"/>
                          <a:pt x="1" y="416"/>
                          <a:pt x="17" y="444"/>
                        </a:cubicBezTo>
                        <a:cubicBezTo>
                          <a:pt x="22" y="452"/>
                          <a:pt x="31" y="457"/>
                          <a:pt x="40" y="457"/>
                        </a:cubicBezTo>
                        <a:cubicBezTo>
                          <a:pt x="44" y="457"/>
                          <a:pt x="49" y="456"/>
                          <a:pt x="52" y="453"/>
                        </a:cubicBezTo>
                        <a:cubicBezTo>
                          <a:pt x="79" y="434"/>
                          <a:pt x="87" y="390"/>
                          <a:pt x="94" y="359"/>
                        </a:cubicBezTo>
                        <a:lnTo>
                          <a:pt x="118" y="258"/>
                        </a:lnTo>
                        <a:lnTo>
                          <a:pt x="165" y="54"/>
                        </a:lnTo>
                        <a:cubicBezTo>
                          <a:pt x="172" y="22"/>
                          <a:pt x="146" y="1"/>
                          <a:pt x="122" y="1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08" name="Google Shape;1708;p52"/>
                  <p:cNvSpPr/>
                  <p:nvPr/>
                </p:nvSpPr>
                <p:spPr>
                  <a:xfrm>
                    <a:off x="1051925" y="1847525"/>
                    <a:ext cx="6325" cy="21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3" h="846" extrusionOk="0">
                        <a:moveTo>
                          <a:pt x="44" y="0"/>
                        </a:moveTo>
                        <a:cubicBezTo>
                          <a:pt x="23" y="0"/>
                          <a:pt x="0" y="18"/>
                          <a:pt x="8" y="46"/>
                        </a:cubicBezTo>
                        <a:cubicBezTo>
                          <a:pt x="41" y="181"/>
                          <a:pt x="72" y="318"/>
                          <a:pt x="99" y="454"/>
                        </a:cubicBezTo>
                        <a:cubicBezTo>
                          <a:pt x="112" y="523"/>
                          <a:pt x="124" y="592"/>
                          <a:pt x="138" y="660"/>
                        </a:cubicBezTo>
                        <a:cubicBezTo>
                          <a:pt x="143" y="693"/>
                          <a:pt x="149" y="725"/>
                          <a:pt x="154" y="757"/>
                        </a:cubicBezTo>
                        <a:cubicBezTo>
                          <a:pt x="159" y="792"/>
                          <a:pt x="163" y="818"/>
                          <a:pt x="191" y="841"/>
                        </a:cubicBezTo>
                        <a:cubicBezTo>
                          <a:pt x="196" y="844"/>
                          <a:pt x="201" y="846"/>
                          <a:pt x="205" y="846"/>
                        </a:cubicBezTo>
                        <a:cubicBezTo>
                          <a:pt x="216" y="846"/>
                          <a:pt x="227" y="839"/>
                          <a:pt x="232" y="831"/>
                        </a:cubicBezTo>
                        <a:cubicBezTo>
                          <a:pt x="252" y="802"/>
                          <a:pt x="242" y="768"/>
                          <a:pt x="236" y="736"/>
                        </a:cubicBezTo>
                        <a:cubicBezTo>
                          <a:pt x="231" y="704"/>
                          <a:pt x="226" y="671"/>
                          <a:pt x="219" y="639"/>
                        </a:cubicBezTo>
                        <a:cubicBezTo>
                          <a:pt x="206" y="571"/>
                          <a:pt x="194" y="503"/>
                          <a:pt x="178" y="433"/>
                        </a:cubicBezTo>
                        <a:cubicBezTo>
                          <a:pt x="148" y="297"/>
                          <a:pt x="114" y="162"/>
                          <a:pt x="78" y="26"/>
                        </a:cubicBezTo>
                        <a:cubicBezTo>
                          <a:pt x="73" y="8"/>
                          <a:pt x="59" y="0"/>
                          <a:pt x="44" y="0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09" name="Google Shape;1709;p52"/>
                  <p:cNvSpPr/>
                  <p:nvPr/>
                </p:nvSpPr>
                <p:spPr>
                  <a:xfrm>
                    <a:off x="1060175" y="1857975"/>
                    <a:ext cx="2925" cy="10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7" h="437" extrusionOk="0">
                        <a:moveTo>
                          <a:pt x="39" y="0"/>
                        </a:moveTo>
                        <a:cubicBezTo>
                          <a:pt x="20" y="0"/>
                          <a:pt x="1" y="13"/>
                          <a:pt x="1" y="38"/>
                        </a:cubicBezTo>
                        <a:cubicBezTo>
                          <a:pt x="1" y="107"/>
                          <a:pt x="5" y="178"/>
                          <a:pt x="13" y="247"/>
                        </a:cubicBezTo>
                        <a:cubicBezTo>
                          <a:pt x="16" y="284"/>
                          <a:pt x="20" y="322"/>
                          <a:pt x="27" y="358"/>
                        </a:cubicBezTo>
                        <a:cubicBezTo>
                          <a:pt x="31" y="384"/>
                          <a:pt x="39" y="436"/>
                          <a:pt x="73" y="436"/>
                        </a:cubicBezTo>
                        <a:cubicBezTo>
                          <a:pt x="73" y="436"/>
                          <a:pt x="74" y="436"/>
                          <a:pt x="74" y="436"/>
                        </a:cubicBezTo>
                        <a:cubicBezTo>
                          <a:pt x="116" y="436"/>
                          <a:pt x="107" y="382"/>
                          <a:pt x="104" y="355"/>
                        </a:cubicBezTo>
                        <a:cubicBezTo>
                          <a:pt x="100" y="319"/>
                          <a:pt x="94" y="283"/>
                          <a:pt x="90" y="247"/>
                        </a:cubicBezTo>
                        <a:cubicBezTo>
                          <a:pt x="82" y="177"/>
                          <a:pt x="78" y="107"/>
                          <a:pt x="78" y="38"/>
                        </a:cubicBezTo>
                        <a:cubicBezTo>
                          <a:pt x="78" y="13"/>
                          <a:pt x="59" y="0"/>
                          <a:pt x="39" y="0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10" name="Google Shape;1710;p52"/>
                  <p:cNvSpPr/>
                  <p:nvPr/>
                </p:nvSpPr>
                <p:spPr>
                  <a:xfrm>
                    <a:off x="1066350" y="1863450"/>
                    <a:ext cx="2575" cy="13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" h="559" extrusionOk="0">
                        <a:moveTo>
                          <a:pt x="58" y="1"/>
                        </a:moveTo>
                        <a:cubicBezTo>
                          <a:pt x="34" y="1"/>
                          <a:pt x="20" y="20"/>
                          <a:pt x="17" y="42"/>
                        </a:cubicBezTo>
                        <a:cubicBezTo>
                          <a:pt x="10" y="129"/>
                          <a:pt x="4" y="216"/>
                          <a:pt x="1" y="302"/>
                        </a:cubicBezTo>
                        <a:cubicBezTo>
                          <a:pt x="0" y="343"/>
                          <a:pt x="0" y="386"/>
                          <a:pt x="1" y="427"/>
                        </a:cubicBezTo>
                        <a:cubicBezTo>
                          <a:pt x="3" y="466"/>
                          <a:pt x="0" y="522"/>
                          <a:pt x="27" y="552"/>
                        </a:cubicBezTo>
                        <a:cubicBezTo>
                          <a:pt x="31" y="556"/>
                          <a:pt x="38" y="559"/>
                          <a:pt x="45" y="559"/>
                        </a:cubicBezTo>
                        <a:cubicBezTo>
                          <a:pt x="51" y="559"/>
                          <a:pt x="57" y="556"/>
                          <a:pt x="61" y="552"/>
                        </a:cubicBezTo>
                        <a:cubicBezTo>
                          <a:pt x="87" y="519"/>
                          <a:pt x="82" y="467"/>
                          <a:pt x="82" y="427"/>
                        </a:cubicBezTo>
                        <a:cubicBezTo>
                          <a:pt x="82" y="386"/>
                          <a:pt x="82" y="343"/>
                          <a:pt x="83" y="302"/>
                        </a:cubicBezTo>
                        <a:cubicBezTo>
                          <a:pt x="86" y="216"/>
                          <a:pt x="91" y="130"/>
                          <a:pt x="99" y="42"/>
                        </a:cubicBezTo>
                        <a:cubicBezTo>
                          <a:pt x="102" y="20"/>
                          <a:pt x="79" y="1"/>
                          <a:pt x="58" y="1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11" name="Google Shape;1711;p52"/>
                  <p:cNvSpPr/>
                  <p:nvPr/>
                </p:nvSpPr>
                <p:spPr>
                  <a:xfrm>
                    <a:off x="904975" y="1853600"/>
                    <a:ext cx="2700" cy="17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8" h="710" extrusionOk="0">
                        <a:moveTo>
                          <a:pt x="70" y="1"/>
                        </a:moveTo>
                        <a:cubicBezTo>
                          <a:pt x="56" y="1"/>
                          <a:pt x="41" y="9"/>
                          <a:pt x="38" y="23"/>
                        </a:cubicBezTo>
                        <a:cubicBezTo>
                          <a:pt x="25" y="76"/>
                          <a:pt x="26" y="134"/>
                          <a:pt x="24" y="188"/>
                        </a:cubicBezTo>
                        <a:cubicBezTo>
                          <a:pt x="22" y="242"/>
                          <a:pt x="19" y="298"/>
                          <a:pt x="18" y="352"/>
                        </a:cubicBezTo>
                        <a:cubicBezTo>
                          <a:pt x="17" y="409"/>
                          <a:pt x="13" y="466"/>
                          <a:pt x="12" y="523"/>
                        </a:cubicBezTo>
                        <a:cubicBezTo>
                          <a:pt x="11" y="574"/>
                          <a:pt x="0" y="634"/>
                          <a:pt x="14" y="684"/>
                        </a:cubicBezTo>
                        <a:cubicBezTo>
                          <a:pt x="20" y="701"/>
                          <a:pt x="34" y="709"/>
                          <a:pt x="48" y="709"/>
                        </a:cubicBezTo>
                        <a:cubicBezTo>
                          <a:pt x="63" y="709"/>
                          <a:pt x="78" y="700"/>
                          <a:pt x="85" y="684"/>
                        </a:cubicBezTo>
                        <a:cubicBezTo>
                          <a:pt x="95" y="657"/>
                          <a:pt x="94" y="627"/>
                          <a:pt x="95" y="598"/>
                        </a:cubicBezTo>
                        <a:cubicBezTo>
                          <a:pt x="96" y="571"/>
                          <a:pt x="97" y="544"/>
                          <a:pt x="97" y="517"/>
                        </a:cubicBezTo>
                        <a:cubicBezTo>
                          <a:pt x="99" y="463"/>
                          <a:pt x="100" y="407"/>
                          <a:pt x="101" y="353"/>
                        </a:cubicBezTo>
                        <a:cubicBezTo>
                          <a:pt x="102" y="297"/>
                          <a:pt x="103" y="240"/>
                          <a:pt x="103" y="183"/>
                        </a:cubicBezTo>
                        <a:cubicBezTo>
                          <a:pt x="105" y="131"/>
                          <a:pt x="107" y="76"/>
                          <a:pt x="98" y="23"/>
                        </a:cubicBezTo>
                        <a:cubicBezTo>
                          <a:pt x="96" y="8"/>
                          <a:pt x="83" y="1"/>
                          <a:pt x="70" y="1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12" name="Google Shape;1712;p52"/>
                  <p:cNvSpPr/>
                  <p:nvPr/>
                </p:nvSpPr>
                <p:spPr>
                  <a:xfrm>
                    <a:off x="899900" y="1862875"/>
                    <a:ext cx="2075" cy="9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3" h="386" extrusionOk="0">
                        <a:moveTo>
                          <a:pt x="34" y="1"/>
                        </a:moveTo>
                        <a:cubicBezTo>
                          <a:pt x="17" y="1"/>
                          <a:pt x="0" y="12"/>
                          <a:pt x="1" y="34"/>
                        </a:cubicBezTo>
                        <a:cubicBezTo>
                          <a:pt x="3" y="88"/>
                          <a:pt x="5" y="143"/>
                          <a:pt x="6" y="198"/>
                        </a:cubicBezTo>
                        <a:cubicBezTo>
                          <a:pt x="8" y="253"/>
                          <a:pt x="9" y="308"/>
                          <a:pt x="18" y="364"/>
                        </a:cubicBezTo>
                        <a:cubicBezTo>
                          <a:pt x="20" y="379"/>
                          <a:pt x="35" y="386"/>
                          <a:pt x="49" y="386"/>
                        </a:cubicBezTo>
                        <a:cubicBezTo>
                          <a:pt x="50" y="386"/>
                          <a:pt x="50" y="386"/>
                          <a:pt x="51" y="386"/>
                        </a:cubicBezTo>
                        <a:cubicBezTo>
                          <a:pt x="68" y="385"/>
                          <a:pt x="77" y="371"/>
                          <a:pt x="78" y="356"/>
                        </a:cubicBezTo>
                        <a:cubicBezTo>
                          <a:pt x="82" y="302"/>
                          <a:pt x="78" y="250"/>
                          <a:pt x="76" y="195"/>
                        </a:cubicBezTo>
                        <a:cubicBezTo>
                          <a:pt x="73" y="141"/>
                          <a:pt x="71" y="88"/>
                          <a:pt x="68" y="34"/>
                        </a:cubicBezTo>
                        <a:cubicBezTo>
                          <a:pt x="67" y="12"/>
                          <a:pt x="50" y="1"/>
                          <a:pt x="34" y="1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13" name="Google Shape;1713;p52"/>
                  <p:cNvSpPr/>
                  <p:nvPr/>
                </p:nvSpPr>
                <p:spPr>
                  <a:xfrm>
                    <a:off x="889925" y="1858300"/>
                    <a:ext cx="3200" cy="19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" h="780" extrusionOk="0">
                        <a:moveTo>
                          <a:pt x="49" y="0"/>
                        </a:moveTo>
                        <a:cubicBezTo>
                          <a:pt x="26" y="0"/>
                          <a:pt x="1" y="20"/>
                          <a:pt x="6" y="49"/>
                        </a:cubicBezTo>
                        <a:cubicBezTo>
                          <a:pt x="23" y="168"/>
                          <a:pt x="35" y="288"/>
                          <a:pt x="41" y="409"/>
                        </a:cubicBezTo>
                        <a:cubicBezTo>
                          <a:pt x="43" y="470"/>
                          <a:pt x="44" y="529"/>
                          <a:pt x="43" y="588"/>
                        </a:cubicBezTo>
                        <a:cubicBezTo>
                          <a:pt x="42" y="645"/>
                          <a:pt x="33" y="707"/>
                          <a:pt x="53" y="761"/>
                        </a:cubicBezTo>
                        <a:cubicBezTo>
                          <a:pt x="58" y="772"/>
                          <a:pt x="69" y="780"/>
                          <a:pt x="80" y="780"/>
                        </a:cubicBezTo>
                        <a:cubicBezTo>
                          <a:pt x="88" y="780"/>
                          <a:pt x="95" y="776"/>
                          <a:pt x="100" y="768"/>
                        </a:cubicBezTo>
                        <a:cubicBezTo>
                          <a:pt x="128" y="714"/>
                          <a:pt x="124" y="649"/>
                          <a:pt x="124" y="589"/>
                        </a:cubicBezTo>
                        <a:cubicBezTo>
                          <a:pt x="125" y="526"/>
                          <a:pt x="122" y="465"/>
                          <a:pt x="120" y="403"/>
                        </a:cubicBezTo>
                        <a:cubicBezTo>
                          <a:pt x="114" y="278"/>
                          <a:pt x="100" y="152"/>
                          <a:pt x="80" y="28"/>
                        </a:cubicBezTo>
                        <a:cubicBezTo>
                          <a:pt x="77" y="9"/>
                          <a:pt x="64" y="0"/>
                          <a:pt x="49" y="0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14" name="Google Shape;1714;p52"/>
                  <p:cNvSpPr/>
                  <p:nvPr/>
                </p:nvSpPr>
                <p:spPr>
                  <a:xfrm>
                    <a:off x="801350" y="1911550"/>
                    <a:ext cx="4900" cy="11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6" h="463" extrusionOk="0">
                        <a:moveTo>
                          <a:pt x="158" y="1"/>
                        </a:moveTo>
                        <a:cubicBezTo>
                          <a:pt x="152" y="1"/>
                          <a:pt x="146" y="3"/>
                          <a:pt x="141" y="10"/>
                        </a:cubicBezTo>
                        <a:cubicBezTo>
                          <a:pt x="126" y="26"/>
                          <a:pt x="124" y="44"/>
                          <a:pt x="119" y="64"/>
                        </a:cubicBezTo>
                        <a:cubicBezTo>
                          <a:pt x="115" y="84"/>
                          <a:pt x="110" y="104"/>
                          <a:pt x="105" y="123"/>
                        </a:cubicBezTo>
                        <a:cubicBezTo>
                          <a:pt x="94" y="159"/>
                          <a:pt x="84" y="193"/>
                          <a:pt x="73" y="229"/>
                        </a:cubicBezTo>
                        <a:cubicBezTo>
                          <a:pt x="61" y="266"/>
                          <a:pt x="48" y="301"/>
                          <a:pt x="35" y="336"/>
                        </a:cubicBezTo>
                        <a:cubicBezTo>
                          <a:pt x="28" y="353"/>
                          <a:pt x="22" y="372"/>
                          <a:pt x="16" y="391"/>
                        </a:cubicBezTo>
                        <a:cubicBezTo>
                          <a:pt x="10" y="412"/>
                          <a:pt x="0" y="430"/>
                          <a:pt x="15" y="449"/>
                        </a:cubicBezTo>
                        <a:cubicBezTo>
                          <a:pt x="20" y="458"/>
                          <a:pt x="28" y="463"/>
                          <a:pt x="38" y="463"/>
                        </a:cubicBezTo>
                        <a:cubicBezTo>
                          <a:pt x="40" y="463"/>
                          <a:pt x="43" y="462"/>
                          <a:pt x="46" y="462"/>
                        </a:cubicBezTo>
                        <a:cubicBezTo>
                          <a:pt x="67" y="457"/>
                          <a:pt x="77" y="439"/>
                          <a:pt x="85" y="420"/>
                        </a:cubicBezTo>
                        <a:cubicBezTo>
                          <a:pt x="95" y="403"/>
                          <a:pt x="104" y="383"/>
                          <a:pt x="111" y="364"/>
                        </a:cubicBezTo>
                        <a:cubicBezTo>
                          <a:pt x="125" y="327"/>
                          <a:pt x="137" y="291"/>
                          <a:pt x="149" y="254"/>
                        </a:cubicBezTo>
                        <a:cubicBezTo>
                          <a:pt x="160" y="217"/>
                          <a:pt x="170" y="179"/>
                          <a:pt x="177" y="142"/>
                        </a:cubicBezTo>
                        <a:cubicBezTo>
                          <a:pt x="181" y="123"/>
                          <a:pt x="185" y="102"/>
                          <a:pt x="187" y="83"/>
                        </a:cubicBezTo>
                        <a:cubicBezTo>
                          <a:pt x="190" y="63"/>
                          <a:pt x="195" y="42"/>
                          <a:pt x="188" y="22"/>
                        </a:cubicBezTo>
                        <a:cubicBezTo>
                          <a:pt x="184" y="11"/>
                          <a:pt x="171" y="1"/>
                          <a:pt x="158" y="1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15" name="Google Shape;1715;p52"/>
                  <p:cNvSpPr/>
                  <p:nvPr/>
                </p:nvSpPr>
                <p:spPr>
                  <a:xfrm>
                    <a:off x="796400" y="1912550"/>
                    <a:ext cx="3750" cy="11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" h="453" extrusionOk="0">
                        <a:moveTo>
                          <a:pt x="109" y="1"/>
                        </a:moveTo>
                        <a:cubicBezTo>
                          <a:pt x="94" y="1"/>
                          <a:pt x="78" y="9"/>
                          <a:pt x="76" y="27"/>
                        </a:cubicBezTo>
                        <a:cubicBezTo>
                          <a:pt x="70" y="61"/>
                          <a:pt x="72" y="97"/>
                          <a:pt x="69" y="132"/>
                        </a:cubicBezTo>
                        <a:cubicBezTo>
                          <a:pt x="66" y="164"/>
                          <a:pt x="61" y="197"/>
                          <a:pt x="55" y="228"/>
                        </a:cubicBezTo>
                        <a:cubicBezTo>
                          <a:pt x="49" y="261"/>
                          <a:pt x="40" y="293"/>
                          <a:pt x="29" y="327"/>
                        </a:cubicBezTo>
                        <a:cubicBezTo>
                          <a:pt x="20" y="358"/>
                          <a:pt x="7" y="390"/>
                          <a:pt x="2" y="422"/>
                        </a:cubicBezTo>
                        <a:cubicBezTo>
                          <a:pt x="0" y="441"/>
                          <a:pt x="16" y="453"/>
                          <a:pt x="33" y="453"/>
                        </a:cubicBezTo>
                        <a:cubicBezTo>
                          <a:pt x="40" y="453"/>
                          <a:pt x="48" y="450"/>
                          <a:pt x="54" y="444"/>
                        </a:cubicBezTo>
                        <a:cubicBezTo>
                          <a:pt x="79" y="416"/>
                          <a:pt x="90" y="379"/>
                          <a:pt x="101" y="346"/>
                        </a:cubicBezTo>
                        <a:cubicBezTo>
                          <a:pt x="113" y="312"/>
                          <a:pt x="121" y="277"/>
                          <a:pt x="127" y="243"/>
                        </a:cubicBezTo>
                        <a:cubicBezTo>
                          <a:pt x="135" y="207"/>
                          <a:pt x="140" y="171"/>
                          <a:pt x="143" y="135"/>
                        </a:cubicBezTo>
                        <a:cubicBezTo>
                          <a:pt x="147" y="100"/>
                          <a:pt x="150" y="61"/>
                          <a:pt x="144" y="27"/>
                        </a:cubicBezTo>
                        <a:cubicBezTo>
                          <a:pt x="141" y="9"/>
                          <a:pt x="125" y="1"/>
                          <a:pt x="109" y="1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16" name="Google Shape;1716;p52"/>
                  <p:cNvSpPr/>
                  <p:nvPr/>
                </p:nvSpPr>
                <p:spPr>
                  <a:xfrm>
                    <a:off x="788800" y="1906450"/>
                    <a:ext cx="4700" cy="19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8" h="797" extrusionOk="0">
                        <a:moveTo>
                          <a:pt x="49" y="1"/>
                        </a:moveTo>
                        <a:cubicBezTo>
                          <a:pt x="26" y="1"/>
                          <a:pt x="0" y="21"/>
                          <a:pt x="7" y="51"/>
                        </a:cubicBezTo>
                        <a:cubicBezTo>
                          <a:pt x="30" y="177"/>
                          <a:pt x="50" y="305"/>
                          <a:pt x="64" y="432"/>
                        </a:cubicBezTo>
                        <a:cubicBezTo>
                          <a:pt x="70" y="494"/>
                          <a:pt x="75" y="557"/>
                          <a:pt x="81" y="619"/>
                        </a:cubicBezTo>
                        <a:cubicBezTo>
                          <a:pt x="85" y="676"/>
                          <a:pt x="76" y="743"/>
                          <a:pt x="116" y="789"/>
                        </a:cubicBezTo>
                        <a:cubicBezTo>
                          <a:pt x="120" y="795"/>
                          <a:pt x="125" y="797"/>
                          <a:pt x="131" y="797"/>
                        </a:cubicBezTo>
                        <a:cubicBezTo>
                          <a:pt x="140" y="797"/>
                          <a:pt x="149" y="791"/>
                          <a:pt x="154" y="784"/>
                        </a:cubicBezTo>
                        <a:cubicBezTo>
                          <a:pt x="188" y="736"/>
                          <a:pt x="169" y="660"/>
                          <a:pt x="166" y="606"/>
                        </a:cubicBezTo>
                        <a:cubicBezTo>
                          <a:pt x="161" y="541"/>
                          <a:pt x="153" y="477"/>
                          <a:pt x="145" y="412"/>
                        </a:cubicBezTo>
                        <a:cubicBezTo>
                          <a:pt x="130" y="284"/>
                          <a:pt x="109" y="157"/>
                          <a:pt x="84" y="30"/>
                        </a:cubicBezTo>
                        <a:cubicBezTo>
                          <a:pt x="79" y="9"/>
                          <a:pt x="65" y="1"/>
                          <a:pt x="49" y="1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17" name="Google Shape;1717;p52"/>
                  <p:cNvSpPr/>
                  <p:nvPr/>
                </p:nvSpPr>
                <p:spPr>
                  <a:xfrm>
                    <a:off x="665700" y="1923125"/>
                    <a:ext cx="2375" cy="13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" h="522" extrusionOk="0">
                        <a:moveTo>
                          <a:pt x="55" y="1"/>
                        </a:moveTo>
                        <a:cubicBezTo>
                          <a:pt x="40" y="1"/>
                          <a:pt x="25" y="9"/>
                          <a:pt x="20" y="26"/>
                        </a:cubicBezTo>
                        <a:cubicBezTo>
                          <a:pt x="13" y="49"/>
                          <a:pt x="16" y="76"/>
                          <a:pt x="14" y="100"/>
                        </a:cubicBezTo>
                        <a:lnTo>
                          <a:pt x="13" y="163"/>
                        </a:lnTo>
                        <a:lnTo>
                          <a:pt x="10" y="290"/>
                        </a:lnTo>
                        <a:cubicBezTo>
                          <a:pt x="8" y="337"/>
                          <a:pt x="7" y="382"/>
                          <a:pt x="6" y="427"/>
                        </a:cubicBezTo>
                        <a:cubicBezTo>
                          <a:pt x="5" y="457"/>
                          <a:pt x="1" y="522"/>
                          <a:pt x="44" y="522"/>
                        </a:cubicBezTo>
                        <a:cubicBezTo>
                          <a:pt x="44" y="522"/>
                          <a:pt x="45" y="522"/>
                          <a:pt x="45" y="522"/>
                        </a:cubicBezTo>
                        <a:cubicBezTo>
                          <a:pt x="88" y="522"/>
                          <a:pt x="87" y="456"/>
                          <a:pt x="87" y="427"/>
                        </a:cubicBezTo>
                        <a:cubicBezTo>
                          <a:pt x="87" y="380"/>
                          <a:pt x="88" y="335"/>
                          <a:pt x="88" y="290"/>
                        </a:cubicBezTo>
                        <a:cubicBezTo>
                          <a:pt x="88" y="248"/>
                          <a:pt x="89" y="205"/>
                          <a:pt x="89" y="163"/>
                        </a:cubicBezTo>
                        <a:cubicBezTo>
                          <a:pt x="90" y="142"/>
                          <a:pt x="90" y="120"/>
                          <a:pt x="90" y="100"/>
                        </a:cubicBezTo>
                        <a:cubicBezTo>
                          <a:pt x="91" y="75"/>
                          <a:pt x="94" y="49"/>
                          <a:pt x="88" y="26"/>
                        </a:cubicBezTo>
                        <a:cubicBezTo>
                          <a:pt x="84" y="9"/>
                          <a:pt x="69" y="1"/>
                          <a:pt x="55" y="1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18" name="Google Shape;1718;p52"/>
                  <p:cNvSpPr/>
                  <p:nvPr/>
                </p:nvSpPr>
                <p:spPr>
                  <a:xfrm>
                    <a:off x="657600" y="1917850"/>
                    <a:ext cx="2975" cy="13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" h="545" extrusionOk="0">
                        <a:moveTo>
                          <a:pt x="39" y="0"/>
                        </a:moveTo>
                        <a:cubicBezTo>
                          <a:pt x="20" y="0"/>
                          <a:pt x="1" y="13"/>
                          <a:pt x="2" y="38"/>
                        </a:cubicBezTo>
                        <a:cubicBezTo>
                          <a:pt x="7" y="122"/>
                          <a:pt x="14" y="208"/>
                          <a:pt x="20" y="291"/>
                        </a:cubicBezTo>
                        <a:cubicBezTo>
                          <a:pt x="23" y="331"/>
                          <a:pt x="27" y="373"/>
                          <a:pt x="31" y="412"/>
                        </a:cubicBezTo>
                        <a:lnTo>
                          <a:pt x="38" y="478"/>
                        </a:lnTo>
                        <a:cubicBezTo>
                          <a:pt x="41" y="499"/>
                          <a:pt x="41" y="519"/>
                          <a:pt x="57" y="536"/>
                        </a:cubicBezTo>
                        <a:cubicBezTo>
                          <a:pt x="64" y="541"/>
                          <a:pt x="71" y="544"/>
                          <a:pt x="78" y="544"/>
                        </a:cubicBezTo>
                        <a:cubicBezTo>
                          <a:pt x="88" y="544"/>
                          <a:pt x="98" y="539"/>
                          <a:pt x="105" y="529"/>
                        </a:cubicBezTo>
                        <a:cubicBezTo>
                          <a:pt x="118" y="512"/>
                          <a:pt x="114" y="489"/>
                          <a:pt x="114" y="467"/>
                        </a:cubicBezTo>
                        <a:cubicBezTo>
                          <a:pt x="114" y="447"/>
                          <a:pt x="113" y="428"/>
                          <a:pt x="111" y="407"/>
                        </a:cubicBezTo>
                        <a:cubicBezTo>
                          <a:pt x="110" y="367"/>
                          <a:pt x="106" y="326"/>
                          <a:pt x="103" y="286"/>
                        </a:cubicBezTo>
                        <a:cubicBezTo>
                          <a:pt x="96" y="203"/>
                          <a:pt x="88" y="121"/>
                          <a:pt x="82" y="38"/>
                        </a:cubicBezTo>
                        <a:cubicBezTo>
                          <a:pt x="80" y="13"/>
                          <a:pt x="59" y="0"/>
                          <a:pt x="39" y="0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19" name="Google Shape;1719;p52"/>
                  <p:cNvSpPr/>
                  <p:nvPr/>
                </p:nvSpPr>
                <p:spPr>
                  <a:xfrm>
                    <a:off x="650525" y="1924875"/>
                    <a:ext cx="4300" cy="11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" h="456" extrusionOk="0">
                        <a:moveTo>
                          <a:pt x="51" y="0"/>
                        </a:moveTo>
                        <a:cubicBezTo>
                          <a:pt x="27" y="0"/>
                          <a:pt x="0" y="21"/>
                          <a:pt x="8" y="52"/>
                        </a:cubicBezTo>
                        <a:lnTo>
                          <a:pt x="55" y="258"/>
                        </a:lnTo>
                        <a:lnTo>
                          <a:pt x="77" y="358"/>
                        </a:lnTo>
                        <a:cubicBezTo>
                          <a:pt x="85" y="390"/>
                          <a:pt x="93" y="433"/>
                          <a:pt x="120" y="453"/>
                        </a:cubicBezTo>
                        <a:cubicBezTo>
                          <a:pt x="123" y="455"/>
                          <a:pt x="127" y="456"/>
                          <a:pt x="131" y="456"/>
                        </a:cubicBezTo>
                        <a:cubicBezTo>
                          <a:pt x="141" y="456"/>
                          <a:pt x="151" y="451"/>
                          <a:pt x="155" y="443"/>
                        </a:cubicBezTo>
                        <a:cubicBezTo>
                          <a:pt x="171" y="415"/>
                          <a:pt x="159" y="368"/>
                          <a:pt x="152" y="338"/>
                        </a:cubicBezTo>
                        <a:cubicBezTo>
                          <a:pt x="145" y="303"/>
                          <a:pt x="139" y="269"/>
                          <a:pt x="132" y="236"/>
                        </a:cubicBezTo>
                        <a:cubicBezTo>
                          <a:pt x="117" y="166"/>
                          <a:pt x="102" y="98"/>
                          <a:pt x="87" y="30"/>
                        </a:cubicBezTo>
                        <a:cubicBezTo>
                          <a:pt x="83" y="9"/>
                          <a:pt x="67" y="0"/>
                          <a:pt x="51" y="0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20" name="Google Shape;1720;p52"/>
                  <p:cNvSpPr/>
                  <p:nvPr/>
                </p:nvSpPr>
                <p:spPr>
                  <a:xfrm>
                    <a:off x="598150" y="1894775"/>
                    <a:ext cx="5725" cy="20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9" h="835" extrusionOk="0">
                        <a:moveTo>
                          <a:pt x="197" y="0"/>
                        </a:moveTo>
                        <a:cubicBezTo>
                          <a:pt x="184" y="0"/>
                          <a:pt x="170" y="8"/>
                          <a:pt x="165" y="23"/>
                        </a:cubicBezTo>
                        <a:cubicBezTo>
                          <a:pt x="142" y="90"/>
                          <a:pt x="131" y="161"/>
                          <a:pt x="116" y="229"/>
                        </a:cubicBezTo>
                        <a:cubicBezTo>
                          <a:pt x="102" y="297"/>
                          <a:pt x="88" y="367"/>
                          <a:pt x="73" y="436"/>
                        </a:cubicBezTo>
                        <a:cubicBezTo>
                          <a:pt x="59" y="505"/>
                          <a:pt x="45" y="575"/>
                          <a:pt x="31" y="645"/>
                        </a:cubicBezTo>
                        <a:lnTo>
                          <a:pt x="11" y="741"/>
                        </a:lnTo>
                        <a:cubicBezTo>
                          <a:pt x="6" y="774"/>
                          <a:pt x="0" y="800"/>
                          <a:pt x="23" y="827"/>
                        </a:cubicBezTo>
                        <a:cubicBezTo>
                          <a:pt x="27" y="833"/>
                          <a:pt x="34" y="835"/>
                          <a:pt x="40" y="835"/>
                        </a:cubicBezTo>
                        <a:cubicBezTo>
                          <a:pt x="44" y="835"/>
                          <a:pt x="49" y="834"/>
                          <a:pt x="54" y="831"/>
                        </a:cubicBezTo>
                        <a:cubicBezTo>
                          <a:pt x="85" y="816"/>
                          <a:pt x="89" y="782"/>
                          <a:pt x="95" y="751"/>
                        </a:cubicBezTo>
                        <a:lnTo>
                          <a:pt x="115" y="654"/>
                        </a:lnTo>
                        <a:lnTo>
                          <a:pt x="155" y="446"/>
                        </a:lnTo>
                        <a:cubicBezTo>
                          <a:pt x="168" y="375"/>
                          <a:pt x="182" y="306"/>
                          <a:pt x="194" y="236"/>
                        </a:cubicBezTo>
                        <a:cubicBezTo>
                          <a:pt x="206" y="168"/>
                          <a:pt x="222" y="100"/>
                          <a:pt x="227" y="32"/>
                        </a:cubicBezTo>
                        <a:cubicBezTo>
                          <a:pt x="228" y="11"/>
                          <a:pt x="213" y="0"/>
                          <a:pt x="197" y="0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21" name="Google Shape;1721;p52"/>
                  <p:cNvSpPr/>
                  <p:nvPr/>
                </p:nvSpPr>
                <p:spPr>
                  <a:xfrm>
                    <a:off x="594350" y="1902175"/>
                    <a:ext cx="2250" cy="9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0" h="369" extrusionOk="0">
                        <a:moveTo>
                          <a:pt x="56" y="0"/>
                        </a:moveTo>
                        <a:cubicBezTo>
                          <a:pt x="39" y="0"/>
                          <a:pt x="26" y="14"/>
                          <a:pt x="25" y="31"/>
                        </a:cubicBezTo>
                        <a:cubicBezTo>
                          <a:pt x="22" y="84"/>
                          <a:pt x="17" y="135"/>
                          <a:pt x="13" y="189"/>
                        </a:cubicBezTo>
                        <a:cubicBezTo>
                          <a:pt x="9" y="241"/>
                          <a:pt x="0" y="295"/>
                          <a:pt x="9" y="347"/>
                        </a:cubicBezTo>
                        <a:cubicBezTo>
                          <a:pt x="11" y="362"/>
                          <a:pt x="23" y="369"/>
                          <a:pt x="36" y="369"/>
                        </a:cubicBezTo>
                        <a:cubicBezTo>
                          <a:pt x="50" y="369"/>
                          <a:pt x="64" y="361"/>
                          <a:pt x="68" y="347"/>
                        </a:cubicBezTo>
                        <a:cubicBezTo>
                          <a:pt x="82" y="296"/>
                          <a:pt x="81" y="241"/>
                          <a:pt x="82" y="189"/>
                        </a:cubicBezTo>
                        <a:cubicBezTo>
                          <a:pt x="84" y="135"/>
                          <a:pt x="86" y="84"/>
                          <a:pt x="87" y="31"/>
                        </a:cubicBezTo>
                        <a:cubicBezTo>
                          <a:pt x="89" y="14"/>
                          <a:pt x="74" y="0"/>
                          <a:pt x="56" y="0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22" name="Google Shape;1722;p52"/>
                  <p:cNvSpPr/>
                  <p:nvPr/>
                </p:nvSpPr>
                <p:spPr>
                  <a:xfrm>
                    <a:off x="587975" y="1904875"/>
                    <a:ext cx="3875" cy="11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5" h="447" extrusionOk="0">
                        <a:moveTo>
                          <a:pt x="30" y="1"/>
                        </a:moveTo>
                        <a:cubicBezTo>
                          <a:pt x="15" y="1"/>
                          <a:pt x="0" y="13"/>
                          <a:pt x="2" y="32"/>
                        </a:cubicBezTo>
                        <a:cubicBezTo>
                          <a:pt x="1" y="53"/>
                          <a:pt x="11" y="71"/>
                          <a:pt x="17" y="91"/>
                        </a:cubicBezTo>
                        <a:lnTo>
                          <a:pt x="33" y="141"/>
                        </a:lnTo>
                        <a:cubicBezTo>
                          <a:pt x="43" y="175"/>
                          <a:pt x="51" y="208"/>
                          <a:pt x="58" y="243"/>
                        </a:cubicBezTo>
                        <a:cubicBezTo>
                          <a:pt x="67" y="277"/>
                          <a:pt x="72" y="311"/>
                          <a:pt x="77" y="346"/>
                        </a:cubicBezTo>
                        <a:cubicBezTo>
                          <a:pt x="79" y="365"/>
                          <a:pt x="82" y="383"/>
                          <a:pt x="87" y="402"/>
                        </a:cubicBezTo>
                        <a:cubicBezTo>
                          <a:pt x="89" y="409"/>
                          <a:pt x="92" y="419"/>
                          <a:pt x="97" y="425"/>
                        </a:cubicBezTo>
                        <a:cubicBezTo>
                          <a:pt x="99" y="429"/>
                          <a:pt x="102" y="434"/>
                          <a:pt x="107" y="436"/>
                        </a:cubicBezTo>
                        <a:cubicBezTo>
                          <a:pt x="114" y="439"/>
                          <a:pt x="115" y="440"/>
                          <a:pt x="110" y="440"/>
                        </a:cubicBezTo>
                        <a:cubicBezTo>
                          <a:pt x="112" y="445"/>
                          <a:pt x="117" y="447"/>
                          <a:pt x="122" y="447"/>
                        </a:cubicBezTo>
                        <a:cubicBezTo>
                          <a:pt x="128" y="447"/>
                          <a:pt x="135" y="443"/>
                          <a:pt x="138" y="436"/>
                        </a:cubicBezTo>
                        <a:cubicBezTo>
                          <a:pt x="139" y="433"/>
                          <a:pt x="148" y="426"/>
                          <a:pt x="150" y="418"/>
                        </a:cubicBezTo>
                        <a:cubicBezTo>
                          <a:pt x="153" y="409"/>
                          <a:pt x="154" y="396"/>
                          <a:pt x="154" y="387"/>
                        </a:cubicBezTo>
                        <a:cubicBezTo>
                          <a:pt x="154" y="368"/>
                          <a:pt x="153" y="350"/>
                          <a:pt x="150" y="331"/>
                        </a:cubicBezTo>
                        <a:cubicBezTo>
                          <a:pt x="145" y="294"/>
                          <a:pt x="138" y="257"/>
                          <a:pt x="129" y="221"/>
                        </a:cubicBezTo>
                        <a:cubicBezTo>
                          <a:pt x="119" y="185"/>
                          <a:pt x="109" y="149"/>
                          <a:pt x="98" y="113"/>
                        </a:cubicBezTo>
                        <a:cubicBezTo>
                          <a:pt x="91" y="97"/>
                          <a:pt x="86" y="81"/>
                          <a:pt x="79" y="63"/>
                        </a:cubicBezTo>
                        <a:cubicBezTo>
                          <a:pt x="72" y="45"/>
                          <a:pt x="66" y="24"/>
                          <a:pt x="51" y="10"/>
                        </a:cubicBezTo>
                        <a:cubicBezTo>
                          <a:pt x="45" y="3"/>
                          <a:pt x="37" y="1"/>
                          <a:pt x="30" y="1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23" name="Google Shape;1723;p52"/>
                  <p:cNvSpPr/>
                  <p:nvPr/>
                </p:nvSpPr>
                <p:spPr>
                  <a:xfrm>
                    <a:off x="1004900" y="1895250"/>
                    <a:ext cx="6300" cy="21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2" h="847" extrusionOk="0">
                        <a:moveTo>
                          <a:pt x="208" y="1"/>
                        </a:moveTo>
                        <a:cubicBezTo>
                          <a:pt x="193" y="1"/>
                          <a:pt x="179" y="9"/>
                          <a:pt x="173" y="27"/>
                        </a:cubicBezTo>
                        <a:cubicBezTo>
                          <a:pt x="137" y="163"/>
                          <a:pt x="104" y="298"/>
                          <a:pt x="74" y="435"/>
                        </a:cubicBezTo>
                        <a:cubicBezTo>
                          <a:pt x="59" y="503"/>
                          <a:pt x="46" y="571"/>
                          <a:pt x="33" y="639"/>
                        </a:cubicBezTo>
                        <a:cubicBezTo>
                          <a:pt x="27" y="672"/>
                          <a:pt x="22" y="704"/>
                          <a:pt x="17" y="736"/>
                        </a:cubicBezTo>
                        <a:cubicBezTo>
                          <a:pt x="11" y="770"/>
                          <a:pt x="0" y="803"/>
                          <a:pt x="20" y="831"/>
                        </a:cubicBezTo>
                        <a:cubicBezTo>
                          <a:pt x="26" y="840"/>
                          <a:pt x="36" y="847"/>
                          <a:pt x="47" y="847"/>
                        </a:cubicBezTo>
                        <a:cubicBezTo>
                          <a:pt x="51" y="847"/>
                          <a:pt x="56" y="845"/>
                          <a:pt x="60" y="842"/>
                        </a:cubicBezTo>
                        <a:cubicBezTo>
                          <a:pt x="90" y="819"/>
                          <a:pt x="92" y="793"/>
                          <a:pt x="97" y="758"/>
                        </a:cubicBezTo>
                        <a:cubicBezTo>
                          <a:pt x="102" y="726"/>
                          <a:pt x="109" y="694"/>
                          <a:pt x="115" y="662"/>
                        </a:cubicBezTo>
                        <a:cubicBezTo>
                          <a:pt x="127" y="593"/>
                          <a:pt x="140" y="524"/>
                          <a:pt x="153" y="455"/>
                        </a:cubicBezTo>
                        <a:cubicBezTo>
                          <a:pt x="180" y="318"/>
                          <a:pt x="211" y="182"/>
                          <a:pt x="245" y="46"/>
                        </a:cubicBezTo>
                        <a:cubicBezTo>
                          <a:pt x="251" y="18"/>
                          <a:pt x="230" y="1"/>
                          <a:pt x="208" y="1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24" name="Google Shape;1724;p52"/>
                  <p:cNvSpPr/>
                  <p:nvPr/>
                </p:nvSpPr>
                <p:spPr>
                  <a:xfrm>
                    <a:off x="1000075" y="1905775"/>
                    <a:ext cx="2875" cy="10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5" h="437" extrusionOk="0">
                        <a:moveTo>
                          <a:pt x="76" y="0"/>
                        </a:moveTo>
                        <a:cubicBezTo>
                          <a:pt x="57" y="0"/>
                          <a:pt x="37" y="13"/>
                          <a:pt x="37" y="38"/>
                        </a:cubicBezTo>
                        <a:cubicBezTo>
                          <a:pt x="37" y="108"/>
                          <a:pt x="33" y="177"/>
                          <a:pt x="26" y="247"/>
                        </a:cubicBezTo>
                        <a:cubicBezTo>
                          <a:pt x="22" y="281"/>
                          <a:pt x="16" y="318"/>
                          <a:pt x="12" y="354"/>
                        </a:cubicBezTo>
                        <a:cubicBezTo>
                          <a:pt x="9" y="380"/>
                          <a:pt x="0" y="434"/>
                          <a:pt x="42" y="437"/>
                        </a:cubicBezTo>
                        <a:cubicBezTo>
                          <a:pt x="42" y="437"/>
                          <a:pt x="42" y="437"/>
                          <a:pt x="43" y="437"/>
                        </a:cubicBezTo>
                        <a:cubicBezTo>
                          <a:pt x="78" y="437"/>
                          <a:pt x="85" y="385"/>
                          <a:pt x="89" y="357"/>
                        </a:cubicBezTo>
                        <a:cubicBezTo>
                          <a:pt x="96" y="321"/>
                          <a:pt x="99" y="284"/>
                          <a:pt x="103" y="247"/>
                        </a:cubicBezTo>
                        <a:cubicBezTo>
                          <a:pt x="111" y="178"/>
                          <a:pt x="115" y="108"/>
                          <a:pt x="115" y="38"/>
                        </a:cubicBezTo>
                        <a:cubicBezTo>
                          <a:pt x="115" y="13"/>
                          <a:pt x="95" y="0"/>
                          <a:pt x="76" y="0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25" name="Google Shape;1725;p52"/>
                  <p:cNvSpPr/>
                  <p:nvPr/>
                </p:nvSpPr>
                <p:spPr>
                  <a:xfrm>
                    <a:off x="994250" y="1911225"/>
                    <a:ext cx="2550" cy="13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" h="559" extrusionOk="0">
                        <a:moveTo>
                          <a:pt x="43" y="0"/>
                        </a:moveTo>
                        <a:cubicBezTo>
                          <a:pt x="23" y="0"/>
                          <a:pt x="0" y="20"/>
                          <a:pt x="2" y="41"/>
                        </a:cubicBezTo>
                        <a:cubicBezTo>
                          <a:pt x="11" y="128"/>
                          <a:pt x="17" y="216"/>
                          <a:pt x="20" y="302"/>
                        </a:cubicBezTo>
                        <a:cubicBezTo>
                          <a:pt x="21" y="344"/>
                          <a:pt x="21" y="386"/>
                          <a:pt x="21" y="427"/>
                        </a:cubicBezTo>
                        <a:cubicBezTo>
                          <a:pt x="21" y="467"/>
                          <a:pt x="16" y="519"/>
                          <a:pt x="41" y="551"/>
                        </a:cubicBezTo>
                        <a:cubicBezTo>
                          <a:pt x="45" y="556"/>
                          <a:pt x="51" y="558"/>
                          <a:pt x="57" y="558"/>
                        </a:cubicBezTo>
                        <a:cubicBezTo>
                          <a:pt x="64" y="558"/>
                          <a:pt x="71" y="556"/>
                          <a:pt x="74" y="551"/>
                        </a:cubicBezTo>
                        <a:cubicBezTo>
                          <a:pt x="101" y="521"/>
                          <a:pt x="99" y="466"/>
                          <a:pt x="100" y="427"/>
                        </a:cubicBezTo>
                        <a:cubicBezTo>
                          <a:pt x="101" y="386"/>
                          <a:pt x="101" y="344"/>
                          <a:pt x="100" y="302"/>
                        </a:cubicBezTo>
                        <a:cubicBezTo>
                          <a:pt x="98" y="216"/>
                          <a:pt x="93" y="128"/>
                          <a:pt x="85" y="41"/>
                        </a:cubicBezTo>
                        <a:cubicBezTo>
                          <a:pt x="83" y="20"/>
                          <a:pt x="68" y="0"/>
                          <a:pt x="43" y="0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26" name="Google Shape;1726;p52"/>
                  <p:cNvSpPr/>
                  <p:nvPr/>
                </p:nvSpPr>
                <p:spPr>
                  <a:xfrm>
                    <a:off x="988775" y="1817550"/>
                    <a:ext cx="5750" cy="20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0" h="835" extrusionOk="0">
                        <a:moveTo>
                          <a:pt x="32" y="0"/>
                        </a:moveTo>
                        <a:cubicBezTo>
                          <a:pt x="16" y="0"/>
                          <a:pt x="1" y="10"/>
                          <a:pt x="3" y="32"/>
                        </a:cubicBezTo>
                        <a:cubicBezTo>
                          <a:pt x="8" y="100"/>
                          <a:pt x="23" y="168"/>
                          <a:pt x="34" y="236"/>
                        </a:cubicBezTo>
                        <a:cubicBezTo>
                          <a:pt x="47" y="306"/>
                          <a:pt x="60" y="375"/>
                          <a:pt x="75" y="445"/>
                        </a:cubicBezTo>
                        <a:lnTo>
                          <a:pt x="114" y="654"/>
                        </a:lnTo>
                        <a:lnTo>
                          <a:pt x="134" y="751"/>
                        </a:lnTo>
                        <a:cubicBezTo>
                          <a:pt x="140" y="781"/>
                          <a:pt x="144" y="815"/>
                          <a:pt x="175" y="831"/>
                        </a:cubicBezTo>
                        <a:cubicBezTo>
                          <a:pt x="179" y="833"/>
                          <a:pt x="184" y="834"/>
                          <a:pt x="189" y="834"/>
                        </a:cubicBezTo>
                        <a:cubicBezTo>
                          <a:pt x="195" y="834"/>
                          <a:pt x="202" y="832"/>
                          <a:pt x="206" y="827"/>
                        </a:cubicBezTo>
                        <a:cubicBezTo>
                          <a:pt x="229" y="800"/>
                          <a:pt x="224" y="771"/>
                          <a:pt x="218" y="740"/>
                        </a:cubicBezTo>
                        <a:lnTo>
                          <a:pt x="199" y="644"/>
                        </a:lnTo>
                        <a:cubicBezTo>
                          <a:pt x="184" y="574"/>
                          <a:pt x="170" y="505"/>
                          <a:pt x="155" y="436"/>
                        </a:cubicBezTo>
                        <a:cubicBezTo>
                          <a:pt x="142" y="367"/>
                          <a:pt x="127" y="297"/>
                          <a:pt x="113" y="229"/>
                        </a:cubicBezTo>
                        <a:cubicBezTo>
                          <a:pt x="97" y="160"/>
                          <a:pt x="86" y="89"/>
                          <a:pt x="64" y="22"/>
                        </a:cubicBezTo>
                        <a:cubicBezTo>
                          <a:pt x="60" y="8"/>
                          <a:pt x="46" y="0"/>
                          <a:pt x="32" y="0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27" name="Google Shape;1727;p52"/>
                  <p:cNvSpPr/>
                  <p:nvPr/>
                </p:nvSpPr>
                <p:spPr>
                  <a:xfrm>
                    <a:off x="1000850" y="1827650"/>
                    <a:ext cx="3875" cy="11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5" h="447" extrusionOk="0">
                        <a:moveTo>
                          <a:pt x="124" y="0"/>
                        </a:moveTo>
                        <a:cubicBezTo>
                          <a:pt x="117" y="0"/>
                          <a:pt x="110" y="3"/>
                          <a:pt x="103" y="9"/>
                        </a:cubicBezTo>
                        <a:cubicBezTo>
                          <a:pt x="89" y="24"/>
                          <a:pt x="83" y="44"/>
                          <a:pt x="75" y="63"/>
                        </a:cubicBezTo>
                        <a:cubicBezTo>
                          <a:pt x="68" y="80"/>
                          <a:pt x="63" y="97"/>
                          <a:pt x="57" y="112"/>
                        </a:cubicBezTo>
                        <a:cubicBezTo>
                          <a:pt x="46" y="148"/>
                          <a:pt x="35" y="185"/>
                          <a:pt x="26" y="221"/>
                        </a:cubicBezTo>
                        <a:cubicBezTo>
                          <a:pt x="17" y="257"/>
                          <a:pt x="9" y="294"/>
                          <a:pt x="4" y="331"/>
                        </a:cubicBezTo>
                        <a:cubicBezTo>
                          <a:pt x="1" y="350"/>
                          <a:pt x="0" y="367"/>
                          <a:pt x="0" y="387"/>
                        </a:cubicBezTo>
                        <a:cubicBezTo>
                          <a:pt x="0" y="396"/>
                          <a:pt x="1" y="408"/>
                          <a:pt x="4" y="418"/>
                        </a:cubicBezTo>
                        <a:cubicBezTo>
                          <a:pt x="6" y="426"/>
                          <a:pt x="16" y="432"/>
                          <a:pt x="17" y="436"/>
                        </a:cubicBezTo>
                        <a:cubicBezTo>
                          <a:pt x="19" y="443"/>
                          <a:pt x="26" y="447"/>
                          <a:pt x="33" y="447"/>
                        </a:cubicBezTo>
                        <a:cubicBezTo>
                          <a:pt x="38" y="447"/>
                          <a:pt x="42" y="445"/>
                          <a:pt x="45" y="439"/>
                        </a:cubicBezTo>
                        <a:cubicBezTo>
                          <a:pt x="39" y="439"/>
                          <a:pt x="40" y="438"/>
                          <a:pt x="48" y="436"/>
                        </a:cubicBezTo>
                        <a:cubicBezTo>
                          <a:pt x="53" y="433"/>
                          <a:pt x="56" y="429"/>
                          <a:pt x="58" y="426"/>
                        </a:cubicBezTo>
                        <a:cubicBezTo>
                          <a:pt x="62" y="419"/>
                          <a:pt x="65" y="408"/>
                          <a:pt x="67" y="401"/>
                        </a:cubicBezTo>
                        <a:cubicBezTo>
                          <a:pt x="72" y="383"/>
                          <a:pt x="75" y="365"/>
                          <a:pt x="78" y="345"/>
                        </a:cubicBezTo>
                        <a:cubicBezTo>
                          <a:pt x="83" y="310"/>
                          <a:pt x="88" y="276"/>
                          <a:pt x="96" y="242"/>
                        </a:cubicBezTo>
                        <a:cubicBezTo>
                          <a:pt x="103" y="207"/>
                          <a:pt x="112" y="174"/>
                          <a:pt x="122" y="140"/>
                        </a:cubicBezTo>
                        <a:lnTo>
                          <a:pt x="137" y="91"/>
                        </a:lnTo>
                        <a:cubicBezTo>
                          <a:pt x="144" y="71"/>
                          <a:pt x="154" y="53"/>
                          <a:pt x="153" y="32"/>
                        </a:cubicBezTo>
                        <a:cubicBezTo>
                          <a:pt x="154" y="13"/>
                          <a:pt x="140" y="0"/>
                          <a:pt x="124" y="0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728" name="Google Shape;1728;p52"/>
                <p:cNvGrpSpPr/>
                <p:nvPr/>
              </p:nvGrpSpPr>
              <p:grpSpPr>
                <a:xfrm>
                  <a:off x="511775" y="1741350"/>
                  <a:ext cx="662950" cy="120925"/>
                  <a:chOff x="435575" y="1665150"/>
                  <a:chExt cx="662950" cy="120925"/>
                </a:xfrm>
              </p:grpSpPr>
              <p:sp>
                <p:nvSpPr>
                  <p:cNvPr id="1729" name="Google Shape;1729;p52"/>
                  <p:cNvSpPr/>
                  <p:nvPr/>
                </p:nvSpPr>
                <p:spPr>
                  <a:xfrm>
                    <a:off x="940650" y="1761925"/>
                    <a:ext cx="2750" cy="17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0" h="709" extrusionOk="0">
                        <a:moveTo>
                          <a:pt x="40" y="0"/>
                        </a:moveTo>
                        <a:cubicBezTo>
                          <a:pt x="26" y="0"/>
                          <a:pt x="13" y="7"/>
                          <a:pt x="10" y="23"/>
                        </a:cubicBezTo>
                        <a:cubicBezTo>
                          <a:pt x="1" y="75"/>
                          <a:pt x="4" y="129"/>
                          <a:pt x="5" y="182"/>
                        </a:cubicBezTo>
                        <a:cubicBezTo>
                          <a:pt x="5" y="238"/>
                          <a:pt x="6" y="296"/>
                          <a:pt x="8" y="352"/>
                        </a:cubicBezTo>
                        <a:cubicBezTo>
                          <a:pt x="9" y="406"/>
                          <a:pt x="10" y="462"/>
                          <a:pt x="11" y="516"/>
                        </a:cubicBezTo>
                        <a:cubicBezTo>
                          <a:pt x="11" y="543"/>
                          <a:pt x="13" y="570"/>
                          <a:pt x="14" y="597"/>
                        </a:cubicBezTo>
                        <a:cubicBezTo>
                          <a:pt x="15" y="625"/>
                          <a:pt x="14" y="655"/>
                          <a:pt x="25" y="683"/>
                        </a:cubicBezTo>
                        <a:cubicBezTo>
                          <a:pt x="31" y="700"/>
                          <a:pt x="46" y="709"/>
                          <a:pt x="61" y="709"/>
                        </a:cubicBezTo>
                        <a:cubicBezTo>
                          <a:pt x="75" y="709"/>
                          <a:pt x="88" y="700"/>
                          <a:pt x="94" y="683"/>
                        </a:cubicBezTo>
                        <a:cubicBezTo>
                          <a:pt x="109" y="632"/>
                          <a:pt x="99" y="571"/>
                          <a:pt x="97" y="521"/>
                        </a:cubicBezTo>
                        <a:cubicBezTo>
                          <a:pt x="96" y="464"/>
                          <a:pt x="93" y="407"/>
                          <a:pt x="92" y="351"/>
                        </a:cubicBezTo>
                        <a:cubicBezTo>
                          <a:pt x="91" y="297"/>
                          <a:pt x="88" y="241"/>
                          <a:pt x="85" y="188"/>
                        </a:cubicBezTo>
                        <a:cubicBezTo>
                          <a:pt x="82" y="133"/>
                          <a:pt x="83" y="75"/>
                          <a:pt x="71" y="23"/>
                        </a:cubicBezTo>
                        <a:cubicBezTo>
                          <a:pt x="68" y="8"/>
                          <a:pt x="54" y="0"/>
                          <a:pt x="40" y="0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30" name="Google Shape;1730;p52"/>
                  <p:cNvSpPr/>
                  <p:nvPr/>
                </p:nvSpPr>
                <p:spPr>
                  <a:xfrm>
                    <a:off x="946375" y="1771175"/>
                    <a:ext cx="2075" cy="9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3" h="386" extrusionOk="0">
                        <a:moveTo>
                          <a:pt x="50" y="0"/>
                        </a:moveTo>
                        <a:cubicBezTo>
                          <a:pt x="34" y="0"/>
                          <a:pt x="16" y="11"/>
                          <a:pt x="14" y="32"/>
                        </a:cubicBezTo>
                        <a:cubicBezTo>
                          <a:pt x="12" y="87"/>
                          <a:pt x="9" y="139"/>
                          <a:pt x="7" y="194"/>
                        </a:cubicBezTo>
                        <a:cubicBezTo>
                          <a:pt x="4" y="248"/>
                          <a:pt x="1" y="300"/>
                          <a:pt x="4" y="355"/>
                        </a:cubicBezTo>
                        <a:cubicBezTo>
                          <a:pt x="6" y="370"/>
                          <a:pt x="14" y="383"/>
                          <a:pt x="32" y="385"/>
                        </a:cubicBezTo>
                        <a:cubicBezTo>
                          <a:pt x="33" y="385"/>
                          <a:pt x="33" y="385"/>
                          <a:pt x="34" y="385"/>
                        </a:cubicBezTo>
                        <a:cubicBezTo>
                          <a:pt x="47" y="385"/>
                          <a:pt x="63" y="377"/>
                          <a:pt x="65" y="362"/>
                        </a:cubicBezTo>
                        <a:cubicBezTo>
                          <a:pt x="74" y="308"/>
                          <a:pt x="75" y="252"/>
                          <a:pt x="76" y="196"/>
                        </a:cubicBezTo>
                        <a:cubicBezTo>
                          <a:pt x="78" y="143"/>
                          <a:pt x="80" y="87"/>
                          <a:pt x="81" y="32"/>
                        </a:cubicBezTo>
                        <a:cubicBezTo>
                          <a:pt x="83" y="11"/>
                          <a:pt x="67" y="0"/>
                          <a:pt x="50" y="0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31" name="Google Shape;1731;p52"/>
                  <p:cNvSpPr/>
                  <p:nvPr/>
                </p:nvSpPr>
                <p:spPr>
                  <a:xfrm>
                    <a:off x="955225" y="1766550"/>
                    <a:ext cx="3200" cy="19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" h="781" extrusionOk="0">
                        <a:moveTo>
                          <a:pt x="80" y="1"/>
                        </a:moveTo>
                        <a:cubicBezTo>
                          <a:pt x="65" y="1"/>
                          <a:pt x="51" y="9"/>
                          <a:pt x="48" y="29"/>
                        </a:cubicBezTo>
                        <a:cubicBezTo>
                          <a:pt x="30" y="153"/>
                          <a:pt x="15" y="278"/>
                          <a:pt x="9" y="403"/>
                        </a:cubicBezTo>
                        <a:cubicBezTo>
                          <a:pt x="6" y="465"/>
                          <a:pt x="4" y="527"/>
                          <a:pt x="5" y="591"/>
                        </a:cubicBezTo>
                        <a:cubicBezTo>
                          <a:pt x="5" y="649"/>
                          <a:pt x="1" y="715"/>
                          <a:pt x="30" y="768"/>
                        </a:cubicBezTo>
                        <a:cubicBezTo>
                          <a:pt x="34" y="777"/>
                          <a:pt x="42" y="780"/>
                          <a:pt x="50" y="780"/>
                        </a:cubicBezTo>
                        <a:cubicBezTo>
                          <a:pt x="60" y="780"/>
                          <a:pt x="71" y="773"/>
                          <a:pt x="76" y="762"/>
                        </a:cubicBezTo>
                        <a:cubicBezTo>
                          <a:pt x="97" y="707"/>
                          <a:pt x="87" y="645"/>
                          <a:pt x="86" y="588"/>
                        </a:cubicBezTo>
                        <a:cubicBezTo>
                          <a:pt x="85" y="530"/>
                          <a:pt x="86" y="470"/>
                          <a:pt x="88" y="410"/>
                        </a:cubicBezTo>
                        <a:cubicBezTo>
                          <a:pt x="94" y="288"/>
                          <a:pt x="106" y="169"/>
                          <a:pt x="123" y="50"/>
                        </a:cubicBezTo>
                        <a:cubicBezTo>
                          <a:pt x="128" y="20"/>
                          <a:pt x="103" y="1"/>
                          <a:pt x="80" y="1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32" name="Google Shape;1732;p52"/>
                  <p:cNvSpPr/>
                  <p:nvPr/>
                </p:nvSpPr>
                <p:spPr>
                  <a:xfrm>
                    <a:off x="1013000" y="1725200"/>
                    <a:ext cx="4875" cy="11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5" h="463" extrusionOk="0">
                        <a:moveTo>
                          <a:pt x="37" y="1"/>
                        </a:moveTo>
                        <a:cubicBezTo>
                          <a:pt x="25" y="1"/>
                          <a:pt x="12" y="10"/>
                          <a:pt x="8" y="23"/>
                        </a:cubicBezTo>
                        <a:cubicBezTo>
                          <a:pt x="0" y="41"/>
                          <a:pt x="5" y="64"/>
                          <a:pt x="9" y="82"/>
                        </a:cubicBezTo>
                        <a:cubicBezTo>
                          <a:pt x="11" y="102"/>
                          <a:pt x="15" y="123"/>
                          <a:pt x="19" y="142"/>
                        </a:cubicBezTo>
                        <a:cubicBezTo>
                          <a:pt x="26" y="179"/>
                          <a:pt x="35" y="218"/>
                          <a:pt x="47" y="255"/>
                        </a:cubicBezTo>
                        <a:cubicBezTo>
                          <a:pt x="59" y="292"/>
                          <a:pt x="70" y="328"/>
                          <a:pt x="85" y="364"/>
                        </a:cubicBezTo>
                        <a:cubicBezTo>
                          <a:pt x="92" y="384"/>
                          <a:pt x="100" y="402"/>
                          <a:pt x="111" y="421"/>
                        </a:cubicBezTo>
                        <a:cubicBezTo>
                          <a:pt x="119" y="438"/>
                          <a:pt x="128" y="458"/>
                          <a:pt x="150" y="462"/>
                        </a:cubicBezTo>
                        <a:cubicBezTo>
                          <a:pt x="152" y="462"/>
                          <a:pt x="154" y="463"/>
                          <a:pt x="157" y="463"/>
                        </a:cubicBezTo>
                        <a:cubicBezTo>
                          <a:pt x="167" y="463"/>
                          <a:pt x="176" y="459"/>
                          <a:pt x="181" y="449"/>
                        </a:cubicBezTo>
                        <a:cubicBezTo>
                          <a:pt x="194" y="430"/>
                          <a:pt x="186" y="412"/>
                          <a:pt x="180" y="391"/>
                        </a:cubicBezTo>
                        <a:cubicBezTo>
                          <a:pt x="174" y="372"/>
                          <a:pt x="167" y="354"/>
                          <a:pt x="160" y="336"/>
                        </a:cubicBezTo>
                        <a:cubicBezTo>
                          <a:pt x="148" y="301"/>
                          <a:pt x="134" y="266"/>
                          <a:pt x="123" y="230"/>
                        </a:cubicBezTo>
                        <a:cubicBezTo>
                          <a:pt x="112" y="194"/>
                          <a:pt x="101" y="159"/>
                          <a:pt x="91" y="123"/>
                        </a:cubicBezTo>
                        <a:cubicBezTo>
                          <a:pt x="86" y="104"/>
                          <a:pt x="81" y="85"/>
                          <a:pt x="77" y="65"/>
                        </a:cubicBezTo>
                        <a:cubicBezTo>
                          <a:pt x="71" y="44"/>
                          <a:pt x="69" y="27"/>
                          <a:pt x="55" y="9"/>
                        </a:cubicBezTo>
                        <a:cubicBezTo>
                          <a:pt x="50" y="3"/>
                          <a:pt x="44" y="1"/>
                          <a:pt x="37" y="1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33" name="Google Shape;1733;p52"/>
                  <p:cNvSpPr/>
                  <p:nvPr/>
                </p:nvSpPr>
                <p:spPr>
                  <a:xfrm>
                    <a:off x="1019025" y="1726200"/>
                    <a:ext cx="3775" cy="11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1" h="453" extrusionOk="0">
                        <a:moveTo>
                          <a:pt x="42" y="1"/>
                        </a:moveTo>
                        <a:cubicBezTo>
                          <a:pt x="26" y="1"/>
                          <a:pt x="9" y="9"/>
                          <a:pt x="7" y="26"/>
                        </a:cubicBezTo>
                        <a:cubicBezTo>
                          <a:pt x="1" y="61"/>
                          <a:pt x="5" y="100"/>
                          <a:pt x="8" y="134"/>
                        </a:cubicBezTo>
                        <a:cubicBezTo>
                          <a:pt x="11" y="170"/>
                          <a:pt x="16" y="207"/>
                          <a:pt x="23" y="243"/>
                        </a:cubicBezTo>
                        <a:cubicBezTo>
                          <a:pt x="31" y="278"/>
                          <a:pt x="38" y="313"/>
                          <a:pt x="49" y="346"/>
                        </a:cubicBezTo>
                        <a:cubicBezTo>
                          <a:pt x="62" y="380"/>
                          <a:pt x="73" y="417"/>
                          <a:pt x="98" y="444"/>
                        </a:cubicBezTo>
                        <a:cubicBezTo>
                          <a:pt x="103" y="450"/>
                          <a:pt x="111" y="453"/>
                          <a:pt x="118" y="453"/>
                        </a:cubicBezTo>
                        <a:cubicBezTo>
                          <a:pt x="134" y="453"/>
                          <a:pt x="151" y="440"/>
                          <a:pt x="149" y="422"/>
                        </a:cubicBezTo>
                        <a:cubicBezTo>
                          <a:pt x="145" y="390"/>
                          <a:pt x="133" y="358"/>
                          <a:pt x="122" y="327"/>
                        </a:cubicBezTo>
                        <a:cubicBezTo>
                          <a:pt x="111" y="293"/>
                          <a:pt x="103" y="261"/>
                          <a:pt x="97" y="227"/>
                        </a:cubicBezTo>
                        <a:cubicBezTo>
                          <a:pt x="89" y="196"/>
                          <a:pt x="84" y="164"/>
                          <a:pt x="82" y="132"/>
                        </a:cubicBezTo>
                        <a:cubicBezTo>
                          <a:pt x="79" y="97"/>
                          <a:pt x="81" y="61"/>
                          <a:pt x="76" y="26"/>
                        </a:cubicBezTo>
                        <a:cubicBezTo>
                          <a:pt x="73" y="9"/>
                          <a:pt x="58" y="1"/>
                          <a:pt x="42" y="1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34" name="Google Shape;1734;p52"/>
                  <p:cNvSpPr/>
                  <p:nvPr/>
                </p:nvSpPr>
                <p:spPr>
                  <a:xfrm>
                    <a:off x="1025725" y="1720125"/>
                    <a:ext cx="4700" cy="19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8" h="797" extrusionOk="0">
                        <a:moveTo>
                          <a:pt x="139" y="0"/>
                        </a:moveTo>
                        <a:cubicBezTo>
                          <a:pt x="124" y="0"/>
                          <a:pt x="109" y="9"/>
                          <a:pt x="105" y="30"/>
                        </a:cubicBezTo>
                        <a:cubicBezTo>
                          <a:pt x="79" y="156"/>
                          <a:pt x="59" y="283"/>
                          <a:pt x="43" y="411"/>
                        </a:cubicBezTo>
                        <a:cubicBezTo>
                          <a:pt x="36" y="475"/>
                          <a:pt x="28" y="540"/>
                          <a:pt x="23" y="604"/>
                        </a:cubicBezTo>
                        <a:cubicBezTo>
                          <a:pt x="18" y="660"/>
                          <a:pt x="1" y="735"/>
                          <a:pt x="35" y="784"/>
                        </a:cubicBezTo>
                        <a:cubicBezTo>
                          <a:pt x="39" y="791"/>
                          <a:pt x="49" y="796"/>
                          <a:pt x="58" y="796"/>
                        </a:cubicBezTo>
                        <a:cubicBezTo>
                          <a:pt x="64" y="796"/>
                          <a:pt x="69" y="794"/>
                          <a:pt x="73" y="789"/>
                        </a:cubicBezTo>
                        <a:cubicBezTo>
                          <a:pt x="112" y="742"/>
                          <a:pt x="104" y="675"/>
                          <a:pt x="108" y="619"/>
                        </a:cubicBezTo>
                        <a:cubicBezTo>
                          <a:pt x="113" y="557"/>
                          <a:pt x="118" y="494"/>
                          <a:pt x="125" y="432"/>
                        </a:cubicBezTo>
                        <a:cubicBezTo>
                          <a:pt x="139" y="304"/>
                          <a:pt x="159" y="176"/>
                          <a:pt x="181" y="50"/>
                        </a:cubicBezTo>
                        <a:cubicBezTo>
                          <a:pt x="188" y="20"/>
                          <a:pt x="163" y="0"/>
                          <a:pt x="139" y="0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35" name="Google Shape;1735;p52"/>
                  <p:cNvSpPr/>
                  <p:nvPr/>
                </p:nvSpPr>
                <p:spPr>
                  <a:xfrm>
                    <a:off x="1080975" y="1772050"/>
                    <a:ext cx="2375" cy="13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" h="522" extrusionOk="0">
                        <a:moveTo>
                          <a:pt x="41" y="0"/>
                        </a:moveTo>
                        <a:cubicBezTo>
                          <a:pt x="26" y="0"/>
                          <a:pt x="12" y="9"/>
                          <a:pt x="8" y="26"/>
                        </a:cubicBezTo>
                        <a:cubicBezTo>
                          <a:pt x="0" y="49"/>
                          <a:pt x="3" y="75"/>
                          <a:pt x="5" y="99"/>
                        </a:cubicBezTo>
                        <a:cubicBezTo>
                          <a:pt x="5" y="120"/>
                          <a:pt x="5" y="142"/>
                          <a:pt x="6" y="162"/>
                        </a:cubicBezTo>
                        <a:cubicBezTo>
                          <a:pt x="6" y="206"/>
                          <a:pt x="8" y="248"/>
                          <a:pt x="8" y="290"/>
                        </a:cubicBezTo>
                        <a:cubicBezTo>
                          <a:pt x="8" y="335"/>
                          <a:pt x="9" y="381"/>
                          <a:pt x="9" y="427"/>
                        </a:cubicBezTo>
                        <a:cubicBezTo>
                          <a:pt x="9" y="456"/>
                          <a:pt x="8" y="521"/>
                          <a:pt x="50" y="521"/>
                        </a:cubicBezTo>
                        <a:cubicBezTo>
                          <a:pt x="50" y="521"/>
                          <a:pt x="51" y="521"/>
                          <a:pt x="51" y="521"/>
                        </a:cubicBezTo>
                        <a:cubicBezTo>
                          <a:pt x="94" y="521"/>
                          <a:pt x="90" y="456"/>
                          <a:pt x="90" y="427"/>
                        </a:cubicBezTo>
                        <a:cubicBezTo>
                          <a:pt x="89" y="382"/>
                          <a:pt x="87" y="337"/>
                          <a:pt x="86" y="290"/>
                        </a:cubicBezTo>
                        <a:lnTo>
                          <a:pt x="82" y="162"/>
                        </a:lnTo>
                        <a:lnTo>
                          <a:pt x="81" y="99"/>
                        </a:lnTo>
                        <a:cubicBezTo>
                          <a:pt x="80" y="77"/>
                          <a:pt x="82" y="49"/>
                          <a:pt x="76" y="26"/>
                        </a:cubicBezTo>
                        <a:cubicBezTo>
                          <a:pt x="70" y="9"/>
                          <a:pt x="56" y="0"/>
                          <a:pt x="41" y="0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36" name="Google Shape;1736;p52"/>
                  <p:cNvSpPr/>
                  <p:nvPr/>
                </p:nvSpPr>
                <p:spPr>
                  <a:xfrm>
                    <a:off x="1088500" y="1766775"/>
                    <a:ext cx="2950" cy="13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8" h="545" extrusionOk="0">
                        <a:moveTo>
                          <a:pt x="79" y="1"/>
                        </a:moveTo>
                        <a:cubicBezTo>
                          <a:pt x="59" y="1"/>
                          <a:pt x="39" y="13"/>
                          <a:pt x="37" y="38"/>
                        </a:cubicBezTo>
                        <a:cubicBezTo>
                          <a:pt x="30" y="120"/>
                          <a:pt x="22" y="203"/>
                          <a:pt x="16" y="286"/>
                        </a:cubicBezTo>
                        <a:cubicBezTo>
                          <a:pt x="12" y="326"/>
                          <a:pt x="8" y="367"/>
                          <a:pt x="7" y="407"/>
                        </a:cubicBezTo>
                        <a:cubicBezTo>
                          <a:pt x="6" y="428"/>
                          <a:pt x="5" y="447"/>
                          <a:pt x="5" y="467"/>
                        </a:cubicBezTo>
                        <a:cubicBezTo>
                          <a:pt x="5" y="490"/>
                          <a:pt x="1" y="511"/>
                          <a:pt x="13" y="530"/>
                        </a:cubicBezTo>
                        <a:cubicBezTo>
                          <a:pt x="20" y="539"/>
                          <a:pt x="31" y="544"/>
                          <a:pt x="41" y="544"/>
                        </a:cubicBezTo>
                        <a:cubicBezTo>
                          <a:pt x="48" y="544"/>
                          <a:pt x="55" y="542"/>
                          <a:pt x="61" y="536"/>
                        </a:cubicBezTo>
                        <a:cubicBezTo>
                          <a:pt x="78" y="519"/>
                          <a:pt x="78" y="500"/>
                          <a:pt x="80" y="478"/>
                        </a:cubicBezTo>
                        <a:lnTo>
                          <a:pt x="88" y="412"/>
                        </a:lnTo>
                        <a:cubicBezTo>
                          <a:pt x="92" y="372"/>
                          <a:pt x="94" y="331"/>
                          <a:pt x="99" y="291"/>
                        </a:cubicBezTo>
                        <a:cubicBezTo>
                          <a:pt x="105" y="207"/>
                          <a:pt x="111" y="122"/>
                          <a:pt x="116" y="38"/>
                        </a:cubicBezTo>
                        <a:cubicBezTo>
                          <a:pt x="118" y="13"/>
                          <a:pt x="99" y="1"/>
                          <a:pt x="79" y="1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37" name="Google Shape;1737;p52"/>
                  <p:cNvSpPr/>
                  <p:nvPr/>
                </p:nvSpPr>
                <p:spPr>
                  <a:xfrm>
                    <a:off x="1094200" y="1773775"/>
                    <a:ext cx="4325" cy="114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3" h="458" extrusionOk="0">
                        <a:moveTo>
                          <a:pt x="122" y="1"/>
                        </a:moveTo>
                        <a:cubicBezTo>
                          <a:pt x="106" y="1"/>
                          <a:pt x="91" y="10"/>
                          <a:pt x="86" y="30"/>
                        </a:cubicBezTo>
                        <a:cubicBezTo>
                          <a:pt x="71" y="98"/>
                          <a:pt x="56" y="167"/>
                          <a:pt x="41" y="237"/>
                        </a:cubicBezTo>
                        <a:cubicBezTo>
                          <a:pt x="33" y="271"/>
                          <a:pt x="26" y="304"/>
                          <a:pt x="20" y="339"/>
                        </a:cubicBezTo>
                        <a:cubicBezTo>
                          <a:pt x="14" y="370"/>
                          <a:pt x="1" y="416"/>
                          <a:pt x="17" y="444"/>
                        </a:cubicBezTo>
                        <a:cubicBezTo>
                          <a:pt x="22" y="452"/>
                          <a:pt x="31" y="457"/>
                          <a:pt x="40" y="457"/>
                        </a:cubicBezTo>
                        <a:cubicBezTo>
                          <a:pt x="44" y="457"/>
                          <a:pt x="49" y="456"/>
                          <a:pt x="52" y="453"/>
                        </a:cubicBezTo>
                        <a:cubicBezTo>
                          <a:pt x="79" y="434"/>
                          <a:pt x="87" y="390"/>
                          <a:pt x="94" y="359"/>
                        </a:cubicBezTo>
                        <a:lnTo>
                          <a:pt x="118" y="258"/>
                        </a:lnTo>
                        <a:lnTo>
                          <a:pt x="165" y="54"/>
                        </a:lnTo>
                        <a:cubicBezTo>
                          <a:pt x="172" y="22"/>
                          <a:pt x="146" y="1"/>
                          <a:pt x="122" y="1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38" name="Google Shape;1738;p52"/>
                  <p:cNvSpPr/>
                  <p:nvPr/>
                </p:nvSpPr>
                <p:spPr>
                  <a:xfrm>
                    <a:off x="899525" y="1695125"/>
                    <a:ext cx="6325" cy="21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3" h="846" extrusionOk="0">
                        <a:moveTo>
                          <a:pt x="44" y="0"/>
                        </a:moveTo>
                        <a:cubicBezTo>
                          <a:pt x="23" y="0"/>
                          <a:pt x="0" y="18"/>
                          <a:pt x="8" y="46"/>
                        </a:cubicBezTo>
                        <a:cubicBezTo>
                          <a:pt x="41" y="181"/>
                          <a:pt x="72" y="318"/>
                          <a:pt x="99" y="454"/>
                        </a:cubicBezTo>
                        <a:cubicBezTo>
                          <a:pt x="112" y="523"/>
                          <a:pt x="124" y="592"/>
                          <a:pt x="138" y="660"/>
                        </a:cubicBezTo>
                        <a:cubicBezTo>
                          <a:pt x="143" y="693"/>
                          <a:pt x="149" y="725"/>
                          <a:pt x="154" y="757"/>
                        </a:cubicBezTo>
                        <a:cubicBezTo>
                          <a:pt x="159" y="792"/>
                          <a:pt x="163" y="818"/>
                          <a:pt x="191" y="841"/>
                        </a:cubicBezTo>
                        <a:cubicBezTo>
                          <a:pt x="196" y="844"/>
                          <a:pt x="201" y="846"/>
                          <a:pt x="205" y="846"/>
                        </a:cubicBezTo>
                        <a:cubicBezTo>
                          <a:pt x="216" y="846"/>
                          <a:pt x="227" y="839"/>
                          <a:pt x="232" y="831"/>
                        </a:cubicBezTo>
                        <a:cubicBezTo>
                          <a:pt x="252" y="802"/>
                          <a:pt x="242" y="768"/>
                          <a:pt x="236" y="736"/>
                        </a:cubicBezTo>
                        <a:cubicBezTo>
                          <a:pt x="231" y="704"/>
                          <a:pt x="226" y="671"/>
                          <a:pt x="219" y="639"/>
                        </a:cubicBezTo>
                        <a:cubicBezTo>
                          <a:pt x="206" y="571"/>
                          <a:pt x="194" y="503"/>
                          <a:pt x="178" y="433"/>
                        </a:cubicBezTo>
                        <a:cubicBezTo>
                          <a:pt x="148" y="297"/>
                          <a:pt x="114" y="162"/>
                          <a:pt x="78" y="26"/>
                        </a:cubicBezTo>
                        <a:cubicBezTo>
                          <a:pt x="73" y="8"/>
                          <a:pt x="59" y="0"/>
                          <a:pt x="44" y="0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39" name="Google Shape;1739;p52"/>
                  <p:cNvSpPr/>
                  <p:nvPr/>
                </p:nvSpPr>
                <p:spPr>
                  <a:xfrm>
                    <a:off x="907775" y="1705575"/>
                    <a:ext cx="2925" cy="10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7" h="437" extrusionOk="0">
                        <a:moveTo>
                          <a:pt x="39" y="0"/>
                        </a:moveTo>
                        <a:cubicBezTo>
                          <a:pt x="20" y="0"/>
                          <a:pt x="1" y="13"/>
                          <a:pt x="1" y="38"/>
                        </a:cubicBezTo>
                        <a:cubicBezTo>
                          <a:pt x="1" y="107"/>
                          <a:pt x="5" y="178"/>
                          <a:pt x="13" y="247"/>
                        </a:cubicBezTo>
                        <a:cubicBezTo>
                          <a:pt x="16" y="284"/>
                          <a:pt x="20" y="322"/>
                          <a:pt x="27" y="358"/>
                        </a:cubicBezTo>
                        <a:cubicBezTo>
                          <a:pt x="31" y="384"/>
                          <a:pt x="39" y="436"/>
                          <a:pt x="73" y="436"/>
                        </a:cubicBezTo>
                        <a:cubicBezTo>
                          <a:pt x="73" y="436"/>
                          <a:pt x="74" y="436"/>
                          <a:pt x="74" y="436"/>
                        </a:cubicBezTo>
                        <a:cubicBezTo>
                          <a:pt x="116" y="436"/>
                          <a:pt x="107" y="382"/>
                          <a:pt x="104" y="355"/>
                        </a:cubicBezTo>
                        <a:cubicBezTo>
                          <a:pt x="100" y="319"/>
                          <a:pt x="94" y="283"/>
                          <a:pt x="90" y="247"/>
                        </a:cubicBezTo>
                        <a:cubicBezTo>
                          <a:pt x="82" y="177"/>
                          <a:pt x="78" y="107"/>
                          <a:pt x="78" y="38"/>
                        </a:cubicBezTo>
                        <a:cubicBezTo>
                          <a:pt x="78" y="13"/>
                          <a:pt x="59" y="0"/>
                          <a:pt x="39" y="0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40" name="Google Shape;1740;p52"/>
                  <p:cNvSpPr/>
                  <p:nvPr/>
                </p:nvSpPr>
                <p:spPr>
                  <a:xfrm>
                    <a:off x="913950" y="1711050"/>
                    <a:ext cx="2575" cy="13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" h="559" extrusionOk="0">
                        <a:moveTo>
                          <a:pt x="58" y="1"/>
                        </a:moveTo>
                        <a:cubicBezTo>
                          <a:pt x="34" y="1"/>
                          <a:pt x="20" y="20"/>
                          <a:pt x="17" y="42"/>
                        </a:cubicBezTo>
                        <a:cubicBezTo>
                          <a:pt x="10" y="129"/>
                          <a:pt x="4" y="216"/>
                          <a:pt x="1" y="302"/>
                        </a:cubicBezTo>
                        <a:cubicBezTo>
                          <a:pt x="0" y="343"/>
                          <a:pt x="0" y="386"/>
                          <a:pt x="1" y="427"/>
                        </a:cubicBezTo>
                        <a:cubicBezTo>
                          <a:pt x="3" y="466"/>
                          <a:pt x="0" y="522"/>
                          <a:pt x="27" y="552"/>
                        </a:cubicBezTo>
                        <a:cubicBezTo>
                          <a:pt x="31" y="556"/>
                          <a:pt x="38" y="559"/>
                          <a:pt x="45" y="559"/>
                        </a:cubicBezTo>
                        <a:cubicBezTo>
                          <a:pt x="51" y="559"/>
                          <a:pt x="57" y="556"/>
                          <a:pt x="61" y="552"/>
                        </a:cubicBezTo>
                        <a:cubicBezTo>
                          <a:pt x="87" y="519"/>
                          <a:pt x="82" y="467"/>
                          <a:pt x="82" y="427"/>
                        </a:cubicBezTo>
                        <a:cubicBezTo>
                          <a:pt x="82" y="386"/>
                          <a:pt x="82" y="343"/>
                          <a:pt x="83" y="302"/>
                        </a:cubicBezTo>
                        <a:cubicBezTo>
                          <a:pt x="86" y="216"/>
                          <a:pt x="91" y="130"/>
                          <a:pt x="99" y="42"/>
                        </a:cubicBezTo>
                        <a:cubicBezTo>
                          <a:pt x="102" y="20"/>
                          <a:pt x="79" y="1"/>
                          <a:pt x="58" y="1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41" name="Google Shape;1741;p52"/>
                  <p:cNvSpPr/>
                  <p:nvPr/>
                </p:nvSpPr>
                <p:spPr>
                  <a:xfrm>
                    <a:off x="752575" y="1701200"/>
                    <a:ext cx="2700" cy="17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8" h="710" extrusionOk="0">
                        <a:moveTo>
                          <a:pt x="70" y="1"/>
                        </a:moveTo>
                        <a:cubicBezTo>
                          <a:pt x="56" y="1"/>
                          <a:pt x="41" y="9"/>
                          <a:pt x="38" y="23"/>
                        </a:cubicBezTo>
                        <a:cubicBezTo>
                          <a:pt x="25" y="76"/>
                          <a:pt x="26" y="134"/>
                          <a:pt x="24" y="188"/>
                        </a:cubicBezTo>
                        <a:cubicBezTo>
                          <a:pt x="22" y="242"/>
                          <a:pt x="19" y="298"/>
                          <a:pt x="18" y="352"/>
                        </a:cubicBezTo>
                        <a:cubicBezTo>
                          <a:pt x="17" y="409"/>
                          <a:pt x="13" y="466"/>
                          <a:pt x="12" y="523"/>
                        </a:cubicBezTo>
                        <a:cubicBezTo>
                          <a:pt x="11" y="574"/>
                          <a:pt x="0" y="634"/>
                          <a:pt x="14" y="684"/>
                        </a:cubicBezTo>
                        <a:cubicBezTo>
                          <a:pt x="20" y="701"/>
                          <a:pt x="34" y="709"/>
                          <a:pt x="48" y="709"/>
                        </a:cubicBezTo>
                        <a:cubicBezTo>
                          <a:pt x="63" y="709"/>
                          <a:pt x="78" y="700"/>
                          <a:pt x="85" y="684"/>
                        </a:cubicBezTo>
                        <a:cubicBezTo>
                          <a:pt x="95" y="657"/>
                          <a:pt x="94" y="627"/>
                          <a:pt x="95" y="598"/>
                        </a:cubicBezTo>
                        <a:cubicBezTo>
                          <a:pt x="96" y="571"/>
                          <a:pt x="97" y="544"/>
                          <a:pt x="97" y="517"/>
                        </a:cubicBezTo>
                        <a:cubicBezTo>
                          <a:pt x="99" y="463"/>
                          <a:pt x="100" y="407"/>
                          <a:pt x="101" y="353"/>
                        </a:cubicBezTo>
                        <a:cubicBezTo>
                          <a:pt x="102" y="297"/>
                          <a:pt x="103" y="240"/>
                          <a:pt x="103" y="183"/>
                        </a:cubicBezTo>
                        <a:cubicBezTo>
                          <a:pt x="105" y="131"/>
                          <a:pt x="107" y="76"/>
                          <a:pt x="98" y="23"/>
                        </a:cubicBezTo>
                        <a:cubicBezTo>
                          <a:pt x="96" y="8"/>
                          <a:pt x="83" y="1"/>
                          <a:pt x="70" y="1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42" name="Google Shape;1742;p52"/>
                  <p:cNvSpPr/>
                  <p:nvPr/>
                </p:nvSpPr>
                <p:spPr>
                  <a:xfrm>
                    <a:off x="747500" y="1710475"/>
                    <a:ext cx="2075" cy="9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3" h="386" extrusionOk="0">
                        <a:moveTo>
                          <a:pt x="34" y="1"/>
                        </a:moveTo>
                        <a:cubicBezTo>
                          <a:pt x="17" y="1"/>
                          <a:pt x="0" y="12"/>
                          <a:pt x="1" y="34"/>
                        </a:cubicBezTo>
                        <a:cubicBezTo>
                          <a:pt x="3" y="88"/>
                          <a:pt x="5" y="143"/>
                          <a:pt x="6" y="198"/>
                        </a:cubicBezTo>
                        <a:cubicBezTo>
                          <a:pt x="8" y="253"/>
                          <a:pt x="9" y="308"/>
                          <a:pt x="18" y="364"/>
                        </a:cubicBezTo>
                        <a:cubicBezTo>
                          <a:pt x="20" y="379"/>
                          <a:pt x="35" y="386"/>
                          <a:pt x="49" y="386"/>
                        </a:cubicBezTo>
                        <a:cubicBezTo>
                          <a:pt x="50" y="386"/>
                          <a:pt x="50" y="386"/>
                          <a:pt x="51" y="386"/>
                        </a:cubicBezTo>
                        <a:cubicBezTo>
                          <a:pt x="68" y="385"/>
                          <a:pt x="77" y="371"/>
                          <a:pt x="78" y="356"/>
                        </a:cubicBezTo>
                        <a:cubicBezTo>
                          <a:pt x="82" y="302"/>
                          <a:pt x="78" y="250"/>
                          <a:pt x="76" y="195"/>
                        </a:cubicBezTo>
                        <a:cubicBezTo>
                          <a:pt x="73" y="141"/>
                          <a:pt x="71" y="88"/>
                          <a:pt x="68" y="34"/>
                        </a:cubicBezTo>
                        <a:cubicBezTo>
                          <a:pt x="67" y="12"/>
                          <a:pt x="50" y="1"/>
                          <a:pt x="34" y="1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43" name="Google Shape;1743;p52"/>
                  <p:cNvSpPr/>
                  <p:nvPr/>
                </p:nvSpPr>
                <p:spPr>
                  <a:xfrm>
                    <a:off x="737525" y="1705900"/>
                    <a:ext cx="3200" cy="19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" h="780" extrusionOk="0">
                        <a:moveTo>
                          <a:pt x="49" y="0"/>
                        </a:moveTo>
                        <a:cubicBezTo>
                          <a:pt x="26" y="0"/>
                          <a:pt x="1" y="20"/>
                          <a:pt x="6" y="49"/>
                        </a:cubicBezTo>
                        <a:cubicBezTo>
                          <a:pt x="23" y="168"/>
                          <a:pt x="35" y="288"/>
                          <a:pt x="41" y="409"/>
                        </a:cubicBezTo>
                        <a:cubicBezTo>
                          <a:pt x="43" y="470"/>
                          <a:pt x="44" y="529"/>
                          <a:pt x="43" y="588"/>
                        </a:cubicBezTo>
                        <a:cubicBezTo>
                          <a:pt x="42" y="645"/>
                          <a:pt x="33" y="707"/>
                          <a:pt x="53" y="761"/>
                        </a:cubicBezTo>
                        <a:cubicBezTo>
                          <a:pt x="58" y="772"/>
                          <a:pt x="69" y="780"/>
                          <a:pt x="80" y="780"/>
                        </a:cubicBezTo>
                        <a:cubicBezTo>
                          <a:pt x="88" y="780"/>
                          <a:pt x="95" y="776"/>
                          <a:pt x="100" y="768"/>
                        </a:cubicBezTo>
                        <a:cubicBezTo>
                          <a:pt x="128" y="714"/>
                          <a:pt x="124" y="649"/>
                          <a:pt x="124" y="589"/>
                        </a:cubicBezTo>
                        <a:cubicBezTo>
                          <a:pt x="125" y="526"/>
                          <a:pt x="122" y="465"/>
                          <a:pt x="120" y="403"/>
                        </a:cubicBezTo>
                        <a:cubicBezTo>
                          <a:pt x="114" y="278"/>
                          <a:pt x="100" y="152"/>
                          <a:pt x="80" y="28"/>
                        </a:cubicBezTo>
                        <a:cubicBezTo>
                          <a:pt x="77" y="9"/>
                          <a:pt x="64" y="0"/>
                          <a:pt x="49" y="0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44" name="Google Shape;1744;p52"/>
                  <p:cNvSpPr/>
                  <p:nvPr/>
                </p:nvSpPr>
                <p:spPr>
                  <a:xfrm>
                    <a:off x="648950" y="1759150"/>
                    <a:ext cx="4900" cy="11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6" h="463" extrusionOk="0">
                        <a:moveTo>
                          <a:pt x="158" y="1"/>
                        </a:moveTo>
                        <a:cubicBezTo>
                          <a:pt x="152" y="1"/>
                          <a:pt x="146" y="3"/>
                          <a:pt x="141" y="10"/>
                        </a:cubicBezTo>
                        <a:cubicBezTo>
                          <a:pt x="126" y="26"/>
                          <a:pt x="124" y="44"/>
                          <a:pt x="119" y="64"/>
                        </a:cubicBezTo>
                        <a:cubicBezTo>
                          <a:pt x="115" y="84"/>
                          <a:pt x="110" y="104"/>
                          <a:pt x="105" y="123"/>
                        </a:cubicBezTo>
                        <a:cubicBezTo>
                          <a:pt x="94" y="159"/>
                          <a:pt x="84" y="193"/>
                          <a:pt x="73" y="229"/>
                        </a:cubicBezTo>
                        <a:cubicBezTo>
                          <a:pt x="61" y="266"/>
                          <a:pt x="48" y="301"/>
                          <a:pt x="35" y="336"/>
                        </a:cubicBezTo>
                        <a:cubicBezTo>
                          <a:pt x="28" y="353"/>
                          <a:pt x="22" y="372"/>
                          <a:pt x="16" y="391"/>
                        </a:cubicBezTo>
                        <a:cubicBezTo>
                          <a:pt x="10" y="412"/>
                          <a:pt x="0" y="430"/>
                          <a:pt x="15" y="449"/>
                        </a:cubicBezTo>
                        <a:cubicBezTo>
                          <a:pt x="20" y="458"/>
                          <a:pt x="28" y="463"/>
                          <a:pt x="38" y="463"/>
                        </a:cubicBezTo>
                        <a:cubicBezTo>
                          <a:pt x="40" y="463"/>
                          <a:pt x="43" y="462"/>
                          <a:pt x="46" y="462"/>
                        </a:cubicBezTo>
                        <a:cubicBezTo>
                          <a:pt x="67" y="457"/>
                          <a:pt x="77" y="439"/>
                          <a:pt x="85" y="420"/>
                        </a:cubicBezTo>
                        <a:cubicBezTo>
                          <a:pt x="95" y="403"/>
                          <a:pt x="104" y="383"/>
                          <a:pt x="111" y="364"/>
                        </a:cubicBezTo>
                        <a:cubicBezTo>
                          <a:pt x="125" y="327"/>
                          <a:pt x="137" y="291"/>
                          <a:pt x="149" y="254"/>
                        </a:cubicBezTo>
                        <a:cubicBezTo>
                          <a:pt x="160" y="217"/>
                          <a:pt x="170" y="179"/>
                          <a:pt x="177" y="142"/>
                        </a:cubicBezTo>
                        <a:cubicBezTo>
                          <a:pt x="181" y="123"/>
                          <a:pt x="185" y="102"/>
                          <a:pt x="187" y="83"/>
                        </a:cubicBezTo>
                        <a:cubicBezTo>
                          <a:pt x="190" y="63"/>
                          <a:pt x="195" y="42"/>
                          <a:pt x="188" y="22"/>
                        </a:cubicBezTo>
                        <a:cubicBezTo>
                          <a:pt x="184" y="11"/>
                          <a:pt x="171" y="1"/>
                          <a:pt x="158" y="1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45" name="Google Shape;1745;p52"/>
                  <p:cNvSpPr/>
                  <p:nvPr/>
                </p:nvSpPr>
                <p:spPr>
                  <a:xfrm>
                    <a:off x="644000" y="1760150"/>
                    <a:ext cx="3750" cy="11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" h="453" extrusionOk="0">
                        <a:moveTo>
                          <a:pt x="109" y="1"/>
                        </a:moveTo>
                        <a:cubicBezTo>
                          <a:pt x="94" y="1"/>
                          <a:pt x="78" y="9"/>
                          <a:pt x="76" y="27"/>
                        </a:cubicBezTo>
                        <a:cubicBezTo>
                          <a:pt x="70" y="61"/>
                          <a:pt x="72" y="97"/>
                          <a:pt x="69" y="132"/>
                        </a:cubicBezTo>
                        <a:cubicBezTo>
                          <a:pt x="66" y="164"/>
                          <a:pt x="61" y="197"/>
                          <a:pt x="55" y="228"/>
                        </a:cubicBezTo>
                        <a:cubicBezTo>
                          <a:pt x="49" y="261"/>
                          <a:pt x="40" y="293"/>
                          <a:pt x="29" y="327"/>
                        </a:cubicBezTo>
                        <a:cubicBezTo>
                          <a:pt x="20" y="358"/>
                          <a:pt x="7" y="390"/>
                          <a:pt x="2" y="422"/>
                        </a:cubicBezTo>
                        <a:cubicBezTo>
                          <a:pt x="0" y="441"/>
                          <a:pt x="16" y="453"/>
                          <a:pt x="33" y="453"/>
                        </a:cubicBezTo>
                        <a:cubicBezTo>
                          <a:pt x="40" y="453"/>
                          <a:pt x="48" y="450"/>
                          <a:pt x="54" y="444"/>
                        </a:cubicBezTo>
                        <a:cubicBezTo>
                          <a:pt x="79" y="416"/>
                          <a:pt x="90" y="379"/>
                          <a:pt x="101" y="346"/>
                        </a:cubicBezTo>
                        <a:cubicBezTo>
                          <a:pt x="113" y="312"/>
                          <a:pt x="121" y="277"/>
                          <a:pt x="127" y="243"/>
                        </a:cubicBezTo>
                        <a:cubicBezTo>
                          <a:pt x="135" y="207"/>
                          <a:pt x="140" y="171"/>
                          <a:pt x="143" y="135"/>
                        </a:cubicBezTo>
                        <a:cubicBezTo>
                          <a:pt x="147" y="100"/>
                          <a:pt x="150" y="61"/>
                          <a:pt x="144" y="27"/>
                        </a:cubicBezTo>
                        <a:cubicBezTo>
                          <a:pt x="141" y="9"/>
                          <a:pt x="125" y="1"/>
                          <a:pt x="109" y="1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46" name="Google Shape;1746;p52"/>
                  <p:cNvSpPr/>
                  <p:nvPr/>
                </p:nvSpPr>
                <p:spPr>
                  <a:xfrm>
                    <a:off x="636400" y="1754050"/>
                    <a:ext cx="4700" cy="19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8" h="797" extrusionOk="0">
                        <a:moveTo>
                          <a:pt x="49" y="1"/>
                        </a:moveTo>
                        <a:cubicBezTo>
                          <a:pt x="26" y="1"/>
                          <a:pt x="0" y="21"/>
                          <a:pt x="7" y="51"/>
                        </a:cubicBezTo>
                        <a:cubicBezTo>
                          <a:pt x="30" y="177"/>
                          <a:pt x="50" y="305"/>
                          <a:pt x="64" y="432"/>
                        </a:cubicBezTo>
                        <a:cubicBezTo>
                          <a:pt x="70" y="494"/>
                          <a:pt x="75" y="557"/>
                          <a:pt x="81" y="619"/>
                        </a:cubicBezTo>
                        <a:cubicBezTo>
                          <a:pt x="85" y="676"/>
                          <a:pt x="76" y="743"/>
                          <a:pt x="116" y="789"/>
                        </a:cubicBezTo>
                        <a:cubicBezTo>
                          <a:pt x="120" y="795"/>
                          <a:pt x="125" y="797"/>
                          <a:pt x="131" y="797"/>
                        </a:cubicBezTo>
                        <a:cubicBezTo>
                          <a:pt x="140" y="797"/>
                          <a:pt x="149" y="791"/>
                          <a:pt x="154" y="784"/>
                        </a:cubicBezTo>
                        <a:cubicBezTo>
                          <a:pt x="188" y="736"/>
                          <a:pt x="169" y="660"/>
                          <a:pt x="166" y="606"/>
                        </a:cubicBezTo>
                        <a:cubicBezTo>
                          <a:pt x="161" y="541"/>
                          <a:pt x="153" y="477"/>
                          <a:pt x="145" y="412"/>
                        </a:cubicBezTo>
                        <a:cubicBezTo>
                          <a:pt x="130" y="284"/>
                          <a:pt x="109" y="157"/>
                          <a:pt x="84" y="30"/>
                        </a:cubicBezTo>
                        <a:cubicBezTo>
                          <a:pt x="79" y="9"/>
                          <a:pt x="65" y="1"/>
                          <a:pt x="49" y="1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47" name="Google Shape;1747;p52"/>
                  <p:cNvSpPr/>
                  <p:nvPr/>
                </p:nvSpPr>
                <p:spPr>
                  <a:xfrm>
                    <a:off x="513300" y="1770725"/>
                    <a:ext cx="2375" cy="13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" h="522" extrusionOk="0">
                        <a:moveTo>
                          <a:pt x="55" y="1"/>
                        </a:moveTo>
                        <a:cubicBezTo>
                          <a:pt x="40" y="1"/>
                          <a:pt x="25" y="9"/>
                          <a:pt x="20" y="26"/>
                        </a:cubicBezTo>
                        <a:cubicBezTo>
                          <a:pt x="13" y="49"/>
                          <a:pt x="16" y="76"/>
                          <a:pt x="14" y="100"/>
                        </a:cubicBezTo>
                        <a:lnTo>
                          <a:pt x="13" y="163"/>
                        </a:lnTo>
                        <a:lnTo>
                          <a:pt x="10" y="290"/>
                        </a:lnTo>
                        <a:cubicBezTo>
                          <a:pt x="8" y="337"/>
                          <a:pt x="7" y="382"/>
                          <a:pt x="6" y="427"/>
                        </a:cubicBezTo>
                        <a:cubicBezTo>
                          <a:pt x="5" y="457"/>
                          <a:pt x="1" y="522"/>
                          <a:pt x="44" y="522"/>
                        </a:cubicBezTo>
                        <a:cubicBezTo>
                          <a:pt x="44" y="522"/>
                          <a:pt x="45" y="522"/>
                          <a:pt x="45" y="522"/>
                        </a:cubicBezTo>
                        <a:cubicBezTo>
                          <a:pt x="88" y="522"/>
                          <a:pt x="87" y="456"/>
                          <a:pt x="87" y="427"/>
                        </a:cubicBezTo>
                        <a:cubicBezTo>
                          <a:pt x="87" y="380"/>
                          <a:pt x="88" y="335"/>
                          <a:pt x="88" y="290"/>
                        </a:cubicBezTo>
                        <a:cubicBezTo>
                          <a:pt x="88" y="248"/>
                          <a:pt x="89" y="205"/>
                          <a:pt x="89" y="163"/>
                        </a:cubicBezTo>
                        <a:cubicBezTo>
                          <a:pt x="90" y="142"/>
                          <a:pt x="90" y="120"/>
                          <a:pt x="90" y="100"/>
                        </a:cubicBezTo>
                        <a:cubicBezTo>
                          <a:pt x="91" y="75"/>
                          <a:pt x="94" y="49"/>
                          <a:pt x="88" y="26"/>
                        </a:cubicBezTo>
                        <a:cubicBezTo>
                          <a:pt x="84" y="9"/>
                          <a:pt x="69" y="1"/>
                          <a:pt x="55" y="1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48" name="Google Shape;1748;p52"/>
                  <p:cNvSpPr/>
                  <p:nvPr/>
                </p:nvSpPr>
                <p:spPr>
                  <a:xfrm>
                    <a:off x="505200" y="1765450"/>
                    <a:ext cx="2975" cy="13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" h="545" extrusionOk="0">
                        <a:moveTo>
                          <a:pt x="39" y="0"/>
                        </a:moveTo>
                        <a:cubicBezTo>
                          <a:pt x="20" y="0"/>
                          <a:pt x="1" y="13"/>
                          <a:pt x="2" y="38"/>
                        </a:cubicBezTo>
                        <a:cubicBezTo>
                          <a:pt x="7" y="122"/>
                          <a:pt x="14" y="208"/>
                          <a:pt x="20" y="291"/>
                        </a:cubicBezTo>
                        <a:cubicBezTo>
                          <a:pt x="23" y="331"/>
                          <a:pt x="27" y="373"/>
                          <a:pt x="31" y="412"/>
                        </a:cubicBezTo>
                        <a:lnTo>
                          <a:pt x="38" y="478"/>
                        </a:lnTo>
                        <a:cubicBezTo>
                          <a:pt x="41" y="499"/>
                          <a:pt x="41" y="519"/>
                          <a:pt x="57" y="536"/>
                        </a:cubicBezTo>
                        <a:cubicBezTo>
                          <a:pt x="64" y="541"/>
                          <a:pt x="71" y="544"/>
                          <a:pt x="78" y="544"/>
                        </a:cubicBezTo>
                        <a:cubicBezTo>
                          <a:pt x="88" y="544"/>
                          <a:pt x="98" y="539"/>
                          <a:pt x="105" y="529"/>
                        </a:cubicBezTo>
                        <a:cubicBezTo>
                          <a:pt x="118" y="512"/>
                          <a:pt x="114" y="489"/>
                          <a:pt x="114" y="467"/>
                        </a:cubicBezTo>
                        <a:cubicBezTo>
                          <a:pt x="114" y="447"/>
                          <a:pt x="113" y="428"/>
                          <a:pt x="111" y="407"/>
                        </a:cubicBezTo>
                        <a:cubicBezTo>
                          <a:pt x="110" y="367"/>
                          <a:pt x="106" y="326"/>
                          <a:pt x="103" y="286"/>
                        </a:cubicBezTo>
                        <a:cubicBezTo>
                          <a:pt x="96" y="203"/>
                          <a:pt x="88" y="121"/>
                          <a:pt x="82" y="38"/>
                        </a:cubicBezTo>
                        <a:cubicBezTo>
                          <a:pt x="80" y="13"/>
                          <a:pt x="59" y="0"/>
                          <a:pt x="39" y="0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49" name="Google Shape;1749;p52"/>
                  <p:cNvSpPr/>
                  <p:nvPr/>
                </p:nvSpPr>
                <p:spPr>
                  <a:xfrm>
                    <a:off x="498125" y="1772475"/>
                    <a:ext cx="4300" cy="11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" h="456" extrusionOk="0">
                        <a:moveTo>
                          <a:pt x="51" y="0"/>
                        </a:moveTo>
                        <a:cubicBezTo>
                          <a:pt x="27" y="0"/>
                          <a:pt x="0" y="21"/>
                          <a:pt x="8" y="52"/>
                        </a:cubicBezTo>
                        <a:lnTo>
                          <a:pt x="55" y="258"/>
                        </a:lnTo>
                        <a:lnTo>
                          <a:pt x="77" y="358"/>
                        </a:lnTo>
                        <a:cubicBezTo>
                          <a:pt x="85" y="390"/>
                          <a:pt x="93" y="433"/>
                          <a:pt x="120" y="453"/>
                        </a:cubicBezTo>
                        <a:cubicBezTo>
                          <a:pt x="123" y="455"/>
                          <a:pt x="127" y="456"/>
                          <a:pt x="131" y="456"/>
                        </a:cubicBezTo>
                        <a:cubicBezTo>
                          <a:pt x="141" y="456"/>
                          <a:pt x="151" y="451"/>
                          <a:pt x="155" y="443"/>
                        </a:cubicBezTo>
                        <a:cubicBezTo>
                          <a:pt x="171" y="415"/>
                          <a:pt x="159" y="368"/>
                          <a:pt x="152" y="338"/>
                        </a:cubicBezTo>
                        <a:cubicBezTo>
                          <a:pt x="145" y="303"/>
                          <a:pt x="139" y="269"/>
                          <a:pt x="132" y="236"/>
                        </a:cubicBezTo>
                        <a:cubicBezTo>
                          <a:pt x="117" y="166"/>
                          <a:pt x="102" y="98"/>
                          <a:pt x="87" y="30"/>
                        </a:cubicBezTo>
                        <a:cubicBezTo>
                          <a:pt x="83" y="9"/>
                          <a:pt x="67" y="0"/>
                          <a:pt x="51" y="0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50" name="Google Shape;1750;p52"/>
                  <p:cNvSpPr/>
                  <p:nvPr/>
                </p:nvSpPr>
                <p:spPr>
                  <a:xfrm>
                    <a:off x="445750" y="1742375"/>
                    <a:ext cx="5725" cy="20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9" h="835" extrusionOk="0">
                        <a:moveTo>
                          <a:pt x="197" y="0"/>
                        </a:moveTo>
                        <a:cubicBezTo>
                          <a:pt x="184" y="0"/>
                          <a:pt x="170" y="8"/>
                          <a:pt x="165" y="23"/>
                        </a:cubicBezTo>
                        <a:cubicBezTo>
                          <a:pt x="142" y="90"/>
                          <a:pt x="131" y="161"/>
                          <a:pt x="116" y="229"/>
                        </a:cubicBezTo>
                        <a:cubicBezTo>
                          <a:pt x="102" y="297"/>
                          <a:pt x="88" y="367"/>
                          <a:pt x="73" y="436"/>
                        </a:cubicBezTo>
                        <a:cubicBezTo>
                          <a:pt x="59" y="505"/>
                          <a:pt x="45" y="575"/>
                          <a:pt x="31" y="645"/>
                        </a:cubicBezTo>
                        <a:lnTo>
                          <a:pt x="11" y="741"/>
                        </a:lnTo>
                        <a:cubicBezTo>
                          <a:pt x="6" y="774"/>
                          <a:pt x="0" y="800"/>
                          <a:pt x="23" y="827"/>
                        </a:cubicBezTo>
                        <a:cubicBezTo>
                          <a:pt x="27" y="833"/>
                          <a:pt x="34" y="835"/>
                          <a:pt x="40" y="835"/>
                        </a:cubicBezTo>
                        <a:cubicBezTo>
                          <a:pt x="44" y="835"/>
                          <a:pt x="49" y="834"/>
                          <a:pt x="54" y="831"/>
                        </a:cubicBezTo>
                        <a:cubicBezTo>
                          <a:pt x="85" y="816"/>
                          <a:pt x="89" y="782"/>
                          <a:pt x="95" y="751"/>
                        </a:cubicBezTo>
                        <a:lnTo>
                          <a:pt x="115" y="654"/>
                        </a:lnTo>
                        <a:lnTo>
                          <a:pt x="155" y="446"/>
                        </a:lnTo>
                        <a:cubicBezTo>
                          <a:pt x="168" y="375"/>
                          <a:pt x="182" y="306"/>
                          <a:pt x="194" y="236"/>
                        </a:cubicBezTo>
                        <a:cubicBezTo>
                          <a:pt x="206" y="168"/>
                          <a:pt x="222" y="100"/>
                          <a:pt x="227" y="32"/>
                        </a:cubicBezTo>
                        <a:cubicBezTo>
                          <a:pt x="228" y="11"/>
                          <a:pt x="213" y="0"/>
                          <a:pt x="197" y="0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51" name="Google Shape;1751;p52"/>
                  <p:cNvSpPr/>
                  <p:nvPr/>
                </p:nvSpPr>
                <p:spPr>
                  <a:xfrm>
                    <a:off x="441950" y="1749775"/>
                    <a:ext cx="2250" cy="9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0" h="369" extrusionOk="0">
                        <a:moveTo>
                          <a:pt x="56" y="0"/>
                        </a:moveTo>
                        <a:cubicBezTo>
                          <a:pt x="39" y="0"/>
                          <a:pt x="26" y="14"/>
                          <a:pt x="25" y="31"/>
                        </a:cubicBezTo>
                        <a:cubicBezTo>
                          <a:pt x="22" y="84"/>
                          <a:pt x="17" y="135"/>
                          <a:pt x="13" y="189"/>
                        </a:cubicBezTo>
                        <a:cubicBezTo>
                          <a:pt x="9" y="241"/>
                          <a:pt x="0" y="295"/>
                          <a:pt x="9" y="347"/>
                        </a:cubicBezTo>
                        <a:cubicBezTo>
                          <a:pt x="11" y="362"/>
                          <a:pt x="23" y="369"/>
                          <a:pt x="36" y="369"/>
                        </a:cubicBezTo>
                        <a:cubicBezTo>
                          <a:pt x="50" y="369"/>
                          <a:pt x="64" y="361"/>
                          <a:pt x="68" y="347"/>
                        </a:cubicBezTo>
                        <a:cubicBezTo>
                          <a:pt x="82" y="296"/>
                          <a:pt x="81" y="241"/>
                          <a:pt x="82" y="189"/>
                        </a:cubicBezTo>
                        <a:cubicBezTo>
                          <a:pt x="84" y="135"/>
                          <a:pt x="86" y="84"/>
                          <a:pt x="87" y="31"/>
                        </a:cubicBezTo>
                        <a:cubicBezTo>
                          <a:pt x="89" y="14"/>
                          <a:pt x="74" y="0"/>
                          <a:pt x="56" y="0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52" name="Google Shape;1752;p52"/>
                  <p:cNvSpPr/>
                  <p:nvPr/>
                </p:nvSpPr>
                <p:spPr>
                  <a:xfrm>
                    <a:off x="435575" y="1752475"/>
                    <a:ext cx="3875" cy="11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5" h="447" extrusionOk="0">
                        <a:moveTo>
                          <a:pt x="30" y="1"/>
                        </a:moveTo>
                        <a:cubicBezTo>
                          <a:pt x="15" y="1"/>
                          <a:pt x="0" y="13"/>
                          <a:pt x="2" y="32"/>
                        </a:cubicBezTo>
                        <a:cubicBezTo>
                          <a:pt x="1" y="53"/>
                          <a:pt x="11" y="71"/>
                          <a:pt x="17" y="91"/>
                        </a:cubicBezTo>
                        <a:lnTo>
                          <a:pt x="33" y="141"/>
                        </a:lnTo>
                        <a:cubicBezTo>
                          <a:pt x="43" y="175"/>
                          <a:pt x="51" y="208"/>
                          <a:pt x="58" y="243"/>
                        </a:cubicBezTo>
                        <a:cubicBezTo>
                          <a:pt x="67" y="277"/>
                          <a:pt x="72" y="311"/>
                          <a:pt x="77" y="346"/>
                        </a:cubicBezTo>
                        <a:cubicBezTo>
                          <a:pt x="79" y="365"/>
                          <a:pt x="82" y="383"/>
                          <a:pt x="87" y="402"/>
                        </a:cubicBezTo>
                        <a:cubicBezTo>
                          <a:pt x="89" y="409"/>
                          <a:pt x="92" y="419"/>
                          <a:pt x="97" y="425"/>
                        </a:cubicBezTo>
                        <a:cubicBezTo>
                          <a:pt x="99" y="429"/>
                          <a:pt x="102" y="434"/>
                          <a:pt x="107" y="436"/>
                        </a:cubicBezTo>
                        <a:cubicBezTo>
                          <a:pt x="114" y="439"/>
                          <a:pt x="115" y="440"/>
                          <a:pt x="110" y="440"/>
                        </a:cubicBezTo>
                        <a:cubicBezTo>
                          <a:pt x="112" y="445"/>
                          <a:pt x="117" y="447"/>
                          <a:pt x="122" y="447"/>
                        </a:cubicBezTo>
                        <a:cubicBezTo>
                          <a:pt x="128" y="447"/>
                          <a:pt x="135" y="443"/>
                          <a:pt x="138" y="436"/>
                        </a:cubicBezTo>
                        <a:cubicBezTo>
                          <a:pt x="139" y="433"/>
                          <a:pt x="148" y="426"/>
                          <a:pt x="150" y="418"/>
                        </a:cubicBezTo>
                        <a:cubicBezTo>
                          <a:pt x="153" y="409"/>
                          <a:pt x="154" y="396"/>
                          <a:pt x="154" y="387"/>
                        </a:cubicBezTo>
                        <a:cubicBezTo>
                          <a:pt x="154" y="368"/>
                          <a:pt x="153" y="350"/>
                          <a:pt x="150" y="331"/>
                        </a:cubicBezTo>
                        <a:cubicBezTo>
                          <a:pt x="145" y="294"/>
                          <a:pt x="138" y="257"/>
                          <a:pt x="129" y="221"/>
                        </a:cubicBezTo>
                        <a:cubicBezTo>
                          <a:pt x="119" y="185"/>
                          <a:pt x="109" y="149"/>
                          <a:pt x="98" y="113"/>
                        </a:cubicBezTo>
                        <a:cubicBezTo>
                          <a:pt x="91" y="97"/>
                          <a:pt x="86" y="81"/>
                          <a:pt x="79" y="63"/>
                        </a:cubicBezTo>
                        <a:cubicBezTo>
                          <a:pt x="72" y="45"/>
                          <a:pt x="66" y="24"/>
                          <a:pt x="51" y="10"/>
                        </a:cubicBezTo>
                        <a:cubicBezTo>
                          <a:pt x="45" y="3"/>
                          <a:pt x="37" y="1"/>
                          <a:pt x="30" y="1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53" name="Google Shape;1753;p52"/>
                  <p:cNvSpPr/>
                  <p:nvPr/>
                </p:nvSpPr>
                <p:spPr>
                  <a:xfrm>
                    <a:off x="852500" y="1742850"/>
                    <a:ext cx="6300" cy="21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2" h="847" extrusionOk="0">
                        <a:moveTo>
                          <a:pt x="208" y="1"/>
                        </a:moveTo>
                        <a:cubicBezTo>
                          <a:pt x="193" y="1"/>
                          <a:pt x="179" y="9"/>
                          <a:pt x="173" y="27"/>
                        </a:cubicBezTo>
                        <a:cubicBezTo>
                          <a:pt x="137" y="163"/>
                          <a:pt x="104" y="298"/>
                          <a:pt x="74" y="435"/>
                        </a:cubicBezTo>
                        <a:cubicBezTo>
                          <a:pt x="59" y="503"/>
                          <a:pt x="46" y="571"/>
                          <a:pt x="33" y="639"/>
                        </a:cubicBezTo>
                        <a:cubicBezTo>
                          <a:pt x="27" y="672"/>
                          <a:pt x="22" y="704"/>
                          <a:pt x="17" y="736"/>
                        </a:cubicBezTo>
                        <a:cubicBezTo>
                          <a:pt x="11" y="770"/>
                          <a:pt x="0" y="803"/>
                          <a:pt x="20" y="831"/>
                        </a:cubicBezTo>
                        <a:cubicBezTo>
                          <a:pt x="26" y="840"/>
                          <a:pt x="36" y="847"/>
                          <a:pt x="47" y="847"/>
                        </a:cubicBezTo>
                        <a:cubicBezTo>
                          <a:pt x="51" y="847"/>
                          <a:pt x="56" y="845"/>
                          <a:pt x="60" y="842"/>
                        </a:cubicBezTo>
                        <a:cubicBezTo>
                          <a:pt x="90" y="819"/>
                          <a:pt x="92" y="793"/>
                          <a:pt x="97" y="758"/>
                        </a:cubicBezTo>
                        <a:cubicBezTo>
                          <a:pt x="102" y="726"/>
                          <a:pt x="109" y="694"/>
                          <a:pt x="115" y="662"/>
                        </a:cubicBezTo>
                        <a:cubicBezTo>
                          <a:pt x="127" y="593"/>
                          <a:pt x="140" y="524"/>
                          <a:pt x="153" y="455"/>
                        </a:cubicBezTo>
                        <a:cubicBezTo>
                          <a:pt x="180" y="318"/>
                          <a:pt x="211" y="182"/>
                          <a:pt x="245" y="46"/>
                        </a:cubicBezTo>
                        <a:cubicBezTo>
                          <a:pt x="251" y="18"/>
                          <a:pt x="230" y="1"/>
                          <a:pt x="208" y="1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54" name="Google Shape;1754;p52"/>
                  <p:cNvSpPr/>
                  <p:nvPr/>
                </p:nvSpPr>
                <p:spPr>
                  <a:xfrm>
                    <a:off x="847675" y="1753375"/>
                    <a:ext cx="2875" cy="10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5" h="437" extrusionOk="0">
                        <a:moveTo>
                          <a:pt x="76" y="0"/>
                        </a:moveTo>
                        <a:cubicBezTo>
                          <a:pt x="57" y="0"/>
                          <a:pt x="37" y="13"/>
                          <a:pt x="37" y="38"/>
                        </a:cubicBezTo>
                        <a:cubicBezTo>
                          <a:pt x="37" y="108"/>
                          <a:pt x="33" y="177"/>
                          <a:pt x="26" y="247"/>
                        </a:cubicBezTo>
                        <a:cubicBezTo>
                          <a:pt x="22" y="281"/>
                          <a:pt x="16" y="318"/>
                          <a:pt x="12" y="354"/>
                        </a:cubicBezTo>
                        <a:cubicBezTo>
                          <a:pt x="9" y="380"/>
                          <a:pt x="0" y="434"/>
                          <a:pt x="42" y="437"/>
                        </a:cubicBezTo>
                        <a:cubicBezTo>
                          <a:pt x="42" y="437"/>
                          <a:pt x="42" y="437"/>
                          <a:pt x="43" y="437"/>
                        </a:cubicBezTo>
                        <a:cubicBezTo>
                          <a:pt x="78" y="437"/>
                          <a:pt x="85" y="385"/>
                          <a:pt x="89" y="357"/>
                        </a:cubicBezTo>
                        <a:cubicBezTo>
                          <a:pt x="96" y="321"/>
                          <a:pt x="99" y="284"/>
                          <a:pt x="103" y="247"/>
                        </a:cubicBezTo>
                        <a:cubicBezTo>
                          <a:pt x="111" y="178"/>
                          <a:pt x="115" y="108"/>
                          <a:pt x="115" y="38"/>
                        </a:cubicBezTo>
                        <a:cubicBezTo>
                          <a:pt x="115" y="13"/>
                          <a:pt x="95" y="0"/>
                          <a:pt x="76" y="0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55" name="Google Shape;1755;p52"/>
                  <p:cNvSpPr/>
                  <p:nvPr/>
                </p:nvSpPr>
                <p:spPr>
                  <a:xfrm>
                    <a:off x="841850" y="1758825"/>
                    <a:ext cx="2550" cy="13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" h="559" extrusionOk="0">
                        <a:moveTo>
                          <a:pt x="43" y="0"/>
                        </a:moveTo>
                        <a:cubicBezTo>
                          <a:pt x="23" y="0"/>
                          <a:pt x="0" y="20"/>
                          <a:pt x="2" y="41"/>
                        </a:cubicBezTo>
                        <a:cubicBezTo>
                          <a:pt x="11" y="128"/>
                          <a:pt x="17" y="216"/>
                          <a:pt x="20" y="302"/>
                        </a:cubicBezTo>
                        <a:cubicBezTo>
                          <a:pt x="21" y="344"/>
                          <a:pt x="21" y="386"/>
                          <a:pt x="21" y="427"/>
                        </a:cubicBezTo>
                        <a:cubicBezTo>
                          <a:pt x="21" y="467"/>
                          <a:pt x="16" y="519"/>
                          <a:pt x="41" y="551"/>
                        </a:cubicBezTo>
                        <a:cubicBezTo>
                          <a:pt x="45" y="556"/>
                          <a:pt x="51" y="558"/>
                          <a:pt x="57" y="558"/>
                        </a:cubicBezTo>
                        <a:cubicBezTo>
                          <a:pt x="64" y="558"/>
                          <a:pt x="71" y="556"/>
                          <a:pt x="74" y="551"/>
                        </a:cubicBezTo>
                        <a:cubicBezTo>
                          <a:pt x="101" y="521"/>
                          <a:pt x="99" y="466"/>
                          <a:pt x="100" y="427"/>
                        </a:cubicBezTo>
                        <a:cubicBezTo>
                          <a:pt x="101" y="386"/>
                          <a:pt x="101" y="344"/>
                          <a:pt x="100" y="302"/>
                        </a:cubicBezTo>
                        <a:cubicBezTo>
                          <a:pt x="98" y="216"/>
                          <a:pt x="93" y="128"/>
                          <a:pt x="85" y="41"/>
                        </a:cubicBezTo>
                        <a:cubicBezTo>
                          <a:pt x="83" y="20"/>
                          <a:pt x="68" y="0"/>
                          <a:pt x="43" y="0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56" name="Google Shape;1756;p52"/>
                  <p:cNvSpPr/>
                  <p:nvPr/>
                </p:nvSpPr>
                <p:spPr>
                  <a:xfrm>
                    <a:off x="836375" y="1665150"/>
                    <a:ext cx="5750" cy="20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0" h="835" extrusionOk="0">
                        <a:moveTo>
                          <a:pt x="32" y="0"/>
                        </a:moveTo>
                        <a:cubicBezTo>
                          <a:pt x="16" y="0"/>
                          <a:pt x="1" y="10"/>
                          <a:pt x="3" y="32"/>
                        </a:cubicBezTo>
                        <a:cubicBezTo>
                          <a:pt x="8" y="100"/>
                          <a:pt x="23" y="168"/>
                          <a:pt x="34" y="236"/>
                        </a:cubicBezTo>
                        <a:cubicBezTo>
                          <a:pt x="47" y="306"/>
                          <a:pt x="60" y="375"/>
                          <a:pt x="75" y="445"/>
                        </a:cubicBezTo>
                        <a:lnTo>
                          <a:pt x="114" y="654"/>
                        </a:lnTo>
                        <a:lnTo>
                          <a:pt x="134" y="751"/>
                        </a:lnTo>
                        <a:cubicBezTo>
                          <a:pt x="140" y="781"/>
                          <a:pt x="144" y="815"/>
                          <a:pt x="175" y="831"/>
                        </a:cubicBezTo>
                        <a:cubicBezTo>
                          <a:pt x="179" y="833"/>
                          <a:pt x="184" y="834"/>
                          <a:pt x="189" y="834"/>
                        </a:cubicBezTo>
                        <a:cubicBezTo>
                          <a:pt x="195" y="834"/>
                          <a:pt x="202" y="832"/>
                          <a:pt x="206" y="827"/>
                        </a:cubicBezTo>
                        <a:cubicBezTo>
                          <a:pt x="229" y="800"/>
                          <a:pt x="224" y="771"/>
                          <a:pt x="218" y="740"/>
                        </a:cubicBezTo>
                        <a:lnTo>
                          <a:pt x="199" y="644"/>
                        </a:lnTo>
                        <a:cubicBezTo>
                          <a:pt x="184" y="574"/>
                          <a:pt x="170" y="505"/>
                          <a:pt x="155" y="436"/>
                        </a:cubicBezTo>
                        <a:cubicBezTo>
                          <a:pt x="142" y="367"/>
                          <a:pt x="127" y="297"/>
                          <a:pt x="113" y="229"/>
                        </a:cubicBezTo>
                        <a:cubicBezTo>
                          <a:pt x="97" y="160"/>
                          <a:pt x="86" y="89"/>
                          <a:pt x="64" y="22"/>
                        </a:cubicBezTo>
                        <a:cubicBezTo>
                          <a:pt x="60" y="8"/>
                          <a:pt x="46" y="0"/>
                          <a:pt x="32" y="0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57" name="Google Shape;1757;p52"/>
                  <p:cNvSpPr/>
                  <p:nvPr/>
                </p:nvSpPr>
                <p:spPr>
                  <a:xfrm>
                    <a:off x="848450" y="1675250"/>
                    <a:ext cx="3875" cy="11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5" h="447" extrusionOk="0">
                        <a:moveTo>
                          <a:pt x="124" y="0"/>
                        </a:moveTo>
                        <a:cubicBezTo>
                          <a:pt x="117" y="0"/>
                          <a:pt x="110" y="3"/>
                          <a:pt x="103" y="9"/>
                        </a:cubicBezTo>
                        <a:cubicBezTo>
                          <a:pt x="89" y="24"/>
                          <a:pt x="83" y="44"/>
                          <a:pt x="75" y="63"/>
                        </a:cubicBezTo>
                        <a:cubicBezTo>
                          <a:pt x="68" y="80"/>
                          <a:pt x="63" y="97"/>
                          <a:pt x="57" y="112"/>
                        </a:cubicBezTo>
                        <a:cubicBezTo>
                          <a:pt x="46" y="148"/>
                          <a:pt x="35" y="185"/>
                          <a:pt x="26" y="221"/>
                        </a:cubicBezTo>
                        <a:cubicBezTo>
                          <a:pt x="17" y="257"/>
                          <a:pt x="9" y="294"/>
                          <a:pt x="4" y="331"/>
                        </a:cubicBezTo>
                        <a:cubicBezTo>
                          <a:pt x="1" y="350"/>
                          <a:pt x="0" y="367"/>
                          <a:pt x="0" y="387"/>
                        </a:cubicBezTo>
                        <a:cubicBezTo>
                          <a:pt x="0" y="396"/>
                          <a:pt x="1" y="408"/>
                          <a:pt x="4" y="418"/>
                        </a:cubicBezTo>
                        <a:cubicBezTo>
                          <a:pt x="6" y="426"/>
                          <a:pt x="16" y="432"/>
                          <a:pt x="17" y="436"/>
                        </a:cubicBezTo>
                        <a:cubicBezTo>
                          <a:pt x="19" y="443"/>
                          <a:pt x="26" y="447"/>
                          <a:pt x="33" y="447"/>
                        </a:cubicBezTo>
                        <a:cubicBezTo>
                          <a:pt x="38" y="447"/>
                          <a:pt x="42" y="445"/>
                          <a:pt x="45" y="439"/>
                        </a:cubicBezTo>
                        <a:cubicBezTo>
                          <a:pt x="39" y="439"/>
                          <a:pt x="40" y="438"/>
                          <a:pt x="48" y="436"/>
                        </a:cubicBezTo>
                        <a:cubicBezTo>
                          <a:pt x="53" y="433"/>
                          <a:pt x="56" y="429"/>
                          <a:pt x="58" y="426"/>
                        </a:cubicBezTo>
                        <a:cubicBezTo>
                          <a:pt x="62" y="419"/>
                          <a:pt x="65" y="408"/>
                          <a:pt x="67" y="401"/>
                        </a:cubicBezTo>
                        <a:cubicBezTo>
                          <a:pt x="72" y="383"/>
                          <a:pt x="75" y="365"/>
                          <a:pt x="78" y="345"/>
                        </a:cubicBezTo>
                        <a:cubicBezTo>
                          <a:pt x="83" y="310"/>
                          <a:pt x="88" y="276"/>
                          <a:pt x="96" y="242"/>
                        </a:cubicBezTo>
                        <a:cubicBezTo>
                          <a:pt x="103" y="207"/>
                          <a:pt x="112" y="174"/>
                          <a:pt x="122" y="140"/>
                        </a:cubicBezTo>
                        <a:lnTo>
                          <a:pt x="137" y="91"/>
                        </a:lnTo>
                        <a:cubicBezTo>
                          <a:pt x="144" y="71"/>
                          <a:pt x="154" y="53"/>
                          <a:pt x="153" y="32"/>
                        </a:cubicBezTo>
                        <a:cubicBezTo>
                          <a:pt x="154" y="13"/>
                          <a:pt x="140" y="0"/>
                          <a:pt x="124" y="0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  <p:grpSp>
        <p:nvGrpSpPr>
          <p:cNvPr id="1758" name="Google Shape;1758;p52"/>
          <p:cNvGrpSpPr/>
          <p:nvPr/>
        </p:nvGrpSpPr>
        <p:grpSpPr>
          <a:xfrm>
            <a:off x="7134707" y="1126647"/>
            <a:ext cx="1798128" cy="1061656"/>
            <a:chOff x="6483550" y="1260425"/>
            <a:chExt cx="1798128" cy="1061656"/>
          </a:xfrm>
        </p:grpSpPr>
        <p:sp>
          <p:nvSpPr>
            <p:cNvPr id="1759" name="Google Shape;1759;p52"/>
            <p:cNvSpPr/>
            <p:nvPr/>
          </p:nvSpPr>
          <p:spPr>
            <a:xfrm>
              <a:off x="6992550" y="1260425"/>
              <a:ext cx="889200" cy="889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52"/>
            <p:cNvSpPr/>
            <p:nvPr/>
          </p:nvSpPr>
          <p:spPr>
            <a:xfrm>
              <a:off x="6483550" y="1840725"/>
              <a:ext cx="1132380" cy="481356"/>
            </a:xfrm>
            <a:prstGeom prst="clou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52"/>
            <p:cNvSpPr/>
            <p:nvPr/>
          </p:nvSpPr>
          <p:spPr>
            <a:xfrm>
              <a:off x="7677850" y="1443450"/>
              <a:ext cx="603828" cy="256608"/>
            </a:xfrm>
            <a:prstGeom prst="clou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62" name="Google Shape;1762;p52"/>
          <p:cNvSpPr/>
          <p:nvPr/>
        </p:nvSpPr>
        <p:spPr>
          <a:xfrm>
            <a:off x="837175" y="3594500"/>
            <a:ext cx="1132380" cy="481356"/>
          </a:xfrm>
          <a:prstGeom prst="clou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3" name="Google Shape;1763;p52"/>
          <p:cNvSpPr/>
          <p:nvPr/>
        </p:nvSpPr>
        <p:spPr>
          <a:xfrm>
            <a:off x="6973450" y="4015125"/>
            <a:ext cx="838620" cy="356508"/>
          </a:xfrm>
          <a:prstGeom prst="clou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4" name="Google Shape;1764;p52"/>
          <p:cNvSpPr/>
          <p:nvPr/>
        </p:nvSpPr>
        <p:spPr>
          <a:xfrm>
            <a:off x="3170475" y="3170250"/>
            <a:ext cx="603828" cy="256608"/>
          </a:xfrm>
          <a:prstGeom prst="clou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5" name="Google Shape;1765;p52"/>
          <p:cNvSpPr/>
          <p:nvPr/>
        </p:nvSpPr>
        <p:spPr>
          <a:xfrm>
            <a:off x="779500" y="1657475"/>
            <a:ext cx="603828" cy="256608"/>
          </a:xfrm>
          <a:prstGeom prst="clou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8" name="Google Shape;1878;p54"/>
          <p:cNvSpPr txBox="1">
            <a:spLocks noGrp="1"/>
          </p:cNvSpPr>
          <p:nvPr>
            <p:ph type="title"/>
          </p:nvPr>
        </p:nvSpPr>
        <p:spPr>
          <a:xfrm>
            <a:off x="395274" y="1509953"/>
            <a:ext cx="2639975" cy="14616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 dirty="0"/>
              <a:t>Vista principal </a:t>
            </a:r>
            <a:endParaRPr sz="4800" dirty="0"/>
          </a:p>
        </p:txBody>
      </p:sp>
      <p:grpSp>
        <p:nvGrpSpPr>
          <p:cNvPr id="1880" name="Google Shape;1880;p54"/>
          <p:cNvGrpSpPr/>
          <p:nvPr/>
        </p:nvGrpSpPr>
        <p:grpSpPr>
          <a:xfrm>
            <a:off x="5902075" y="618425"/>
            <a:ext cx="2159753" cy="889200"/>
            <a:chOff x="6151450" y="1260425"/>
            <a:chExt cx="2159753" cy="889200"/>
          </a:xfrm>
        </p:grpSpPr>
        <p:sp>
          <p:nvSpPr>
            <p:cNvPr id="1881" name="Google Shape;1881;p54"/>
            <p:cNvSpPr/>
            <p:nvPr/>
          </p:nvSpPr>
          <p:spPr>
            <a:xfrm>
              <a:off x="6992550" y="1260425"/>
              <a:ext cx="889200" cy="889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54"/>
            <p:cNvSpPr/>
            <p:nvPr/>
          </p:nvSpPr>
          <p:spPr>
            <a:xfrm>
              <a:off x="6151450" y="1611950"/>
              <a:ext cx="1132380" cy="481356"/>
            </a:xfrm>
            <a:prstGeom prst="clou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54"/>
            <p:cNvSpPr/>
            <p:nvPr/>
          </p:nvSpPr>
          <p:spPr>
            <a:xfrm>
              <a:off x="7707375" y="1754200"/>
              <a:ext cx="603828" cy="256608"/>
            </a:xfrm>
            <a:prstGeom prst="clou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4" name="Google Shape;1884;p54"/>
          <p:cNvSpPr/>
          <p:nvPr/>
        </p:nvSpPr>
        <p:spPr>
          <a:xfrm>
            <a:off x="1046375" y="3796300"/>
            <a:ext cx="1132380" cy="481356"/>
          </a:xfrm>
          <a:prstGeom prst="clou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5" name="Google Shape;1885;p54"/>
          <p:cNvSpPr/>
          <p:nvPr/>
        </p:nvSpPr>
        <p:spPr>
          <a:xfrm>
            <a:off x="6706349" y="3140478"/>
            <a:ext cx="1132380" cy="481356"/>
          </a:xfrm>
          <a:prstGeom prst="clou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6" name="Google Shape;1886;p54"/>
          <p:cNvSpPr/>
          <p:nvPr/>
        </p:nvSpPr>
        <p:spPr>
          <a:xfrm>
            <a:off x="1053750" y="1161825"/>
            <a:ext cx="1132380" cy="481356"/>
          </a:xfrm>
          <a:prstGeom prst="clou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7" name="Google Shape;1887;p54"/>
          <p:cNvSpPr/>
          <p:nvPr/>
        </p:nvSpPr>
        <p:spPr>
          <a:xfrm>
            <a:off x="7155450" y="2521700"/>
            <a:ext cx="603828" cy="256608"/>
          </a:xfrm>
          <a:prstGeom prst="clou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8" name="Google Shape;1888;p54"/>
          <p:cNvSpPr/>
          <p:nvPr/>
        </p:nvSpPr>
        <p:spPr>
          <a:xfrm>
            <a:off x="513900" y="3451525"/>
            <a:ext cx="603828" cy="256608"/>
          </a:xfrm>
          <a:prstGeom prst="clou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9" name="Google Shape;1889;p54"/>
          <p:cNvSpPr/>
          <p:nvPr/>
        </p:nvSpPr>
        <p:spPr>
          <a:xfrm>
            <a:off x="4078175" y="1318850"/>
            <a:ext cx="603828" cy="256608"/>
          </a:xfrm>
          <a:prstGeom prst="clou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0" name="Google Shape;1890;p54"/>
          <p:cNvSpPr/>
          <p:nvPr/>
        </p:nvSpPr>
        <p:spPr>
          <a:xfrm>
            <a:off x="4270025" y="4314925"/>
            <a:ext cx="603828" cy="256608"/>
          </a:xfrm>
          <a:prstGeom prst="clou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4973495-6F36-6D48-F49F-B3C7E0FA6F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444742" y="2930918"/>
            <a:ext cx="6267600" cy="420600"/>
          </a:xfrm>
        </p:spPr>
        <p:txBody>
          <a:bodyPr/>
          <a:lstStyle/>
          <a:p>
            <a:r>
              <a:rPr lang="es-MX" b="1" dirty="0"/>
              <a:t>Primera opción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72E762B-1DCB-CB04-490A-FA6E01B1A8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83" t="3746"/>
          <a:stretch/>
        </p:blipFill>
        <p:spPr>
          <a:xfrm>
            <a:off x="2982841" y="417211"/>
            <a:ext cx="5147208" cy="4154322"/>
          </a:xfrm>
          <a:prstGeom prst="rect">
            <a:avLst/>
          </a:prstGeom>
        </p:spPr>
      </p:pic>
      <p:grpSp>
        <p:nvGrpSpPr>
          <p:cNvPr id="5" name="Google Shape;1899;p55">
            <a:extLst>
              <a:ext uri="{FF2B5EF4-FFF2-40B4-BE49-F238E27FC236}">
                <a16:creationId xmlns:a16="http://schemas.microsoft.com/office/drawing/2014/main" id="{9C73C58E-088F-E42A-75FB-CD2370682D6F}"/>
              </a:ext>
            </a:extLst>
          </p:cNvPr>
          <p:cNvGrpSpPr/>
          <p:nvPr/>
        </p:nvGrpSpPr>
        <p:grpSpPr>
          <a:xfrm>
            <a:off x="760021" y="3605050"/>
            <a:ext cx="1914020" cy="1159055"/>
            <a:chOff x="3716175" y="1436400"/>
            <a:chExt cx="794925" cy="481375"/>
          </a:xfrm>
        </p:grpSpPr>
        <p:sp>
          <p:nvSpPr>
            <p:cNvPr id="6" name="Google Shape;1900;p55">
              <a:extLst>
                <a:ext uri="{FF2B5EF4-FFF2-40B4-BE49-F238E27FC236}">
                  <a16:creationId xmlns:a16="http://schemas.microsoft.com/office/drawing/2014/main" id="{58017863-75AC-C878-0B1B-26D9EF2D41E8}"/>
                </a:ext>
              </a:extLst>
            </p:cNvPr>
            <p:cNvSpPr/>
            <p:nvPr/>
          </p:nvSpPr>
          <p:spPr>
            <a:xfrm>
              <a:off x="4177775" y="1436400"/>
              <a:ext cx="333325" cy="345525"/>
            </a:xfrm>
            <a:custGeom>
              <a:avLst/>
              <a:gdLst/>
              <a:ahLst/>
              <a:cxnLst/>
              <a:rect l="l" t="t" r="r" b="b"/>
              <a:pathLst>
                <a:path w="13333" h="13821" extrusionOk="0">
                  <a:moveTo>
                    <a:pt x="2301" y="1"/>
                  </a:moveTo>
                  <a:cubicBezTo>
                    <a:pt x="2114" y="1"/>
                    <a:pt x="1927" y="19"/>
                    <a:pt x="1743" y="58"/>
                  </a:cubicBezTo>
                  <a:lnTo>
                    <a:pt x="1364" y="1039"/>
                  </a:lnTo>
                  <a:lnTo>
                    <a:pt x="1356" y="1058"/>
                  </a:lnTo>
                  <a:cubicBezTo>
                    <a:pt x="1381" y="1053"/>
                    <a:pt x="1407" y="1048"/>
                    <a:pt x="1431" y="1044"/>
                  </a:cubicBezTo>
                  <a:lnTo>
                    <a:pt x="1431" y="1044"/>
                  </a:lnTo>
                  <a:lnTo>
                    <a:pt x="1150" y="1973"/>
                  </a:lnTo>
                  <a:lnTo>
                    <a:pt x="1137" y="2015"/>
                  </a:lnTo>
                  <a:lnTo>
                    <a:pt x="858" y="2936"/>
                  </a:lnTo>
                  <a:lnTo>
                    <a:pt x="850" y="2967"/>
                  </a:lnTo>
                  <a:lnTo>
                    <a:pt x="569" y="3892"/>
                  </a:lnTo>
                  <a:lnTo>
                    <a:pt x="556" y="3937"/>
                  </a:lnTo>
                  <a:lnTo>
                    <a:pt x="305" y="4768"/>
                  </a:lnTo>
                  <a:lnTo>
                    <a:pt x="265" y="4898"/>
                  </a:lnTo>
                  <a:lnTo>
                    <a:pt x="154" y="5271"/>
                  </a:lnTo>
                  <a:lnTo>
                    <a:pt x="0" y="5778"/>
                  </a:lnTo>
                  <a:cubicBezTo>
                    <a:pt x="771" y="5804"/>
                    <a:pt x="1533" y="6144"/>
                    <a:pt x="2052" y="6717"/>
                  </a:cubicBezTo>
                  <a:cubicBezTo>
                    <a:pt x="2636" y="7363"/>
                    <a:pt x="2890" y="8228"/>
                    <a:pt x="3248" y="9022"/>
                  </a:cubicBezTo>
                  <a:cubicBezTo>
                    <a:pt x="3605" y="9815"/>
                    <a:pt x="4157" y="10616"/>
                    <a:pt x="4999" y="10838"/>
                  </a:cubicBezTo>
                  <a:cubicBezTo>
                    <a:pt x="5246" y="10904"/>
                    <a:pt x="5504" y="10914"/>
                    <a:pt x="5762" y="10914"/>
                  </a:cubicBezTo>
                  <a:cubicBezTo>
                    <a:pt x="5884" y="10914"/>
                    <a:pt x="6005" y="10912"/>
                    <a:pt x="6126" y="10912"/>
                  </a:cubicBezTo>
                  <a:cubicBezTo>
                    <a:pt x="6434" y="10912"/>
                    <a:pt x="6739" y="10927"/>
                    <a:pt x="7026" y="11032"/>
                  </a:cubicBezTo>
                  <a:cubicBezTo>
                    <a:pt x="7778" y="11308"/>
                    <a:pt x="8177" y="12103"/>
                    <a:pt x="8727" y="12686"/>
                  </a:cubicBezTo>
                  <a:cubicBezTo>
                    <a:pt x="9336" y="13334"/>
                    <a:pt x="10192" y="13743"/>
                    <a:pt x="11080" y="13820"/>
                  </a:cubicBezTo>
                  <a:lnTo>
                    <a:pt x="11295" y="13261"/>
                  </a:lnTo>
                  <a:lnTo>
                    <a:pt x="11419" y="12941"/>
                  </a:lnTo>
                  <a:lnTo>
                    <a:pt x="11486" y="12768"/>
                  </a:lnTo>
                  <a:lnTo>
                    <a:pt x="12183" y="10965"/>
                  </a:lnTo>
                  <a:lnTo>
                    <a:pt x="12472" y="10217"/>
                  </a:lnTo>
                  <a:lnTo>
                    <a:pt x="12731" y="9548"/>
                  </a:lnTo>
                  <a:lnTo>
                    <a:pt x="12945" y="8997"/>
                  </a:lnTo>
                  <a:lnTo>
                    <a:pt x="12946" y="8996"/>
                  </a:lnTo>
                  <a:lnTo>
                    <a:pt x="13332" y="7995"/>
                  </a:lnTo>
                  <a:cubicBezTo>
                    <a:pt x="12476" y="7905"/>
                    <a:pt x="11655" y="7502"/>
                    <a:pt x="11065" y="6875"/>
                  </a:cubicBezTo>
                  <a:cubicBezTo>
                    <a:pt x="10520" y="6294"/>
                    <a:pt x="10124" y="5504"/>
                    <a:pt x="9376" y="5230"/>
                  </a:cubicBezTo>
                  <a:cubicBezTo>
                    <a:pt x="9093" y="5125"/>
                    <a:pt x="8792" y="5110"/>
                    <a:pt x="8488" y="5110"/>
                  </a:cubicBezTo>
                  <a:cubicBezTo>
                    <a:pt x="8366" y="5110"/>
                    <a:pt x="8243" y="5113"/>
                    <a:pt x="8121" y="5113"/>
                  </a:cubicBezTo>
                  <a:cubicBezTo>
                    <a:pt x="7864" y="5113"/>
                    <a:pt x="7610" y="5102"/>
                    <a:pt x="7364" y="5037"/>
                  </a:cubicBezTo>
                  <a:cubicBezTo>
                    <a:pt x="6526" y="4817"/>
                    <a:pt x="5980" y="4019"/>
                    <a:pt x="5626" y="3230"/>
                  </a:cubicBezTo>
                  <a:cubicBezTo>
                    <a:pt x="5271" y="2441"/>
                    <a:pt x="5017" y="1579"/>
                    <a:pt x="4438" y="937"/>
                  </a:cubicBezTo>
                  <a:cubicBezTo>
                    <a:pt x="3901" y="341"/>
                    <a:pt x="3100" y="1"/>
                    <a:pt x="23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901;p55">
              <a:extLst>
                <a:ext uri="{FF2B5EF4-FFF2-40B4-BE49-F238E27FC236}">
                  <a16:creationId xmlns:a16="http://schemas.microsoft.com/office/drawing/2014/main" id="{478B8B4A-15FE-3718-4C9B-7B316F8D7853}"/>
                </a:ext>
              </a:extLst>
            </p:cNvPr>
            <p:cNvSpPr/>
            <p:nvPr/>
          </p:nvSpPr>
          <p:spPr>
            <a:xfrm>
              <a:off x="4174025" y="1495500"/>
              <a:ext cx="315325" cy="297775"/>
            </a:xfrm>
            <a:custGeom>
              <a:avLst/>
              <a:gdLst/>
              <a:ahLst/>
              <a:cxnLst/>
              <a:rect l="l" t="t" r="r" b="b"/>
              <a:pathLst>
                <a:path w="12613" h="11911" extrusionOk="0">
                  <a:moveTo>
                    <a:pt x="1733" y="0"/>
                  </a:moveTo>
                  <a:cubicBezTo>
                    <a:pt x="1540" y="0"/>
                    <a:pt x="1345" y="20"/>
                    <a:pt x="1150" y="58"/>
                  </a:cubicBezTo>
                  <a:cubicBezTo>
                    <a:pt x="975" y="543"/>
                    <a:pt x="859" y="1026"/>
                    <a:pt x="859" y="1026"/>
                  </a:cubicBezTo>
                  <a:lnTo>
                    <a:pt x="850" y="1057"/>
                  </a:lnTo>
                  <a:lnTo>
                    <a:pt x="570" y="1982"/>
                  </a:lnTo>
                  <a:lnTo>
                    <a:pt x="556" y="2027"/>
                  </a:lnTo>
                  <a:lnTo>
                    <a:pt x="306" y="2858"/>
                  </a:lnTo>
                  <a:lnTo>
                    <a:pt x="266" y="2988"/>
                  </a:lnTo>
                  <a:lnTo>
                    <a:pt x="154" y="3361"/>
                  </a:lnTo>
                  <a:lnTo>
                    <a:pt x="0" y="3867"/>
                  </a:lnTo>
                  <a:cubicBezTo>
                    <a:pt x="771" y="3894"/>
                    <a:pt x="1533" y="4234"/>
                    <a:pt x="2052" y="4807"/>
                  </a:cubicBezTo>
                  <a:cubicBezTo>
                    <a:pt x="2636" y="5453"/>
                    <a:pt x="2891" y="6318"/>
                    <a:pt x="3249" y="7112"/>
                  </a:cubicBezTo>
                  <a:cubicBezTo>
                    <a:pt x="3606" y="7905"/>
                    <a:pt x="4157" y="8706"/>
                    <a:pt x="4999" y="8928"/>
                  </a:cubicBezTo>
                  <a:cubicBezTo>
                    <a:pt x="5247" y="8994"/>
                    <a:pt x="5504" y="9004"/>
                    <a:pt x="5763" y="9004"/>
                  </a:cubicBezTo>
                  <a:cubicBezTo>
                    <a:pt x="5884" y="9004"/>
                    <a:pt x="6006" y="9002"/>
                    <a:pt x="6127" y="9002"/>
                  </a:cubicBezTo>
                  <a:cubicBezTo>
                    <a:pt x="6435" y="9002"/>
                    <a:pt x="6739" y="9017"/>
                    <a:pt x="7026" y="9122"/>
                  </a:cubicBezTo>
                  <a:cubicBezTo>
                    <a:pt x="7778" y="9397"/>
                    <a:pt x="8177" y="10193"/>
                    <a:pt x="8727" y="10775"/>
                  </a:cubicBezTo>
                  <a:cubicBezTo>
                    <a:pt x="9337" y="11424"/>
                    <a:pt x="10193" y="11833"/>
                    <a:pt x="11080" y="11910"/>
                  </a:cubicBezTo>
                  <a:lnTo>
                    <a:pt x="11295" y="11351"/>
                  </a:lnTo>
                  <a:lnTo>
                    <a:pt x="11418" y="11031"/>
                  </a:lnTo>
                  <a:lnTo>
                    <a:pt x="11485" y="10858"/>
                  </a:lnTo>
                  <a:lnTo>
                    <a:pt x="12183" y="9055"/>
                  </a:lnTo>
                  <a:lnTo>
                    <a:pt x="12183" y="9055"/>
                  </a:lnTo>
                  <a:lnTo>
                    <a:pt x="11755" y="10151"/>
                  </a:lnTo>
                  <a:lnTo>
                    <a:pt x="12013" y="9483"/>
                  </a:lnTo>
                  <a:lnTo>
                    <a:pt x="12613" y="7931"/>
                  </a:lnTo>
                  <a:cubicBezTo>
                    <a:pt x="11757" y="7840"/>
                    <a:pt x="10936" y="7437"/>
                    <a:pt x="10347" y="6809"/>
                  </a:cubicBezTo>
                  <a:cubicBezTo>
                    <a:pt x="9801" y="6230"/>
                    <a:pt x="9405" y="5439"/>
                    <a:pt x="8657" y="5164"/>
                  </a:cubicBezTo>
                  <a:cubicBezTo>
                    <a:pt x="8376" y="5061"/>
                    <a:pt x="8077" y="5046"/>
                    <a:pt x="7776" y="5046"/>
                  </a:cubicBezTo>
                  <a:cubicBezTo>
                    <a:pt x="7649" y="5046"/>
                    <a:pt x="7521" y="5048"/>
                    <a:pt x="7394" y="5048"/>
                  </a:cubicBezTo>
                  <a:cubicBezTo>
                    <a:pt x="7140" y="5048"/>
                    <a:pt x="6888" y="5038"/>
                    <a:pt x="6644" y="4973"/>
                  </a:cubicBezTo>
                  <a:cubicBezTo>
                    <a:pt x="5808" y="4753"/>
                    <a:pt x="5261" y="3955"/>
                    <a:pt x="4906" y="3166"/>
                  </a:cubicBezTo>
                  <a:cubicBezTo>
                    <a:pt x="4551" y="2377"/>
                    <a:pt x="4298" y="1516"/>
                    <a:pt x="3719" y="873"/>
                  </a:cubicBezTo>
                  <a:cubicBezTo>
                    <a:pt x="3197" y="294"/>
                    <a:pt x="2486" y="0"/>
                    <a:pt x="17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902;p55">
              <a:extLst>
                <a:ext uri="{FF2B5EF4-FFF2-40B4-BE49-F238E27FC236}">
                  <a16:creationId xmlns:a16="http://schemas.microsoft.com/office/drawing/2014/main" id="{E072943F-C169-71D6-0127-CA92C01E14FD}"/>
                </a:ext>
              </a:extLst>
            </p:cNvPr>
            <p:cNvSpPr/>
            <p:nvPr/>
          </p:nvSpPr>
          <p:spPr>
            <a:xfrm>
              <a:off x="4174025" y="1538900"/>
              <a:ext cx="298700" cy="254350"/>
            </a:xfrm>
            <a:custGeom>
              <a:avLst/>
              <a:gdLst/>
              <a:ahLst/>
              <a:cxnLst/>
              <a:rect l="l" t="t" r="r" b="b"/>
              <a:pathLst>
                <a:path w="11948" h="10174" extrusionOk="0">
                  <a:moveTo>
                    <a:pt x="1128" y="1"/>
                  </a:moveTo>
                  <a:cubicBezTo>
                    <a:pt x="951" y="1"/>
                    <a:pt x="770" y="19"/>
                    <a:pt x="584" y="55"/>
                  </a:cubicBezTo>
                  <a:cubicBezTo>
                    <a:pt x="434" y="558"/>
                    <a:pt x="306" y="1121"/>
                    <a:pt x="306" y="1121"/>
                  </a:cubicBezTo>
                  <a:lnTo>
                    <a:pt x="266" y="1250"/>
                  </a:lnTo>
                  <a:lnTo>
                    <a:pt x="154" y="1623"/>
                  </a:lnTo>
                  <a:lnTo>
                    <a:pt x="0" y="2130"/>
                  </a:lnTo>
                  <a:cubicBezTo>
                    <a:pt x="771" y="2157"/>
                    <a:pt x="1533" y="2497"/>
                    <a:pt x="2052" y="3070"/>
                  </a:cubicBezTo>
                  <a:cubicBezTo>
                    <a:pt x="2636" y="3716"/>
                    <a:pt x="2891" y="4581"/>
                    <a:pt x="3249" y="5374"/>
                  </a:cubicBezTo>
                  <a:cubicBezTo>
                    <a:pt x="3606" y="6167"/>
                    <a:pt x="4157" y="6969"/>
                    <a:pt x="4999" y="7191"/>
                  </a:cubicBezTo>
                  <a:cubicBezTo>
                    <a:pt x="5246" y="7256"/>
                    <a:pt x="5503" y="7267"/>
                    <a:pt x="5761" y="7267"/>
                  </a:cubicBezTo>
                  <a:cubicBezTo>
                    <a:pt x="5884" y="7267"/>
                    <a:pt x="6008" y="7264"/>
                    <a:pt x="6131" y="7264"/>
                  </a:cubicBezTo>
                  <a:cubicBezTo>
                    <a:pt x="6437" y="7264"/>
                    <a:pt x="6740" y="7279"/>
                    <a:pt x="7026" y="7384"/>
                  </a:cubicBezTo>
                  <a:cubicBezTo>
                    <a:pt x="7778" y="7660"/>
                    <a:pt x="8177" y="8456"/>
                    <a:pt x="8727" y="9038"/>
                  </a:cubicBezTo>
                  <a:cubicBezTo>
                    <a:pt x="9337" y="9687"/>
                    <a:pt x="10193" y="10096"/>
                    <a:pt x="11080" y="10173"/>
                  </a:cubicBezTo>
                  <a:lnTo>
                    <a:pt x="11295" y="9615"/>
                  </a:lnTo>
                  <a:lnTo>
                    <a:pt x="11418" y="9295"/>
                  </a:lnTo>
                  <a:lnTo>
                    <a:pt x="11485" y="9122"/>
                  </a:lnTo>
                  <a:lnTo>
                    <a:pt x="11498" y="9107"/>
                  </a:lnTo>
                  <a:lnTo>
                    <a:pt x="11348" y="9511"/>
                  </a:lnTo>
                  <a:lnTo>
                    <a:pt x="11509" y="9093"/>
                  </a:lnTo>
                  <a:lnTo>
                    <a:pt x="11509" y="9093"/>
                  </a:lnTo>
                  <a:lnTo>
                    <a:pt x="11517" y="9084"/>
                  </a:lnTo>
                  <a:lnTo>
                    <a:pt x="11566" y="8948"/>
                  </a:lnTo>
                  <a:lnTo>
                    <a:pt x="11947" y="7958"/>
                  </a:lnTo>
                  <a:cubicBezTo>
                    <a:pt x="11091" y="7868"/>
                    <a:pt x="10270" y="7465"/>
                    <a:pt x="9681" y="6837"/>
                  </a:cubicBezTo>
                  <a:cubicBezTo>
                    <a:pt x="9136" y="6257"/>
                    <a:pt x="8739" y="5467"/>
                    <a:pt x="7992" y="5192"/>
                  </a:cubicBezTo>
                  <a:cubicBezTo>
                    <a:pt x="7710" y="5089"/>
                    <a:pt x="7412" y="5073"/>
                    <a:pt x="7110" y="5073"/>
                  </a:cubicBezTo>
                  <a:cubicBezTo>
                    <a:pt x="6983" y="5073"/>
                    <a:pt x="6856" y="5076"/>
                    <a:pt x="6728" y="5076"/>
                  </a:cubicBezTo>
                  <a:cubicBezTo>
                    <a:pt x="6475" y="5076"/>
                    <a:pt x="6222" y="5065"/>
                    <a:pt x="5979" y="5001"/>
                  </a:cubicBezTo>
                  <a:cubicBezTo>
                    <a:pt x="5143" y="4781"/>
                    <a:pt x="4596" y="3983"/>
                    <a:pt x="4241" y="3194"/>
                  </a:cubicBezTo>
                  <a:cubicBezTo>
                    <a:pt x="3886" y="2405"/>
                    <a:pt x="3632" y="1543"/>
                    <a:pt x="3054" y="901"/>
                  </a:cubicBezTo>
                  <a:cubicBezTo>
                    <a:pt x="2524" y="314"/>
                    <a:pt x="1867" y="1"/>
                    <a:pt x="11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903;p55">
              <a:extLst>
                <a:ext uri="{FF2B5EF4-FFF2-40B4-BE49-F238E27FC236}">
                  <a16:creationId xmlns:a16="http://schemas.microsoft.com/office/drawing/2014/main" id="{41E2FAB3-5EA3-8F82-73E7-67B636ED451D}"/>
                </a:ext>
              </a:extLst>
            </p:cNvPr>
            <p:cNvSpPr/>
            <p:nvPr/>
          </p:nvSpPr>
          <p:spPr>
            <a:xfrm>
              <a:off x="4073900" y="1437825"/>
              <a:ext cx="147450" cy="479925"/>
            </a:xfrm>
            <a:custGeom>
              <a:avLst/>
              <a:gdLst/>
              <a:ahLst/>
              <a:cxnLst/>
              <a:rect l="l" t="t" r="r" b="b"/>
              <a:pathLst>
                <a:path w="5898" h="19197" extrusionOk="0">
                  <a:moveTo>
                    <a:pt x="5753" y="1"/>
                  </a:moveTo>
                  <a:lnTo>
                    <a:pt x="0" y="19153"/>
                  </a:lnTo>
                  <a:lnTo>
                    <a:pt x="144" y="19196"/>
                  </a:lnTo>
                  <a:lnTo>
                    <a:pt x="5897" y="44"/>
                  </a:lnTo>
                  <a:lnTo>
                    <a:pt x="5753" y="1"/>
                  </a:lnTo>
                  <a:close/>
                </a:path>
              </a:pathLst>
            </a:custGeom>
            <a:solidFill>
              <a:srgbClr val="8F4C39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904;p55">
              <a:extLst>
                <a:ext uri="{FF2B5EF4-FFF2-40B4-BE49-F238E27FC236}">
                  <a16:creationId xmlns:a16="http://schemas.microsoft.com/office/drawing/2014/main" id="{064CED5C-D257-8321-7A02-B6C4851F750E}"/>
                </a:ext>
              </a:extLst>
            </p:cNvPr>
            <p:cNvSpPr/>
            <p:nvPr/>
          </p:nvSpPr>
          <p:spPr>
            <a:xfrm>
              <a:off x="3716175" y="1436400"/>
              <a:ext cx="333350" cy="345525"/>
            </a:xfrm>
            <a:custGeom>
              <a:avLst/>
              <a:gdLst/>
              <a:ahLst/>
              <a:cxnLst/>
              <a:rect l="l" t="t" r="r" b="b"/>
              <a:pathLst>
                <a:path w="13334" h="13821" extrusionOk="0">
                  <a:moveTo>
                    <a:pt x="11033" y="1"/>
                  </a:moveTo>
                  <a:cubicBezTo>
                    <a:pt x="10233" y="1"/>
                    <a:pt x="9432" y="341"/>
                    <a:pt x="8895" y="937"/>
                  </a:cubicBezTo>
                  <a:cubicBezTo>
                    <a:pt x="8316" y="1579"/>
                    <a:pt x="8062" y="2441"/>
                    <a:pt x="7707" y="3230"/>
                  </a:cubicBezTo>
                  <a:cubicBezTo>
                    <a:pt x="7353" y="4019"/>
                    <a:pt x="6806" y="4817"/>
                    <a:pt x="5969" y="5037"/>
                  </a:cubicBezTo>
                  <a:cubicBezTo>
                    <a:pt x="5724" y="5102"/>
                    <a:pt x="5469" y="5113"/>
                    <a:pt x="5213" y="5113"/>
                  </a:cubicBezTo>
                  <a:cubicBezTo>
                    <a:pt x="5090" y="5113"/>
                    <a:pt x="4967" y="5110"/>
                    <a:pt x="4845" y="5110"/>
                  </a:cubicBezTo>
                  <a:cubicBezTo>
                    <a:pt x="4541" y="5110"/>
                    <a:pt x="4240" y="5125"/>
                    <a:pt x="3957" y="5230"/>
                  </a:cubicBezTo>
                  <a:cubicBezTo>
                    <a:pt x="3209" y="5504"/>
                    <a:pt x="2813" y="6294"/>
                    <a:pt x="2267" y="6875"/>
                  </a:cubicBezTo>
                  <a:cubicBezTo>
                    <a:pt x="1678" y="7502"/>
                    <a:pt x="857" y="7905"/>
                    <a:pt x="1" y="7995"/>
                  </a:cubicBezTo>
                  <a:lnTo>
                    <a:pt x="388" y="8996"/>
                  </a:lnTo>
                  <a:lnTo>
                    <a:pt x="389" y="8997"/>
                  </a:lnTo>
                  <a:lnTo>
                    <a:pt x="601" y="9548"/>
                  </a:lnTo>
                  <a:lnTo>
                    <a:pt x="861" y="10217"/>
                  </a:lnTo>
                  <a:lnTo>
                    <a:pt x="1150" y="10965"/>
                  </a:lnTo>
                  <a:lnTo>
                    <a:pt x="1847" y="12768"/>
                  </a:lnTo>
                  <a:lnTo>
                    <a:pt x="1914" y="12941"/>
                  </a:lnTo>
                  <a:lnTo>
                    <a:pt x="2038" y="13261"/>
                  </a:lnTo>
                  <a:lnTo>
                    <a:pt x="2254" y="13820"/>
                  </a:lnTo>
                  <a:cubicBezTo>
                    <a:pt x="3141" y="13743"/>
                    <a:pt x="3997" y="13334"/>
                    <a:pt x="4607" y="12686"/>
                  </a:cubicBezTo>
                  <a:cubicBezTo>
                    <a:pt x="5156" y="12103"/>
                    <a:pt x="5556" y="11308"/>
                    <a:pt x="6308" y="11032"/>
                  </a:cubicBezTo>
                  <a:cubicBezTo>
                    <a:pt x="6595" y="10927"/>
                    <a:pt x="6899" y="10912"/>
                    <a:pt x="7207" y="10912"/>
                  </a:cubicBezTo>
                  <a:cubicBezTo>
                    <a:pt x="7328" y="10912"/>
                    <a:pt x="7450" y="10914"/>
                    <a:pt x="7571" y="10914"/>
                  </a:cubicBezTo>
                  <a:cubicBezTo>
                    <a:pt x="7830" y="10914"/>
                    <a:pt x="8087" y="10904"/>
                    <a:pt x="8335" y="10838"/>
                  </a:cubicBezTo>
                  <a:cubicBezTo>
                    <a:pt x="9176" y="10616"/>
                    <a:pt x="9728" y="9815"/>
                    <a:pt x="10085" y="9022"/>
                  </a:cubicBezTo>
                  <a:cubicBezTo>
                    <a:pt x="10443" y="8228"/>
                    <a:pt x="10698" y="7363"/>
                    <a:pt x="11282" y="6717"/>
                  </a:cubicBezTo>
                  <a:cubicBezTo>
                    <a:pt x="11800" y="6144"/>
                    <a:pt x="12563" y="5804"/>
                    <a:pt x="13333" y="5778"/>
                  </a:cubicBezTo>
                  <a:lnTo>
                    <a:pt x="13180" y="5271"/>
                  </a:lnTo>
                  <a:lnTo>
                    <a:pt x="13068" y="4898"/>
                  </a:lnTo>
                  <a:lnTo>
                    <a:pt x="13028" y="4768"/>
                  </a:lnTo>
                  <a:lnTo>
                    <a:pt x="12777" y="3937"/>
                  </a:lnTo>
                  <a:lnTo>
                    <a:pt x="12764" y="3892"/>
                  </a:lnTo>
                  <a:lnTo>
                    <a:pt x="12483" y="2967"/>
                  </a:lnTo>
                  <a:lnTo>
                    <a:pt x="12474" y="2936"/>
                  </a:lnTo>
                  <a:lnTo>
                    <a:pt x="12195" y="2015"/>
                  </a:lnTo>
                  <a:lnTo>
                    <a:pt x="12183" y="1973"/>
                  </a:lnTo>
                  <a:lnTo>
                    <a:pt x="11902" y="1044"/>
                  </a:lnTo>
                  <a:lnTo>
                    <a:pt x="11902" y="1044"/>
                  </a:lnTo>
                  <a:cubicBezTo>
                    <a:pt x="11926" y="1048"/>
                    <a:pt x="11952" y="1053"/>
                    <a:pt x="11977" y="1058"/>
                  </a:cubicBezTo>
                  <a:lnTo>
                    <a:pt x="11969" y="1039"/>
                  </a:lnTo>
                  <a:lnTo>
                    <a:pt x="11590" y="58"/>
                  </a:lnTo>
                  <a:cubicBezTo>
                    <a:pt x="11406" y="19"/>
                    <a:pt x="11220" y="1"/>
                    <a:pt x="110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905;p55">
              <a:extLst>
                <a:ext uri="{FF2B5EF4-FFF2-40B4-BE49-F238E27FC236}">
                  <a16:creationId xmlns:a16="http://schemas.microsoft.com/office/drawing/2014/main" id="{D6987C1D-914D-5058-8BA4-53A9D78C5035}"/>
                </a:ext>
              </a:extLst>
            </p:cNvPr>
            <p:cNvSpPr/>
            <p:nvPr/>
          </p:nvSpPr>
          <p:spPr>
            <a:xfrm>
              <a:off x="3737925" y="1495500"/>
              <a:ext cx="315325" cy="297775"/>
            </a:xfrm>
            <a:custGeom>
              <a:avLst/>
              <a:gdLst/>
              <a:ahLst/>
              <a:cxnLst/>
              <a:rect l="l" t="t" r="r" b="b"/>
              <a:pathLst>
                <a:path w="12613" h="11911" extrusionOk="0">
                  <a:moveTo>
                    <a:pt x="10881" y="0"/>
                  </a:moveTo>
                  <a:cubicBezTo>
                    <a:pt x="10128" y="0"/>
                    <a:pt x="9417" y="294"/>
                    <a:pt x="8894" y="873"/>
                  </a:cubicBezTo>
                  <a:cubicBezTo>
                    <a:pt x="8316" y="1516"/>
                    <a:pt x="8061" y="2377"/>
                    <a:pt x="7707" y="3166"/>
                  </a:cubicBezTo>
                  <a:cubicBezTo>
                    <a:pt x="7352" y="3955"/>
                    <a:pt x="6805" y="4753"/>
                    <a:pt x="5969" y="4973"/>
                  </a:cubicBezTo>
                  <a:cubicBezTo>
                    <a:pt x="5726" y="5038"/>
                    <a:pt x="5473" y="5048"/>
                    <a:pt x="5220" y="5048"/>
                  </a:cubicBezTo>
                  <a:cubicBezTo>
                    <a:pt x="5092" y="5048"/>
                    <a:pt x="4965" y="5046"/>
                    <a:pt x="4838" y="5046"/>
                  </a:cubicBezTo>
                  <a:cubicBezTo>
                    <a:pt x="4536" y="5046"/>
                    <a:pt x="4238" y="5061"/>
                    <a:pt x="3956" y="5164"/>
                  </a:cubicBezTo>
                  <a:cubicBezTo>
                    <a:pt x="3209" y="5439"/>
                    <a:pt x="2812" y="6230"/>
                    <a:pt x="2267" y="6809"/>
                  </a:cubicBezTo>
                  <a:cubicBezTo>
                    <a:pt x="1678" y="7437"/>
                    <a:pt x="857" y="7840"/>
                    <a:pt x="0" y="7931"/>
                  </a:cubicBezTo>
                  <a:lnTo>
                    <a:pt x="600" y="9483"/>
                  </a:lnTo>
                  <a:lnTo>
                    <a:pt x="859" y="10151"/>
                  </a:lnTo>
                  <a:lnTo>
                    <a:pt x="431" y="9055"/>
                  </a:lnTo>
                  <a:lnTo>
                    <a:pt x="1128" y="10858"/>
                  </a:lnTo>
                  <a:lnTo>
                    <a:pt x="1195" y="11031"/>
                  </a:lnTo>
                  <a:lnTo>
                    <a:pt x="1319" y="11351"/>
                  </a:lnTo>
                  <a:lnTo>
                    <a:pt x="1533" y="11910"/>
                  </a:lnTo>
                  <a:cubicBezTo>
                    <a:pt x="2420" y="11833"/>
                    <a:pt x="3277" y="11424"/>
                    <a:pt x="3886" y="10775"/>
                  </a:cubicBezTo>
                  <a:cubicBezTo>
                    <a:pt x="4436" y="10193"/>
                    <a:pt x="4835" y="9397"/>
                    <a:pt x="5587" y="9122"/>
                  </a:cubicBezTo>
                  <a:cubicBezTo>
                    <a:pt x="5874" y="9017"/>
                    <a:pt x="6179" y="9002"/>
                    <a:pt x="6487" y="9002"/>
                  </a:cubicBezTo>
                  <a:cubicBezTo>
                    <a:pt x="6608" y="9002"/>
                    <a:pt x="6729" y="9004"/>
                    <a:pt x="6850" y="9004"/>
                  </a:cubicBezTo>
                  <a:cubicBezTo>
                    <a:pt x="7109" y="9004"/>
                    <a:pt x="7366" y="8994"/>
                    <a:pt x="7614" y="8928"/>
                  </a:cubicBezTo>
                  <a:cubicBezTo>
                    <a:pt x="8456" y="8706"/>
                    <a:pt x="9008" y="7905"/>
                    <a:pt x="9365" y="7112"/>
                  </a:cubicBezTo>
                  <a:cubicBezTo>
                    <a:pt x="9723" y="6318"/>
                    <a:pt x="9977" y="5453"/>
                    <a:pt x="10561" y="4807"/>
                  </a:cubicBezTo>
                  <a:cubicBezTo>
                    <a:pt x="11080" y="4234"/>
                    <a:pt x="11842" y="3894"/>
                    <a:pt x="12613" y="3867"/>
                  </a:cubicBezTo>
                  <a:lnTo>
                    <a:pt x="12459" y="3361"/>
                  </a:lnTo>
                  <a:lnTo>
                    <a:pt x="12348" y="2988"/>
                  </a:lnTo>
                  <a:lnTo>
                    <a:pt x="12308" y="2858"/>
                  </a:lnTo>
                  <a:lnTo>
                    <a:pt x="12057" y="2027"/>
                  </a:lnTo>
                  <a:lnTo>
                    <a:pt x="12043" y="1982"/>
                  </a:lnTo>
                  <a:lnTo>
                    <a:pt x="11763" y="1057"/>
                  </a:lnTo>
                  <a:lnTo>
                    <a:pt x="11754" y="1026"/>
                  </a:lnTo>
                  <a:cubicBezTo>
                    <a:pt x="11754" y="1026"/>
                    <a:pt x="11638" y="543"/>
                    <a:pt x="11464" y="58"/>
                  </a:cubicBezTo>
                  <a:cubicBezTo>
                    <a:pt x="11268" y="20"/>
                    <a:pt x="11073" y="0"/>
                    <a:pt x="108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906;p55">
              <a:extLst>
                <a:ext uri="{FF2B5EF4-FFF2-40B4-BE49-F238E27FC236}">
                  <a16:creationId xmlns:a16="http://schemas.microsoft.com/office/drawing/2014/main" id="{BB1ED66A-69C5-3E05-CA7E-82971A6D9095}"/>
                </a:ext>
              </a:extLst>
            </p:cNvPr>
            <p:cNvSpPr/>
            <p:nvPr/>
          </p:nvSpPr>
          <p:spPr>
            <a:xfrm>
              <a:off x="3754550" y="1538900"/>
              <a:ext cx="298700" cy="254350"/>
            </a:xfrm>
            <a:custGeom>
              <a:avLst/>
              <a:gdLst/>
              <a:ahLst/>
              <a:cxnLst/>
              <a:rect l="l" t="t" r="r" b="b"/>
              <a:pathLst>
                <a:path w="11948" h="10174" extrusionOk="0">
                  <a:moveTo>
                    <a:pt x="10820" y="1"/>
                  </a:moveTo>
                  <a:cubicBezTo>
                    <a:pt x="10082" y="1"/>
                    <a:pt x="9424" y="314"/>
                    <a:pt x="8895" y="901"/>
                  </a:cubicBezTo>
                  <a:cubicBezTo>
                    <a:pt x="8316" y="1543"/>
                    <a:pt x="8062" y="2405"/>
                    <a:pt x="7707" y="3194"/>
                  </a:cubicBezTo>
                  <a:cubicBezTo>
                    <a:pt x="7352" y="3983"/>
                    <a:pt x="6806" y="4781"/>
                    <a:pt x="5969" y="5001"/>
                  </a:cubicBezTo>
                  <a:cubicBezTo>
                    <a:pt x="5726" y="5065"/>
                    <a:pt x="5474" y="5076"/>
                    <a:pt x="5220" y="5076"/>
                  </a:cubicBezTo>
                  <a:cubicBezTo>
                    <a:pt x="5093" y="5076"/>
                    <a:pt x="4965" y="5073"/>
                    <a:pt x="4838" y="5073"/>
                  </a:cubicBezTo>
                  <a:cubicBezTo>
                    <a:pt x="4536" y="5073"/>
                    <a:pt x="4238" y="5089"/>
                    <a:pt x="3957" y="5192"/>
                  </a:cubicBezTo>
                  <a:cubicBezTo>
                    <a:pt x="3209" y="5467"/>
                    <a:pt x="2813" y="6257"/>
                    <a:pt x="2267" y="6837"/>
                  </a:cubicBezTo>
                  <a:cubicBezTo>
                    <a:pt x="1678" y="7465"/>
                    <a:pt x="857" y="7868"/>
                    <a:pt x="1" y="7958"/>
                  </a:cubicBezTo>
                  <a:lnTo>
                    <a:pt x="383" y="8948"/>
                  </a:lnTo>
                  <a:lnTo>
                    <a:pt x="431" y="9084"/>
                  </a:lnTo>
                  <a:lnTo>
                    <a:pt x="439" y="9093"/>
                  </a:lnTo>
                  <a:lnTo>
                    <a:pt x="600" y="9511"/>
                  </a:lnTo>
                  <a:lnTo>
                    <a:pt x="450" y="9107"/>
                  </a:lnTo>
                  <a:lnTo>
                    <a:pt x="463" y="9122"/>
                  </a:lnTo>
                  <a:lnTo>
                    <a:pt x="530" y="9295"/>
                  </a:lnTo>
                  <a:lnTo>
                    <a:pt x="654" y="9615"/>
                  </a:lnTo>
                  <a:lnTo>
                    <a:pt x="868" y="10173"/>
                  </a:lnTo>
                  <a:cubicBezTo>
                    <a:pt x="1755" y="10096"/>
                    <a:pt x="2612" y="9687"/>
                    <a:pt x="3221" y="9038"/>
                  </a:cubicBezTo>
                  <a:cubicBezTo>
                    <a:pt x="3771" y="8456"/>
                    <a:pt x="4170" y="7660"/>
                    <a:pt x="4922" y="7384"/>
                  </a:cubicBezTo>
                  <a:cubicBezTo>
                    <a:pt x="5208" y="7279"/>
                    <a:pt x="5511" y="7264"/>
                    <a:pt x="5817" y="7264"/>
                  </a:cubicBezTo>
                  <a:cubicBezTo>
                    <a:pt x="5940" y="7264"/>
                    <a:pt x="6064" y="7267"/>
                    <a:pt x="6187" y="7267"/>
                  </a:cubicBezTo>
                  <a:cubicBezTo>
                    <a:pt x="6445" y="7267"/>
                    <a:pt x="6702" y="7256"/>
                    <a:pt x="6949" y="7191"/>
                  </a:cubicBezTo>
                  <a:cubicBezTo>
                    <a:pt x="7791" y="6969"/>
                    <a:pt x="8343" y="6167"/>
                    <a:pt x="8700" y="5374"/>
                  </a:cubicBezTo>
                  <a:cubicBezTo>
                    <a:pt x="9058" y="4581"/>
                    <a:pt x="9312" y="3716"/>
                    <a:pt x="9896" y="3070"/>
                  </a:cubicBezTo>
                  <a:cubicBezTo>
                    <a:pt x="10415" y="2497"/>
                    <a:pt x="11177" y="2157"/>
                    <a:pt x="11948" y="2130"/>
                  </a:cubicBezTo>
                  <a:lnTo>
                    <a:pt x="11794" y="1623"/>
                  </a:lnTo>
                  <a:lnTo>
                    <a:pt x="11683" y="1250"/>
                  </a:lnTo>
                  <a:lnTo>
                    <a:pt x="11643" y="1121"/>
                  </a:lnTo>
                  <a:cubicBezTo>
                    <a:pt x="11643" y="1121"/>
                    <a:pt x="11515" y="558"/>
                    <a:pt x="11364" y="55"/>
                  </a:cubicBezTo>
                  <a:cubicBezTo>
                    <a:pt x="11179" y="19"/>
                    <a:pt x="10997" y="1"/>
                    <a:pt x="108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907;p55">
              <a:extLst>
                <a:ext uri="{FF2B5EF4-FFF2-40B4-BE49-F238E27FC236}">
                  <a16:creationId xmlns:a16="http://schemas.microsoft.com/office/drawing/2014/main" id="{2680A22E-486A-0AF0-6420-199EE1B3B6CD}"/>
                </a:ext>
              </a:extLst>
            </p:cNvPr>
            <p:cNvSpPr/>
            <p:nvPr/>
          </p:nvSpPr>
          <p:spPr>
            <a:xfrm>
              <a:off x="4005725" y="1437850"/>
              <a:ext cx="147475" cy="479925"/>
            </a:xfrm>
            <a:custGeom>
              <a:avLst/>
              <a:gdLst/>
              <a:ahLst/>
              <a:cxnLst/>
              <a:rect l="l" t="t" r="r" b="b"/>
              <a:pathLst>
                <a:path w="5899" h="19197" extrusionOk="0">
                  <a:moveTo>
                    <a:pt x="145" y="1"/>
                  </a:moveTo>
                  <a:lnTo>
                    <a:pt x="1" y="44"/>
                  </a:lnTo>
                  <a:lnTo>
                    <a:pt x="5755" y="19196"/>
                  </a:lnTo>
                  <a:lnTo>
                    <a:pt x="5899" y="19153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8F4C39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p55"/>
          <p:cNvSpPr txBox="1">
            <a:spLocks noGrp="1"/>
          </p:cNvSpPr>
          <p:nvPr>
            <p:ph type="title"/>
          </p:nvPr>
        </p:nvSpPr>
        <p:spPr>
          <a:xfrm>
            <a:off x="523941" y="274649"/>
            <a:ext cx="8096118" cy="73012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800" dirty="0"/>
              <a:t>Menú de juegos tradicionales</a:t>
            </a:r>
          </a:p>
        </p:txBody>
      </p:sp>
      <p:grpSp>
        <p:nvGrpSpPr>
          <p:cNvPr id="1899" name="Google Shape;1899;p55"/>
          <p:cNvGrpSpPr/>
          <p:nvPr/>
        </p:nvGrpSpPr>
        <p:grpSpPr>
          <a:xfrm>
            <a:off x="6808682" y="1919144"/>
            <a:ext cx="1914020" cy="1159055"/>
            <a:chOff x="3716175" y="1436400"/>
            <a:chExt cx="794925" cy="481375"/>
          </a:xfrm>
        </p:grpSpPr>
        <p:sp>
          <p:nvSpPr>
            <p:cNvPr id="1900" name="Google Shape;1900;p55"/>
            <p:cNvSpPr/>
            <p:nvPr/>
          </p:nvSpPr>
          <p:spPr>
            <a:xfrm>
              <a:off x="4177775" y="1436400"/>
              <a:ext cx="333325" cy="345525"/>
            </a:xfrm>
            <a:custGeom>
              <a:avLst/>
              <a:gdLst/>
              <a:ahLst/>
              <a:cxnLst/>
              <a:rect l="l" t="t" r="r" b="b"/>
              <a:pathLst>
                <a:path w="13333" h="13821" extrusionOk="0">
                  <a:moveTo>
                    <a:pt x="2301" y="1"/>
                  </a:moveTo>
                  <a:cubicBezTo>
                    <a:pt x="2114" y="1"/>
                    <a:pt x="1927" y="19"/>
                    <a:pt x="1743" y="58"/>
                  </a:cubicBezTo>
                  <a:lnTo>
                    <a:pt x="1364" y="1039"/>
                  </a:lnTo>
                  <a:lnTo>
                    <a:pt x="1356" y="1058"/>
                  </a:lnTo>
                  <a:cubicBezTo>
                    <a:pt x="1381" y="1053"/>
                    <a:pt x="1407" y="1048"/>
                    <a:pt x="1431" y="1044"/>
                  </a:cubicBezTo>
                  <a:lnTo>
                    <a:pt x="1431" y="1044"/>
                  </a:lnTo>
                  <a:lnTo>
                    <a:pt x="1150" y="1973"/>
                  </a:lnTo>
                  <a:lnTo>
                    <a:pt x="1137" y="2015"/>
                  </a:lnTo>
                  <a:lnTo>
                    <a:pt x="858" y="2936"/>
                  </a:lnTo>
                  <a:lnTo>
                    <a:pt x="850" y="2967"/>
                  </a:lnTo>
                  <a:lnTo>
                    <a:pt x="569" y="3892"/>
                  </a:lnTo>
                  <a:lnTo>
                    <a:pt x="556" y="3937"/>
                  </a:lnTo>
                  <a:lnTo>
                    <a:pt x="305" y="4768"/>
                  </a:lnTo>
                  <a:lnTo>
                    <a:pt x="265" y="4898"/>
                  </a:lnTo>
                  <a:lnTo>
                    <a:pt x="154" y="5271"/>
                  </a:lnTo>
                  <a:lnTo>
                    <a:pt x="0" y="5778"/>
                  </a:lnTo>
                  <a:cubicBezTo>
                    <a:pt x="771" y="5804"/>
                    <a:pt x="1533" y="6144"/>
                    <a:pt x="2052" y="6717"/>
                  </a:cubicBezTo>
                  <a:cubicBezTo>
                    <a:pt x="2636" y="7363"/>
                    <a:pt x="2890" y="8228"/>
                    <a:pt x="3248" y="9022"/>
                  </a:cubicBezTo>
                  <a:cubicBezTo>
                    <a:pt x="3605" y="9815"/>
                    <a:pt x="4157" y="10616"/>
                    <a:pt x="4999" y="10838"/>
                  </a:cubicBezTo>
                  <a:cubicBezTo>
                    <a:pt x="5246" y="10904"/>
                    <a:pt x="5504" y="10914"/>
                    <a:pt x="5762" y="10914"/>
                  </a:cubicBezTo>
                  <a:cubicBezTo>
                    <a:pt x="5884" y="10914"/>
                    <a:pt x="6005" y="10912"/>
                    <a:pt x="6126" y="10912"/>
                  </a:cubicBezTo>
                  <a:cubicBezTo>
                    <a:pt x="6434" y="10912"/>
                    <a:pt x="6739" y="10927"/>
                    <a:pt x="7026" y="11032"/>
                  </a:cubicBezTo>
                  <a:cubicBezTo>
                    <a:pt x="7778" y="11308"/>
                    <a:pt x="8177" y="12103"/>
                    <a:pt x="8727" y="12686"/>
                  </a:cubicBezTo>
                  <a:cubicBezTo>
                    <a:pt x="9336" y="13334"/>
                    <a:pt x="10192" y="13743"/>
                    <a:pt x="11080" y="13820"/>
                  </a:cubicBezTo>
                  <a:lnTo>
                    <a:pt x="11295" y="13261"/>
                  </a:lnTo>
                  <a:lnTo>
                    <a:pt x="11419" y="12941"/>
                  </a:lnTo>
                  <a:lnTo>
                    <a:pt x="11486" y="12768"/>
                  </a:lnTo>
                  <a:lnTo>
                    <a:pt x="12183" y="10965"/>
                  </a:lnTo>
                  <a:lnTo>
                    <a:pt x="12472" y="10217"/>
                  </a:lnTo>
                  <a:lnTo>
                    <a:pt x="12731" y="9548"/>
                  </a:lnTo>
                  <a:lnTo>
                    <a:pt x="12945" y="8997"/>
                  </a:lnTo>
                  <a:lnTo>
                    <a:pt x="12946" y="8996"/>
                  </a:lnTo>
                  <a:lnTo>
                    <a:pt x="13332" y="7995"/>
                  </a:lnTo>
                  <a:cubicBezTo>
                    <a:pt x="12476" y="7905"/>
                    <a:pt x="11655" y="7502"/>
                    <a:pt x="11065" y="6875"/>
                  </a:cubicBezTo>
                  <a:cubicBezTo>
                    <a:pt x="10520" y="6294"/>
                    <a:pt x="10124" y="5504"/>
                    <a:pt x="9376" y="5230"/>
                  </a:cubicBezTo>
                  <a:cubicBezTo>
                    <a:pt x="9093" y="5125"/>
                    <a:pt x="8792" y="5110"/>
                    <a:pt x="8488" y="5110"/>
                  </a:cubicBezTo>
                  <a:cubicBezTo>
                    <a:pt x="8366" y="5110"/>
                    <a:pt x="8243" y="5113"/>
                    <a:pt x="8121" y="5113"/>
                  </a:cubicBezTo>
                  <a:cubicBezTo>
                    <a:pt x="7864" y="5113"/>
                    <a:pt x="7610" y="5102"/>
                    <a:pt x="7364" y="5037"/>
                  </a:cubicBezTo>
                  <a:cubicBezTo>
                    <a:pt x="6526" y="4817"/>
                    <a:pt x="5980" y="4019"/>
                    <a:pt x="5626" y="3230"/>
                  </a:cubicBezTo>
                  <a:cubicBezTo>
                    <a:pt x="5271" y="2441"/>
                    <a:pt x="5017" y="1579"/>
                    <a:pt x="4438" y="937"/>
                  </a:cubicBezTo>
                  <a:cubicBezTo>
                    <a:pt x="3901" y="341"/>
                    <a:pt x="3100" y="1"/>
                    <a:pt x="23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55"/>
            <p:cNvSpPr/>
            <p:nvPr/>
          </p:nvSpPr>
          <p:spPr>
            <a:xfrm>
              <a:off x="4174025" y="1495500"/>
              <a:ext cx="315325" cy="297775"/>
            </a:xfrm>
            <a:custGeom>
              <a:avLst/>
              <a:gdLst/>
              <a:ahLst/>
              <a:cxnLst/>
              <a:rect l="l" t="t" r="r" b="b"/>
              <a:pathLst>
                <a:path w="12613" h="11911" extrusionOk="0">
                  <a:moveTo>
                    <a:pt x="1733" y="0"/>
                  </a:moveTo>
                  <a:cubicBezTo>
                    <a:pt x="1540" y="0"/>
                    <a:pt x="1345" y="20"/>
                    <a:pt x="1150" y="58"/>
                  </a:cubicBezTo>
                  <a:cubicBezTo>
                    <a:pt x="975" y="543"/>
                    <a:pt x="859" y="1026"/>
                    <a:pt x="859" y="1026"/>
                  </a:cubicBezTo>
                  <a:lnTo>
                    <a:pt x="850" y="1057"/>
                  </a:lnTo>
                  <a:lnTo>
                    <a:pt x="570" y="1982"/>
                  </a:lnTo>
                  <a:lnTo>
                    <a:pt x="556" y="2027"/>
                  </a:lnTo>
                  <a:lnTo>
                    <a:pt x="306" y="2858"/>
                  </a:lnTo>
                  <a:lnTo>
                    <a:pt x="266" y="2988"/>
                  </a:lnTo>
                  <a:lnTo>
                    <a:pt x="154" y="3361"/>
                  </a:lnTo>
                  <a:lnTo>
                    <a:pt x="0" y="3867"/>
                  </a:lnTo>
                  <a:cubicBezTo>
                    <a:pt x="771" y="3894"/>
                    <a:pt x="1533" y="4234"/>
                    <a:pt x="2052" y="4807"/>
                  </a:cubicBezTo>
                  <a:cubicBezTo>
                    <a:pt x="2636" y="5453"/>
                    <a:pt x="2891" y="6318"/>
                    <a:pt x="3249" y="7112"/>
                  </a:cubicBezTo>
                  <a:cubicBezTo>
                    <a:pt x="3606" y="7905"/>
                    <a:pt x="4157" y="8706"/>
                    <a:pt x="4999" y="8928"/>
                  </a:cubicBezTo>
                  <a:cubicBezTo>
                    <a:pt x="5247" y="8994"/>
                    <a:pt x="5504" y="9004"/>
                    <a:pt x="5763" y="9004"/>
                  </a:cubicBezTo>
                  <a:cubicBezTo>
                    <a:pt x="5884" y="9004"/>
                    <a:pt x="6006" y="9002"/>
                    <a:pt x="6127" y="9002"/>
                  </a:cubicBezTo>
                  <a:cubicBezTo>
                    <a:pt x="6435" y="9002"/>
                    <a:pt x="6739" y="9017"/>
                    <a:pt x="7026" y="9122"/>
                  </a:cubicBezTo>
                  <a:cubicBezTo>
                    <a:pt x="7778" y="9397"/>
                    <a:pt x="8177" y="10193"/>
                    <a:pt x="8727" y="10775"/>
                  </a:cubicBezTo>
                  <a:cubicBezTo>
                    <a:pt x="9337" y="11424"/>
                    <a:pt x="10193" y="11833"/>
                    <a:pt x="11080" y="11910"/>
                  </a:cubicBezTo>
                  <a:lnTo>
                    <a:pt x="11295" y="11351"/>
                  </a:lnTo>
                  <a:lnTo>
                    <a:pt x="11418" y="11031"/>
                  </a:lnTo>
                  <a:lnTo>
                    <a:pt x="11485" y="10858"/>
                  </a:lnTo>
                  <a:lnTo>
                    <a:pt x="12183" y="9055"/>
                  </a:lnTo>
                  <a:lnTo>
                    <a:pt x="12183" y="9055"/>
                  </a:lnTo>
                  <a:lnTo>
                    <a:pt x="11755" y="10151"/>
                  </a:lnTo>
                  <a:lnTo>
                    <a:pt x="12013" y="9483"/>
                  </a:lnTo>
                  <a:lnTo>
                    <a:pt x="12613" y="7931"/>
                  </a:lnTo>
                  <a:cubicBezTo>
                    <a:pt x="11757" y="7840"/>
                    <a:pt x="10936" y="7437"/>
                    <a:pt x="10347" y="6809"/>
                  </a:cubicBezTo>
                  <a:cubicBezTo>
                    <a:pt x="9801" y="6230"/>
                    <a:pt x="9405" y="5439"/>
                    <a:pt x="8657" y="5164"/>
                  </a:cubicBezTo>
                  <a:cubicBezTo>
                    <a:pt x="8376" y="5061"/>
                    <a:pt x="8077" y="5046"/>
                    <a:pt x="7776" y="5046"/>
                  </a:cubicBezTo>
                  <a:cubicBezTo>
                    <a:pt x="7649" y="5046"/>
                    <a:pt x="7521" y="5048"/>
                    <a:pt x="7394" y="5048"/>
                  </a:cubicBezTo>
                  <a:cubicBezTo>
                    <a:pt x="7140" y="5048"/>
                    <a:pt x="6888" y="5038"/>
                    <a:pt x="6644" y="4973"/>
                  </a:cubicBezTo>
                  <a:cubicBezTo>
                    <a:pt x="5808" y="4753"/>
                    <a:pt x="5261" y="3955"/>
                    <a:pt x="4906" y="3166"/>
                  </a:cubicBezTo>
                  <a:cubicBezTo>
                    <a:pt x="4551" y="2377"/>
                    <a:pt x="4298" y="1516"/>
                    <a:pt x="3719" y="873"/>
                  </a:cubicBezTo>
                  <a:cubicBezTo>
                    <a:pt x="3197" y="294"/>
                    <a:pt x="2486" y="0"/>
                    <a:pt x="17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55"/>
            <p:cNvSpPr/>
            <p:nvPr/>
          </p:nvSpPr>
          <p:spPr>
            <a:xfrm>
              <a:off x="4174025" y="1538900"/>
              <a:ext cx="298700" cy="254350"/>
            </a:xfrm>
            <a:custGeom>
              <a:avLst/>
              <a:gdLst/>
              <a:ahLst/>
              <a:cxnLst/>
              <a:rect l="l" t="t" r="r" b="b"/>
              <a:pathLst>
                <a:path w="11948" h="10174" extrusionOk="0">
                  <a:moveTo>
                    <a:pt x="1128" y="1"/>
                  </a:moveTo>
                  <a:cubicBezTo>
                    <a:pt x="951" y="1"/>
                    <a:pt x="770" y="19"/>
                    <a:pt x="584" y="55"/>
                  </a:cubicBezTo>
                  <a:cubicBezTo>
                    <a:pt x="434" y="558"/>
                    <a:pt x="306" y="1121"/>
                    <a:pt x="306" y="1121"/>
                  </a:cubicBezTo>
                  <a:lnTo>
                    <a:pt x="266" y="1250"/>
                  </a:lnTo>
                  <a:lnTo>
                    <a:pt x="154" y="1623"/>
                  </a:lnTo>
                  <a:lnTo>
                    <a:pt x="0" y="2130"/>
                  </a:lnTo>
                  <a:cubicBezTo>
                    <a:pt x="771" y="2157"/>
                    <a:pt x="1533" y="2497"/>
                    <a:pt x="2052" y="3070"/>
                  </a:cubicBezTo>
                  <a:cubicBezTo>
                    <a:pt x="2636" y="3716"/>
                    <a:pt x="2891" y="4581"/>
                    <a:pt x="3249" y="5374"/>
                  </a:cubicBezTo>
                  <a:cubicBezTo>
                    <a:pt x="3606" y="6167"/>
                    <a:pt x="4157" y="6969"/>
                    <a:pt x="4999" y="7191"/>
                  </a:cubicBezTo>
                  <a:cubicBezTo>
                    <a:pt x="5246" y="7256"/>
                    <a:pt x="5503" y="7267"/>
                    <a:pt x="5761" y="7267"/>
                  </a:cubicBezTo>
                  <a:cubicBezTo>
                    <a:pt x="5884" y="7267"/>
                    <a:pt x="6008" y="7264"/>
                    <a:pt x="6131" y="7264"/>
                  </a:cubicBezTo>
                  <a:cubicBezTo>
                    <a:pt x="6437" y="7264"/>
                    <a:pt x="6740" y="7279"/>
                    <a:pt x="7026" y="7384"/>
                  </a:cubicBezTo>
                  <a:cubicBezTo>
                    <a:pt x="7778" y="7660"/>
                    <a:pt x="8177" y="8456"/>
                    <a:pt x="8727" y="9038"/>
                  </a:cubicBezTo>
                  <a:cubicBezTo>
                    <a:pt x="9337" y="9687"/>
                    <a:pt x="10193" y="10096"/>
                    <a:pt x="11080" y="10173"/>
                  </a:cubicBezTo>
                  <a:lnTo>
                    <a:pt x="11295" y="9615"/>
                  </a:lnTo>
                  <a:lnTo>
                    <a:pt x="11418" y="9295"/>
                  </a:lnTo>
                  <a:lnTo>
                    <a:pt x="11485" y="9122"/>
                  </a:lnTo>
                  <a:lnTo>
                    <a:pt x="11498" y="9107"/>
                  </a:lnTo>
                  <a:lnTo>
                    <a:pt x="11348" y="9511"/>
                  </a:lnTo>
                  <a:lnTo>
                    <a:pt x="11509" y="9093"/>
                  </a:lnTo>
                  <a:lnTo>
                    <a:pt x="11509" y="9093"/>
                  </a:lnTo>
                  <a:lnTo>
                    <a:pt x="11517" y="9084"/>
                  </a:lnTo>
                  <a:lnTo>
                    <a:pt x="11566" y="8948"/>
                  </a:lnTo>
                  <a:lnTo>
                    <a:pt x="11947" y="7958"/>
                  </a:lnTo>
                  <a:cubicBezTo>
                    <a:pt x="11091" y="7868"/>
                    <a:pt x="10270" y="7465"/>
                    <a:pt x="9681" y="6837"/>
                  </a:cubicBezTo>
                  <a:cubicBezTo>
                    <a:pt x="9136" y="6257"/>
                    <a:pt x="8739" y="5467"/>
                    <a:pt x="7992" y="5192"/>
                  </a:cubicBezTo>
                  <a:cubicBezTo>
                    <a:pt x="7710" y="5089"/>
                    <a:pt x="7412" y="5073"/>
                    <a:pt x="7110" y="5073"/>
                  </a:cubicBezTo>
                  <a:cubicBezTo>
                    <a:pt x="6983" y="5073"/>
                    <a:pt x="6856" y="5076"/>
                    <a:pt x="6728" y="5076"/>
                  </a:cubicBezTo>
                  <a:cubicBezTo>
                    <a:pt x="6475" y="5076"/>
                    <a:pt x="6222" y="5065"/>
                    <a:pt x="5979" y="5001"/>
                  </a:cubicBezTo>
                  <a:cubicBezTo>
                    <a:pt x="5143" y="4781"/>
                    <a:pt x="4596" y="3983"/>
                    <a:pt x="4241" y="3194"/>
                  </a:cubicBezTo>
                  <a:cubicBezTo>
                    <a:pt x="3886" y="2405"/>
                    <a:pt x="3632" y="1543"/>
                    <a:pt x="3054" y="901"/>
                  </a:cubicBezTo>
                  <a:cubicBezTo>
                    <a:pt x="2524" y="314"/>
                    <a:pt x="1867" y="1"/>
                    <a:pt x="11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55"/>
            <p:cNvSpPr/>
            <p:nvPr/>
          </p:nvSpPr>
          <p:spPr>
            <a:xfrm>
              <a:off x="4073900" y="1437825"/>
              <a:ext cx="147450" cy="479925"/>
            </a:xfrm>
            <a:custGeom>
              <a:avLst/>
              <a:gdLst/>
              <a:ahLst/>
              <a:cxnLst/>
              <a:rect l="l" t="t" r="r" b="b"/>
              <a:pathLst>
                <a:path w="5898" h="19197" extrusionOk="0">
                  <a:moveTo>
                    <a:pt x="5753" y="1"/>
                  </a:moveTo>
                  <a:lnTo>
                    <a:pt x="0" y="19153"/>
                  </a:lnTo>
                  <a:lnTo>
                    <a:pt x="144" y="19196"/>
                  </a:lnTo>
                  <a:lnTo>
                    <a:pt x="5897" y="44"/>
                  </a:lnTo>
                  <a:lnTo>
                    <a:pt x="5753" y="1"/>
                  </a:lnTo>
                  <a:close/>
                </a:path>
              </a:pathLst>
            </a:custGeom>
            <a:solidFill>
              <a:srgbClr val="8F4C39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55"/>
            <p:cNvSpPr/>
            <p:nvPr/>
          </p:nvSpPr>
          <p:spPr>
            <a:xfrm>
              <a:off x="3716175" y="1436400"/>
              <a:ext cx="333350" cy="345525"/>
            </a:xfrm>
            <a:custGeom>
              <a:avLst/>
              <a:gdLst/>
              <a:ahLst/>
              <a:cxnLst/>
              <a:rect l="l" t="t" r="r" b="b"/>
              <a:pathLst>
                <a:path w="13334" h="13821" extrusionOk="0">
                  <a:moveTo>
                    <a:pt x="11033" y="1"/>
                  </a:moveTo>
                  <a:cubicBezTo>
                    <a:pt x="10233" y="1"/>
                    <a:pt x="9432" y="341"/>
                    <a:pt x="8895" y="937"/>
                  </a:cubicBezTo>
                  <a:cubicBezTo>
                    <a:pt x="8316" y="1579"/>
                    <a:pt x="8062" y="2441"/>
                    <a:pt x="7707" y="3230"/>
                  </a:cubicBezTo>
                  <a:cubicBezTo>
                    <a:pt x="7353" y="4019"/>
                    <a:pt x="6806" y="4817"/>
                    <a:pt x="5969" y="5037"/>
                  </a:cubicBezTo>
                  <a:cubicBezTo>
                    <a:pt x="5724" y="5102"/>
                    <a:pt x="5469" y="5113"/>
                    <a:pt x="5213" y="5113"/>
                  </a:cubicBezTo>
                  <a:cubicBezTo>
                    <a:pt x="5090" y="5113"/>
                    <a:pt x="4967" y="5110"/>
                    <a:pt x="4845" y="5110"/>
                  </a:cubicBezTo>
                  <a:cubicBezTo>
                    <a:pt x="4541" y="5110"/>
                    <a:pt x="4240" y="5125"/>
                    <a:pt x="3957" y="5230"/>
                  </a:cubicBezTo>
                  <a:cubicBezTo>
                    <a:pt x="3209" y="5504"/>
                    <a:pt x="2813" y="6294"/>
                    <a:pt x="2267" y="6875"/>
                  </a:cubicBezTo>
                  <a:cubicBezTo>
                    <a:pt x="1678" y="7502"/>
                    <a:pt x="857" y="7905"/>
                    <a:pt x="1" y="7995"/>
                  </a:cubicBezTo>
                  <a:lnTo>
                    <a:pt x="388" y="8996"/>
                  </a:lnTo>
                  <a:lnTo>
                    <a:pt x="389" y="8997"/>
                  </a:lnTo>
                  <a:lnTo>
                    <a:pt x="601" y="9548"/>
                  </a:lnTo>
                  <a:lnTo>
                    <a:pt x="861" y="10217"/>
                  </a:lnTo>
                  <a:lnTo>
                    <a:pt x="1150" y="10965"/>
                  </a:lnTo>
                  <a:lnTo>
                    <a:pt x="1847" y="12768"/>
                  </a:lnTo>
                  <a:lnTo>
                    <a:pt x="1914" y="12941"/>
                  </a:lnTo>
                  <a:lnTo>
                    <a:pt x="2038" y="13261"/>
                  </a:lnTo>
                  <a:lnTo>
                    <a:pt x="2254" y="13820"/>
                  </a:lnTo>
                  <a:cubicBezTo>
                    <a:pt x="3141" y="13743"/>
                    <a:pt x="3997" y="13334"/>
                    <a:pt x="4607" y="12686"/>
                  </a:cubicBezTo>
                  <a:cubicBezTo>
                    <a:pt x="5156" y="12103"/>
                    <a:pt x="5556" y="11308"/>
                    <a:pt x="6308" y="11032"/>
                  </a:cubicBezTo>
                  <a:cubicBezTo>
                    <a:pt x="6595" y="10927"/>
                    <a:pt x="6899" y="10912"/>
                    <a:pt x="7207" y="10912"/>
                  </a:cubicBezTo>
                  <a:cubicBezTo>
                    <a:pt x="7328" y="10912"/>
                    <a:pt x="7450" y="10914"/>
                    <a:pt x="7571" y="10914"/>
                  </a:cubicBezTo>
                  <a:cubicBezTo>
                    <a:pt x="7830" y="10914"/>
                    <a:pt x="8087" y="10904"/>
                    <a:pt x="8335" y="10838"/>
                  </a:cubicBezTo>
                  <a:cubicBezTo>
                    <a:pt x="9176" y="10616"/>
                    <a:pt x="9728" y="9815"/>
                    <a:pt x="10085" y="9022"/>
                  </a:cubicBezTo>
                  <a:cubicBezTo>
                    <a:pt x="10443" y="8228"/>
                    <a:pt x="10698" y="7363"/>
                    <a:pt x="11282" y="6717"/>
                  </a:cubicBezTo>
                  <a:cubicBezTo>
                    <a:pt x="11800" y="6144"/>
                    <a:pt x="12563" y="5804"/>
                    <a:pt x="13333" y="5778"/>
                  </a:cubicBezTo>
                  <a:lnTo>
                    <a:pt x="13180" y="5271"/>
                  </a:lnTo>
                  <a:lnTo>
                    <a:pt x="13068" y="4898"/>
                  </a:lnTo>
                  <a:lnTo>
                    <a:pt x="13028" y="4768"/>
                  </a:lnTo>
                  <a:lnTo>
                    <a:pt x="12777" y="3937"/>
                  </a:lnTo>
                  <a:lnTo>
                    <a:pt x="12764" y="3892"/>
                  </a:lnTo>
                  <a:lnTo>
                    <a:pt x="12483" y="2967"/>
                  </a:lnTo>
                  <a:lnTo>
                    <a:pt x="12474" y="2936"/>
                  </a:lnTo>
                  <a:lnTo>
                    <a:pt x="12195" y="2015"/>
                  </a:lnTo>
                  <a:lnTo>
                    <a:pt x="12183" y="1973"/>
                  </a:lnTo>
                  <a:lnTo>
                    <a:pt x="11902" y="1044"/>
                  </a:lnTo>
                  <a:lnTo>
                    <a:pt x="11902" y="1044"/>
                  </a:lnTo>
                  <a:cubicBezTo>
                    <a:pt x="11926" y="1048"/>
                    <a:pt x="11952" y="1053"/>
                    <a:pt x="11977" y="1058"/>
                  </a:cubicBezTo>
                  <a:lnTo>
                    <a:pt x="11969" y="1039"/>
                  </a:lnTo>
                  <a:lnTo>
                    <a:pt x="11590" y="58"/>
                  </a:lnTo>
                  <a:cubicBezTo>
                    <a:pt x="11406" y="19"/>
                    <a:pt x="11220" y="1"/>
                    <a:pt x="110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55"/>
            <p:cNvSpPr/>
            <p:nvPr/>
          </p:nvSpPr>
          <p:spPr>
            <a:xfrm>
              <a:off x="3737925" y="1495500"/>
              <a:ext cx="315325" cy="297775"/>
            </a:xfrm>
            <a:custGeom>
              <a:avLst/>
              <a:gdLst/>
              <a:ahLst/>
              <a:cxnLst/>
              <a:rect l="l" t="t" r="r" b="b"/>
              <a:pathLst>
                <a:path w="12613" h="11911" extrusionOk="0">
                  <a:moveTo>
                    <a:pt x="10881" y="0"/>
                  </a:moveTo>
                  <a:cubicBezTo>
                    <a:pt x="10128" y="0"/>
                    <a:pt x="9417" y="294"/>
                    <a:pt x="8894" y="873"/>
                  </a:cubicBezTo>
                  <a:cubicBezTo>
                    <a:pt x="8316" y="1516"/>
                    <a:pt x="8061" y="2377"/>
                    <a:pt x="7707" y="3166"/>
                  </a:cubicBezTo>
                  <a:cubicBezTo>
                    <a:pt x="7352" y="3955"/>
                    <a:pt x="6805" y="4753"/>
                    <a:pt x="5969" y="4973"/>
                  </a:cubicBezTo>
                  <a:cubicBezTo>
                    <a:pt x="5726" y="5038"/>
                    <a:pt x="5473" y="5048"/>
                    <a:pt x="5220" y="5048"/>
                  </a:cubicBezTo>
                  <a:cubicBezTo>
                    <a:pt x="5092" y="5048"/>
                    <a:pt x="4965" y="5046"/>
                    <a:pt x="4838" y="5046"/>
                  </a:cubicBezTo>
                  <a:cubicBezTo>
                    <a:pt x="4536" y="5046"/>
                    <a:pt x="4238" y="5061"/>
                    <a:pt x="3956" y="5164"/>
                  </a:cubicBezTo>
                  <a:cubicBezTo>
                    <a:pt x="3209" y="5439"/>
                    <a:pt x="2812" y="6230"/>
                    <a:pt x="2267" y="6809"/>
                  </a:cubicBezTo>
                  <a:cubicBezTo>
                    <a:pt x="1678" y="7437"/>
                    <a:pt x="857" y="7840"/>
                    <a:pt x="0" y="7931"/>
                  </a:cubicBezTo>
                  <a:lnTo>
                    <a:pt x="600" y="9483"/>
                  </a:lnTo>
                  <a:lnTo>
                    <a:pt x="859" y="10151"/>
                  </a:lnTo>
                  <a:lnTo>
                    <a:pt x="431" y="9055"/>
                  </a:lnTo>
                  <a:lnTo>
                    <a:pt x="1128" y="10858"/>
                  </a:lnTo>
                  <a:lnTo>
                    <a:pt x="1195" y="11031"/>
                  </a:lnTo>
                  <a:lnTo>
                    <a:pt x="1319" y="11351"/>
                  </a:lnTo>
                  <a:lnTo>
                    <a:pt x="1533" y="11910"/>
                  </a:lnTo>
                  <a:cubicBezTo>
                    <a:pt x="2420" y="11833"/>
                    <a:pt x="3277" y="11424"/>
                    <a:pt x="3886" y="10775"/>
                  </a:cubicBezTo>
                  <a:cubicBezTo>
                    <a:pt x="4436" y="10193"/>
                    <a:pt x="4835" y="9397"/>
                    <a:pt x="5587" y="9122"/>
                  </a:cubicBezTo>
                  <a:cubicBezTo>
                    <a:pt x="5874" y="9017"/>
                    <a:pt x="6179" y="9002"/>
                    <a:pt x="6487" y="9002"/>
                  </a:cubicBezTo>
                  <a:cubicBezTo>
                    <a:pt x="6608" y="9002"/>
                    <a:pt x="6729" y="9004"/>
                    <a:pt x="6850" y="9004"/>
                  </a:cubicBezTo>
                  <a:cubicBezTo>
                    <a:pt x="7109" y="9004"/>
                    <a:pt x="7366" y="8994"/>
                    <a:pt x="7614" y="8928"/>
                  </a:cubicBezTo>
                  <a:cubicBezTo>
                    <a:pt x="8456" y="8706"/>
                    <a:pt x="9008" y="7905"/>
                    <a:pt x="9365" y="7112"/>
                  </a:cubicBezTo>
                  <a:cubicBezTo>
                    <a:pt x="9723" y="6318"/>
                    <a:pt x="9977" y="5453"/>
                    <a:pt x="10561" y="4807"/>
                  </a:cubicBezTo>
                  <a:cubicBezTo>
                    <a:pt x="11080" y="4234"/>
                    <a:pt x="11842" y="3894"/>
                    <a:pt x="12613" y="3867"/>
                  </a:cubicBezTo>
                  <a:lnTo>
                    <a:pt x="12459" y="3361"/>
                  </a:lnTo>
                  <a:lnTo>
                    <a:pt x="12348" y="2988"/>
                  </a:lnTo>
                  <a:lnTo>
                    <a:pt x="12308" y="2858"/>
                  </a:lnTo>
                  <a:lnTo>
                    <a:pt x="12057" y="2027"/>
                  </a:lnTo>
                  <a:lnTo>
                    <a:pt x="12043" y="1982"/>
                  </a:lnTo>
                  <a:lnTo>
                    <a:pt x="11763" y="1057"/>
                  </a:lnTo>
                  <a:lnTo>
                    <a:pt x="11754" y="1026"/>
                  </a:lnTo>
                  <a:cubicBezTo>
                    <a:pt x="11754" y="1026"/>
                    <a:pt x="11638" y="543"/>
                    <a:pt x="11464" y="58"/>
                  </a:cubicBezTo>
                  <a:cubicBezTo>
                    <a:pt x="11268" y="20"/>
                    <a:pt x="11073" y="0"/>
                    <a:pt x="108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55"/>
            <p:cNvSpPr/>
            <p:nvPr/>
          </p:nvSpPr>
          <p:spPr>
            <a:xfrm>
              <a:off x="3754550" y="1538900"/>
              <a:ext cx="298700" cy="254350"/>
            </a:xfrm>
            <a:custGeom>
              <a:avLst/>
              <a:gdLst/>
              <a:ahLst/>
              <a:cxnLst/>
              <a:rect l="l" t="t" r="r" b="b"/>
              <a:pathLst>
                <a:path w="11948" h="10174" extrusionOk="0">
                  <a:moveTo>
                    <a:pt x="10820" y="1"/>
                  </a:moveTo>
                  <a:cubicBezTo>
                    <a:pt x="10082" y="1"/>
                    <a:pt x="9424" y="314"/>
                    <a:pt x="8895" y="901"/>
                  </a:cubicBezTo>
                  <a:cubicBezTo>
                    <a:pt x="8316" y="1543"/>
                    <a:pt x="8062" y="2405"/>
                    <a:pt x="7707" y="3194"/>
                  </a:cubicBezTo>
                  <a:cubicBezTo>
                    <a:pt x="7352" y="3983"/>
                    <a:pt x="6806" y="4781"/>
                    <a:pt x="5969" y="5001"/>
                  </a:cubicBezTo>
                  <a:cubicBezTo>
                    <a:pt x="5726" y="5065"/>
                    <a:pt x="5474" y="5076"/>
                    <a:pt x="5220" y="5076"/>
                  </a:cubicBezTo>
                  <a:cubicBezTo>
                    <a:pt x="5093" y="5076"/>
                    <a:pt x="4965" y="5073"/>
                    <a:pt x="4838" y="5073"/>
                  </a:cubicBezTo>
                  <a:cubicBezTo>
                    <a:pt x="4536" y="5073"/>
                    <a:pt x="4238" y="5089"/>
                    <a:pt x="3957" y="5192"/>
                  </a:cubicBezTo>
                  <a:cubicBezTo>
                    <a:pt x="3209" y="5467"/>
                    <a:pt x="2813" y="6257"/>
                    <a:pt x="2267" y="6837"/>
                  </a:cubicBezTo>
                  <a:cubicBezTo>
                    <a:pt x="1678" y="7465"/>
                    <a:pt x="857" y="7868"/>
                    <a:pt x="1" y="7958"/>
                  </a:cubicBezTo>
                  <a:lnTo>
                    <a:pt x="383" y="8948"/>
                  </a:lnTo>
                  <a:lnTo>
                    <a:pt x="431" y="9084"/>
                  </a:lnTo>
                  <a:lnTo>
                    <a:pt x="439" y="9093"/>
                  </a:lnTo>
                  <a:lnTo>
                    <a:pt x="600" y="9511"/>
                  </a:lnTo>
                  <a:lnTo>
                    <a:pt x="450" y="9107"/>
                  </a:lnTo>
                  <a:lnTo>
                    <a:pt x="463" y="9122"/>
                  </a:lnTo>
                  <a:lnTo>
                    <a:pt x="530" y="9295"/>
                  </a:lnTo>
                  <a:lnTo>
                    <a:pt x="654" y="9615"/>
                  </a:lnTo>
                  <a:lnTo>
                    <a:pt x="868" y="10173"/>
                  </a:lnTo>
                  <a:cubicBezTo>
                    <a:pt x="1755" y="10096"/>
                    <a:pt x="2612" y="9687"/>
                    <a:pt x="3221" y="9038"/>
                  </a:cubicBezTo>
                  <a:cubicBezTo>
                    <a:pt x="3771" y="8456"/>
                    <a:pt x="4170" y="7660"/>
                    <a:pt x="4922" y="7384"/>
                  </a:cubicBezTo>
                  <a:cubicBezTo>
                    <a:pt x="5208" y="7279"/>
                    <a:pt x="5511" y="7264"/>
                    <a:pt x="5817" y="7264"/>
                  </a:cubicBezTo>
                  <a:cubicBezTo>
                    <a:pt x="5940" y="7264"/>
                    <a:pt x="6064" y="7267"/>
                    <a:pt x="6187" y="7267"/>
                  </a:cubicBezTo>
                  <a:cubicBezTo>
                    <a:pt x="6445" y="7267"/>
                    <a:pt x="6702" y="7256"/>
                    <a:pt x="6949" y="7191"/>
                  </a:cubicBezTo>
                  <a:cubicBezTo>
                    <a:pt x="7791" y="6969"/>
                    <a:pt x="8343" y="6167"/>
                    <a:pt x="8700" y="5374"/>
                  </a:cubicBezTo>
                  <a:cubicBezTo>
                    <a:pt x="9058" y="4581"/>
                    <a:pt x="9312" y="3716"/>
                    <a:pt x="9896" y="3070"/>
                  </a:cubicBezTo>
                  <a:cubicBezTo>
                    <a:pt x="10415" y="2497"/>
                    <a:pt x="11177" y="2157"/>
                    <a:pt x="11948" y="2130"/>
                  </a:cubicBezTo>
                  <a:lnTo>
                    <a:pt x="11794" y="1623"/>
                  </a:lnTo>
                  <a:lnTo>
                    <a:pt x="11683" y="1250"/>
                  </a:lnTo>
                  <a:lnTo>
                    <a:pt x="11643" y="1121"/>
                  </a:lnTo>
                  <a:cubicBezTo>
                    <a:pt x="11643" y="1121"/>
                    <a:pt x="11515" y="558"/>
                    <a:pt x="11364" y="55"/>
                  </a:cubicBezTo>
                  <a:cubicBezTo>
                    <a:pt x="11179" y="19"/>
                    <a:pt x="10997" y="1"/>
                    <a:pt x="108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55"/>
            <p:cNvSpPr/>
            <p:nvPr/>
          </p:nvSpPr>
          <p:spPr>
            <a:xfrm>
              <a:off x="4005725" y="1437850"/>
              <a:ext cx="147475" cy="479925"/>
            </a:xfrm>
            <a:custGeom>
              <a:avLst/>
              <a:gdLst/>
              <a:ahLst/>
              <a:cxnLst/>
              <a:rect l="l" t="t" r="r" b="b"/>
              <a:pathLst>
                <a:path w="5899" h="19197" extrusionOk="0">
                  <a:moveTo>
                    <a:pt x="145" y="1"/>
                  </a:moveTo>
                  <a:lnTo>
                    <a:pt x="1" y="44"/>
                  </a:lnTo>
                  <a:lnTo>
                    <a:pt x="5755" y="19196"/>
                  </a:lnTo>
                  <a:lnTo>
                    <a:pt x="5899" y="19153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8F4C39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10" name="Google Shape;1910;p55"/>
          <p:cNvSpPr/>
          <p:nvPr/>
        </p:nvSpPr>
        <p:spPr>
          <a:xfrm>
            <a:off x="3229625" y="2915175"/>
            <a:ext cx="1132380" cy="481356"/>
          </a:xfrm>
          <a:prstGeom prst="clou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1" name="Google Shape;1911;p55"/>
          <p:cNvSpPr/>
          <p:nvPr/>
        </p:nvSpPr>
        <p:spPr>
          <a:xfrm>
            <a:off x="472725" y="3113310"/>
            <a:ext cx="1132380" cy="481356"/>
          </a:xfrm>
          <a:prstGeom prst="clou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2" name="Google Shape;1912;p55"/>
          <p:cNvSpPr/>
          <p:nvPr/>
        </p:nvSpPr>
        <p:spPr>
          <a:xfrm>
            <a:off x="7317750" y="983900"/>
            <a:ext cx="603828" cy="256608"/>
          </a:xfrm>
          <a:prstGeom prst="clou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3" name="Google Shape;1913;p55"/>
          <p:cNvSpPr/>
          <p:nvPr/>
        </p:nvSpPr>
        <p:spPr>
          <a:xfrm>
            <a:off x="7376775" y="4356325"/>
            <a:ext cx="603828" cy="256608"/>
          </a:xfrm>
          <a:prstGeom prst="clou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14" name="Google Shape;1914;p55"/>
          <p:cNvGrpSpPr/>
          <p:nvPr/>
        </p:nvGrpSpPr>
        <p:grpSpPr>
          <a:xfrm>
            <a:off x="3189596" y="2248025"/>
            <a:ext cx="1858283" cy="1334300"/>
            <a:chOff x="5210444" y="519351"/>
            <a:chExt cx="1858283" cy="1334300"/>
          </a:xfrm>
        </p:grpSpPr>
        <p:sp>
          <p:nvSpPr>
            <p:cNvPr id="1915" name="Google Shape;1915;p55"/>
            <p:cNvSpPr/>
            <p:nvPr/>
          </p:nvSpPr>
          <p:spPr>
            <a:xfrm rot="-650891">
              <a:off x="5231705" y="822069"/>
              <a:ext cx="788897" cy="300836"/>
            </a:xfrm>
            <a:custGeom>
              <a:avLst/>
              <a:gdLst/>
              <a:ahLst/>
              <a:cxnLst/>
              <a:rect l="l" t="t" r="r" b="b"/>
              <a:pathLst>
                <a:path w="7859" h="2997" extrusionOk="0">
                  <a:moveTo>
                    <a:pt x="2893" y="1"/>
                  </a:moveTo>
                  <a:cubicBezTo>
                    <a:pt x="2666" y="1"/>
                    <a:pt x="2438" y="62"/>
                    <a:pt x="2225" y="141"/>
                  </a:cubicBezTo>
                  <a:cubicBezTo>
                    <a:pt x="2053" y="204"/>
                    <a:pt x="1885" y="283"/>
                    <a:pt x="1718" y="362"/>
                  </a:cubicBezTo>
                  <a:cubicBezTo>
                    <a:pt x="1538" y="449"/>
                    <a:pt x="1358" y="534"/>
                    <a:pt x="1178" y="619"/>
                  </a:cubicBezTo>
                  <a:cubicBezTo>
                    <a:pt x="1014" y="697"/>
                    <a:pt x="851" y="783"/>
                    <a:pt x="672" y="825"/>
                  </a:cubicBezTo>
                  <a:cubicBezTo>
                    <a:pt x="609" y="839"/>
                    <a:pt x="545" y="847"/>
                    <a:pt x="482" y="847"/>
                  </a:cubicBezTo>
                  <a:cubicBezTo>
                    <a:pt x="400" y="847"/>
                    <a:pt x="318" y="834"/>
                    <a:pt x="239" y="807"/>
                  </a:cubicBezTo>
                  <a:cubicBezTo>
                    <a:pt x="170" y="784"/>
                    <a:pt x="105" y="752"/>
                    <a:pt x="44" y="712"/>
                  </a:cubicBezTo>
                  <a:lnTo>
                    <a:pt x="1" y="2486"/>
                  </a:lnTo>
                  <a:cubicBezTo>
                    <a:pt x="42" y="2514"/>
                    <a:pt x="86" y="2540"/>
                    <a:pt x="131" y="2561"/>
                  </a:cubicBezTo>
                  <a:cubicBezTo>
                    <a:pt x="226" y="2603"/>
                    <a:pt x="326" y="2625"/>
                    <a:pt x="428" y="2625"/>
                  </a:cubicBezTo>
                  <a:cubicBezTo>
                    <a:pt x="470" y="2625"/>
                    <a:pt x="511" y="2622"/>
                    <a:pt x="553" y="2614"/>
                  </a:cubicBezTo>
                  <a:cubicBezTo>
                    <a:pt x="734" y="2580"/>
                    <a:pt x="900" y="2493"/>
                    <a:pt x="1065" y="2413"/>
                  </a:cubicBezTo>
                  <a:cubicBezTo>
                    <a:pt x="1406" y="2248"/>
                    <a:pt x="1744" y="2070"/>
                    <a:pt x="2097" y="1931"/>
                  </a:cubicBezTo>
                  <a:cubicBezTo>
                    <a:pt x="2335" y="1839"/>
                    <a:pt x="2590" y="1767"/>
                    <a:pt x="2846" y="1767"/>
                  </a:cubicBezTo>
                  <a:cubicBezTo>
                    <a:pt x="2936" y="1767"/>
                    <a:pt x="3027" y="1776"/>
                    <a:pt x="3117" y="1796"/>
                  </a:cubicBezTo>
                  <a:cubicBezTo>
                    <a:pt x="3451" y="1873"/>
                    <a:pt x="3708" y="2107"/>
                    <a:pt x="3932" y="2353"/>
                  </a:cubicBezTo>
                  <a:cubicBezTo>
                    <a:pt x="4039" y="2471"/>
                    <a:pt x="4144" y="2596"/>
                    <a:pt x="4278" y="2682"/>
                  </a:cubicBezTo>
                  <a:cubicBezTo>
                    <a:pt x="4379" y="2748"/>
                    <a:pt x="4492" y="2778"/>
                    <a:pt x="4608" y="2778"/>
                  </a:cubicBezTo>
                  <a:cubicBezTo>
                    <a:pt x="4659" y="2778"/>
                    <a:pt x="4709" y="2773"/>
                    <a:pt x="4760" y="2762"/>
                  </a:cubicBezTo>
                  <a:cubicBezTo>
                    <a:pt x="5102" y="2689"/>
                    <a:pt x="5381" y="2451"/>
                    <a:pt x="5726" y="2383"/>
                  </a:cubicBezTo>
                  <a:cubicBezTo>
                    <a:pt x="5784" y="2371"/>
                    <a:pt x="5843" y="2365"/>
                    <a:pt x="5902" y="2365"/>
                  </a:cubicBezTo>
                  <a:cubicBezTo>
                    <a:pt x="6002" y="2365"/>
                    <a:pt x="6101" y="2384"/>
                    <a:pt x="6192" y="2431"/>
                  </a:cubicBezTo>
                  <a:cubicBezTo>
                    <a:pt x="6328" y="2502"/>
                    <a:pt x="6416" y="2628"/>
                    <a:pt x="6531" y="2724"/>
                  </a:cubicBezTo>
                  <a:cubicBezTo>
                    <a:pt x="6639" y="2811"/>
                    <a:pt x="6760" y="2835"/>
                    <a:pt x="6886" y="2835"/>
                  </a:cubicBezTo>
                  <a:cubicBezTo>
                    <a:pt x="7030" y="2835"/>
                    <a:pt x="7181" y="2804"/>
                    <a:pt x="7326" y="2804"/>
                  </a:cubicBezTo>
                  <a:cubicBezTo>
                    <a:pt x="7378" y="2804"/>
                    <a:pt x="7429" y="2808"/>
                    <a:pt x="7478" y="2819"/>
                  </a:cubicBezTo>
                  <a:cubicBezTo>
                    <a:pt x="7607" y="2846"/>
                    <a:pt x="7717" y="2911"/>
                    <a:pt x="7811" y="2997"/>
                  </a:cubicBezTo>
                  <a:lnTo>
                    <a:pt x="7858" y="1265"/>
                  </a:lnTo>
                  <a:cubicBezTo>
                    <a:pt x="7791" y="1192"/>
                    <a:pt x="7714" y="1130"/>
                    <a:pt x="7618" y="1088"/>
                  </a:cubicBezTo>
                  <a:cubicBezTo>
                    <a:pt x="7534" y="1051"/>
                    <a:pt x="7448" y="1040"/>
                    <a:pt x="7361" y="1040"/>
                  </a:cubicBezTo>
                  <a:cubicBezTo>
                    <a:pt x="7214" y="1040"/>
                    <a:pt x="7064" y="1072"/>
                    <a:pt x="6918" y="1072"/>
                  </a:cubicBezTo>
                  <a:cubicBezTo>
                    <a:pt x="6833" y="1072"/>
                    <a:pt x="6748" y="1061"/>
                    <a:pt x="6667" y="1027"/>
                  </a:cubicBezTo>
                  <a:cubicBezTo>
                    <a:pt x="6523" y="966"/>
                    <a:pt x="6431" y="843"/>
                    <a:pt x="6319" y="742"/>
                  </a:cubicBezTo>
                  <a:cubicBezTo>
                    <a:pt x="6213" y="646"/>
                    <a:pt x="6085" y="601"/>
                    <a:pt x="5947" y="601"/>
                  </a:cubicBezTo>
                  <a:cubicBezTo>
                    <a:pt x="5924" y="601"/>
                    <a:pt x="5900" y="602"/>
                    <a:pt x="5876" y="605"/>
                  </a:cubicBezTo>
                  <a:cubicBezTo>
                    <a:pt x="5522" y="644"/>
                    <a:pt x="5236" y="886"/>
                    <a:pt x="4900" y="980"/>
                  </a:cubicBezTo>
                  <a:cubicBezTo>
                    <a:pt x="4819" y="1003"/>
                    <a:pt x="4736" y="1016"/>
                    <a:pt x="4653" y="1016"/>
                  </a:cubicBezTo>
                  <a:cubicBezTo>
                    <a:pt x="4568" y="1016"/>
                    <a:pt x="4483" y="1002"/>
                    <a:pt x="4402" y="969"/>
                  </a:cubicBezTo>
                  <a:cubicBezTo>
                    <a:pt x="4257" y="908"/>
                    <a:pt x="4138" y="801"/>
                    <a:pt x="4031" y="687"/>
                  </a:cubicBezTo>
                  <a:cubicBezTo>
                    <a:pt x="3804" y="446"/>
                    <a:pt x="3585" y="180"/>
                    <a:pt x="3265" y="63"/>
                  </a:cubicBezTo>
                  <a:cubicBezTo>
                    <a:pt x="3143" y="19"/>
                    <a:pt x="3018" y="1"/>
                    <a:pt x="28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55"/>
            <p:cNvSpPr/>
            <p:nvPr/>
          </p:nvSpPr>
          <p:spPr>
            <a:xfrm rot="-650891">
              <a:off x="5256582" y="982635"/>
              <a:ext cx="789098" cy="276644"/>
            </a:xfrm>
            <a:custGeom>
              <a:avLst/>
              <a:gdLst/>
              <a:ahLst/>
              <a:cxnLst/>
              <a:rect l="l" t="t" r="r" b="b"/>
              <a:pathLst>
                <a:path w="7861" h="2756" extrusionOk="0">
                  <a:moveTo>
                    <a:pt x="2890" y="0"/>
                  </a:moveTo>
                  <a:cubicBezTo>
                    <a:pt x="2663" y="0"/>
                    <a:pt x="2436" y="55"/>
                    <a:pt x="2225" y="126"/>
                  </a:cubicBezTo>
                  <a:cubicBezTo>
                    <a:pt x="2053" y="185"/>
                    <a:pt x="1887" y="257"/>
                    <a:pt x="1719" y="329"/>
                  </a:cubicBezTo>
                  <a:cubicBezTo>
                    <a:pt x="1541" y="407"/>
                    <a:pt x="1360" y="485"/>
                    <a:pt x="1181" y="562"/>
                  </a:cubicBezTo>
                  <a:cubicBezTo>
                    <a:pt x="1017" y="633"/>
                    <a:pt x="853" y="712"/>
                    <a:pt x="676" y="749"/>
                  </a:cubicBezTo>
                  <a:cubicBezTo>
                    <a:pt x="613" y="762"/>
                    <a:pt x="550" y="769"/>
                    <a:pt x="488" y="769"/>
                  </a:cubicBezTo>
                  <a:cubicBezTo>
                    <a:pt x="405" y="769"/>
                    <a:pt x="322" y="757"/>
                    <a:pt x="242" y="732"/>
                  </a:cubicBezTo>
                  <a:cubicBezTo>
                    <a:pt x="172" y="711"/>
                    <a:pt x="108" y="681"/>
                    <a:pt x="47" y="645"/>
                  </a:cubicBezTo>
                  <a:lnTo>
                    <a:pt x="1" y="2268"/>
                  </a:lnTo>
                  <a:cubicBezTo>
                    <a:pt x="43" y="2295"/>
                    <a:pt x="88" y="2318"/>
                    <a:pt x="133" y="2337"/>
                  </a:cubicBezTo>
                  <a:cubicBezTo>
                    <a:pt x="227" y="2376"/>
                    <a:pt x="329" y="2396"/>
                    <a:pt x="431" y="2396"/>
                  </a:cubicBezTo>
                  <a:cubicBezTo>
                    <a:pt x="472" y="2396"/>
                    <a:pt x="513" y="2393"/>
                    <a:pt x="554" y="2387"/>
                  </a:cubicBezTo>
                  <a:cubicBezTo>
                    <a:pt x="736" y="2357"/>
                    <a:pt x="902" y="2275"/>
                    <a:pt x="1067" y="2203"/>
                  </a:cubicBezTo>
                  <a:cubicBezTo>
                    <a:pt x="1408" y="2054"/>
                    <a:pt x="1745" y="1892"/>
                    <a:pt x="2098" y="1766"/>
                  </a:cubicBezTo>
                  <a:cubicBezTo>
                    <a:pt x="2333" y="1683"/>
                    <a:pt x="2587" y="1617"/>
                    <a:pt x="2841" y="1617"/>
                  </a:cubicBezTo>
                  <a:cubicBezTo>
                    <a:pt x="2934" y="1617"/>
                    <a:pt x="3026" y="1626"/>
                    <a:pt x="3117" y="1645"/>
                  </a:cubicBezTo>
                  <a:cubicBezTo>
                    <a:pt x="3451" y="1714"/>
                    <a:pt x="3709" y="1931"/>
                    <a:pt x="3934" y="2157"/>
                  </a:cubicBezTo>
                  <a:cubicBezTo>
                    <a:pt x="4040" y="2265"/>
                    <a:pt x="4147" y="2379"/>
                    <a:pt x="4281" y="2459"/>
                  </a:cubicBezTo>
                  <a:cubicBezTo>
                    <a:pt x="4383" y="2519"/>
                    <a:pt x="4497" y="2548"/>
                    <a:pt x="4615" y="2548"/>
                  </a:cubicBezTo>
                  <a:cubicBezTo>
                    <a:pt x="4664" y="2548"/>
                    <a:pt x="4713" y="2543"/>
                    <a:pt x="4762" y="2533"/>
                  </a:cubicBezTo>
                  <a:cubicBezTo>
                    <a:pt x="5105" y="2467"/>
                    <a:pt x="5383" y="2251"/>
                    <a:pt x="5727" y="2189"/>
                  </a:cubicBezTo>
                  <a:cubicBezTo>
                    <a:pt x="5784" y="2179"/>
                    <a:pt x="5842" y="2173"/>
                    <a:pt x="5900" y="2173"/>
                  </a:cubicBezTo>
                  <a:cubicBezTo>
                    <a:pt x="6002" y="2173"/>
                    <a:pt x="6102" y="2191"/>
                    <a:pt x="6194" y="2234"/>
                  </a:cubicBezTo>
                  <a:cubicBezTo>
                    <a:pt x="6330" y="2299"/>
                    <a:pt x="6418" y="2415"/>
                    <a:pt x="6535" y="2502"/>
                  </a:cubicBezTo>
                  <a:cubicBezTo>
                    <a:pt x="6643" y="2584"/>
                    <a:pt x="6765" y="2605"/>
                    <a:pt x="6892" y="2605"/>
                  </a:cubicBezTo>
                  <a:cubicBezTo>
                    <a:pt x="7035" y="2605"/>
                    <a:pt x="7185" y="2578"/>
                    <a:pt x="7329" y="2578"/>
                  </a:cubicBezTo>
                  <a:cubicBezTo>
                    <a:pt x="7381" y="2578"/>
                    <a:pt x="7432" y="2581"/>
                    <a:pt x="7482" y="2591"/>
                  </a:cubicBezTo>
                  <a:cubicBezTo>
                    <a:pt x="7612" y="2616"/>
                    <a:pt x="7722" y="2677"/>
                    <a:pt x="7816" y="2755"/>
                  </a:cubicBezTo>
                  <a:lnTo>
                    <a:pt x="7860" y="1171"/>
                  </a:lnTo>
                  <a:cubicBezTo>
                    <a:pt x="7793" y="1104"/>
                    <a:pt x="7716" y="1046"/>
                    <a:pt x="7619" y="1007"/>
                  </a:cubicBezTo>
                  <a:cubicBezTo>
                    <a:pt x="7534" y="973"/>
                    <a:pt x="7447" y="962"/>
                    <a:pt x="7359" y="962"/>
                  </a:cubicBezTo>
                  <a:cubicBezTo>
                    <a:pt x="7214" y="962"/>
                    <a:pt x="7065" y="991"/>
                    <a:pt x="6920" y="991"/>
                  </a:cubicBezTo>
                  <a:cubicBezTo>
                    <a:pt x="6834" y="991"/>
                    <a:pt x="6750" y="981"/>
                    <a:pt x="6668" y="949"/>
                  </a:cubicBezTo>
                  <a:cubicBezTo>
                    <a:pt x="6524" y="893"/>
                    <a:pt x="6430" y="780"/>
                    <a:pt x="6318" y="687"/>
                  </a:cubicBezTo>
                  <a:cubicBezTo>
                    <a:pt x="6213" y="599"/>
                    <a:pt x="6086" y="557"/>
                    <a:pt x="5949" y="557"/>
                  </a:cubicBezTo>
                  <a:cubicBezTo>
                    <a:pt x="5925" y="557"/>
                    <a:pt x="5900" y="558"/>
                    <a:pt x="5875" y="561"/>
                  </a:cubicBezTo>
                  <a:cubicBezTo>
                    <a:pt x="5521" y="594"/>
                    <a:pt x="5236" y="815"/>
                    <a:pt x="4900" y="901"/>
                  </a:cubicBezTo>
                  <a:cubicBezTo>
                    <a:pt x="4820" y="922"/>
                    <a:pt x="4738" y="934"/>
                    <a:pt x="4656" y="934"/>
                  </a:cubicBezTo>
                  <a:cubicBezTo>
                    <a:pt x="4570" y="934"/>
                    <a:pt x="4484" y="920"/>
                    <a:pt x="4403" y="889"/>
                  </a:cubicBezTo>
                  <a:cubicBezTo>
                    <a:pt x="4257" y="834"/>
                    <a:pt x="4138" y="736"/>
                    <a:pt x="4032" y="631"/>
                  </a:cubicBezTo>
                  <a:cubicBezTo>
                    <a:pt x="3803" y="409"/>
                    <a:pt x="3585" y="165"/>
                    <a:pt x="3264" y="58"/>
                  </a:cubicBezTo>
                  <a:cubicBezTo>
                    <a:pt x="3141" y="17"/>
                    <a:pt x="3015" y="0"/>
                    <a:pt x="28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55"/>
            <p:cNvSpPr/>
            <p:nvPr/>
          </p:nvSpPr>
          <p:spPr>
            <a:xfrm rot="-650891">
              <a:off x="5276038" y="1116360"/>
              <a:ext cx="788295" cy="244322"/>
            </a:xfrm>
            <a:custGeom>
              <a:avLst/>
              <a:gdLst/>
              <a:ahLst/>
              <a:cxnLst/>
              <a:rect l="l" t="t" r="r" b="b"/>
              <a:pathLst>
                <a:path w="7853" h="2434" extrusionOk="0">
                  <a:moveTo>
                    <a:pt x="2872" y="0"/>
                  </a:moveTo>
                  <a:cubicBezTo>
                    <a:pt x="2648" y="0"/>
                    <a:pt x="2423" y="47"/>
                    <a:pt x="2214" y="108"/>
                  </a:cubicBezTo>
                  <a:cubicBezTo>
                    <a:pt x="2041" y="160"/>
                    <a:pt x="1875" y="222"/>
                    <a:pt x="1708" y="285"/>
                  </a:cubicBezTo>
                  <a:cubicBezTo>
                    <a:pt x="1530" y="353"/>
                    <a:pt x="1349" y="422"/>
                    <a:pt x="1170" y="489"/>
                  </a:cubicBezTo>
                  <a:cubicBezTo>
                    <a:pt x="1006" y="551"/>
                    <a:pt x="842" y="619"/>
                    <a:pt x="665" y="651"/>
                  </a:cubicBezTo>
                  <a:cubicBezTo>
                    <a:pt x="604" y="663"/>
                    <a:pt x="541" y="669"/>
                    <a:pt x="479" y="669"/>
                  </a:cubicBezTo>
                  <a:cubicBezTo>
                    <a:pt x="396" y="669"/>
                    <a:pt x="312" y="658"/>
                    <a:pt x="232" y="635"/>
                  </a:cubicBezTo>
                  <a:cubicBezTo>
                    <a:pt x="164" y="616"/>
                    <a:pt x="98" y="590"/>
                    <a:pt x="37" y="558"/>
                  </a:cubicBezTo>
                  <a:lnTo>
                    <a:pt x="1" y="1977"/>
                  </a:lnTo>
                  <a:cubicBezTo>
                    <a:pt x="44" y="2001"/>
                    <a:pt x="87" y="2022"/>
                    <a:pt x="133" y="2038"/>
                  </a:cubicBezTo>
                  <a:cubicBezTo>
                    <a:pt x="229" y="2074"/>
                    <a:pt x="330" y="2092"/>
                    <a:pt x="433" y="2092"/>
                  </a:cubicBezTo>
                  <a:cubicBezTo>
                    <a:pt x="474" y="2092"/>
                    <a:pt x="514" y="2090"/>
                    <a:pt x="555" y="2084"/>
                  </a:cubicBezTo>
                  <a:cubicBezTo>
                    <a:pt x="736" y="2058"/>
                    <a:pt x="902" y="1988"/>
                    <a:pt x="1067" y="1925"/>
                  </a:cubicBezTo>
                  <a:cubicBezTo>
                    <a:pt x="1406" y="1795"/>
                    <a:pt x="1743" y="1653"/>
                    <a:pt x="2095" y="1544"/>
                  </a:cubicBezTo>
                  <a:cubicBezTo>
                    <a:pt x="2330" y="1472"/>
                    <a:pt x="2581" y="1416"/>
                    <a:pt x="2834" y="1416"/>
                  </a:cubicBezTo>
                  <a:cubicBezTo>
                    <a:pt x="2927" y="1416"/>
                    <a:pt x="3022" y="1423"/>
                    <a:pt x="3115" y="1441"/>
                  </a:cubicBezTo>
                  <a:cubicBezTo>
                    <a:pt x="3449" y="1505"/>
                    <a:pt x="3707" y="1696"/>
                    <a:pt x="3933" y="1894"/>
                  </a:cubicBezTo>
                  <a:cubicBezTo>
                    <a:pt x="4039" y="1988"/>
                    <a:pt x="4145" y="2089"/>
                    <a:pt x="4280" y="2160"/>
                  </a:cubicBezTo>
                  <a:cubicBezTo>
                    <a:pt x="4384" y="2214"/>
                    <a:pt x="4499" y="2239"/>
                    <a:pt x="4618" y="2239"/>
                  </a:cubicBezTo>
                  <a:cubicBezTo>
                    <a:pt x="4665" y="2239"/>
                    <a:pt x="4713" y="2235"/>
                    <a:pt x="4761" y="2227"/>
                  </a:cubicBezTo>
                  <a:cubicBezTo>
                    <a:pt x="5104" y="2170"/>
                    <a:pt x="5382" y="1981"/>
                    <a:pt x="5725" y="1928"/>
                  </a:cubicBezTo>
                  <a:cubicBezTo>
                    <a:pt x="5781" y="1919"/>
                    <a:pt x="5839" y="1914"/>
                    <a:pt x="5896" y="1914"/>
                  </a:cubicBezTo>
                  <a:cubicBezTo>
                    <a:pt x="5997" y="1914"/>
                    <a:pt x="6098" y="1930"/>
                    <a:pt x="6192" y="1969"/>
                  </a:cubicBezTo>
                  <a:cubicBezTo>
                    <a:pt x="6327" y="2027"/>
                    <a:pt x="6416" y="2129"/>
                    <a:pt x="6533" y="2206"/>
                  </a:cubicBezTo>
                  <a:cubicBezTo>
                    <a:pt x="6642" y="2279"/>
                    <a:pt x="6765" y="2297"/>
                    <a:pt x="6893" y="2297"/>
                  </a:cubicBezTo>
                  <a:cubicBezTo>
                    <a:pt x="7034" y="2297"/>
                    <a:pt x="7180" y="2275"/>
                    <a:pt x="7322" y="2275"/>
                  </a:cubicBezTo>
                  <a:cubicBezTo>
                    <a:pt x="7375" y="2275"/>
                    <a:pt x="7428" y="2278"/>
                    <a:pt x="7479" y="2287"/>
                  </a:cubicBezTo>
                  <a:cubicBezTo>
                    <a:pt x="7608" y="2311"/>
                    <a:pt x="7719" y="2363"/>
                    <a:pt x="7814" y="2433"/>
                  </a:cubicBezTo>
                  <a:lnTo>
                    <a:pt x="7853" y="1042"/>
                  </a:lnTo>
                  <a:cubicBezTo>
                    <a:pt x="7784" y="982"/>
                    <a:pt x="7706" y="933"/>
                    <a:pt x="7610" y="897"/>
                  </a:cubicBezTo>
                  <a:cubicBezTo>
                    <a:pt x="7524" y="867"/>
                    <a:pt x="7436" y="858"/>
                    <a:pt x="7347" y="858"/>
                  </a:cubicBezTo>
                  <a:cubicBezTo>
                    <a:pt x="7205" y="858"/>
                    <a:pt x="7060" y="881"/>
                    <a:pt x="6919" y="881"/>
                  </a:cubicBezTo>
                  <a:cubicBezTo>
                    <a:pt x="6830" y="881"/>
                    <a:pt x="6743" y="872"/>
                    <a:pt x="6658" y="843"/>
                  </a:cubicBezTo>
                  <a:cubicBezTo>
                    <a:pt x="6515" y="794"/>
                    <a:pt x="6421" y="695"/>
                    <a:pt x="6309" y="613"/>
                  </a:cubicBezTo>
                  <a:cubicBezTo>
                    <a:pt x="6202" y="535"/>
                    <a:pt x="6073" y="497"/>
                    <a:pt x="5935" y="497"/>
                  </a:cubicBezTo>
                  <a:cubicBezTo>
                    <a:pt x="5912" y="497"/>
                    <a:pt x="5889" y="498"/>
                    <a:pt x="5865" y="500"/>
                  </a:cubicBezTo>
                  <a:cubicBezTo>
                    <a:pt x="5512" y="530"/>
                    <a:pt x="5228" y="722"/>
                    <a:pt x="4890" y="796"/>
                  </a:cubicBezTo>
                  <a:cubicBezTo>
                    <a:pt x="4812" y="814"/>
                    <a:pt x="4731" y="824"/>
                    <a:pt x="4650" y="824"/>
                  </a:cubicBezTo>
                  <a:cubicBezTo>
                    <a:pt x="4563" y="824"/>
                    <a:pt x="4476" y="812"/>
                    <a:pt x="4394" y="785"/>
                  </a:cubicBezTo>
                  <a:cubicBezTo>
                    <a:pt x="4249" y="737"/>
                    <a:pt x="4130" y="649"/>
                    <a:pt x="4022" y="557"/>
                  </a:cubicBezTo>
                  <a:cubicBezTo>
                    <a:pt x="3794" y="362"/>
                    <a:pt x="3574" y="147"/>
                    <a:pt x="3252" y="52"/>
                  </a:cubicBezTo>
                  <a:cubicBezTo>
                    <a:pt x="3128" y="15"/>
                    <a:pt x="3000" y="0"/>
                    <a:pt x="2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55"/>
            <p:cNvSpPr/>
            <p:nvPr/>
          </p:nvSpPr>
          <p:spPr>
            <a:xfrm rot="1408914">
              <a:off x="6227390" y="662710"/>
              <a:ext cx="798626" cy="380328"/>
            </a:xfrm>
            <a:custGeom>
              <a:avLst/>
              <a:gdLst/>
              <a:ahLst/>
              <a:cxnLst/>
              <a:rect l="l" t="t" r="r" b="b"/>
              <a:pathLst>
                <a:path w="7956" h="3789" extrusionOk="0">
                  <a:moveTo>
                    <a:pt x="4928" y="0"/>
                  </a:moveTo>
                  <a:cubicBezTo>
                    <a:pt x="4721" y="0"/>
                    <a:pt x="4516" y="38"/>
                    <a:pt x="4331" y="142"/>
                  </a:cubicBezTo>
                  <a:cubicBezTo>
                    <a:pt x="4033" y="309"/>
                    <a:pt x="3863" y="610"/>
                    <a:pt x="3678" y="885"/>
                  </a:cubicBezTo>
                  <a:cubicBezTo>
                    <a:pt x="3592" y="1015"/>
                    <a:pt x="3492" y="1140"/>
                    <a:pt x="3358" y="1224"/>
                  </a:cubicBezTo>
                  <a:cubicBezTo>
                    <a:pt x="3244" y="1295"/>
                    <a:pt x="3111" y="1323"/>
                    <a:pt x="2978" y="1323"/>
                  </a:cubicBezTo>
                  <a:cubicBezTo>
                    <a:pt x="2942" y="1323"/>
                    <a:pt x="2907" y="1321"/>
                    <a:pt x="2871" y="1317"/>
                  </a:cubicBezTo>
                  <a:cubicBezTo>
                    <a:pt x="2540" y="1281"/>
                    <a:pt x="2234" y="1107"/>
                    <a:pt x="1900" y="1107"/>
                  </a:cubicBezTo>
                  <a:cubicBezTo>
                    <a:pt x="1882" y="1107"/>
                    <a:pt x="1864" y="1108"/>
                    <a:pt x="1846" y="1109"/>
                  </a:cubicBezTo>
                  <a:cubicBezTo>
                    <a:pt x="1680" y="1118"/>
                    <a:pt x="1537" y="1186"/>
                    <a:pt x="1432" y="1317"/>
                  </a:cubicBezTo>
                  <a:cubicBezTo>
                    <a:pt x="1338" y="1436"/>
                    <a:pt x="1267" y="1572"/>
                    <a:pt x="1135" y="1655"/>
                  </a:cubicBezTo>
                  <a:cubicBezTo>
                    <a:pt x="856" y="1834"/>
                    <a:pt x="487" y="1691"/>
                    <a:pt x="209" y="1874"/>
                  </a:cubicBezTo>
                  <a:cubicBezTo>
                    <a:pt x="121" y="1932"/>
                    <a:pt x="54" y="2006"/>
                    <a:pt x="1" y="2089"/>
                  </a:cubicBezTo>
                  <a:lnTo>
                    <a:pt x="335" y="3788"/>
                  </a:lnTo>
                  <a:cubicBezTo>
                    <a:pt x="413" y="3687"/>
                    <a:pt x="510" y="3605"/>
                    <a:pt x="634" y="3557"/>
                  </a:cubicBezTo>
                  <a:cubicBezTo>
                    <a:pt x="931" y="3442"/>
                    <a:pt x="1321" y="3572"/>
                    <a:pt x="1552" y="3306"/>
                  </a:cubicBezTo>
                  <a:cubicBezTo>
                    <a:pt x="1650" y="3194"/>
                    <a:pt x="1716" y="3053"/>
                    <a:pt x="1839" y="2962"/>
                  </a:cubicBezTo>
                  <a:cubicBezTo>
                    <a:pt x="1963" y="2869"/>
                    <a:pt x="2115" y="2836"/>
                    <a:pt x="2268" y="2836"/>
                  </a:cubicBezTo>
                  <a:cubicBezTo>
                    <a:pt x="2275" y="2836"/>
                    <a:pt x="2282" y="2836"/>
                    <a:pt x="2290" y="2836"/>
                  </a:cubicBezTo>
                  <a:cubicBezTo>
                    <a:pt x="2640" y="2847"/>
                    <a:pt x="2955" y="3034"/>
                    <a:pt x="3305" y="3051"/>
                  </a:cubicBezTo>
                  <a:cubicBezTo>
                    <a:pt x="3316" y="3051"/>
                    <a:pt x="3327" y="3052"/>
                    <a:pt x="3338" y="3052"/>
                  </a:cubicBezTo>
                  <a:cubicBezTo>
                    <a:pt x="3498" y="3052"/>
                    <a:pt x="3647" y="3002"/>
                    <a:pt x="3768" y="2892"/>
                  </a:cubicBezTo>
                  <a:cubicBezTo>
                    <a:pt x="3886" y="2784"/>
                    <a:pt x="3969" y="2645"/>
                    <a:pt x="4053" y="2511"/>
                  </a:cubicBezTo>
                  <a:cubicBezTo>
                    <a:pt x="4234" y="2232"/>
                    <a:pt x="4449" y="1958"/>
                    <a:pt x="4765" y="1828"/>
                  </a:cubicBezTo>
                  <a:cubicBezTo>
                    <a:pt x="4930" y="1759"/>
                    <a:pt x="5105" y="1732"/>
                    <a:pt x="5281" y="1732"/>
                  </a:cubicBezTo>
                  <a:cubicBezTo>
                    <a:pt x="5453" y="1732"/>
                    <a:pt x="5627" y="1757"/>
                    <a:pt x="5795" y="1792"/>
                  </a:cubicBezTo>
                  <a:cubicBezTo>
                    <a:pt x="6166" y="1870"/>
                    <a:pt x="6528" y="1990"/>
                    <a:pt x="6891" y="2096"/>
                  </a:cubicBezTo>
                  <a:cubicBezTo>
                    <a:pt x="7069" y="2147"/>
                    <a:pt x="7246" y="2206"/>
                    <a:pt x="7432" y="2209"/>
                  </a:cubicBezTo>
                  <a:cubicBezTo>
                    <a:pt x="7435" y="2209"/>
                    <a:pt x="7438" y="2209"/>
                    <a:pt x="7442" y="2209"/>
                  </a:cubicBezTo>
                  <a:cubicBezTo>
                    <a:pt x="7584" y="2209"/>
                    <a:pt x="7721" y="2166"/>
                    <a:pt x="7839" y="2086"/>
                  </a:cubicBezTo>
                  <a:cubicBezTo>
                    <a:pt x="7880" y="2060"/>
                    <a:pt x="7920" y="2026"/>
                    <a:pt x="7956" y="1991"/>
                  </a:cubicBezTo>
                  <a:lnTo>
                    <a:pt x="7611" y="249"/>
                  </a:lnTo>
                  <a:cubicBezTo>
                    <a:pt x="7559" y="298"/>
                    <a:pt x="7499" y="340"/>
                    <a:pt x="7436" y="375"/>
                  </a:cubicBezTo>
                  <a:cubicBezTo>
                    <a:pt x="7320" y="437"/>
                    <a:pt x="7196" y="466"/>
                    <a:pt x="7068" y="466"/>
                  </a:cubicBezTo>
                  <a:cubicBezTo>
                    <a:pt x="7049" y="466"/>
                    <a:pt x="7031" y="465"/>
                    <a:pt x="7012" y="464"/>
                  </a:cubicBezTo>
                  <a:cubicBezTo>
                    <a:pt x="6829" y="453"/>
                    <a:pt x="6653" y="395"/>
                    <a:pt x="6479" y="345"/>
                  </a:cubicBezTo>
                  <a:cubicBezTo>
                    <a:pt x="6287" y="292"/>
                    <a:pt x="6096" y="237"/>
                    <a:pt x="5904" y="182"/>
                  </a:cubicBezTo>
                  <a:cubicBezTo>
                    <a:pt x="5728" y="132"/>
                    <a:pt x="5549" y="81"/>
                    <a:pt x="5368" y="46"/>
                  </a:cubicBezTo>
                  <a:cubicBezTo>
                    <a:pt x="5224" y="19"/>
                    <a:pt x="5076" y="0"/>
                    <a:pt x="49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55"/>
            <p:cNvSpPr/>
            <p:nvPr/>
          </p:nvSpPr>
          <p:spPr>
            <a:xfrm rot="1408914">
              <a:off x="6195737" y="836371"/>
              <a:ext cx="795816" cy="348910"/>
            </a:xfrm>
            <a:custGeom>
              <a:avLst/>
              <a:gdLst/>
              <a:ahLst/>
              <a:cxnLst/>
              <a:rect l="l" t="t" r="r" b="b"/>
              <a:pathLst>
                <a:path w="7928" h="3476" extrusionOk="0">
                  <a:moveTo>
                    <a:pt x="4996" y="0"/>
                  </a:moveTo>
                  <a:cubicBezTo>
                    <a:pt x="4775" y="0"/>
                    <a:pt x="4554" y="37"/>
                    <a:pt x="4354" y="140"/>
                  </a:cubicBezTo>
                  <a:cubicBezTo>
                    <a:pt x="4054" y="296"/>
                    <a:pt x="3877" y="567"/>
                    <a:pt x="3689" y="816"/>
                  </a:cubicBezTo>
                  <a:cubicBezTo>
                    <a:pt x="3600" y="933"/>
                    <a:pt x="3498" y="1047"/>
                    <a:pt x="3364" y="1124"/>
                  </a:cubicBezTo>
                  <a:cubicBezTo>
                    <a:pt x="3241" y="1194"/>
                    <a:pt x="3098" y="1221"/>
                    <a:pt x="2957" y="1221"/>
                  </a:cubicBezTo>
                  <a:cubicBezTo>
                    <a:pt x="2930" y="1221"/>
                    <a:pt x="2904" y="1220"/>
                    <a:pt x="2877" y="1218"/>
                  </a:cubicBezTo>
                  <a:cubicBezTo>
                    <a:pt x="2556" y="1194"/>
                    <a:pt x="2260" y="1051"/>
                    <a:pt x="1935" y="1051"/>
                  </a:cubicBezTo>
                  <a:cubicBezTo>
                    <a:pt x="1910" y="1051"/>
                    <a:pt x="1884" y="1052"/>
                    <a:pt x="1859" y="1054"/>
                  </a:cubicBezTo>
                  <a:cubicBezTo>
                    <a:pt x="1694" y="1066"/>
                    <a:pt x="1548" y="1129"/>
                    <a:pt x="1443" y="1249"/>
                  </a:cubicBezTo>
                  <a:cubicBezTo>
                    <a:pt x="1347" y="1356"/>
                    <a:pt x="1273" y="1481"/>
                    <a:pt x="1141" y="1557"/>
                  </a:cubicBezTo>
                  <a:cubicBezTo>
                    <a:pt x="858" y="1722"/>
                    <a:pt x="495" y="1603"/>
                    <a:pt x="212" y="1771"/>
                  </a:cubicBezTo>
                  <a:cubicBezTo>
                    <a:pt x="124" y="1824"/>
                    <a:pt x="57" y="1892"/>
                    <a:pt x="1" y="1969"/>
                  </a:cubicBezTo>
                  <a:lnTo>
                    <a:pt x="298" y="3476"/>
                  </a:lnTo>
                  <a:cubicBezTo>
                    <a:pt x="379" y="3384"/>
                    <a:pt x="477" y="3310"/>
                    <a:pt x="600" y="3263"/>
                  </a:cubicBezTo>
                  <a:cubicBezTo>
                    <a:pt x="898" y="3153"/>
                    <a:pt x="1284" y="3261"/>
                    <a:pt x="1520" y="3019"/>
                  </a:cubicBezTo>
                  <a:cubicBezTo>
                    <a:pt x="1620" y="2916"/>
                    <a:pt x="1689" y="2790"/>
                    <a:pt x="1812" y="2706"/>
                  </a:cubicBezTo>
                  <a:cubicBezTo>
                    <a:pt x="1944" y="2616"/>
                    <a:pt x="2105" y="2585"/>
                    <a:pt x="2265" y="2585"/>
                  </a:cubicBezTo>
                  <a:cubicBezTo>
                    <a:pt x="2615" y="2588"/>
                    <a:pt x="2924" y="2748"/>
                    <a:pt x="3271" y="2754"/>
                  </a:cubicBezTo>
                  <a:cubicBezTo>
                    <a:pt x="3275" y="2754"/>
                    <a:pt x="3278" y="2754"/>
                    <a:pt x="3282" y="2754"/>
                  </a:cubicBezTo>
                  <a:cubicBezTo>
                    <a:pt x="3449" y="2754"/>
                    <a:pt x="3608" y="2707"/>
                    <a:pt x="3735" y="2601"/>
                  </a:cubicBezTo>
                  <a:cubicBezTo>
                    <a:pt x="3855" y="2502"/>
                    <a:pt x="3940" y="2376"/>
                    <a:pt x="4029" y="2256"/>
                  </a:cubicBezTo>
                  <a:cubicBezTo>
                    <a:pt x="4215" y="2003"/>
                    <a:pt x="4434" y="1753"/>
                    <a:pt x="4752" y="1630"/>
                  </a:cubicBezTo>
                  <a:cubicBezTo>
                    <a:pt x="4932" y="1560"/>
                    <a:pt x="5122" y="1534"/>
                    <a:pt x="5312" y="1534"/>
                  </a:cubicBezTo>
                  <a:cubicBezTo>
                    <a:pt x="5469" y="1534"/>
                    <a:pt x="5626" y="1552"/>
                    <a:pt x="5777" y="1578"/>
                  </a:cubicBezTo>
                  <a:cubicBezTo>
                    <a:pt x="6145" y="1639"/>
                    <a:pt x="6504" y="1738"/>
                    <a:pt x="6865" y="1824"/>
                  </a:cubicBezTo>
                  <a:cubicBezTo>
                    <a:pt x="7035" y="1865"/>
                    <a:pt x="7208" y="1913"/>
                    <a:pt x="7389" y="1913"/>
                  </a:cubicBezTo>
                  <a:cubicBezTo>
                    <a:pt x="7393" y="1913"/>
                    <a:pt x="7396" y="1913"/>
                    <a:pt x="7400" y="1913"/>
                  </a:cubicBezTo>
                  <a:cubicBezTo>
                    <a:pt x="7544" y="1912"/>
                    <a:pt x="7686" y="1869"/>
                    <a:pt x="7809" y="1795"/>
                  </a:cubicBezTo>
                  <a:cubicBezTo>
                    <a:pt x="7851" y="1770"/>
                    <a:pt x="7890" y="1740"/>
                    <a:pt x="7927" y="1708"/>
                  </a:cubicBezTo>
                  <a:lnTo>
                    <a:pt x="7619" y="166"/>
                  </a:lnTo>
                  <a:cubicBezTo>
                    <a:pt x="7565" y="211"/>
                    <a:pt x="7505" y="249"/>
                    <a:pt x="7441" y="282"/>
                  </a:cubicBezTo>
                  <a:cubicBezTo>
                    <a:pt x="7320" y="342"/>
                    <a:pt x="7186" y="371"/>
                    <a:pt x="7051" y="371"/>
                  </a:cubicBezTo>
                  <a:cubicBezTo>
                    <a:pt x="7039" y="371"/>
                    <a:pt x="7028" y="370"/>
                    <a:pt x="7016" y="370"/>
                  </a:cubicBezTo>
                  <a:cubicBezTo>
                    <a:pt x="6836" y="363"/>
                    <a:pt x="6660" y="315"/>
                    <a:pt x="6489" y="275"/>
                  </a:cubicBezTo>
                  <a:cubicBezTo>
                    <a:pt x="6299" y="232"/>
                    <a:pt x="6111" y="186"/>
                    <a:pt x="5921" y="143"/>
                  </a:cubicBezTo>
                  <a:cubicBezTo>
                    <a:pt x="5745" y="102"/>
                    <a:pt x="5570" y="60"/>
                    <a:pt x="5390" y="33"/>
                  </a:cubicBezTo>
                  <a:cubicBezTo>
                    <a:pt x="5261" y="13"/>
                    <a:pt x="5129" y="0"/>
                    <a:pt x="49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55"/>
            <p:cNvSpPr/>
            <p:nvPr/>
          </p:nvSpPr>
          <p:spPr>
            <a:xfrm rot="1408914">
              <a:off x="6168996" y="965452"/>
              <a:ext cx="793909" cy="335359"/>
            </a:xfrm>
            <a:custGeom>
              <a:avLst/>
              <a:gdLst/>
              <a:ahLst/>
              <a:cxnLst/>
              <a:rect l="l" t="t" r="r" b="b"/>
              <a:pathLst>
                <a:path w="7909" h="3341" extrusionOk="0">
                  <a:moveTo>
                    <a:pt x="5030" y="1"/>
                  </a:moveTo>
                  <a:cubicBezTo>
                    <a:pt x="4802" y="1"/>
                    <a:pt x="4573" y="36"/>
                    <a:pt x="4366" y="139"/>
                  </a:cubicBezTo>
                  <a:cubicBezTo>
                    <a:pt x="4065" y="290"/>
                    <a:pt x="3886" y="548"/>
                    <a:pt x="3694" y="785"/>
                  </a:cubicBezTo>
                  <a:cubicBezTo>
                    <a:pt x="3604" y="898"/>
                    <a:pt x="3502" y="1006"/>
                    <a:pt x="3367" y="1080"/>
                  </a:cubicBezTo>
                  <a:cubicBezTo>
                    <a:pt x="3241" y="1150"/>
                    <a:pt x="3095" y="1177"/>
                    <a:pt x="2952" y="1177"/>
                  </a:cubicBezTo>
                  <a:cubicBezTo>
                    <a:pt x="2927" y="1177"/>
                    <a:pt x="2903" y="1177"/>
                    <a:pt x="2879" y="1175"/>
                  </a:cubicBezTo>
                  <a:cubicBezTo>
                    <a:pt x="2565" y="1156"/>
                    <a:pt x="2275" y="1028"/>
                    <a:pt x="1957" y="1028"/>
                  </a:cubicBezTo>
                  <a:cubicBezTo>
                    <a:pt x="1927" y="1028"/>
                    <a:pt x="1897" y="1029"/>
                    <a:pt x="1866" y="1032"/>
                  </a:cubicBezTo>
                  <a:cubicBezTo>
                    <a:pt x="1701" y="1045"/>
                    <a:pt x="1555" y="1107"/>
                    <a:pt x="1449" y="1220"/>
                  </a:cubicBezTo>
                  <a:cubicBezTo>
                    <a:pt x="1352" y="1324"/>
                    <a:pt x="1275" y="1440"/>
                    <a:pt x="1142" y="1515"/>
                  </a:cubicBezTo>
                  <a:cubicBezTo>
                    <a:pt x="859" y="1674"/>
                    <a:pt x="497" y="1566"/>
                    <a:pt x="214" y="1728"/>
                  </a:cubicBezTo>
                  <a:cubicBezTo>
                    <a:pt x="125" y="1780"/>
                    <a:pt x="57" y="1845"/>
                    <a:pt x="0" y="1917"/>
                  </a:cubicBezTo>
                  <a:lnTo>
                    <a:pt x="280" y="3340"/>
                  </a:lnTo>
                  <a:cubicBezTo>
                    <a:pt x="361" y="3254"/>
                    <a:pt x="460" y="3180"/>
                    <a:pt x="584" y="3136"/>
                  </a:cubicBezTo>
                  <a:cubicBezTo>
                    <a:pt x="882" y="3029"/>
                    <a:pt x="1266" y="3127"/>
                    <a:pt x="1505" y="2897"/>
                  </a:cubicBezTo>
                  <a:cubicBezTo>
                    <a:pt x="1605" y="2799"/>
                    <a:pt x="1676" y="2678"/>
                    <a:pt x="1800" y="2598"/>
                  </a:cubicBezTo>
                  <a:cubicBezTo>
                    <a:pt x="1933" y="2511"/>
                    <a:pt x="2094" y="2479"/>
                    <a:pt x="2253" y="2479"/>
                  </a:cubicBezTo>
                  <a:cubicBezTo>
                    <a:pt x="2256" y="2479"/>
                    <a:pt x="2258" y="2479"/>
                    <a:pt x="2260" y="2479"/>
                  </a:cubicBezTo>
                  <a:cubicBezTo>
                    <a:pt x="2605" y="2479"/>
                    <a:pt x="2912" y="2625"/>
                    <a:pt x="3255" y="2628"/>
                  </a:cubicBezTo>
                  <a:cubicBezTo>
                    <a:pt x="3257" y="2629"/>
                    <a:pt x="3259" y="2629"/>
                    <a:pt x="3260" y="2629"/>
                  </a:cubicBezTo>
                  <a:cubicBezTo>
                    <a:pt x="3430" y="2629"/>
                    <a:pt x="3588" y="2582"/>
                    <a:pt x="3719" y="2480"/>
                  </a:cubicBezTo>
                  <a:cubicBezTo>
                    <a:pt x="3840" y="2386"/>
                    <a:pt x="3926" y="2264"/>
                    <a:pt x="4015" y="2150"/>
                  </a:cubicBezTo>
                  <a:cubicBezTo>
                    <a:pt x="4203" y="1908"/>
                    <a:pt x="4426" y="1670"/>
                    <a:pt x="4744" y="1551"/>
                  </a:cubicBezTo>
                  <a:cubicBezTo>
                    <a:pt x="4933" y="1479"/>
                    <a:pt x="5132" y="1453"/>
                    <a:pt x="5331" y="1453"/>
                  </a:cubicBezTo>
                  <a:cubicBezTo>
                    <a:pt x="5478" y="1453"/>
                    <a:pt x="5625" y="1468"/>
                    <a:pt x="5768" y="1489"/>
                  </a:cubicBezTo>
                  <a:cubicBezTo>
                    <a:pt x="6134" y="1542"/>
                    <a:pt x="6491" y="1631"/>
                    <a:pt x="6850" y="1710"/>
                  </a:cubicBezTo>
                  <a:cubicBezTo>
                    <a:pt x="7015" y="1746"/>
                    <a:pt x="7184" y="1789"/>
                    <a:pt x="7359" y="1789"/>
                  </a:cubicBezTo>
                  <a:cubicBezTo>
                    <a:pt x="7366" y="1789"/>
                    <a:pt x="7374" y="1789"/>
                    <a:pt x="7382" y="1789"/>
                  </a:cubicBezTo>
                  <a:cubicBezTo>
                    <a:pt x="7526" y="1786"/>
                    <a:pt x="7669" y="1744"/>
                    <a:pt x="7790" y="1672"/>
                  </a:cubicBezTo>
                  <a:cubicBezTo>
                    <a:pt x="7834" y="1648"/>
                    <a:pt x="7872" y="1620"/>
                    <a:pt x="7909" y="1589"/>
                  </a:cubicBezTo>
                  <a:lnTo>
                    <a:pt x="7624" y="129"/>
                  </a:lnTo>
                  <a:cubicBezTo>
                    <a:pt x="7570" y="171"/>
                    <a:pt x="7511" y="211"/>
                    <a:pt x="7445" y="242"/>
                  </a:cubicBezTo>
                  <a:cubicBezTo>
                    <a:pt x="7319" y="301"/>
                    <a:pt x="7183" y="329"/>
                    <a:pt x="7043" y="329"/>
                  </a:cubicBezTo>
                  <a:cubicBezTo>
                    <a:pt x="7036" y="329"/>
                    <a:pt x="7028" y="329"/>
                    <a:pt x="7021" y="329"/>
                  </a:cubicBezTo>
                  <a:cubicBezTo>
                    <a:pt x="6840" y="325"/>
                    <a:pt x="6666" y="282"/>
                    <a:pt x="6495" y="246"/>
                  </a:cubicBezTo>
                  <a:cubicBezTo>
                    <a:pt x="6307" y="205"/>
                    <a:pt x="6117" y="165"/>
                    <a:pt x="5928" y="125"/>
                  </a:cubicBezTo>
                  <a:cubicBezTo>
                    <a:pt x="5755" y="88"/>
                    <a:pt x="5580" y="52"/>
                    <a:pt x="5400" y="27"/>
                  </a:cubicBezTo>
                  <a:cubicBezTo>
                    <a:pt x="5280" y="11"/>
                    <a:pt x="5155" y="1"/>
                    <a:pt x="50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55"/>
            <p:cNvSpPr/>
            <p:nvPr/>
          </p:nvSpPr>
          <p:spPr>
            <a:xfrm rot="-650891">
              <a:off x="6068866" y="849936"/>
              <a:ext cx="35334" cy="1009410"/>
            </a:xfrm>
            <a:custGeom>
              <a:avLst/>
              <a:gdLst/>
              <a:ahLst/>
              <a:cxnLst/>
              <a:rect l="l" t="t" r="r" b="b"/>
              <a:pathLst>
                <a:path w="352" h="10056" extrusionOk="0">
                  <a:moveTo>
                    <a:pt x="246" y="0"/>
                  </a:moveTo>
                  <a:lnTo>
                    <a:pt x="0" y="10053"/>
                  </a:lnTo>
                  <a:lnTo>
                    <a:pt x="106" y="10056"/>
                  </a:lnTo>
                  <a:lnTo>
                    <a:pt x="352" y="3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8F4C39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55"/>
            <p:cNvSpPr/>
            <p:nvPr/>
          </p:nvSpPr>
          <p:spPr>
            <a:xfrm rot="1408914">
              <a:off x="6043324" y="691497"/>
              <a:ext cx="202467" cy="992927"/>
            </a:xfrm>
            <a:custGeom>
              <a:avLst/>
              <a:gdLst/>
              <a:ahLst/>
              <a:cxnLst/>
              <a:rect l="l" t="t" r="r" b="b"/>
              <a:pathLst>
                <a:path w="2017" h="9892" extrusionOk="0">
                  <a:moveTo>
                    <a:pt x="104" y="0"/>
                  </a:moveTo>
                  <a:lnTo>
                    <a:pt x="1" y="21"/>
                  </a:lnTo>
                  <a:lnTo>
                    <a:pt x="1913" y="9892"/>
                  </a:lnTo>
                  <a:lnTo>
                    <a:pt x="2016" y="9872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8F4C39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23" name="Google Shape;1923;p55"/>
          <p:cNvGrpSpPr/>
          <p:nvPr/>
        </p:nvGrpSpPr>
        <p:grpSpPr>
          <a:xfrm rot="860228">
            <a:off x="403394" y="3765928"/>
            <a:ext cx="1891834" cy="958284"/>
            <a:chOff x="5262497" y="3271263"/>
            <a:chExt cx="1891834" cy="958284"/>
          </a:xfrm>
        </p:grpSpPr>
        <p:sp>
          <p:nvSpPr>
            <p:cNvPr id="1924" name="Google Shape;1924;p55"/>
            <p:cNvSpPr/>
            <p:nvPr/>
          </p:nvSpPr>
          <p:spPr>
            <a:xfrm rot="65">
              <a:off x="5262497" y="3271271"/>
              <a:ext cx="792780" cy="305462"/>
            </a:xfrm>
            <a:custGeom>
              <a:avLst/>
              <a:gdLst/>
              <a:ahLst/>
              <a:cxnLst/>
              <a:rect l="l" t="t" r="r" b="b"/>
              <a:pathLst>
                <a:path w="5964" h="2298" extrusionOk="0">
                  <a:moveTo>
                    <a:pt x="2146" y="0"/>
                  </a:moveTo>
                  <a:cubicBezTo>
                    <a:pt x="1946" y="0"/>
                    <a:pt x="1749" y="76"/>
                    <a:pt x="1570" y="172"/>
                  </a:cubicBezTo>
                  <a:cubicBezTo>
                    <a:pt x="1447" y="236"/>
                    <a:pt x="1331" y="312"/>
                    <a:pt x="1213" y="389"/>
                  </a:cubicBezTo>
                  <a:lnTo>
                    <a:pt x="833" y="637"/>
                  </a:lnTo>
                  <a:cubicBezTo>
                    <a:pt x="719" y="711"/>
                    <a:pt x="603" y="794"/>
                    <a:pt x="475" y="842"/>
                  </a:cubicBezTo>
                  <a:cubicBezTo>
                    <a:pt x="411" y="866"/>
                    <a:pt x="344" y="879"/>
                    <a:pt x="277" y="879"/>
                  </a:cubicBezTo>
                  <a:cubicBezTo>
                    <a:pt x="236" y="879"/>
                    <a:pt x="194" y="874"/>
                    <a:pt x="154" y="864"/>
                  </a:cubicBezTo>
                  <a:cubicBezTo>
                    <a:pt x="100" y="851"/>
                    <a:pt x="48" y="830"/>
                    <a:pt x="1" y="804"/>
                  </a:cubicBezTo>
                  <a:lnTo>
                    <a:pt x="1" y="804"/>
                  </a:lnTo>
                  <a:lnTo>
                    <a:pt x="114" y="2218"/>
                  </a:lnTo>
                  <a:cubicBezTo>
                    <a:pt x="148" y="2238"/>
                    <a:pt x="181" y="2254"/>
                    <a:pt x="218" y="2268"/>
                  </a:cubicBezTo>
                  <a:cubicBezTo>
                    <a:pt x="274" y="2287"/>
                    <a:pt x="332" y="2298"/>
                    <a:pt x="390" y="2298"/>
                  </a:cubicBezTo>
                  <a:cubicBezTo>
                    <a:pt x="439" y="2298"/>
                    <a:pt x="488" y="2290"/>
                    <a:pt x="536" y="2275"/>
                  </a:cubicBezTo>
                  <a:cubicBezTo>
                    <a:pt x="669" y="2234"/>
                    <a:pt x="785" y="2150"/>
                    <a:pt x="901" y="2073"/>
                  </a:cubicBezTo>
                  <a:cubicBezTo>
                    <a:pt x="1141" y="1914"/>
                    <a:pt x="1377" y="1746"/>
                    <a:pt x="1627" y="1607"/>
                  </a:cubicBezTo>
                  <a:cubicBezTo>
                    <a:pt x="1824" y="1497"/>
                    <a:pt x="2042" y="1407"/>
                    <a:pt x="2268" y="1407"/>
                  </a:cubicBezTo>
                  <a:cubicBezTo>
                    <a:pt x="2303" y="1407"/>
                    <a:pt x="2338" y="1409"/>
                    <a:pt x="2373" y="1414"/>
                  </a:cubicBezTo>
                  <a:cubicBezTo>
                    <a:pt x="2627" y="1448"/>
                    <a:pt x="2839" y="1614"/>
                    <a:pt x="3025" y="1790"/>
                  </a:cubicBezTo>
                  <a:cubicBezTo>
                    <a:pt x="3115" y="1875"/>
                    <a:pt x="3204" y="1965"/>
                    <a:pt x="3311" y="2022"/>
                  </a:cubicBezTo>
                  <a:cubicBezTo>
                    <a:pt x="3376" y="2059"/>
                    <a:pt x="3445" y="2075"/>
                    <a:pt x="3515" y="2075"/>
                  </a:cubicBezTo>
                  <a:cubicBezTo>
                    <a:pt x="3569" y="2075"/>
                    <a:pt x="3622" y="2065"/>
                    <a:pt x="3675" y="2047"/>
                  </a:cubicBezTo>
                  <a:cubicBezTo>
                    <a:pt x="3923" y="1960"/>
                    <a:pt x="4110" y="1749"/>
                    <a:pt x="4360" y="1667"/>
                  </a:cubicBezTo>
                  <a:cubicBezTo>
                    <a:pt x="4421" y="1647"/>
                    <a:pt x="4484" y="1635"/>
                    <a:pt x="4547" y="1635"/>
                  </a:cubicBezTo>
                  <a:cubicBezTo>
                    <a:pt x="4602" y="1635"/>
                    <a:pt x="4657" y="1644"/>
                    <a:pt x="4711" y="1667"/>
                  </a:cubicBezTo>
                  <a:cubicBezTo>
                    <a:pt x="4818" y="1712"/>
                    <a:pt x="4894" y="1806"/>
                    <a:pt x="4988" y="1872"/>
                  </a:cubicBezTo>
                  <a:cubicBezTo>
                    <a:pt x="5056" y="1919"/>
                    <a:pt x="5126" y="1935"/>
                    <a:pt x="5198" y="1935"/>
                  </a:cubicBezTo>
                  <a:cubicBezTo>
                    <a:pt x="5346" y="1935"/>
                    <a:pt x="5500" y="1868"/>
                    <a:pt x="5650" y="1868"/>
                  </a:cubicBezTo>
                  <a:cubicBezTo>
                    <a:pt x="5667" y="1868"/>
                    <a:pt x="5683" y="1869"/>
                    <a:pt x="5700" y="1871"/>
                  </a:cubicBezTo>
                  <a:cubicBezTo>
                    <a:pt x="5799" y="1882"/>
                    <a:pt x="5886" y="1924"/>
                    <a:pt x="5963" y="1985"/>
                  </a:cubicBezTo>
                  <a:lnTo>
                    <a:pt x="5851" y="604"/>
                  </a:lnTo>
                  <a:cubicBezTo>
                    <a:pt x="5794" y="551"/>
                    <a:pt x="5731" y="508"/>
                    <a:pt x="5656" y="482"/>
                  </a:cubicBezTo>
                  <a:cubicBezTo>
                    <a:pt x="5612" y="467"/>
                    <a:pt x="5568" y="461"/>
                    <a:pt x="5524" y="461"/>
                  </a:cubicBezTo>
                  <a:cubicBezTo>
                    <a:pt x="5373" y="461"/>
                    <a:pt x="5222" y="531"/>
                    <a:pt x="5070" y="531"/>
                  </a:cubicBezTo>
                  <a:cubicBezTo>
                    <a:pt x="5028" y="531"/>
                    <a:pt x="4986" y="526"/>
                    <a:pt x="4944" y="512"/>
                  </a:cubicBezTo>
                  <a:cubicBezTo>
                    <a:pt x="4833" y="475"/>
                    <a:pt x="4752" y="384"/>
                    <a:pt x="4660" y="313"/>
                  </a:cubicBezTo>
                  <a:cubicBezTo>
                    <a:pt x="4587" y="256"/>
                    <a:pt x="4505" y="229"/>
                    <a:pt x="4419" y="229"/>
                  </a:cubicBezTo>
                  <a:cubicBezTo>
                    <a:pt x="4387" y="229"/>
                    <a:pt x="4353" y="233"/>
                    <a:pt x="4320" y="241"/>
                  </a:cubicBezTo>
                  <a:cubicBezTo>
                    <a:pt x="4061" y="301"/>
                    <a:pt x="3869" y="515"/>
                    <a:pt x="3627" y="618"/>
                  </a:cubicBezTo>
                  <a:cubicBezTo>
                    <a:pt x="3551" y="651"/>
                    <a:pt x="3470" y="671"/>
                    <a:pt x="3389" y="671"/>
                  </a:cubicBezTo>
                  <a:cubicBezTo>
                    <a:pt x="3345" y="671"/>
                    <a:pt x="3300" y="665"/>
                    <a:pt x="3256" y="651"/>
                  </a:cubicBezTo>
                  <a:cubicBezTo>
                    <a:pt x="3143" y="615"/>
                    <a:pt x="3046" y="539"/>
                    <a:pt x="2957" y="458"/>
                  </a:cubicBezTo>
                  <a:cubicBezTo>
                    <a:pt x="2767" y="285"/>
                    <a:pt x="2584" y="90"/>
                    <a:pt x="2334" y="24"/>
                  </a:cubicBezTo>
                  <a:cubicBezTo>
                    <a:pt x="2272" y="8"/>
                    <a:pt x="2209" y="0"/>
                    <a:pt x="21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55"/>
            <p:cNvSpPr/>
            <p:nvPr/>
          </p:nvSpPr>
          <p:spPr>
            <a:xfrm rot="65">
              <a:off x="5275656" y="3453112"/>
              <a:ext cx="788659" cy="239398"/>
            </a:xfrm>
            <a:custGeom>
              <a:avLst/>
              <a:gdLst/>
              <a:ahLst/>
              <a:cxnLst/>
              <a:rect l="l" t="t" r="r" b="b"/>
              <a:pathLst>
                <a:path w="5933" h="1801" extrusionOk="0">
                  <a:moveTo>
                    <a:pt x="2180" y="0"/>
                  </a:moveTo>
                  <a:cubicBezTo>
                    <a:pt x="1972" y="0"/>
                    <a:pt x="1765" y="64"/>
                    <a:pt x="1579" y="143"/>
                  </a:cubicBezTo>
                  <a:cubicBezTo>
                    <a:pt x="1455" y="194"/>
                    <a:pt x="1337" y="256"/>
                    <a:pt x="1218" y="317"/>
                  </a:cubicBezTo>
                  <a:lnTo>
                    <a:pt x="835" y="514"/>
                  </a:lnTo>
                  <a:cubicBezTo>
                    <a:pt x="720" y="574"/>
                    <a:pt x="603" y="640"/>
                    <a:pt x="474" y="678"/>
                  </a:cubicBezTo>
                  <a:cubicBezTo>
                    <a:pt x="405" y="699"/>
                    <a:pt x="334" y="711"/>
                    <a:pt x="262" y="711"/>
                  </a:cubicBezTo>
                  <a:cubicBezTo>
                    <a:pt x="225" y="711"/>
                    <a:pt x="189" y="708"/>
                    <a:pt x="153" y="702"/>
                  </a:cubicBezTo>
                  <a:cubicBezTo>
                    <a:pt x="99" y="693"/>
                    <a:pt x="49" y="678"/>
                    <a:pt x="1" y="659"/>
                  </a:cubicBezTo>
                  <a:lnTo>
                    <a:pt x="1" y="659"/>
                  </a:lnTo>
                  <a:lnTo>
                    <a:pt x="92" y="1745"/>
                  </a:lnTo>
                  <a:cubicBezTo>
                    <a:pt x="124" y="1758"/>
                    <a:pt x="159" y="1772"/>
                    <a:pt x="193" y="1781"/>
                  </a:cubicBezTo>
                  <a:cubicBezTo>
                    <a:pt x="244" y="1794"/>
                    <a:pt x="298" y="1801"/>
                    <a:pt x="352" y="1801"/>
                  </a:cubicBezTo>
                  <a:cubicBezTo>
                    <a:pt x="406" y="1801"/>
                    <a:pt x="459" y="1794"/>
                    <a:pt x="510" y="1781"/>
                  </a:cubicBezTo>
                  <a:cubicBezTo>
                    <a:pt x="644" y="1746"/>
                    <a:pt x="760" y="1679"/>
                    <a:pt x="878" y="1618"/>
                  </a:cubicBezTo>
                  <a:cubicBezTo>
                    <a:pt x="1120" y="1492"/>
                    <a:pt x="1358" y="1356"/>
                    <a:pt x="1611" y="1245"/>
                  </a:cubicBezTo>
                  <a:cubicBezTo>
                    <a:pt x="1816" y="1155"/>
                    <a:pt x="2041" y="1081"/>
                    <a:pt x="2272" y="1081"/>
                  </a:cubicBezTo>
                  <a:cubicBezTo>
                    <a:pt x="2301" y="1081"/>
                    <a:pt x="2331" y="1082"/>
                    <a:pt x="2361" y="1085"/>
                  </a:cubicBezTo>
                  <a:cubicBezTo>
                    <a:pt x="2614" y="1105"/>
                    <a:pt x="2822" y="1229"/>
                    <a:pt x="3006" y="1361"/>
                  </a:cubicBezTo>
                  <a:cubicBezTo>
                    <a:pt x="3093" y="1425"/>
                    <a:pt x="3179" y="1492"/>
                    <a:pt x="3285" y="1534"/>
                  </a:cubicBezTo>
                  <a:cubicBezTo>
                    <a:pt x="3347" y="1559"/>
                    <a:pt x="3411" y="1571"/>
                    <a:pt x="3477" y="1571"/>
                  </a:cubicBezTo>
                  <a:cubicBezTo>
                    <a:pt x="3534" y="1571"/>
                    <a:pt x="3592" y="1562"/>
                    <a:pt x="3649" y="1546"/>
                  </a:cubicBezTo>
                  <a:cubicBezTo>
                    <a:pt x="3898" y="1474"/>
                    <a:pt x="4089" y="1308"/>
                    <a:pt x="4341" y="1240"/>
                  </a:cubicBezTo>
                  <a:cubicBezTo>
                    <a:pt x="4404" y="1223"/>
                    <a:pt x="4471" y="1212"/>
                    <a:pt x="4537" y="1212"/>
                  </a:cubicBezTo>
                  <a:cubicBezTo>
                    <a:pt x="4589" y="1212"/>
                    <a:pt x="4640" y="1219"/>
                    <a:pt x="4689" y="1234"/>
                  </a:cubicBezTo>
                  <a:cubicBezTo>
                    <a:pt x="4795" y="1266"/>
                    <a:pt x="4869" y="1337"/>
                    <a:pt x="4961" y="1386"/>
                  </a:cubicBezTo>
                  <a:cubicBezTo>
                    <a:pt x="5024" y="1419"/>
                    <a:pt x="5091" y="1431"/>
                    <a:pt x="5159" y="1431"/>
                  </a:cubicBezTo>
                  <a:cubicBezTo>
                    <a:pt x="5314" y="1431"/>
                    <a:pt x="5479" y="1370"/>
                    <a:pt x="5636" y="1370"/>
                  </a:cubicBezTo>
                  <a:cubicBezTo>
                    <a:pt x="5648" y="1370"/>
                    <a:pt x="5660" y="1371"/>
                    <a:pt x="5672" y="1371"/>
                  </a:cubicBezTo>
                  <a:cubicBezTo>
                    <a:pt x="5770" y="1379"/>
                    <a:pt x="5857" y="1409"/>
                    <a:pt x="5932" y="1454"/>
                  </a:cubicBezTo>
                  <a:lnTo>
                    <a:pt x="5848" y="395"/>
                  </a:lnTo>
                  <a:cubicBezTo>
                    <a:pt x="5792" y="356"/>
                    <a:pt x="5730" y="323"/>
                    <a:pt x="5656" y="306"/>
                  </a:cubicBezTo>
                  <a:cubicBezTo>
                    <a:pt x="5616" y="296"/>
                    <a:pt x="5576" y="292"/>
                    <a:pt x="5536" y="292"/>
                  </a:cubicBezTo>
                  <a:cubicBezTo>
                    <a:pt x="5376" y="292"/>
                    <a:pt x="5216" y="354"/>
                    <a:pt x="5058" y="354"/>
                  </a:cubicBezTo>
                  <a:cubicBezTo>
                    <a:pt x="5020" y="354"/>
                    <a:pt x="4982" y="351"/>
                    <a:pt x="4944" y="342"/>
                  </a:cubicBezTo>
                  <a:cubicBezTo>
                    <a:pt x="4834" y="316"/>
                    <a:pt x="4755" y="247"/>
                    <a:pt x="4665" y="194"/>
                  </a:cubicBezTo>
                  <a:cubicBezTo>
                    <a:pt x="4595" y="154"/>
                    <a:pt x="4517" y="135"/>
                    <a:pt x="4435" y="135"/>
                  </a:cubicBezTo>
                  <a:cubicBezTo>
                    <a:pt x="4399" y="135"/>
                    <a:pt x="4363" y="139"/>
                    <a:pt x="4326" y="146"/>
                  </a:cubicBezTo>
                  <a:cubicBezTo>
                    <a:pt x="4065" y="195"/>
                    <a:pt x="3869" y="365"/>
                    <a:pt x="3626" y="448"/>
                  </a:cubicBezTo>
                  <a:cubicBezTo>
                    <a:pt x="3547" y="475"/>
                    <a:pt x="3462" y="492"/>
                    <a:pt x="3378" y="492"/>
                  </a:cubicBezTo>
                  <a:cubicBezTo>
                    <a:pt x="3337" y="492"/>
                    <a:pt x="3296" y="488"/>
                    <a:pt x="3255" y="479"/>
                  </a:cubicBezTo>
                  <a:cubicBezTo>
                    <a:pt x="3144" y="453"/>
                    <a:pt x="3048" y="397"/>
                    <a:pt x="2960" y="337"/>
                  </a:cubicBezTo>
                  <a:cubicBezTo>
                    <a:pt x="2775" y="208"/>
                    <a:pt x="2594" y="61"/>
                    <a:pt x="2347" y="15"/>
                  </a:cubicBezTo>
                  <a:cubicBezTo>
                    <a:pt x="2291" y="5"/>
                    <a:pt x="2235" y="0"/>
                    <a:pt x="21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55"/>
            <p:cNvSpPr/>
            <p:nvPr/>
          </p:nvSpPr>
          <p:spPr>
            <a:xfrm rot="65">
              <a:off x="5285626" y="3576467"/>
              <a:ext cx="787994" cy="233416"/>
            </a:xfrm>
            <a:custGeom>
              <a:avLst/>
              <a:gdLst/>
              <a:ahLst/>
              <a:cxnLst/>
              <a:rect l="l" t="t" r="r" b="b"/>
              <a:pathLst>
                <a:path w="5928" h="1756" extrusionOk="0">
                  <a:moveTo>
                    <a:pt x="2180" y="1"/>
                  </a:moveTo>
                  <a:cubicBezTo>
                    <a:pt x="1972" y="1"/>
                    <a:pt x="1767" y="64"/>
                    <a:pt x="1579" y="141"/>
                  </a:cubicBezTo>
                  <a:cubicBezTo>
                    <a:pt x="1456" y="193"/>
                    <a:pt x="1337" y="251"/>
                    <a:pt x="1218" y="311"/>
                  </a:cubicBezTo>
                  <a:cubicBezTo>
                    <a:pt x="1090" y="375"/>
                    <a:pt x="962" y="440"/>
                    <a:pt x="834" y="504"/>
                  </a:cubicBezTo>
                  <a:cubicBezTo>
                    <a:pt x="718" y="562"/>
                    <a:pt x="602" y="626"/>
                    <a:pt x="473" y="664"/>
                  </a:cubicBezTo>
                  <a:cubicBezTo>
                    <a:pt x="403" y="685"/>
                    <a:pt x="330" y="696"/>
                    <a:pt x="258" y="696"/>
                  </a:cubicBezTo>
                  <a:cubicBezTo>
                    <a:pt x="222" y="696"/>
                    <a:pt x="186" y="694"/>
                    <a:pt x="151" y="688"/>
                  </a:cubicBezTo>
                  <a:cubicBezTo>
                    <a:pt x="98" y="680"/>
                    <a:pt x="48" y="666"/>
                    <a:pt x="0" y="647"/>
                  </a:cubicBezTo>
                  <a:lnTo>
                    <a:pt x="0" y="647"/>
                  </a:lnTo>
                  <a:lnTo>
                    <a:pt x="86" y="1702"/>
                  </a:lnTo>
                  <a:cubicBezTo>
                    <a:pt x="118" y="1716"/>
                    <a:pt x="153" y="1728"/>
                    <a:pt x="188" y="1737"/>
                  </a:cubicBezTo>
                  <a:cubicBezTo>
                    <a:pt x="238" y="1749"/>
                    <a:pt x="291" y="1755"/>
                    <a:pt x="344" y="1755"/>
                  </a:cubicBezTo>
                  <a:cubicBezTo>
                    <a:pt x="398" y="1755"/>
                    <a:pt x="452" y="1749"/>
                    <a:pt x="505" y="1736"/>
                  </a:cubicBezTo>
                  <a:cubicBezTo>
                    <a:pt x="638" y="1702"/>
                    <a:pt x="755" y="1637"/>
                    <a:pt x="873" y="1577"/>
                  </a:cubicBezTo>
                  <a:cubicBezTo>
                    <a:pt x="1115" y="1453"/>
                    <a:pt x="1355" y="1322"/>
                    <a:pt x="1607" y="1214"/>
                  </a:cubicBezTo>
                  <a:cubicBezTo>
                    <a:pt x="1813" y="1125"/>
                    <a:pt x="2040" y="1052"/>
                    <a:pt x="2272" y="1052"/>
                  </a:cubicBezTo>
                  <a:cubicBezTo>
                    <a:pt x="2300" y="1052"/>
                    <a:pt x="2328" y="1053"/>
                    <a:pt x="2356" y="1055"/>
                  </a:cubicBezTo>
                  <a:cubicBezTo>
                    <a:pt x="2609" y="1076"/>
                    <a:pt x="2817" y="1194"/>
                    <a:pt x="3000" y="1323"/>
                  </a:cubicBezTo>
                  <a:cubicBezTo>
                    <a:pt x="3088" y="1384"/>
                    <a:pt x="3174" y="1449"/>
                    <a:pt x="3279" y="1490"/>
                  </a:cubicBezTo>
                  <a:cubicBezTo>
                    <a:pt x="3341" y="1514"/>
                    <a:pt x="3406" y="1525"/>
                    <a:pt x="3472" y="1525"/>
                  </a:cubicBezTo>
                  <a:cubicBezTo>
                    <a:pt x="3529" y="1525"/>
                    <a:pt x="3587" y="1517"/>
                    <a:pt x="3644" y="1501"/>
                  </a:cubicBezTo>
                  <a:cubicBezTo>
                    <a:pt x="3894" y="1431"/>
                    <a:pt x="4084" y="1271"/>
                    <a:pt x="4336" y="1204"/>
                  </a:cubicBezTo>
                  <a:cubicBezTo>
                    <a:pt x="4401" y="1186"/>
                    <a:pt x="4469" y="1175"/>
                    <a:pt x="4536" y="1175"/>
                  </a:cubicBezTo>
                  <a:cubicBezTo>
                    <a:pt x="4587" y="1175"/>
                    <a:pt x="4637" y="1181"/>
                    <a:pt x="4685" y="1195"/>
                  </a:cubicBezTo>
                  <a:cubicBezTo>
                    <a:pt x="4792" y="1226"/>
                    <a:pt x="4865" y="1294"/>
                    <a:pt x="4958" y="1343"/>
                  </a:cubicBezTo>
                  <a:cubicBezTo>
                    <a:pt x="5020" y="1375"/>
                    <a:pt x="5085" y="1386"/>
                    <a:pt x="5152" y="1386"/>
                  </a:cubicBezTo>
                  <a:cubicBezTo>
                    <a:pt x="5308" y="1386"/>
                    <a:pt x="5473" y="1326"/>
                    <a:pt x="5631" y="1326"/>
                  </a:cubicBezTo>
                  <a:cubicBezTo>
                    <a:pt x="5643" y="1326"/>
                    <a:pt x="5656" y="1326"/>
                    <a:pt x="5668" y="1327"/>
                  </a:cubicBezTo>
                  <a:cubicBezTo>
                    <a:pt x="5764" y="1333"/>
                    <a:pt x="5851" y="1363"/>
                    <a:pt x="5927" y="1407"/>
                  </a:cubicBezTo>
                  <a:lnTo>
                    <a:pt x="5844" y="378"/>
                  </a:lnTo>
                  <a:cubicBezTo>
                    <a:pt x="5789" y="339"/>
                    <a:pt x="5727" y="308"/>
                    <a:pt x="5653" y="291"/>
                  </a:cubicBezTo>
                  <a:cubicBezTo>
                    <a:pt x="5613" y="281"/>
                    <a:pt x="5573" y="277"/>
                    <a:pt x="5533" y="277"/>
                  </a:cubicBezTo>
                  <a:cubicBezTo>
                    <a:pt x="5373" y="277"/>
                    <a:pt x="5212" y="338"/>
                    <a:pt x="5053" y="338"/>
                  </a:cubicBezTo>
                  <a:cubicBezTo>
                    <a:pt x="5016" y="338"/>
                    <a:pt x="4978" y="335"/>
                    <a:pt x="4941" y="327"/>
                  </a:cubicBezTo>
                  <a:cubicBezTo>
                    <a:pt x="4830" y="302"/>
                    <a:pt x="4752" y="236"/>
                    <a:pt x="4663" y="184"/>
                  </a:cubicBezTo>
                  <a:cubicBezTo>
                    <a:pt x="4594" y="145"/>
                    <a:pt x="4516" y="126"/>
                    <a:pt x="4435" y="126"/>
                  </a:cubicBezTo>
                  <a:cubicBezTo>
                    <a:pt x="4399" y="126"/>
                    <a:pt x="4362" y="130"/>
                    <a:pt x="4324" y="137"/>
                  </a:cubicBezTo>
                  <a:cubicBezTo>
                    <a:pt x="4064" y="187"/>
                    <a:pt x="3868" y="353"/>
                    <a:pt x="3624" y="433"/>
                  </a:cubicBezTo>
                  <a:cubicBezTo>
                    <a:pt x="3545" y="459"/>
                    <a:pt x="3460" y="477"/>
                    <a:pt x="3375" y="477"/>
                  </a:cubicBezTo>
                  <a:cubicBezTo>
                    <a:pt x="3335" y="477"/>
                    <a:pt x="3294" y="473"/>
                    <a:pt x="3255" y="464"/>
                  </a:cubicBezTo>
                  <a:cubicBezTo>
                    <a:pt x="3142" y="440"/>
                    <a:pt x="3046" y="386"/>
                    <a:pt x="2959" y="327"/>
                  </a:cubicBezTo>
                  <a:cubicBezTo>
                    <a:pt x="2775" y="202"/>
                    <a:pt x="2594" y="60"/>
                    <a:pt x="2347" y="15"/>
                  </a:cubicBezTo>
                  <a:cubicBezTo>
                    <a:pt x="2291" y="5"/>
                    <a:pt x="2235" y="1"/>
                    <a:pt x="21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55"/>
            <p:cNvSpPr/>
            <p:nvPr/>
          </p:nvSpPr>
          <p:spPr>
            <a:xfrm rot="65">
              <a:off x="6179707" y="3419616"/>
              <a:ext cx="974624" cy="457395"/>
            </a:xfrm>
            <a:custGeom>
              <a:avLst/>
              <a:gdLst/>
              <a:ahLst/>
              <a:cxnLst/>
              <a:rect l="l" t="t" r="r" b="b"/>
              <a:pathLst>
                <a:path w="7332" h="3441" extrusionOk="0">
                  <a:moveTo>
                    <a:pt x="723" y="1"/>
                  </a:moveTo>
                  <a:cubicBezTo>
                    <a:pt x="710" y="1"/>
                    <a:pt x="697" y="1"/>
                    <a:pt x="684" y="2"/>
                  </a:cubicBezTo>
                  <a:lnTo>
                    <a:pt x="1" y="1773"/>
                  </a:lnTo>
                  <a:cubicBezTo>
                    <a:pt x="184" y="1773"/>
                    <a:pt x="371" y="1831"/>
                    <a:pt x="536" y="1915"/>
                  </a:cubicBezTo>
                  <a:cubicBezTo>
                    <a:pt x="907" y="2105"/>
                    <a:pt x="1181" y="2435"/>
                    <a:pt x="1548" y="2627"/>
                  </a:cubicBezTo>
                  <a:cubicBezTo>
                    <a:pt x="1696" y="2704"/>
                    <a:pt x="1857" y="2753"/>
                    <a:pt x="2023" y="2753"/>
                  </a:cubicBezTo>
                  <a:cubicBezTo>
                    <a:pt x="2052" y="2753"/>
                    <a:pt x="2081" y="2752"/>
                    <a:pt x="2110" y="2749"/>
                  </a:cubicBezTo>
                  <a:cubicBezTo>
                    <a:pt x="2263" y="2733"/>
                    <a:pt x="2406" y="2683"/>
                    <a:pt x="2542" y="2617"/>
                  </a:cubicBezTo>
                  <a:cubicBezTo>
                    <a:pt x="2834" y="2477"/>
                    <a:pt x="3092" y="2281"/>
                    <a:pt x="3379" y="2137"/>
                  </a:cubicBezTo>
                  <a:cubicBezTo>
                    <a:pt x="3523" y="2065"/>
                    <a:pt x="3676" y="2007"/>
                    <a:pt x="3835" y="1980"/>
                  </a:cubicBezTo>
                  <a:cubicBezTo>
                    <a:pt x="3908" y="1967"/>
                    <a:pt x="3982" y="1962"/>
                    <a:pt x="4056" y="1962"/>
                  </a:cubicBezTo>
                  <a:cubicBezTo>
                    <a:pt x="4180" y="1962"/>
                    <a:pt x="4303" y="1978"/>
                    <a:pt x="4424" y="2007"/>
                  </a:cubicBezTo>
                  <a:cubicBezTo>
                    <a:pt x="4837" y="2106"/>
                    <a:pt x="5194" y="2348"/>
                    <a:pt x="5519" y="2614"/>
                  </a:cubicBezTo>
                  <a:cubicBezTo>
                    <a:pt x="5698" y="2758"/>
                    <a:pt x="5869" y="2911"/>
                    <a:pt x="6047" y="3055"/>
                  </a:cubicBezTo>
                  <a:cubicBezTo>
                    <a:pt x="6223" y="3197"/>
                    <a:pt x="6403" y="3343"/>
                    <a:pt x="6611" y="3431"/>
                  </a:cubicBezTo>
                  <a:cubicBezTo>
                    <a:pt x="6622" y="3435"/>
                    <a:pt x="6631" y="3439"/>
                    <a:pt x="6641" y="3441"/>
                  </a:cubicBezTo>
                  <a:lnTo>
                    <a:pt x="7331" y="1659"/>
                  </a:lnTo>
                  <a:cubicBezTo>
                    <a:pt x="7277" y="1640"/>
                    <a:pt x="7225" y="1616"/>
                    <a:pt x="7175" y="1589"/>
                  </a:cubicBezTo>
                  <a:cubicBezTo>
                    <a:pt x="6774" y="1376"/>
                    <a:pt x="6450" y="1038"/>
                    <a:pt x="6095" y="760"/>
                  </a:cubicBezTo>
                  <a:cubicBezTo>
                    <a:pt x="5769" y="505"/>
                    <a:pt x="5400" y="278"/>
                    <a:pt x="4983" y="216"/>
                  </a:cubicBezTo>
                  <a:cubicBezTo>
                    <a:pt x="4917" y="207"/>
                    <a:pt x="4850" y="202"/>
                    <a:pt x="4784" y="202"/>
                  </a:cubicBezTo>
                  <a:cubicBezTo>
                    <a:pt x="4664" y="202"/>
                    <a:pt x="4544" y="218"/>
                    <a:pt x="4428" y="253"/>
                  </a:cubicBezTo>
                  <a:cubicBezTo>
                    <a:pt x="4276" y="300"/>
                    <a:pt x="4135" y="371"/>
                    <a:pt x="3998" y="448"/>
                  </a:cubicBezTo>
                  <a:cubicBezTo>
                    <a:pt x="3723" y="604"/>
                    <a:pt x="3464" y="796"/>
                    <a:pt x="3166" y="907"/>
                  </a:cubicBezTo>
                  <a:cubicBezTo>
                    <a:pt x="3028" y="958"/>
                    <a:pt x="2885" y="989"/>
                    <a:pt x="2738" y="989"/>
                  </a:cubicBezTo>
                  <a:cubicBezTo>
                    <a:pt x="2731" y="989"/>
                    <a:pt x="2724" y="989"/>
                    <a:pt x="2718" y="989"/>
                  </a:cubicBezTo>
                  <a:cubicBezTo>
                    <a:pt x="2506" y="984"/>
                    <a:pt x="2309" y="904"/>
                    <a:pt x="2130" y="795"/>
                  </a:cubicBezTo>
                  <a:cubicBezTo>
                    <a:pt x="1783" y="584"/>
                    <a:pt x="1511" y="263"/>
                    <a:pt x="1134" y="98"/>
                  </a:cubicBezTo>
                  <a:cubicBezTo>
                    <a:pt x="1006" y="41"/>
                    <a:pt x="865" y="1"/>
                    <a:pt x="7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55"/>
            <p:cNvSpPr/>
            <p:nvPr/>
          </p:nvSpPr>
          <p:spPr>
            <a:xfrm rot="65">
              <a:off x="6112312" y="3594676"/>
              <a:ext cx="974359" cy="457395"/>
            </a:xfrm>
            <a:custGeom>
              <a:avLst/>
              <a:gdLst/>
              <a:ahLst/>
              <a:cxnLst/>
              <a:rect l="l" t="t" r="r" b="b"/>
              <a:pathLst>
                <a:path w="7330" h="3441" extrusionOk="0">
                  <a:moveTo>
                    <a:pt x="726" y="1"/>
                  </a:moveTo>
                  <a:cubicBezTo>
                    <a:pt x="712" y="1"/>
                    <a:pt x="697" y="1"/>
                    <a:pt x="683" y="2"/>
                  </a:cubicBezTo>
                  <a:lnTo>
                    <a:pt x="0" y="1772"/>
                  </a:lnTo>
                  <a:cubicBezTo>
                    <a:pt x="183" y="1772"/>
                    <a:pt x="370" y="1830"/>
                    <a:pt x="535" y="1916"/>
                  </a:cubicBezTo>
                  <a:cubicBezTo>
                    <a:pt x="907" y="2104"/>
                    <a:pt x="1180" y="2434"/>
                    <a:pt x="1547" y="2626"/>
                  </a:cubicBezTo>
                  <a:cubicBezTo>
                    <a:pt x="1696" y="2704"/>
                    <a:pt x="1856" y="2752"/>
                    <a:pt x="2023" y="2752"/>
                  </a:cubicBezTo>
                  <a:cubicBezTo>
                    <a:pt x="2051" y="2752"/>
                    <a:pt x="2080" y="2751"/>
                    <a:pt x="2109" y="2748"/>
                  </a:cubicBezTo>
                  <a:cubicBezTo>
                    <a:pt x="2261" y="2732"/>
                    <a:pt x="2404" y="2682"/>
                    <a:pt x="2542" y="2617"/>
                  </a:cubicBezTo>
                  <a:cubicBezTo>
                    <a:pt x="2833" y="2478"/>
                    <a:pt x="3090" y="2282"/>
                    <a:pt x="3378" y="2137"/>
                  </a:cubicBezTo>
                  <a:cubicBezTo>
                    <a:pt x="3523" y="2065"/>
                    <a:pt x="3674" y="2006"/>
                    <a:pt x="3833" y="1979"/>
                  </a:cubicBezTo>
                  <a:cubicBezTo>
                    <a:pt x="3907" y="1967"/>
                    <a:pt x="3981" y="1961"/>
                    <a:pt x="4056" y="1961"/>
                  </a:cubicBezTo>
                  <a:cubicBezTo>
                    <a:pt x="4179" y="1961"/>
                    <a:pt x="4302" y="1977"/>
                    <a:pt x="4422" y="2006"/>
                  </a:cubicBezTo>
                  <a:cubicBezTo>
                    <a:pt x="4837" y="2106"/>
                    <a:pt x="5194" y="2349"/>
                    <a:pt x="5519" y="2613"/>
                  </a:cubicBezTo>
                  <a:cubicBezTo>
                    <a:pt x="5696" y="2757"/>
                    <a:pt x="5868" y="2911"/>
                    <a:pt x="6046" y="3055"/>
                  </a:cubicBezTo>
                  <a:cubicBezTo>
                    <a:pt x="6221" y="3197"/>
                    <a:pt x="6402" y="3342"/>
                    <a:pt x="6611" y="3430"/>
                  </a:cubicBezTo>
                  <a:cubicBezTo>
                    <a:pt x="6620" y="3434"/>
                    <a:pt x="6630" y="3438"/>
                    <a:pt x="6640" y="3440"/>
                  </a:cubicBezTo>
                  <a:lnTo>
                    <a:pt x="7330" y="1659"/>
                  </a:lnTo>
                  <a:cubicBezTo>
                    <a:pt x="7276" y="1639"/>
                    <a:pt x="7225" y="1615"/>
                    <a:pt x="7174" y="1589"/>
                  </a:cubicBezTo>
                  <a:cubicBezTo>
                    <a:pt x="6773" y="1375"/>
                    <a:pt x="6448" y="1039"/>
                    <a:pt x="6093" y="759"/>
                  </a:cubicBezTo>
                  <a:cubicBezTo>
                    <a:pt x="5767" y="504"/>
                    <a:pt x="5400" y="277"/>
                    <a:pt x="4982" y="216"/>
                  </a:cubicBezTo>
                  <a:cubicBezTo>
                    <a:pt x="4917" y="206"/>
                    <a:pt x="4851" y="201"/>
                    <a:pt x="4786" y="201"/>
                  </a:cubicBezTo>
                  <a:cubicBezTo>
                    <a:pt x="4665" y="201"/>
                    <a:pt x="4543" y="218"/>
                    <a:pt x="4426" y="253"/>
                  </a:cubicBezTo>
                  <a:cubicBezTo>
                    <a:pt x="4276" y="299"/>
                    <a:pt x="4133" y="370"/>
                    <a:pt x="3997" y="448"/>
                  </a:cubicBezTo>
                  <a:cubicBezTo>
                    <a:pt x="3723" y="603"/>
                    <a:pt x="3463" y="795"/>
                    <a:pt x="3166" y="907"/>
                  </a:cubicBezTo>
                  <a:cubicBezTo>
                    <a:pt x="3028" y="957"/>
                    <a:pt x="2883" y="988"/>
                    <a:pt x="2737" y="988"/>
                  </a:cubicBezTo>
                  <a:cubicBezTo>
                    <a:pt x="2731" y="988"/>
                    <a:pt x="2724" y="988"/>
                    <a:pt x="2717" y="988"/>
                  </a:cubicBezTo>
                  <a:cubicBezTo>
                    <a:pt x="2506" y="983"/>
                    <a:pt x="2308" y="905"/>
                    <a:pt x="2129" y="794"/>
                  </a:cubicBezTo>
                  <a:cubicBezTo>
                    <a:pt x="1781" y="583"/>
                    <a:pt x="1510" y="262"/>
                    <a:pt x="1134" y="97"/>
                  </a:cubicBezTo>
                  <a:cubicBezTo>
                    <a:pt x="1005" y="41"/>
                    <a:pt x="866" y="1"/>
                    <a:pt x="7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55"/>
            <p:cNvSpPr/>
            <p:nvPr/>
          </p:nvSpPr>
          <p:spPr>
            <a:xfrm rot="65">
              <a:off x="6095431" y="3724809"/>
              <a:ext cx="939930" cy="372722"/>
            </a:xfrm>
            <a:custGeom>
              <a:avLst/>
              <a:gdLst/>
              <a:ahLst/>
              <a:cxnLst/>
              <a:rect l="l" t="t" r="r" b="b"/>
              <a:pathLst>
                <a:path w="7071" h="2804" extrusionOk="0">
                  <a:moveTo>
                    <a:pt x="463" y="0"/>
                  </a:moveTo>
                  <a:cubicBezTo>
                    <a:pt x="453" y="0"/>
                    <a:pt x="443" y="1"/>
                    <a:pt x="433" y="1"/>
                  </a:cubicBezTo>
                  <a:lnTo>
                    <a:pt x="0" y="1123"/>
                  </a:lnTo>
                  <a:cubicBezTo>
                    <a:pt x="10" y="1123"/>
                    <a:pt x="20" y="1123"/>
                    <a:pt x="30" y="1123"/>
                  </a:cubicBezTo>
                  <a:cubicBezTo>
                    <a:pt x="174" y="1123"/>
                    <a:pt x="318" y="1163"/>
                    <a:pt x="449" y="1221"/>
                  </a:cubicBezTo>
                  <a:cubicBezTo>
                    <a:pt x="825" y="1386"/>
                    <a:pt x="1099" y="1701"/>
                    <a:pt x="1447" y="1911"/>
                  </a:cubicBezTo>
                  <a:cubicBezTo>
                    <a:pt x="1627" y="2018"/>
                    <a:pt x="1824" y="2098"/>
                    <a:pt x="2035" y="2104"/>
                  </a:cubicBezTo>
                  <a:cubicBezTo>
                    <a:pt x="2047" y="2105"/>
                    <a:pt x="2058" y="2105"/>
                    <a:pt x="2070" y="2105"/>
                  </a:cubicBezTo>
                  <a:cubicBezTo>
                    <a:pt x="2211" y="2105"/>
                    <a:pt x="2349" y="2076"/>
                    <a:pt x="2481" y="2030"/>
                  </a:cubicBezTo>
                  <a:cubicBezTo>
                    <a:pt x="2777" y="1925"/>
                    <a:pt x="3033" y="1741"/>
                    <a:pt x="3305" y="1592"/>
                  </a:cubicBezTo>
                  <a:cubicBezTo>
                    <a:pt x="3440" y="1516"/>
                    <a:pt x="3582" y="1449"/>
                    <a:pt x="3731" y="1406"/>
                  </a:cubicBezTo>
                  <a:cubicBezTo>
                    <a:pt x="3842" y="1374"/>
                    <a:pt x="3957" y="1358"/>
                    <a:pt x="4073" y="1358"/>
                  </a:cubicBezTo>
                  <a:cubicBezTo>
                    <a:pt x="4144" y="1358"/>
                    <a:pt x="4214" y="1364"/>
                    <a:pt x="4284" y="1375"/>
                  </a:cubicBezTo>
                  <a:cubicBezTo>
                    <a:pt x="4699" y="1438"/>
                    <a:pt x="5069" y="1664"/>
                    <a:pt x="5397" y="1914"/>
                  </a:cubicBezTo>
                  <a:cubicBezTo>
                    <a:pt x="5753" y="2190"/>
                    <a:pt x="6080" y="2521"/>
                    <a:pt x="6481" y="2733"/>
                  </a:cubicBezTo>
                  <a:cubicBezTo>
                    <a:pt x="6532" y="2760"/>
                    <a:pt x="6584" y="2784"/>
                    <a:pt x="6637" y="2804"/>
                  </a:cubicBezTo>
                  <a:lnTo>
                    <a:pt x="7070" y="1681"/>
                  </a:lnTo>
                  <a:cubicBezTo>
                    <a:pt x="7016" y="1662"/>
                    <a:pt x="6965" y="1639"/>
                    <a:pt x="6914" y="1612"/>
                  </a:cubicBezTo>
                  <a:cubicBezTo>
                    <a:pt x="6513" y="1399"/>
                    <a:pt x="6186" y="1068"/>
                    <a:pt x="5830" y="793"/>
                  </a:cubicBezTo>
                  <a:cubicBezTo>
                    <a:pt x="5502" y="541"/>
                    <a:pt x="5134" y="316"/>
                    <a:pt x="4717" y="253"/>
                  </a:cubicBezTo>
                  <a:cubicBezTo>
                    <a:pt x="4647" y="242"/>
                    <a:pt x="4576" y="237"/>
                    <a:pt x="4506" y="237"/>
                  </a:cubicBezTo>
                  <a:cubicBezTo>
                    <a:pt x="4390" y="237"/>
                    <a:pt x="4275" y="251"/>
                    <a:pt x="4164" y="284"/>
                  </a:cubicBezTo>
                  <a:cubicBezTo>
                    <a:pt x="4015" y="328"/>
                    <a:pt x="3873" y="395"/>
                    <a:pt x="3738" y="469"/>
                  </a:cubicBezTo>
                  <a:cubicBezTo>
                    <a:pt x="3466" y="619"/>
                    <a:pt x="3210" y="803"/>
                    <a:pt x="2914" y="908"/>
                  </a:cubicBezTo>
                  <a:cubicBezTo>
                    <a:pt x="2782" y="954"/>
                    <a:pt x="2645" y="983"/>
                    <a:pt x="2503" y="983"/>
                  </a:cubicBezTo>
                  <a:cubicBezTo>
                    <a:pt x="2491" y="983"/>
                    <a:pt x="2480" y="983"/>
                    <a:pt x="2469" y="983"/>
                  </a:cubicBezTo>
                  <a:cubicBezTo>
                    <a:pt x="2258" y="975"/>
                    <a:pt x="2060" y="896"/>
                    <a:pt x="1881" y="789"/>
                  </a:cubicBezTo>
                  <a:cubicBezTo>
                    <a:pt x="1532" y="581"/>
                    <a:pt x="1259" y="264"/>
                    <a:pt x="882" y="99"/>
                  </a:cubicBezTo>
                  <a:cubicBezTo>
                    <a:pt x="751" y="41"/>
                    <a:pt x="607" y="0"/>
                    <a:pt x="4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55"/>
            <p:cNvSpPr/>
            <p:nvPr/>
          </p:nvSpPr>
          <p:spPr>
            <a:xfrm rot="65">
              <a:off x="6025235" y="3326322"/>
              <a:ext cx="87068" cy="903225"/>
            </a:xfrm>
            <a:custGeom>
              <a:avLst/>
              <a:gdLst/>
              <a:ahLst/>
              <a:cxnLst/>
              <a:rect l="l" t="t" r="r" b="b"/>
              <a:pathLst>
                <a:path w="655" h="6795" extrusionOk="0">
                  <a:moveTo>
                    <a:pt x="105" y="0"/>
                  </a:moveTo>
                  <a:lnTo>
                    <a:pt x="0" y="8"/>
                  </a:lnTo>
                  <a:lnTo>
                    <a:pt x="549" y="6795"/>
                  </a:lnTo>
                  <a:lnTo>
                    <a:pt x="654" y="6786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8F4C39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55"/>
            <p:cNvSpPr/>
            <p:nvPr/>
          </p:nvSpPr>
          <p:spPr>
            <a:xfrm rot="65">
              <a:off x="5984593" y="3396540"/>
              <a:ext cx="309987" cy="774022"/>
            </a:xfrm>
            <a:custGeom>
              <a:avLst/>
              <a:gdLst/>
              <a:ahLst/>
              <a:cxnLst/>
              <a:rect l="l" t="t" r="r" b="b"/>
              <a:pathLst>
                <a:path w="2332" h="5823" extrusionOk="0">
                  <a:moveTo>
                    <a:pt x="2234" y="1"/>
                  </a:moveTo>
                  <a:lnTo>
                    <a:pt x="0" y="5786"/>
                  </a:lnTo>
                  <a:lnTo>
                    <a:pt x="100" y="5823"/>
                  </a:lnTo>
                  <a:lnTo>
                    <a:pt x="2332" y="39"/>
                  </a:lnTo>
                  <a:lnTo>
                    <a:pt x="2234" y="1"/>
                  </a:lnTo>
                  <a:close/>
                </a:path>
              </a:pathLst>
            </a:custGeom>
            <a:solidFill>
              <a:srgbClr val="8F4C39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" name="Imagen 9">
            <a:extLst>
              <a:ext uri="{FF2B5EF4-FFF2-40B4-BE49-F238E27FC236}">
                <a16:creationId xmlns:a16="http://schemas.microsoft.com/office/drawing/2014/main" id="{9DDE4AF5-6C5B-A1C7-0A5D-2BD4DE8F0E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297"/>
          <a:stretch/>
        </p:blipFill>
        <p:spPr>
          <a:xfrm>
            <a:off x="1980496" y="995304"/>
            <a:ext cx="5103302" cy="3832298"/>
          </a:xfrm>
          <a:prstGeom prst="rect">
            <a:avLst/>
          </a:prstGeom>
        </p:spPr>
      </p:pic>
      <p:sp>
        <p:nvSpPr>
          <p:cNvPr id="12" name="Subtítulo 11">
            <a:extLst>
              <a:ext uri="{FF2B5EF4-FFF2-40B4-BE49-F238E27FC236}">
                <a16:creationId xmlns:a16="http://schemas.microsoft.com/office/drawing/2014/main" id="{C0AA5FA7-CA02-0D6D-8B72-695802182E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p55"/>
          <p:cNvSpPr txBox="1">
            <a:spLocks noGrp="1"/>
          </p:cNvSpPr>
          <p:nvPr>
            <p:ph type="title"/>
          </p:nvPr>
        </p:nvSpPr>
        <p:spPr>
          <a:xfrm>
            <a:off x="523941" y="274649"/>
            <a:ext cx="8096118" cy="73012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800" dirty="0"/>
              <a:t>Menú de juegos tradicionales</a:t>
            </a:r>
          </a:p>
        </p:txBody>
      </p:sp>
      <p:grpSp>
        <p:nvGrpSpPr>
          <p:cNvPr id="1899" name="Google Shape;1899;p55"/>
          <p:cNvGrpSpPr/>
          <p:nvPr/>
        </p:nvGrpSpPr>
        <p:grpSpPr>
          <a:xfrm>
            <a:off x="6808682" y="1919144"/>
            <a:ext cx="1914020" cy="1159055"/>
            <a:chOff x="3716175" y="1436400"/>
            <a:chExt cx="794925" cy="481375"/>
          </a:xfrm>
        </p:grpSpPr>
        <p:sp>
          <p:nvSpPr>
            <p:cNvPr id="1900" name="Google Shape;1900;p55"/>
            <p:cNvSpPr/>
            <p:nvPr/>
          </p:nvSpPr>
          <p:spPr>
            <a:xfrm>
              <a:off x="4177775" y="1436400"/>
              <a:ext cx="333325" cy="345525"/>
            </a:xfrm>
            <a:custGeom>
              <a:avLst/>
              <a:gdLst/>
              <a:ahLst/>
              <a:cxnLst/>
              <a:rect l="l" t="t" r="r" b="b"/>
              <a:pathLst>
                <a:path w="13333" h="13821" extrusionOk="0">
                  <a:moveTo>
                    <a:pt x="2301" y="1"/>
                  </a:moveTo>
                  <a:cubicBezTo>
                    <a:pt x="2114" y="1"/>
                    <a:pt x="1927" y="19"/>
                    <a:pt x="1743" y="58"/>
                  </a:cubicBezTo>
                  <a:lnTo>
                    <a:pt x="1364" y="1039"/>
                  </a:lnTo>
                  <a:lnTo>
                    <a:pt x="1356" y="1058"/>
                  </a:lnTo>
                  <a:cubicBezTo>
                    <a:pt x="1381" y="1053"/>
                    <a:pt x="1407" y="1048"/>
                    <a:pt x="1431" y="1044"/>
                  </a:cubicBezTo>
                  <a:lnTo>
                    <a:pt x="1431" y="1044"/>
                  </a:lnTo>
                  <a:lnTo>
                    <a:pt x="1150" y="1973"/>
                  </a:lnTo>
                  <a:lnTo>
                    <a:pt x="1137" y="2015"/>
                  </a:lnTo>
                  <a:lnTo>
                    <a:pt x="858" y="2936"/>
                  </a:lnTo>
                  <a:lnTo>
                    <a:pt x="850" y="2967"/>
                  </a:lnTo>
                  <a:lnTo>
                    <a:pt x="569" y="3892"/>
                  </a:lnTo>
                  <a:lnTo>
                    <a:pt x="556" y="3937"/>
                  </a:lnTo>
                  <a:lnTo>
                    <a:pt x="305" y="4768"/>
                  </a:lnTo>
                  <a:lnTo>
                    <a:pt x="265" y="4898"/>
                  </a:lnTo>
                  <a:lnTo>
                    <a:pt x="154" y="5271"/>
                  </a:lnTo>
                  <a:lnTo>
                    <a:pt x="0" y="5778"/>
                  </a:lnTo>
                  <a:cubicBezTo>
                    <a:pt x="771" y="5804"/>
                    <a:pt x="1533" y="6144"/>
                    <a:pt x="2052" y="6717"/>
                  </a:cubicBezTo>
                  <a:cubicBezTo>
                    <a:pt x="2636" y="7363"/>
                    <a:pt x="2890" y="8228"/>
                    <a:pt x="3248" y="9022"/>
                  </a:cubicBezTo>
                  <a:cubicBezTo>
                    <a:pt x="3605" y="9815"/>
                    <a:pt x="4157" y="10616"/>
                    <a:pt x="4999" y="10838"/>
                  </a:cubicBezTo>
                  <a:cubicBezTo>
                    <a:pt x="5246" y="10904"/>
                    <a:pt x="5504" y="10914"/>
                    <a:pt x="5762" y="10914"/>
                  </a:cubicBezTo>
                  <a:cubicBezTo>
                    <a:pt x="5884" y="10914"/>
                    <a:pt x="6005" y="10912"/>
                    <a:pt x="6126" y="10912"/>
                  </a:cubicBezTo>
                  <a:cubicBezTo>
                    <a:pt x="6434" y="10912"/>
                    <a:pt x="6739" y="10927"/>
                    <a:pt x="7026" y="11032"/>
                  </a:cubicBezTo>
                  <a:cubicBezTo>
                    <a:pt x="7778" y="11308"/>
                    <a:pt x="8177" y="12103"/>
                    <a:pt x="8727" y="12686"/>
                  </a:cubicBezTo>
                  <a:cubicBezTo>
                    <a:pt x="9336" y="13334"/>
                    <a:pt x="10192" y="13743"/>
                    <a:pt x="11080" y="13820"/>
                  </a:cubicBezTo>
                  <a:lnTo>
                    <a:pt x="11295" y="13261"/>
                  </a:lnTo>
                  <a:lnTo>
                    <a:pt x="11419" y="12941"/>
                  </a:lnTo>
                  <a:lnTo>
                    <a:pt x="11486" y="12768"/>
                  </a:lnTo>
                  <a:lnTo>
                    <a:pt x="12183" y="10965"/>
                  </a:lnTo>
                  <a:lnTo>
                    <a:pt x="12472" y="10217"/>
                  </a:lnTo>
                  <a:lnTo>
                    <a:pt x="12731" y="9548"/>
                  </a:lnTo>
                  <a:lnTo>
                    <a:pt x="12945" y="8997"/>
                  </a:lnTo>
                  <a:lnTo>
                    <a:pt x="12946" y="8996"/>
                  </a:lnTo>
                  <a:lnTo>
                    <a:pt x="13332" y="7995"/>
                  </a:lnTo>
                  <a:cubicBezTo>
                    <a:pt x="12476" y="7905"/>
                    <a:pt x="11655" y="7502"/>
                    <a:pt x="11065" y="6875"/>
                  </a:cubicBezTo>
                  <a:cubicBezTo>
                    <a:pt x="10520" y="6294"/>
                    <a:pt x="10124" y="5504"/>
                    <a:pt x="9376" y="5230"/>
                  </a:cubicBezTo>
                  <a:cubicBezTo>
                    <a:pt x="9093" y="5125"/>
                    <a:pt x="8792" y="5110"/>
                    <a:pt x="8488" y="5110"/>
                  </a:cubicBezTo>
                  <a:cubicBezTo>
                    <a:pt x="8366" y="5110"/>
                    <a:pt x="8243" y="5113"/>
                    <a:pt x="8121" y="5113"/>
                  </a:cubicBezTo>
                  <a:cubicBezTo>
                    <a:pt x="7864" y="5113"/>
                    <a:pt x="7610" y="5102"/>
                    <a:pt x="7364" y="5037"/>
                  </a:cubicBezTo>
                  <a:cubicBezTo>
                    <a:pt x="6526" y="4817"/>
                    <a:pt x="5980" y="4019"/>
                    <a:pt x="5626" y="3230"/>
                  </a:cubicBezTo>
                  <a:cubicBezTo>
                    <a:pt x="5271" y="2441"/>
                    <a:pt x="5017" y="1579"/>
                    <a:pt x="4438" y="937"/>
                  </a:cubicBezTo>
                  <a:cubicBezTo>
                    <a:pt x="3901" y="341"/>
                    <a:pt x="3100" y="1"/>
                    <a:pt x="23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55"/>
            <p:cNvSpPr/>
            <p:nvPr/>
          </p:nvSpPr>
          <p:spPr>
            <a:xfrm>
              <a:off x="4174025" y="1495500"/>
              <a:ext cx="315325" cy="297775"/>
            </a:xfrm>
            <a:custGeom>
              <a:avLst/>
              <a:gdLst/>
              <a:ahLst/>
              <a:cxnLst/>
              <a:rect l="l" t="t" r="r" b="b"/>
              <a:pathLst>
                <a:path w="12613" h="11911" extrusionOk="0">
                  <a:moveTo>
                    <a:pt x="1733" y="0"/>
                  </a:moveTo>
                  <a:cubicBezTo>
                    <a:pt x="1540" y="0"/>
                    <a:pt x="1345" y="20"/>
                    <a:pt x="1150" y="58"/>
                  </a:cubicBezTo>
                  <a:cubicBezTo>
                    <a:pt x="975" y="543"/>
                    <a:pt x="859" y="1026"/>
                    <a:pt x="859" y="1026"/>
                  </a:cubicBezTo>
                  <a:lnTo>
                    <a:pt x="850" y="1057"/>
                  </a:lnTo>
                  <a:lnTo>
                    <a:pt x="570" y="1982"/>
                  </a:lnTo>
                  <a:lnTo>
                    <a:pt x="556" y="2027"/>
                  </a:lnTo>
                  <a:lnTo>
                    <a:pt x="306" y="2858"/>
                  </a:lnTo>
                  <a:lnTo>
                    <a:pt x="266" y="2988"/>
                  </a:lnTo>
                  <a:lnTo>
                    <a:pt x="154" y="3361"/>
                  </a:lnTo>
                  <a:lnTo>
                    <a:pt x="0" y="3867"/>
                  </a:lnTo>
                  <a:cubicBezTo>
                    <a:pt x="771" y="3894"/>
                    <a:pt x="1533" y="4234"/>
                    <a:pt x="2052" y="4807"/>
                  </a:cubicBezTo>
                  <a:cubicBezTo>
                    <a:pt x="2636" y="5453"/>
                    <a:pt x="2891" y="6318"/>
                    <a:pt x="3249" y="7112"/>
                  </a:cubicBezTo>
                  <a:cubicBezTo>
                    <a:pt x="3606" y="7905"/>
                    <a:pt x="4157" y="8706"/>
                    <a:pt x="4999" y="8928"/>
                  </a:cubicBezTo>
                  <a:cubicBezTo>
                    <a:pt x="5247" y="8994"/>
                    <a:pt x="5504" y="9004"/>
                    <a:pt x="5763" y="9004"/>
                  </a:cubicBezTo>
                  <a:cubicBezTo>
                    <a:pt x="5884" y="9004"/>
                    <a:pt x="6006" y="9002"/>
                    <a:pt x="6127" y="9002"/>
                  </a:cubicBezTo>
                  <a:cubicBezTo>
                    <a:pt x="6435" y="9002"/>
                    <a:pt x="6739" y="9017"/>
                    <a:pt x="7026" y="9122"/>
                  </a:cubicBezTo>
                  <a:cubicBezTo>
                    <a:pt x="7778" y="9397"/>
                    <a:pt x="8177" y="10193"/>
                    <a:pt x="8727" y="10775"/>
                  </a:cubicBezTo>
                  <a:cubicBezTo>
                    <a:pt x="9337" y="11424"/>
                    <a:pt x="10193" y="11833"/>
                    <a:pt x="11080" y="11910"/>
                  </a:cubicBezTo>
                  <a:lnTo>
                    <a:pt x="11295" y="11351"/>
                  </a:lnTo>
                  <a:lnTo>
                    <a:pt x="11418" y="11031"/>
                  </a:lnTo>
                  <a:lnTo>
                    <a:pt x="11485" y="10858"/>
                  </a:lnTo>
                  <a:lnTo>
                    <a:pt x="12183" y="9055"/>
                  </a:lnTo>
                  <a:lnTo>
                    <a:pt x="12183" y="9055"/>
                  </a:lnTo>
                  <a:lnTo>
                    <a:pt x="11755" y="10151"/>
                  </a:lnTo>
                  <a:lnTo>
                    <a:pt x="12013" y="9483"/>
                  </a:lnTo>
                  <a:lnTo>
                    <a:pt x="12613" y="7931"/>
                  </a:lnTo>
                  <a:cubicBezTo>
                    <a:pt x="11757" y="7840"/>
                    <a:pt x="10936" y="7437"/>
                    <a:pt x="10347" y="6809"/>
                  </a:cubicBezTo>
                  <a:cubicBezTo>
                    <a:pt x="9801" y="6230"/>
                    <a:pt x="9405" y="5439"/>
                    <a:pt x="8657" y="5164"/>
                  </a:cubicBezTo>
                  <a:cubicBezTo>
                    <a:pt x="8376" y="5061"/>
                    <a:pt x="8077" y="5046"/>
                    <a:pt x="7776" y="5046"/>
                  </a:cubicBezTo>
                  <a:cubicBezTo>
                    <a:pt x="7649" y="5046"/>
                    <a:pt x="7521" y="5048"/>
                    <a:pt x="7394" y="5048"/>
                  </a:cubicBezTo>
                  <a:cubicBezTo>
                    <a:pt x="7140" y="5048"/>
                    <a:pt x="6888" y="5038"/>
                    <a:pt x="6644" y="4973"/>
                  </a:cubicBezTo>
                  <a:cubicBezTo>
                    <a:pt x="5808" y="4753"/>
                    <a:pt x="5261" y="3955"/>
                    <a:pt x="4906" y="3166"/>
                  </a:cubicBezTo>
                  <a:cubicBezTo>
                    <a:pt x="4551" y="2377"/>
                    <a:pt x="4298" y="1516"/>
                    <a:pt x="3719" y="873"/>
                  </a:cubicBezTo>
                  <a:cubicBezTo>
                    <a:pt x="3197" y="294"/>
                    <a:pt x="2486" y="0"/>
                    <a:pt x="17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55"/>
            <p:cNvSpPr/>
            <p:nvPr/>
          </p:nvSpPr>
          <p:spPr>
            <a:xfrm>
              <a:off x="4174025" y="1538900"/>
              <a:ext cx="298700" cy="254350"/>
            </a:xfrm>
            <a:custGeom>
              <a:avLst/>
              <a:gdLst/>
              <a:ahLst/>
              <a:cxnLst/>
              <a:rect l="l" t="t" r="r" b="b"/>
              <a:pathLst>
                <a:path w="11948" h="10174" extrusionOk="0">
                  <a:moveTo>
                    <a:pt x="1128" y="1"/>
                  </a:moveTo>
                  <a:cubicBezTo>
                    <a:pt x="951" y="1"/>
                    <a:pt x="770" y="19"/>
                    <a:pt x="584" y="55"/>
                  </a:cubicBezTo>
                  <a:cubicBezTo>
                    <a:pt x="434" y="558"/>
                    <a:pt x="306" y="1121"/>
                    <a:pt x="306" y="1121"/>
                  </a:cubicBezTo>
                  <a:lnTo>
                    <a:pt x="266" y="1250"/>
                  </a:lnTo>
                  <a:lnTo>
                    <a:pt x="154" y="1623"/>
                  </a:lnTo>
                  <a:lnTo>
                    <a:pt x="0" y="2130"/>
                  </a:lnTo>
                  <a:cubicBezTo>
                    <a:pt x="771" y="2157"/>
                    <a:pt x="1533" y="2497"/>
                    <a:pt x="2052" y="3070"/>
                  </a:cubicBezTo>
                  <a:cubicBezTo>
                    <a:pt x="2636" y="3716"/>
                    <a:pt x="2891" y="4581"/>
                    <a:pt x="3249" y="5374"/>
                  </a:cubicBezTo>
                  <a:cubicBezTo>
                    <a:pt x="3606" y="6167"/>
                    <a:pt x="4157" y="6969"/>
                    <a:pt x="4999" y="7191"/>
                  </a:cubicBezTo>
                  <a:cubicBezTo>
                    <a:pt x="5246" y="7256"/>
                    <a:pt x="5503" y="7267"/>
                    <a:pt x="5761" y="7267"/>
                  </a:cubicBezTo>
                  <a:cubicBezTo>
                    <a:pt x="5884" y="7267"/>
                    <a:pt x="6008" y="7264"/>
                    <a:pt x="6131" y="7264"/>
                  </a:cubicBezTo>
                  <a:cubicBezTo>
                    <a:pt x="6437" y="7264"/>
                    <a:pt x="6740" y="7279"/>
                    <a:pt x="7026" y="7384"/>
                  </a:cubicBezTo>
                  <a:cubicBezTo>
                    <a:pt x="7778" y="7660"/>
                    <a:pt x="8177" y="8456"/>
                    <a:pt x="8727" y="9038"/>
                  </a:cubicBezTo>
                  <a:cubicBezTo>
                    <a:pt x="9337" y="9687"/>
                    <a:pt x="10193" y="10096"/>
                    <a:pt x="11080" y="10173"/>
                  </a:cubicBezTo>
                  <a:lnTo>
                    <a:pt x="11295" y="9615"/>
                  </a:lnTo>
                  <a:lnTo>
                    <a:pt x="11418" y="9295"/>
                  </a:lnTo>
                  <a:lnTo>
                    <a:pt x="11485" y="9122"/>
                  </a:lnTo>
                  <a:lnTo>
                    <a:pt x="11498" y="9107"/>
                  </a:lnTo>
                  <a:lnTo>
                    <a:pt x="11348" y="9511"/>
                  </a:lnTo>
                  <a:lnTo>
                    <a:pt x="11509" y="9093"/>
                  </a:lnTo>
                  <a:lnTo>
                    <a:pt x="11509" y="9093"/>
                  </a:lnTo>
                  <a:lnTo>
                    <a:pt x="11517" y="9084"/>
                  </a:lnTo>
                  <a:lnTo>
                    <a:pt x="11566" y="8948"/>
                  </a:lnTo>
                  <a:lnTo>
                    <a:pt x="11947" y="7958"/>
                  </a:lnTo>
                  <a:cubicBezTo>
                    <a:pt x="11091" y="7868"/>
                    <a:pt x="10270" y="7465"/>
                    <a:pt x="9681" y="6837"/>
                  </a:cubicBezTo>
                  <a:cubicBezTo>
                    <a:pt x="9136" y="6257"/>
                    <a:pt x="8739" y="5467"/>
                    <a:pt x="7992" y="5192"/>
                  </a:cubicBezTo>
                  <a:cubicBezTo>
                    <a:pt x="7710" y="5089"/>
                    <a:pt x="7412" y="5073"/>
                    <a:pt x="7110" y="5073"/>
                  </a:cubicBezTo>
                  <a:cubicBezTo>
                    <a:pt x="6983" y="5073"/>
                    <a:pt x="6856" y="5076"/>
                    <a:pt x="6728" y="5076"/>
                  </a:cubicBezTo>
                  <a:cubicBezTo>
                    <a:pt x="6475" y="5076"/>
                    <a:pt x="6222" y="5065"/>
                    <a:pt x="5979" y="5001"/>
                  </a:cubicBezTo>
                  <a:cubicBezTo>
                    <a:pt x="5143" y="4781"/>
                    <a:pt x="4596" y="3983"/>
                    <a:pt x="4241" y="3194"/>
                  </a:cubicBezTo>
                  <a:cubicBezTo>
                    <a:pt x="3886" y="2405"/>
                    <a:pt x="3632" y="1543"/>
                    <a:pt x="3054" y="901"/>
                  </a:cubicBezTo>
                  <a:cubicBezTo>
                    <a:pt x="2524" y="314"/>
                    <a:pt x="1867" y="1"/>
                    <a:pt x="11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55"/>
            <p:cNvSpPr/>
            <p:nvPr/>
          </p:nvSpPr>
          <p:spPr>
            <a:xfrm>
              <a:off x="4073900" y="1437825"/>
              <a:ext cx="147450" cy="479925"/>
            </a:xfrm>
            <a:custGeom>
              <a:avLst/>
              <a:gdLst/>
              <a:ahLst/>
              <a:cxnLst/>
              <a:rect l="l" t="t" r="r" b="b"/>
              <a:pathLst>
                <a:path w="5898" h="19197" extrusionOk="0">
                  <a:moveTo>
                    <a:pt x="5753" y="1"/>
                  </a:moveTo>
                  <a:lnTo>
                    <a:pt x="0" y="19153"/>
                  </a:lnTo>
                  <a:lnTo>
                    <a:pt x="144" y="19196"/>
                  </a:lnTo>
                  <a:lnTo>
                    <a:pt x="5897" y="44"/>
                  </a:lnTo>
                  <a:lnTo>
                    <a:pt x="5753" y="1"/>
                  </a:lnTo>
                  <a:close/>
                </a:path>
              </a:pathLst>
            </a:custGeom>
            <a:solidFill>
              <a:srgbClr val="8F4C39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55"/>
            <p:cNvSpPr/>
            <p:nvPr/>
          </p:nvSpPr>
          <p:spPr>
            <a:xfrm>
              <a:off x="3716175" y="1436400"/>
              <a:ext cx="333350" cy="345525"/>
            </a:xfrm>
            <a:custGeom>
              <a:avLst/>
              <a:gdLst/>
              <a:ahLst/>
              <a:cxnLst/>
              <a:rect l="l" t="t" r="r" b="b"/>
              <a:pathLst>
                <a:path w="13334" h="13821" extrusionOk="0">
                  <a:moveTo>
                    <a:pt x="11033" y="1"/>
                  </a:moveTo>
                  <a:cubicBezTo>
                    <a:pt x="10233" y="1"/>
                    <a:pt x="9432" y="341"/>
                    <a:pt x="8895" y="937"/>
                  </a:cubicBezTo>
                  <a:cubicBezTo>
                    <a:pt x="8316" y="1579"/>
                    <a:pt x="8062" y="2441"/>
                    <a:pt x="7707" y="3230"/>
                  </a:cubicBezTo>
                  <a:cubicBezTo>
                    <a:pt x="7353" y="4019"/>
                    <a:pt x="6806" y="4817"/>
                    <a:pt x="5969" y="5037"/>
                  </a:cubicBezTo>
                  <a:cubicBezTo>
                    <a:pt x="5724" y="5102"/>
                    <a:pt x="5469" y="5113"/>
                    <a:pt x="5213" y="5113"/>
                  </a:cubicBezTo>
                  <a:cubicBezTo>
                    <a:pt x="5090" y="5113"/>
                    <a:pt x="4967" y="5110"/>
                    <a:pt x="4845" y="5110"/>
                  </a:cubicBezTo>
                  <a:cubicBezTo>
                    <a:pt x="4541" y="5110"/>
                    <a:pt x="4240" y="5125"/>
                    <a:pt x="3957" y="5230"/>
                  </a:cubicBezTo>
                  <a:cubicBezTo>
                    <a:pt x="3209" y="5504"/>
                    <a:pt x="2813" y="6294"/>
                    <a:pt x="2267" y="6875"/>
                  </a:cubicBezTo>
                  <a:cubicBezTo>
                    <a:pt x="1678" y="7502"/>
                    <a:pt x="857" y="7905"/>
                    <a:pt x="1" y="7995"/>
                  </a:cubicBezTo>
                  <a:lnTo>
                    <a:pt x="388" y="8996"/>
                  </a:lnTo>
                  <a:lnTo>
                    <a:pt x="389" y="8997"/>
                  </a:lnTo>
                  <a:lnTo>
                    <a:pt x="601" y="9548"/>
                  </a:lnTo>
                  <a:lnTo>
                    <a:pt x="861" y="10217"/>
                  </a:lnTo>
                  <a:lnTo>
                    <a:pt x="1150" y="10965"/>
                  </a:lnTo>
                  <a:lnTo>
                    <a:pt x="1847" y="12768"/>
                  </a:lnTo>
                  <a:lnTo>
                    <a:pt x="1914" y="12941"/>
                  </a:lnTo>
                  <a:lnTo>
                    <a:pt x="2038" y="13261"/>
                  </a:lnTo>
                  <a:lnTo>
                    <a:pt x="2254" y="13820"/>
                  </a:lnTo>
                  <a:cubicBezTo>
                    <a:pt x="3141" y="13743"/>
                    <a:pt x="3997" y="13334"/>
                    <a:pt x="4607" y="12686"/>
                  </a:cubicBezTo>
                  <a:cubicBezTo>
                    <a:pt x="5156" y="12103"/>
                    <a:pt x="5556" y="11308"/>
                    <a:pt x="6308" y="11032"/>
                  </a:cubicBezTo>
                  <a:cubicBezTo>
                    <a:pt x="6595" y="10927"/>
                    <a:pt x="6899" y="10912"/>
                    <a:pt x="7207" y="10912"/>
                  </a:cubicBezTo>
                  <a:cubicBezTo>
                    <a:pt x="7328" y="10912"/>
                    <a:pt x="7450" y="10914"/>
                    <a:pt x="7571" y="10914"/>
                  </a:cubicBezTo>
                  <a:cubicBezTo>
                    <a:pt x="7830" y="10914"/>
                    <a:pt x="8087" y="10904"/>
                    <a:pt x="8335" y="10838"/>
                  </a:cubicBezTo>
                  <a:cubicBezTo>
                    <a:pt x="9176" y="10616"/>
                    <a:pt x="9728" y="9815"/>
                    <a:pt x="10085" y="9022"/>
                  </a:cubicBezTo>
                  <a:cubicBezTo>
                    <a:pt x="10443" y="8228"/>
                    <a:pt x="10698" y="7363"/>
                    <a:pt x="11282" y="6717"/>
                  </a:cubicBezTo>
                  <a:cubicBezTo>
                    <a:pt x="11800" y="6144"/>
                    <a:pt x="12563" y="5804"/>
                    <a:pt x="13333" y="5778"/>
                  </a:cubicBezTo>
                  <a:lnTo>
                    <a:pt x="13180" y="5271"/>
                  </a:lnTo>
                  <a:lnTo>
                    <a:pt x="13068" y="4898"/>
                  </a:lnTo>
                  <a:lnTo>
                    <a:pt x="13028" y="4768"/>
                  </a:lnTo>
                  <a:lnTo>
                    <a:pt x="12777" y="3937"/>
                  </a:lnTo>
                  <a:lnTo>
                    <a:pt x="12764" y="3892"/>
                  </a:lnTo>
                  <a:lnTo>
                    <a:pt x="12483" y="2967"/>
                  </a:lnTo>
                  <a:lnTo>
                    <a:pt x="12474" y="2936"/>
                  </a:lnTo>
                  <a:lnTo>
                    <a:pt x="12195" y="2015"/>
                  </a:lnTo>
                  <a:lnTo>
                    <a:pt x="12183" y="1973"/>
                  </a:lnTo>
                  <a:lnTo>
                    <a:pt x="11902" y="1044"/>
                  </a:lnTo>
                  <a:lnTo>
                    <a:pt x="11902" y="1044"/>
                  </a:lnTo>
                  <a:cubicBezTo>
                    <a:pt x="11926" y="1048"/>
                    <a:pt x="11952" y="1053"/>
                    <a:pt x="11977" y="1058"/>
                  </a:cubicBezTo>
                  <a:lnTo>
                    <a:pt x="11969" y="1039"/>
                  </a:lnTo>
                  <a:lnTo>
                    <a:pt x="11590" y="58"/>
                  </a:lnTo>
                  <a:cubicBezTo>
                    <a:pt x="11406" y="19"/>
                    <a:pt x="11220" y="1"/>
                    <a:pt x="110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55"/>
            <p:cNvSpPr/>
            <p:nvPr/>
          </p:nvSpPr>
          <p:spPr>
            <a:xfrm>
              <a:off x="3737925" y="1495500"/>
              <a:ext cx="315325" cy="297775"/>
            </a:xfrm>
            <a:custGeom>
              <a:avLst/>
              <a:gdLst/>
              <a:ahLst/>
              <a:cxnLst/>
              <a:rect l="l" t="t" r="r" b="b"/>
              <a:pathLst>
                <a:path w="12613" h="11911" extrusionOk="0">
                  <a:moveTo>
                    <a:pt x="10881" y="0"/>
                  </a:moveTo>
                  <a:cubicBezTo>
                    <a:pt x="10128" y="0"/>
                    <a:pt x="9417" y="294"/>
                    <a:pt x="8894" y="873"/>
                  </a:cubicBezTo>
                  <a:cubicBezTo>
                    <a:pt x="8316" y="1516"/>
                    <a:pt x="8061" y="2377"/>
                    <a:pt x="7707" y="3166"/>
                  </a:cubicBezTo>
                  <a:cubicBezTo>
                    <a:pt x="7352" y="3955"/>
                    <a:pt x="6805" y="4753"/>
                    <a:pt x="5969" y="4973"/>
                  </a:cubicBezTo>
                  <a:cubicBezTo>
                    <a:pt x="5726" y="5038"/>
                    <a:pt x="5473" y="5048"/>
                    <a:pt x="5220" y="5048"/>
                  </a:cubicBezTo>
                  <a:cubicBezTo>
                    <a:pt x="5092" y="5048"/>
                    <a:pt x="4965" y="5046"/>
                    <a:pt x="4838" y="5046"/>
                  </a:cubicBezTo>
                  <a:cubicBezTo>
                    <a:pt x="4536" y="5046"/>
                    <a:pt x="4238" y="5061"/>
                    <a:pt x="3956" y="5164"/>
                  </a:cubicBezTo>
                  <a:cubicBezTo>
                    <a:pt x="3209" y="5439"/>
                    <a:pt x="2812" y="6230"/>
                    <a:pt x="2267" y="6809"/>
                  </a:cubicBezTo>
                  <a:cubicBezTo>
                    <a:pt x="1678" y="7437"/>
                    <a:pt x="857" y="7840"/>
                    <a:pt x="0" y="7931"/>
                  </a:cubicBezTo>
                  <a:lnTo>
                    <a:pt x="600" y="9483"/>
                  </a:lnTo>
                  <a:lnTo>
                    <a:pt x="859" y="10151"/>
                  </a:lnTo>
                  <a:lnTo>
                    <a:pt x="431" y="9055"/>
                  </a:lnTo>
                  <a:lnTo>
                    <a:pt x="1128" y="10858"/>
                  </a:lnTo>
                  <a:lnTo>
                    <a:pt x="1195" y="11031"/>
                  </a:lnTo>
                  <a:lnTo>
                    <a:pt x="1319" y="11351"/>
                  </a:lnTo>
                  <a:lnTo>
                    <a:pt x="1533" y="11910"/>
                  </a:lnTo>
                  <a:cubicBezTo>
                    <a:pt x="2420" y="11833"/>
                    <a:pt x="3277" y="11424"/>
                    <a:pt x="3886" y="10775"/>
                  </a:cubicBezTo>
                  <a:cubicBezTo>
                    <a:pt x="4436" y="10193"/>
                    <a:pt x="4835" y="9397"/>
                    <a:pt x="5587" y="9122"/>
                  </a:cubicBezTo>
                  <a:cubicBezTo>
                    <a:pt x="5874" y="9017"/>
                    <a:pt x="6179" y="9002"/>
                    <a:pt x="6487" y="9002"/>
                  </a:cubicBezTo>
                  <a:cubicBezTo>
                    <a:pt x="6608" y="9002"/>
                    <a:pt x="6729" y="9004"/>
                    <a:pt x="6850" y="9004"/>
                  </a:cubicBezTo>
                  <a:cubicBezTo>
                    <a:pt x="7109" y="9004"/>
                    <a:pt x="7366" y="8994"/>
                    <a:pt x="7614" y="8928"/>
                  </a:cubicBezTo>
                  <a:cubicBezTo>
                    <a:pt x="8456" y="8706"/>
                    <a:pt x="9008" y="7905"/>
                    <a:pt x="9365" y="7112"/>
                  </a:cubicBezTo>
                  <a:cubicBezTo>
                    <a:pt x="9723" y="6318"/>
                    <a:pt x="9977" y="5453"/>
                    <a:pt x="10561" y="4807"/>
                  </a:cubicBezTo>
                  <a:cubicBezTo>
                    <a:pt x="11080" y="4234"/>
                    <a:pt x="11842" y="3894"/>
                    <a:pt x="12613" y="3867"/>
                  </a:cubicBezTo>
                  <a:lnTo>
                    <a:pt x="12459" y="3361"/>
                  </a:lnTo>
                  <a:lnTo>
                    <a:pt x="12348" y="2988"/>
                  </a:lnTo>
                  <a:lnTo>
                    <a:pt x="12308" y="2858"/>
                  </a:lnTo>
                  <a:lnTo>
                    <a:pt x="12057" y="2027"/>
                  </a:lnTo>
                  <a:lnTo>
                    <a:pt x="12043" y="1982"/>
                  </a:lnTo>
                  <a:lnTo>
                    <a:pt x="11763" y="1057"/>
                  </a:lnTo>
                  <a:lnTo>
                    <a:pt x="11754" y="1026"/>
                  </a:lnTo>
                  <a:cubicBezTo>
                    <a:pt x="11754" y="1026"/>
                    <a:pt x="11638" y="543"/>
                    <a:pt x="11464" y="58"/>
                  </a:cubicBezTo>
                  <a:cubicBezTo>
                    <a:pt x="11268" y="20"/>
                    <a:pt x="11073" y="0"/>
                    <a:pt x="108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55"/>
            <p:cNvSpPr/>
            <p:nvPr/>
          </p:nvSpPr>
          <p:spPr>
            <a:xfrm>
              <a:off x="3754550" y="1538900"/>
              <a:ext cx="298700" cy="254350"/>
            </a:xfrm>
            <a:custGeom>
              <a:avLst/>
              <a:gdLst/>
              <a:ahLst/>
              <a:cxnLst/>
              <a:rect l="l" t="t" r="r" b="b"/>
              <a:pathLst>
                <a:path w="11948" h="10174" extrusionOk="0">
                  <a:moveTo>
                    <a:pt x="10820" y="1"/>
                  </a:moveTo>
                  <a:cubicBezTo>
                    <a:pt x="10082" y="1"/>
                    <a:pt x="9424" y="314"/>
                    <a:pt x="8895" y="901"/>
                  </a:cubicBezTo>
                  <a:cubicBezTo>
                    <a:pt x="8316" y="1543"/>
                    <a:pt x="8062" y="2405"/>
                    <a:pt x="7707" y="3194"/>
                  </a:cubicBezTo>
                  <a:cubicBezTo>
                    <a:pt x="7352" y="3983"/>
                    <a:pt x="6806" y="4781"/>
                    <a:pt x="5969" y="5001"/>
                  </a:cubicBezTo>
                  <a:cubicBezTo>
                    <a:pt x="5726" y="5065"/>
                    <a:pt x="5474" y="5076"/>
                    <a:pt x="5220" y="5076"/>
                  </a:cubicBezTo>
                  <a:cubicBezTo>
                    <a:pt x="5093" y="5076"/>
                    <a:pt x="4965" y="5073"/>
                    <a:pt x="4838" y="5073"/>
                  </a:cubicBezTo>
                  <a:cubicBezTo>
                    <a:pt x="4536" y="5073"/>
                    <a:pt x="4238" y="5089"/>
                    <a:pt x="3957" y="5192"/>
                  </a:cubicBezTo>
                  <a:cubicBezTo>
                    <a:pt x="3209" y="5467"/>
                    <a:pt x="2813" y="6257"/>
                    <a:pt x="2267" y="6837"/>
                  </a:cubicBezTo>
                  <a:cubicBezTo>
                    <a:pt x="1678" y="7465"/>
                    <a:pt x="857" y="7868"/>
                    <a:pt x="1" y="7958"/>
                  </a:cubicBezTo>
                  <a:lnTo>
                    <a:pt x="383" y="8948"/>
                  </a:lnTo>
                  <a:lnTo>
                    <a:pt x="431" y="9084"/>
                  </a:lnTo>
                  <a:lnTo>
                    <a:pt x="439" y="9093"/>
                  </a:lnTo>
                  <a:lnTo>
                    <a:pt x="600" y="9511"/>
                  </a:lnTo>
                  <a:lnTo>
                    <a:pt x="450" y="9107"/>
                  </a:lnTo>
                  <a:lnTo>
                    <a:pt x="463" y="9122"/>
                  </a:lnTo>
                  <a:lnTo>
                    <a:pt x="530" y="9295"/>
                  </a:lnTo>
                  <a:lnTo>
                    <a:pt x="654" y="9615"/>
                  </a:lnTo>
                  <a:lnTo>
                    <a:pt x="868" y="10173"/>
                  </a:lnTo>
                  <a:cubicBezTo>
                    <a:pt x="1755" y="10096"/>
                    <a:pt x="2612" y="9687"/>
                    <a:pt x="3221" y="9038"/>
                  </a:cubicBezTo>
                  <a:cubicBezTo>
                    <a:pt x="3771" y="8456"/>
                    <a:pt x="4170" y="7660"/>
                    <a:pt x="4922" y="7384"/>
                  </a:cubicBezTo>
                  <a:cubicBezTo>
                    <a:pt x="5208" y="7279"/>
                    <a:pt x="5511" y="7264"/>
                    <a:pt x="5817" y="7264"/>
                  </a:cubicBezTo>
                  <a:cubicBezTo>
                    <a:pt x="5940" y="7264"/>
                    <a:pt x="6064" y="7267"/>
                    <a:pt x="6187" y="7267"/>
                  </a:cubicBezTo>
                  <a:cubicBezTo>
                    <a:pt x="6445" y="7267"/>
                    <a:pt x="6702" y="7256"/>
                    <a:pt x="6949" y="7191"/>
                  </a:cubicBezTo>
                  <a:cubicBezTo>
                    <a:pt x="7791" y="6969"/>
                    <a:pt x="8343" y="6167"/>
                    <a:pt x="8700" y="5374"/>
                  </a:cubicBezTo>
                  <a:cubicBezTo>
                    <a:pt x="9058" y="4581"/>
                    <a:pt x="9312" y="3716"/>
                    <a:pt x="9896" y="3070"/>
                  </a:cubicBezTo>
                  <a:cubicBezTo>
                    <a:pt x="10415" y="2497"/>
                    <a:pt x="11177" y="2157"/>
                    <a:pt x="11948" y="2130"/>
                  </a:cubicBezTo>
                  <a:lnTo>
                    <a:pt x="11794" y="1623"/>
                  </a:lnTo>
                  <a:lnTo>
                    <a:pt x="11683" y="1250"/>
                  </a:lnTo>
                  <a:lnTo>
                    <a:pt x="11643" y="1121"/>
                  </a:lnTo>
                  <a:cubicBezTo>
                    <a:pt x="11643" y="1121"/>
                    <a:pt x="11515" y="558"/>
                    <a:pt x="11364" y="55"/>
                  </a:cubicBezTo>
                  <a:cubicBezTo>
                    <a:pt x="11179" y="19"/>
                    <a:pt x="10997" y="1"/>
                    <a:pt x="108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55"/>
            <p:cNvSpPr/>
            <p:nvPr/>
          </p:nvSpPr>
          <p:spPr>
            <a:xfrm>
              <a:off x="4005725" y="1437850"/>
              <a:ext cx="147475" cy="479925"/>
            </a:xfrm>
            <a:custGeom>
              <a:avLst/>
              <a:gdLst/>
              <a:ahLst/>
              <a:cxnLst/>
              <a:rect l="l" t="t" r="r" b="b"/>
              <a:pathLst>
                <a:path w="5899" h="19197" extrusionOk="0">
                  <a:moveTo>
                    <a:pt x="145" y="1"/>
                  </a:moveTo>
                  <a:lnTo>
                    <a:pt x="1" y="44"/>
                  </a:lnTo>
                  <a:lnTo>
                    <a:pt x="5755" y="19196"/>
                  </a:lnTo>
                  <a:lnTo>
                    <a:pt x="5899" y="19153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8F4C39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10" name="Google Shape;1910;p55"/>
          <p:cNvSpPr/>
          <p:nvPr/>
        </p:nvSpPr>
        <p:spPr>
          <a:xfrm>
            <a:off x="3229625" y="2915175"/>
            <a:ext cx="1132380" cy="481356"/>
          </a:xfrm>
          <a:prstGeom prst="clou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1" name="Google Shape;1911;p55"/>
          <p:cNvSpPr/>
          <p:nvPr/>
        </p:nvSpPr>
        <p:spPr>
          <a:xfrm>
            <a:off x="472725" y="3113310"/>
            <a:ext cx="1132380" cy="481356"/>
          </a:xfrm>
          <a:prstGeom prst="clou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2" name="Google Shape;1912;p55"/>
          <p:cNvSpPr/>
          <p:nvPr/>
        </p:nvSpPr>
        <p:spPr>
          <a:xfrm>
            <a:off x="7317750" y="983900"/>
            <a:ext cx="603828" cy="256608"/>
          </a:xfrm>
          <a:prstGeom prst="clou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3" name="Google Shape;1913;p55"/>
          <p:cNvSpPr/>
          <p:nvPr/>
        </p:nvSpPr>
        <p:spPr>
          <a:xfrm>
            <a:off x="7376775" y="4356325"/>
            <a:ext cx="603828" cy="256608"/>
          </a:xfrm>
          <a:prstGeom prst="clou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14" name="Google Shape;1914;p55"/>
          <p:cNvGrpSpPr/>
          <p:nvPr/>
        </p:nvGrpSpPr>
        <p:grpSpPr>
          <a:xfrm>
            <a:off x="3189596" y="2248025"/>
            <a:ext cx="1858283" cy="1334300"/>
            <a:chOff x="5210444" y="519351"/>
            <a:chExt cx="1858283" cy="1334300"/>
          </a:xfrm>
        </p:grpSpPr>
        <p:sp>
          <p:nvSpPr>
            <p:cNvPr id="1915" name="Google Shape;1915;p55"/>
            <p:cNvSpPr/>
            <p:nvPr/>
          </p:nvSpPr>
          <p:spPr>
            <a:xfrm rot="-650891">
              <a:off x="5231705" y="822069"/>
              <a:ext cx="788897" cy="300836"/>
            </a:xfrm>
            <a:custGeom>
              <a:avLst/>
              <a:gdLst/>
              <a:ahLst/>
              <a:cxnLst/>
              <a:rect l="l" t="t" r="r" b="b"/>
              <a:pathLst>
                <a:path w="7859" h="2997" extrusionOk="0">
                  <a:moveTo>
                    <a:pt x="2893" y="1"/>
                  </a:moveTo>
                  <a:cubicBezTo>
                    <a:pt x="2666" y="1"/>
                    <a:pt x="2438" y="62"/>
                    <a:pt x="2225" y="141"/>
                  </a:cubicBezTo>
                  <a:cubicBezTo>
                    <a:pt x="2053" y="204"/>
                    <a:pt x="1885" y="283"/>
                    <a:pt x="1718" y="362"/>
                  </a:cubicBezTo>
                  <a:cubicBezTo>
                    <a:pt x="1538" y="449"/>
                    <a:pt x="1358" y="534"/>
                    <a:pt x="1178" y="619"/>
                  </a:cubicBezTo>
                  <a:cubicBezTo>
                    <a:pt x="1014" y="697"/>
                    <a:pt x="851" y="783"/>
                    <a:pt x="672" y="825"/>
                  </a:cubicBezTo>
                  <a:cubicBezTo>
                    <a:pt x="609" y="839"/>
                    <a:pt x="545" y="847"/>
                    <a:pt x="482" y="847"/>
                  </a:cubicBezTo>
                  <a:cubicBezTo>
                    <a:pt x="400" y="847"/>
                    <a:pt x="318" y="834"/>
                    <a:pt x="239" y="807"/>
                  </a:cubicBezTo>
                  <a:cubicBezTo>
                    <a:pt x="170" y="784"/>
                    <a:pt x="105" y="752"/>
                    <a:pt x="44" y="712"/>
                  </a:cubicBezTo>
                  <a:lnTo>
                    <a:pt x="1" y="2486"/>
                  </a:lnTo>
                  <a:cubicBezTo>
                    <a:pt x="42" y="2514"/>
                    <a:pt x="86" y="2540"/>
                    <a:pt x="131" y="2561"/>
                  </a:cubicBezTo>
                  <a:cubicBezTo>
                    <a:pt x="226" y="2603"/>
                    <a:pt x="326" y="2625"/>
                    <a:pt x="428" y="2625"/>
                  </a:cubicBezTo>
                  <a:cubicBezTo>
                    <a:pt x="470" y="2625"/>
                    <a:pt x="511" y="2622"/>
                    <a:pt x="553" y="2614"/>
                  </a:cubicBezTo>
                  <a:cubicBezTo>
                    <a:pt x="734" y="2580"/>
                    <a:pt x="900" y="2493"/>
                    <a:pt x="1065" y="2413"/>
                  </a:cubicBezTo>
                  <a:cubicBezTo>
                    <a:pt x="1406" y="2248"/>
                    <a:pt x="1744" y="2070"/>
                    <a:pt x="2097" y="1931"/>
                  </a:cubicBezTo>
                  <a:cubicBezTo>
                    <a:pt x="2335" y="1839"/>
                    <a:pt x="2590" y="1767"/>
                    <a:pt x="2846" y="1767"/>
                  </a:cubicBezTo>
                  <a:cubicBezTo>
                    <a:pt x="2936" y="1767"/>
                    <a:pt x="3027" y="1776"/>
                    <a:pt x="3117" y="1796"/>
                  </a:cubicBezTo>
                  <a:cubicBezTo>
                    <a:pt x="3451" y="1873"/>
                    <a:pt x="3708" y="2107"/>
                    <a:pt x="3932" y="2353"/>
                  </a:cubicBezTo>
                  <a:cubicBezTo>
                    <a:pt x="4039" y="2471"/>
                    <a:pt x="4144" y="2596"/>
                    <a:pt x="4278" y="2682"/>
                  </a:cubicBezTo>
                  <a:cubicBezTo>
                    <a:pt x="4379" y="2748"/>
                    <a:pt x="4492" y="2778"/>
                    <a:pt x="4608" y="2778"/>
                  </a:cubicBezTo>
                  <a:cubicBezTo>
                    <a:pt x="4659" y="2778"/>
                    <a:pt x="4709" y="2773"/>
                    <a:pt x="4760" y="2762"/>
                  </a:cubicBezTo>
                  <a:cubicBezTo>
                    <a:pt x="5102" y="2689"/>
                    <a:pt x="5381" y="2451"/>
                    <a:pt x="5726" y="2383"/>
                  </a:cubicBezTo>
                  <a:cubicBezTo>
                    <a:pt x="5784" y="2371"/>
                    <a:pt x="5843" y="2365"/>
                    <a:pt x="5902" y="2365"/>
                  </a:cubicBezTo>
                  <a:cubicBezTo>
                    <a:pt x="6002" y="2365"/>
                    <a:pt x="6101" y="2384"/>
                    <a:pt x="6192" y="2431"/>
                  </a:cubicBezTo>
                  <a:cubicBezTo>
                    <a:pt x="6328" y="2502"/>
                    <a:pt x="6416" y="2628"/>
                    <a:pt x="6531" y="2724"/>
                  </a:cubicBezTo>
                  <a:cubicBezTo>
                    <a:pt x="6639" y="2811"/>
                    <a:pt x="6760" y="2835"/>
                    <a:pt x="6886" y="2835"/>
                  </a:cubicBezTo>
                  <a:cubicBezTo>
                    <a:pt x="7030" y="2835"/>
                    <a:pt x="7181" y="2804"/>
                    <a:pt x="7326" y="2804"/>
                  </a:cubicBezTo>
                  <a:cubicBezTo>
                    <a:pt x="7378" y="2804"/>
                    <a:pt x="7429" y="2808"/>
                    <a:pt x="7478" y="2819"/>
                  </a:cubicBezTo>
                  <a:cubicBezTo>
                    <a:pt x="7607" y="2846"/>
                    <a:pt x="7717" y="2911"/>
                    <a:pt x="7811" y="2997"/>
                  </a:cubicBezTo>
                  <a:lnTo>
                    <a:pt x="7858" y="1265"/>
                  </a:lnTo>
                  <a:cubicBezTo>
                    <a:pt x="7791" y="1192"/>
                    <a:pt x="7714" y="1130"/>
                    <a:pt x="7618" y="1088"/>
                  </a:cubicBezTo>
                  <a:cubicBezTo>
                    <a:pt x="7534" y="1051"/>
                    <a:pt x="7448" y="1040"/>
                    <a:pt x="7361" y="1040"/>
                  </a:cubicBezTo>
                  <a:cubicBezTo>
                    <a:pt x="7214" y="1040"/>
                    <a:pt x="7064" y="1072"/>
                    <a:pt x="6918" y="1072"/>
                  </a:cubicBezTo>
                  <a:cubicBezTo>
                    <a:pt x="6833" y="1072"/>
                    <a:pt x="6748" y="1061"/>
                    <a:pt x="6667" y="1027"/>
                  </a:cubicBezTo>
                  <a:cubicBezTo>
                    <a:pt x="6523" y="966"/>
                    <a:pt x="6431" y="843"/>
                    <a:pt x="6319" y="742"/>
                  </a:cubicBezTo>
                  <a:cubicBezTo>
                    <a:pt x="6213" y="646"/>
                    <a:pt x="6085" y="601"/>
                    <a:pt x="5947" y="601"/>
                  </a:cubicBezTo>
                  <a:cubicBezTo>
                    <a:pt x="5924" y="601"/>
                    <a:pt x="5900" y="602"/>
                    <a:pt x="5876" y="605"/>
                  </a:cubicBezTo>
                  <a:cubicBezTo>
                    <a:pt x="5522" y="644"/>
                    <a:pt x="5236" y="886"/>
                    <a:pt x="4900" y="980"/>
                  </a:cubicBezTo>
                  <a:cubicBezTo>
                    <a:pt x="4819" y="1003"/>
                    <a:pt x="4736" y="1016"/>
                    <a:pt x="4653" y="1016"/>
                  </a:cubicBezTo>
                  <a:cubicBezTo>
                    <a:pt x="4568" y="1016"/>
                    <a:pt x="4483" y="1002"/>
                    <a:pt x="4402" y="969"/>
                  </a:cubicBezTo>
                  <a:cubicBezTo>
                    <a:pt x="4257" y="908"/>
                    <a:pt x="4138" y="801"/>
                    <a:pt x="4031" y="687"/>
                  </a:cubicBezTo>
                  <a:cubicBezTo>
                    <a:pt x="3804" y="446"/>
                    <a:pt x="3585" y="180"/>
                    <a:pt x="3265" y="63"/>
                  </a:cubicBezTo>
                  <a:cubicBezTo>
                    <a:pt x="3143" y="19"/>
                    <a:pt x="3018" y="1"/>
                    <a:pt x="28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55"/>
            <p:cNvSpPr/>
            <p:nvPr/>
          </p:nvSpPr>
          <p:spPr>
            <a:xfrm rot="-650891">
              <a:off x="5256582" y="982635"/>
              <a:ext cx="789098" cy="276644"/>
            </a:xfrm>
            <a:custGeom>
              <a:avLst/>
              <a:gdLst/>
              <a:ahLst/>
              <a:cxnLst/>
              <a:rect l="l" t="t" r="r" b="b"/>
              <a:pathLst>
                <a:path w="7861" h="2756" extrusionOk="0">
                  <a:moveTo>
                    <a:pt x="2890" y="0"/>
                  </a:moveTo>
                  <a:cubicBezTo>
                    <a:pt x="2663" y="0"/>
                    <a:pt x="2436" y="55"/>
                    <a:pt x="2225" y="126"/>
                  </a:cubicBezTo>
                  <a:cubicBezTo>
                    <a:pt x="2053" y="185"/>
                    <a:pt x="1887" y="257"/>
                    <a:pt x="1719" y="329"/>
                  </a:cubicBezTo>
                  <a:cubicBezTo>
                    <a:pt x="1541" y="407"/>
                    <a:pt x="1360" y="485"/>
                    <a:pt x="1181" y="562"/>
                  </a:cubicBezTo>
                  <a:cubicBezTo>
                    <a:pt x="1017" y="633"/>
                    <a:pt x="853" y="712"/>
                    <a:pt x="676" y="749"/>
                  </a:cubicBezTo>
                  <a:cubicBezTo>
                    <a:pt x="613" y="762"/>
                    <a:pt x="550" y="769"/>
                    <a:pt x="488" y="769"/>
                  </a:cubicBezTo>
                  <a:cubicBezTo>
                    <a:pt x="405" y="769"/>
                    <a:pt x="322" y="757"/>
                    <a:pt x="242" y="732"/>
                  </a:cubicBezTo>
                  <a:cubicBezTo>
                    <a:pt x="172" y="711"/>
                    <a:pt x="108" y="681"/>
                    <a:pt x="47" y="645"/>
                  </a:cubicBezTo>
                  <a:lnTo>
                    <a:pt x="1" y="2268"/>
                  </a:lnTo>
                  <a:cubicBezTo>
                    <a:pt x="43" y="2295"/>
                    <a:pt x="88" y="2318"/>
                    <a:pt x="133" y="2337"/>
                  </a:cubicBezTo>
                  <a:cubicBezTo>
                    <a:pt x="227" y="2376"/>
                    <a:pt x="329" y="2396"/>
                    <a:pt x="431" y="2396"/>
                  </a:cubicBezTo>
                  <a:cubicBezTo>
                    <a:pt x="472" y="2396"/>
                    <a:pt x="513" y="2393"/>
                    <a:pt x="554" y="2387"/>
                  </a:cubicBezTo>
                  <a:cubicBezTo>
                    <a:pt x="736" y="2357"/>
                    <a:pt x="902" y="2275"/>
                    <a:pt x="1067" y="2203"/>
                  </a:cubicBezTo>
                  <a:cubicBezTo>
                    <a:pt x="1408" y="2054"/>
                    <a:pt x="1745" y="1892"/>
                    <a:pt x="2098" y="1766"/>
                  </a:cubicBezTo>
                  <a:cubicBezTo>
                    <a:pt x="2333" y="1683"/>
                    <a:pt x="2587" y="1617"/>
                    <a:pt x="2841" y="1617"/>
                  </a:cubicBezTo>
                  <a:cubicBezTo>
                    <a:pt x="2934" y="1617"/>
                    <a:pt x="3026" y="1626"/>
                    <a:pt x="3117" y="1645"/>
                  </a:cubicBezTo>
                  <a:cubicBezTo>
                    <a:pt x="3451" y="1714"/>
                    <a:pt x="3709" y="1931"/>
                    <a:pt x="3934" y="2157"/>
                  </a:cubicBezTo>
                  <a:cubicBezTo>
                    <a:pt x="4040" y="2265"/>
                    <a:pt x="4147" y="2379"/>
                    <a:pt x="4281" y="2459"/>
                  </a:cubicBezTo>
                  <a:cubicBezTo>
                    <a:pt x="4383" y="2519"/>
                    <a:pt x="4497" y="2548"/>
                    <a:pt x="4615" y="2548"/>
                  </a:cubicBezTo>
                  <a:cubicBezTo>
                    <a:pt x="4664" y="2548"/>
                    <a:pt x="4713" y="2543"/>
                    <a:pt x="4762" y="2533"/>
                  </a:cubicBezTo>
                  <a:cubicBezTo>
                    <a:pt x="5105" y="2467"/>
                    <a:pt x="5383" y="2251"/>
                    <a:pt x="5727" y="2189"/>
                  </a:cubicBezTo>
                  <a:cubicBezTo>
                    <a:pt x="5784" y="2179"/>
                    <a:pt x="5842" y="2173"/>
                    <a:pt x="5900" y="2173"/>
                  </a:cubicBezTo>
                  <a:cubicBezTo>
                    <a:pt x="6002" y="2173"/>
                    <a:pt x="6102" y="2191"/>
                    <a:pt x="6194" y="2234"/>
                  </a:cubicBezTo>
                  <a:cubicBezTo>
                    <a:pt x="6330" y="2299"/>
                    <a:pt x="6418" y="2415"/>
                    <a:pt x="6535" y="2502"/>
                  </a:cubicBezTo>
                  <a:cubicBezTo>
                    <a:pt x="6643" y="2584"/>
                    <a:pt x="6765" y="2605"/>
                    <a:pt x="6892" y="2605"/>
                  </a:cubicBezTo>
                  <a:cubicBezTo>
                    <a:pt x="7035" y="2605"/>
                    <a:pt x="7185" y="2578"/>
                    <a:pt x="7329" y="2578"/>
                  </a:cubicBezTo>
                  <a:cubicBezTo>
                    <a:pt x="7381" y="2578"/>
                    <a:pt x="7432" y="2581"/>
                    <a:pt x="7482" y="2591"/>
                  </a:cubicBezTo>
                  <a:cubicBezTo>
                    <a:pt x="7612" y="2616"/>
                    <a:pt x="7722" y="2677"/>
                    <a:pt x="7816" y="2755"/>
                  </a:cubicBezTo>
                  <a:lnTo>
                    <a:pt x="7860" y="1171"/>
                  </a:lnTo>
                  <a:cubicBezTo>
                    <a:pt x="7793" y="1104"/>
                    <a:pt x="7716" y="1046"/>
                    <a:pt x="7619" y="1007"/>
                  </a:cubicBezTo>
                  <a:cubicBezTo>
                    <a:pt x="7534" y="973"/>
                    <a:pt x="7447" y="962"/>
                    <a:pt x="7359" y="962"/>
                  </a:cubicBezTo>
                  <a:cubicBezTo>
                    <a:pt x="7214" y="962"/>
                    <a:pt x="7065" y="991"/>
                    <a:pt x="6920" y="991"/>
                  </a:cubicBezTo>
                  <a:cubicBezTo>
                    <a:pt x="6834" y="991"/>
                    <a:pt x="6750" y="981"/>
                    <a:pt x="6668" y="949"/>
                  </a:cubicBezTo>
                  <a:cubicBezTo>
                    <a:pt x="6524" y="893"/>
                    <a:pt x="6430" y="780"/>
                    <a:pt x="6318" y="687"/>
                  </a:cubicBezTo>
                  <a:cubicBezTo>
                    <a:pt x="6213" y="599"/>
                    <a:pt x="6086" y="557"/>
                    <a:pt x="5949" y="557"/>
                  </a:cubicBezTo>
                  <a:cubicBezTo>
                    <a:pt x="5925" y="557"/>
                    <a:pt x="5900" y="558"/>
                    <a:pt x="5875" y="561"/>
                  </a:cubicBezTo>
                  <a:cubicBezTo>
                    <a:pt x="5521" y="594"/>
                    <a:pt x="5236" y="815"/>
                    <a:pt x="4900" y="901"/>
                  </a:cubicBezTo>
                  <a:cubicBezTo>
                    <a:pt x="4820" y="922"/>
                    <a:pt x="4738" y="934"/>
                    <a:pt x="4656" y="934"/>
                  </a:cubicBezTo>
                  <a:cubicBezTo>
                    <a:pt x="4570" y="934"/>
                    <a:pt x="4484" y="920"/>
                    <a:pt x="4403" y="889"/>
                  </a:cubicBezTo>
                  <a:cubicBezTo>
                    <a:pt x="4257" y="834"/>
                    <a:pt x="4138" y="736"/>
                    <a:pt x="4032" y="631"/>
                  </a:cubicBezTo>
                  <a:cubicBezTo>
                    <a:pt x="3803" y="409"/>
                    <a:pt x="3585" y="165"/>
                    <a:pt x="3264" y="58"/>
                  </a:cubicBezTo>
                  <a:cubicBezTo>
                    <a:pt x="3141" y="17"/>
                    <a:pt x="3015" y="0"/>
                    <a:pt x="28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55"/>
            <p:cNvSpPr/>
            <p:nvPr/>
          </p:nvSpPr>
          <p:spPr>
            <a:xfrm rot="-650891">
              <a:off x="5276038" y="1116360"/>
              <a:ext cx="788295" cy="244322"/>
            </a:xfrm>
            <a:custGeom>
              <a:avLst/>
              <a:gdLst/>
              <a:ahLst/>
              <a:cxnLst/>
              <a:rect l="l" t="t" r="r" b="b"/>
              <a:pathLst>
                <a:path w="7853" h="2434" extrusionOk="0">
                  <a:moveTo>
                    <a:pt x="2872" y="0"/>
                  </a:moveTo>
                  <a:cubicBezTo>
                    <a:pt x="2648" y="0"/>
                    <a:pt x="2423" y="47"/>
                    <a:pt x="2214" y="108"/>
                  </a:cubicBezTo>
                  <a:cubicBezTo>
                    <a:pt x="2041" y="160"/>
                    <a:pt x="1875" y="222"/>
                    <a:pt x="1708" y="285"/>
                  </a:cubicBezTo>
                  <a:cubicBezTo>
                    <a:pt x="1530" y="353"/>
                    <a:pt x="1349" y="422"/>
                    <a:pt x="1170" y="489"/>
                  </a:cubicBezTo>
                  <a:cubicBezTo>
                    <a:pt x="1006" y="551"/>
                    <a:pt x="842" y="619"/>
                    <a:pt x="665" y="651"/>
                  </a:cubicBezTo>
                  <a:cubicBezTo>
                    <a:pt x="604" y="663"/>
                    <a:pt x="541" y="669"/>
                    <a:pt x="479" y="669"/>
                  </a:cubicBezTo>
                  <a:cubicBezTo>
                    <a:pt x="396" y="669"/>
                    <a:pt x="312" y="658"/>
                    <a:pt x="232" y="635"/>
                  </a:cubicBezTo>
                  <a:cubicBezTo>
                    <a:pt x="164" y="616"/>
                    <a:pt x="98" y="590"/>
                    <a:pt x="37" y="558"/>
                  </a:cubicBezTo>
                  <a:lnTo>
                    <a:pt x="1" y="1977"/>
                  </a:lnTo>
                  <a:cubicBezTo>
                    <a:pt x="44" y="2001"/>
                    <a:pt x="87" y="2022"/>
                    <a:pt x="133" y="2038"/>
                  </a:cubicBezTo>
                  <a:cubicBezTo>
                    <a:pt x="229" y="2074"/>
                    <a:pt x="330" y="2092"/>
                    <a:pt x="433" y="2092"/>
                  </a:cubicBezTo>
                  <a:cubicBezTo>
                    <a:pt x="474" y="2092"/>
                    <a:pt x="514" y="2090"/>
                    <a:pt x="555" y="2084"/>
                  </a:cubicBezTo>
                  <a:cubicBezTo>
                    <a:pt x="736" y="2058"/>
                    <a:pt x="902" y="1988"/>
                    <a:pt x="1067" y="1925"/>
                  </a:cubicBezTo>
                  <a:cubicBezTo>
                    <a:pt x="1406" y="1795"/>
                    <a:pt x="1743" y="1653"/>
                    <a:pt x="2095" y="1544"/>
                  </a:cubicBezTo>
                  <a:cubicBezTo>
                    <a:pt x="2330" y="1472"/>
                    <a:pt x="2581" y="1416"/>
                    <a:pt x="2834" y="1416"/>
                  </a:cubicBezTo>
                  <a:cubicBezTo>
                    <a:pt x="2927" y="1416"/>
                    <a:pt x="3022" y="1423"/>
                    <a:pt x="3115" y="1441"/>
                  </a:cubicBezTo>
                  <a:cubicBezTo>
                    <a:pt x="3449" y="1505"/>
                    <a:pt x="3707" y="1696"/>
                    <a:pt x="3933" y="1894"/>
                  </a:cubicBezTo>
                  <a:cubicBezTo>
                    <a:pt x="4039" y="1988"/>
                    <a:pt x="4145" y="2089"/>
                    <a:pt x="4280" y="2160"/>
                  </a:cubicBezTo>
                  <a:cubicBezTo>
                    <a:pt x="4384" y="2214"/>
                    <a:pt x="4499" y="2239"/>
                    <a:pt x="4618" y="2239"/>
                  </a:cubicBezTo>
                  <a:cubicBezTo>
                    <a:pt x="4665" y="2239"/>
                    <a:pt x="4713" y="2235"/>
                    <a:pt x="4761" y="2227"/>
                  </a:cubicBezTo>
                  <a:cubicBezTo>
                    <a:pt x="5104" y="2170"/>
                    <a:pt x="5382" y="1981"/>
                    <a:pt x="5725" y="1928"/>
                  </a:cubicBezTo>
                  <a:cubicBezTo>
                    <a:pt x="5781" y="1919"/>
                    <a:pt x="5839" y="1914"/>
                    <a:pt x="5896" y="1914"/>
                  </a:cubicBezTo>
                  <a:cubicBezTo>
                    <a:pt x="5997" y="1914"/>
                    <a:pt x="6098" y="1930"/>
                    <a:pt x="6192" y="1969"/>
                  </a:cubicBezTo>
                  <a:cubicBezTo>
                    <a:pt x="6327" y="2027"/>
                    <a:pt x="6416" y="2129"/>
                    <a:pt x="6533" y="2206"/>
                  </a:cubicBezTo>
                  <a:cubicBezTo>
                    <a:pt x="6642" y="2279"/>
                    <a:pt x="6765" y="2297"/>
                    <a:pt x="6893" y="2297"/>
                  </a:cubicBezTo>
                  <a:cubicBezTo>
                    <a:pt x="7034" y="2297"/>
                    <a:pt x="7180" y="2275"/>
                    <a:pt x="7322" y="2275"/>
                  </a:cubicBezTo>
                  <a:cubicBezTo>
                    <a:pt x="7375" y="2275"/>
                    <a:pt x="7428" y="2278"/>
                    <a:pt x="7479" y="2287"/>
                  </a:cubicBezTo>
                  <a:cubicBezTo>
                    <a:pt x="7608" y="2311"/>
                    <a:pt x="7719" y="2363"/>
                    <a:pt x="7814" y="2433"/>
                  </a:cubicBezTo>
                  <a:lnTo>
                    <a:pt x="7853" y="1042"/>
                  </a:lnTo>
                  <a:cubicBezTo>
                    <a:pt x="7784" y="982"/>
                    <a:pt x="7706" y="933"/>
                    <a:pt x="7610" y="897"/>
                  </a:cubicBezTo>
                  <a:cubicBezTo>
                    <a:pt x="7524" y="867"/>
                    <a:pt x="7436" y="858"/>
                    <a:pt x="7347" y="858"/>
                  </a:cubicBezTo>
                  <a:cubicBezTo>
                    <a:pt x="7205" y="858"/>
                    <a:pt x="7060" y="881"/>
                    <a:pt x="6919" y="881"/>
                  </a:cubicBezTo>
                  <a:cubicBezTo>
                    <a:pt x="6830" y="881"/>
                    <a:pt x="6743" y="872"/>
                    <a:pt x="6658" y="843"/>
                  </a:cubicBezTo>
                  <a:cubicBezTo>
                    <a:pt x="6515" y="794"/>
                    <a:pt x="6421" y="695"/>
                    <a:pt x="6309" y="613"/>
                  </a:cubicBezTo>
                  <a:cubicBezTo>
                    <a:pt x="6202" y="535"/>
                    <a:pt x="6073" y="497"/>
                    <a:pt x="5935" y="497"/>
                  </a:cubicBezTo>
                  <a:cubicBezTo>
                    <a:pt x="5912" y="497"/>
                    <a:pt x="5889" y="498"/>
                    <a:pt x="5865" y="500"/>
                  </a:cubicBezTo>
                  <a:cubicBezTo>
                    <a:pt x="5512" y="530"/>
                    <a:pt x="5228" y="722"/>
                    <a:pt x="4890" y="796"/>
                  </a:cubicBezTo>
                  <a:cubicBezTo>
                    <a:pt x="4812" y="814"/>
                    <a:pt x="4731" y="824"/>
                    <a:pt x="4650" y="824"/>
                  </a:cubicBezTo>
                  <a:cubicBezTo>
                    <a:pt x="4563" y="824"/>
                    <a:pt x="4476" y="812"/>
                    <a:pt x="4394" y="785"/>
                  </a:cubicBezTo>
                  <a:cubicBezTo>
                    <a:pt x="4249" y="737"/>
                    <a:pt x="4130" y="649"/>
                    <a:pt x="4022" y="557"/>
                  </a:cubicBezTo>
                  <a:cubicBezTo>
                    <a:pt x="3794" y="362"/>
                    <a:pt x="3574" y="147"/>
                    <a:pt x="3252" y="52"/>
                  </a:cubicBezTo>
                  <a:cubicBezTo>
                    <a:pt x="3128" y="15"/>
                    <a:pt x="3000" y="0"/>
                    <a:pt x="2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55"/>
            <p:cNvSpPr/>
            <p:nvPr/>
          </p:nvSpPr>
          <p:spPr>
            <a:xfrm rot="1408914">
              <a:off x="6227390" y="662710"/>
              <a:ext cx="798626" cy="380328"/>
            </a:xfrm>
            <a:custGeom>
              <a:avLst/>
              <a:gdLst/>
              <a:ahLst/>
              <a:cxnLst/>
              <a:rect l="l" t="t" r="r" b="b"/>
              <a:pathLst>
                <a:path w="7956" h="3789" extrusionOk="0">
                  <a:moveTo>
                    <a:pt x="4928" y="0"/>
                  </a:moveTo>
                  <a:cubicBezTo>
                    <a:pt x="4721" y="0"/>
                    <a:pt x="4516" y="38"/>
                    <a:pt x="4331" y="142"/>
                  </a:cubicBezTo>
                  <a:cubicBezTo>
                    <a:pt x="4033" y="309"/>
                    <a:pt x="3863" y="610"/>
                    <a:pt x="3678" y="885"/>
                  </a:cubicBezTo>
                  <a:cubicBezTo>
                    <a:pt x="3592" y="1015"/>
                    <a:pt x="3492" y="1140"/>
                    <a:pt x="3358" y="1224"/>
                  </a:cubicBezTo>
                  <a:cubicBezTo>
                    <a:pt x="3244" y="1295"/>
                    <a:pt x="3111" y="1323"/>
                    <a:pt x="2978" y="1323"/>
                  </a:cubicBezTo>
                  <a:cubicBezTo>
                    <a:pt x="2942" y="1323"/>
                    <a:pt x="2907" y="1321"/>
                    <a:pt x="2871" y="1317"/>
                  </a:cubicBezTo>
                  <a:cubicBezTo>
                    <a:pt x="2540" y="1281"/>
                    <a:pt x="2234" y="1107"/>
                    <a:pt x="1900" y="1107"/>
                  </a:cubicBezTo>
                  <a:cubicBezTo>
                    <a:pt x="1882" y="1107"/>
                    <a:pt x="1864" y="1108"/>
                    <a:pt x="1846" y="1109"/>
                  </a:cubicBezTo>
                  <a:cubicBezTo>
                    <a:pt x="1680" y="1118"/>
                    <a:pt x="1537" y="1186"/>
                    <a:pt x="1432" y="1317"/>
                  </a:cubicBezTo>
                  <a:cubicBezTo>
                    <a:pt x="1338" y="1436"/>
                    <a:pt x="1267" y="1572"/>
                    <a:pt x="1135" y="1655"/>
                  </a:cubicBezTo>
                  <a:cubicBezTo>
                    <a:pt x="856" y="1834"/>
                    <a:pt x="487" y="1691"/>
                    <a:pt x="209" y="1874"/>
                  </a:cubicBezTo>
                  <a:cubicBezTo>
                    <a:pt x="121" y="1932"/>
                    <a:pt x="54" y="2006"/>
                    <a:pt x="1" y="2089"/>
                  </a:cubicBezTo>
                  <a:lnTo>
                    <a:pt x="335" y="3788"/>
                  </a:lnTo>
                  <a:cubicBezTo>
                    <a:pt x="413" y="3687"/>
                    <a:pt x="510" y="3605"/>
                    <a:pt x="634" y="3557"/>
                  </a:cubicBezTo>
                  <a:cubicBezTo>
                    <a:pt x="931" y="3442"/>
                    <a:pt x="1321" y="3572"/>
                    <a:pt x="1552" y="3306"/>
                  </a:cubicBezTo>
                  <a:cubicBezTo>
                    <a:pt x="1650" y="3194"/>
                    <a:pt x="1716" y="3053"/>
                    <a:pt x="1839" y="2962"/>
                  </a:cubicBezTo>
                  <a:cubicBezTo>
                    <a:pt x="1963" y="2869"/>
                    <a:pt x="2115" y="2836"/>
                    <a:pt x="2268" y="2836"/>
                  </a:cubicBezTo>
                  <a:cubicBezTo>
                    <a:pt x="2275" y="2836"/>
                    <a:pt x="2282" y="2836"/>
                    <a:pt x="2290" y="2836"/>
                  </a:cubicBezTo>
                  <a:cubicBezTo>
                    <a:pt x="2640" y="2847"/>
                    <a:pt x="2955" y="3034"/>
                    <a:pt x="3305" y="3051"/>
                  </a:cubicBezTo>
                  <a:cubicBezTo>
                    <a:pt x="3316" y="3051"/>
                    <a:pt x="3327" y="3052"/>
                    <a:pt x="3338" y="3052"/>
                  </a:cubicBezTo>
                  <a:cubicBezTo>
                    <a:pt x="3498" y="3052"/>
                    <a:pt x="3647" y="3002"/>
                    <a:pt x="3768" y="2892"/>
                  </a:cubicBezTo>
                  <a:cubicBezTo>
                    <a:pt x="3886" y="2784"/>
                    <a:pt x="3969" y="2645"/>
                    <a:pt x="4053" y="2511"/>
                  </a:cubicBezTo>
                  <a:cubicBezTo>
                    <a:pt x="4234" y="2232"/>
                    <a:pt x="4449" y="1958"/>
                    <a:pt x="4765" y="1828"/>
                  </a:cubicBezTo>
                  <a:cubicBezTo>
                    <a:pt x="4930" y="1759"/>
                    <a:pt x="5105" y="1732"/>
                    <a:pt x="5281" y="1732"/>
                  </a:cubicBezTo>
                  <a:cubicBezTo>
                    <a:pt x="5453" y="1732"/>
                    <a:pt x="5627" y="1757"/>
                    <a:pt x="5795" y="1792"/>
                  </a:cubicBezTo>
                  <a:cubicBezTo>
                    <a:pt x="6166" y="1870"/>
                    <a:pt x="6528" y="1990"/>
                    <a:pt x="6891" y="2096"/>
                  </a:cubicBezTo>
                  <a:cubicBezTo>
                    <a:pt x="7069" y="2147"/>
                    <a:pt x="7246" y="2206"/>
                    <a:pt x="7432" y="2209"/>
                  </a:cubicBezTo>
                  <a:cubicBezTo>
                    <a:pt x="7435" y="2209"/>
                    <a:pt x="7438" y="2209"/>
                    <a:pt x="7442" y="2209"/>
                  </a:cubicBezTo>
                  <a:cubicBezTo>
                    <a:pt x="7584" y="2209"/>
                    <a:pt x="7721" y="2166"/>
                    <a:pt x="7839" y="2086"/>
                  </a:cubicBezTo>
                  <a:cubicBezTo>
                    <a:pt x="7880" y="2060"/>
                    <a:pt x="7920" y="2026"/>
                    <a:pt x="7956" y="1991"/>
                  </a:cubicBezTo>
                  <a:lnTo>
                    <a:pt x="7611" y="249"/>
                  </a:lnTo>
                  <a:cubicBezTo>
                    <a:pt x="7559" y="298"/>
                    <a:pt x="7499" y="340"/>
                    <a:pt x="7436" y="375"/>
                  </a:cubicBezTo>
                  <a:cubicBezTo>
                    <a:pt x="7320" y="437"/>
                    <a:pt x="7196" y="466"/>
                    <a:pt x="7068" y="466"/>
                  </a:cubicBezTo>
                  <a:cubicBezTo>
                    <a:pt x="7049" y="466"/>
                    <a:pt x="7031" y="465"/>
                    <a:pt x="7012" y="464"/>
                  </a:cubicBezTo>
                  <a:cubicBezTo>
                    <a:pt x="6829" y="453"/>
                    <a:pt x="6653" y="395"/>
                    <a:pt x="6479" y="345"/>
                  </a:cubicBezTo>
                  <a:cubicBezTo>
                    <a:pt x="6287" y="292"/>
                    <a:pt x="6096" y="237"/>
                    <a:pt x="5904" y="182"/>
                  </a:cubicBezTo>
                  <a:cubicBezTo>
                    <a:pt x="5728" y="132"/>
                    <a:pt x="5549" y="81"/>
                    <a:pt x="5368" y="46"/>
                  </a:cubicBezTo>
                  <a:cubicBezTo>
                    <a:pt x="5224" y="19"/>
                    <a:pt x="5076" y="0"/>
                    <a:pt x="49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55"/>
            <p:cNvSpPr/>
            <p:nvPr/>
          </p:nvSpPr>
          <p:spPr>
            <a:xfrm rot="1408914">
              <a:off x="6195737" y="836371"/>
              <a:ext cx="795816" cy="348910"/>
            </a:xfrm>
            <a:custGeom>
              <a:avLst/>
              <a:gdLst/>
              <a:ahLst/>
              <a:cxnLst/>
              <a:rect l="l" t="t" r="r" b="b"/>
              <a:pathLst>
                <a:path w="7928" h="3476" extrusionOk="0">
                  <a:moveTo>
                    <a:pt x="4996" y="0"/>
                  </a:moveTo>
                  <a:cubicBezTo>
                    <a:pt x="4775" y="0"/>
                    <a:pt x="4554" y="37"/>
                    <a:pt x="4354" y="140"/>
                  </a:cubicBezTo>
                  <a:cubicBezTo>
                    <a:pt x="4054" y="296"/>
                    <a:pt x="3877" y="567"/>
                    <a:pt x="3689" y="816"/>
                  </a:cubicBezTo>
                  <a:cubicBezTo>
                    <a:pt x="3600" y="933"/>
                    <a:pt x="3498" y="1047"/>
                    <a:pt x="3364" y="1124"/>
                  </a:cubicBezTo>
                  <a:cubicBezTo>
                    <a:pt x="3241" y="1194"/>
                    <a:pt x="3098" y="1221"/>
                    <a:pt x="2957" y="1221"/>
                  </a:cubicBezTo>
                  <a:cubicBezTo>
                    <a:pt x="2930" y="1221"/>
                    <a:pt x="2904" y="1220"/>
                    <a:pt x="2877" y="1218"/>
                  </a:cubicBezTo>
                  <a:cubicBezTo>
                    <a:pt x="2556" y="1194"/>
                    <a:pt x="2260" y="1051"/>
                    <a:pt x="1935" y="1051"/>
                  </a:cubicBezTo>
                  <a:cubicBezTo>
                    <a:pt x="1910" y="1051"/>
                    <a:pt x="1884" y="1052"/>
                    <a:pt x="1859" y="1054"/>
                  </a:cubicBezTo>
                  <a:cubicBezTo>
                    <a:pt x="1694" y="1066"/>
                    <a:pt x="1548" y="1129"/>
                    <a:pt x="1443" y="1249"/>
                  </a:cubicBezTo>
                  <a:cubicBezTo>
                    <a:pt x="1347" y="1356"/>
                    <a:pt x="1273" y="1481"/>
                    <a:pt x="1141" y="1557"/>
                  </a:cubicBezTo>
                  <a:cubicBezTo>
                    <a:pt x="858" y="1722"/>
                    <a:pt x="495" y="1603"/>
                    <a:pt x="212" y="1771"/>
                  </a:cubicBezTo>
                  <a:cubicBezTo>
                    <a:pt x="124" y="1824"/>
                    <a:pt x="57" y="1892"/>
                    <a:pt x="1" y="1969"/>
                  </a:cubicBezTo>
                  <a:lnTo>
                    <a:pt x="298" y="3476"/>
                  </a:lnTo>
                  <a:cubicBezTo>
                    <a:pt x="379" y="3384"/>
                    <a:pt x="477" y="3310"/>
                    <a:pt x="600" y="3263"/>
                  </a:cubicBezTo>
                  <a:cubicBezTo>
                    <a:pt x="898" y="3153"/>
                    <a:pt x="1284" y="3261"/>
                    <a:pt x="1520" y="3019"/>
                  </a:cubicBezTo>
                  <a:cubicBezTo>
                    <a:pt x="1620" y="2916"/>
                    <a:pt x="1689" y="2790"/>
                    <a:pt x="1812" y="2706"/>
                  </a:cubicBezTo>
                  <a:cubicBezTo>
                    <a:pt x="1944" y="2616"/>
                    <a:pt x="2105" y="2585"/>
                    <a:pt x="2265" y="2585"/>
                  </a:cubicBezTo>
                  <a:cubicBezTo>
                    <a:pt x="2615" y="2588"/>
                    <a:pt x="2924" y="2748"/>
                    <a:pt x="3271" y="2754"/>
                  </a:cubicBezTo>
                  <a:cubicBezTo>
                    <a:pt x="3275" y="2754"/>
                    <a:pt x="3278" y="2754"/>
                    <a:pt x="3282" y="2754"/>
                  </a:cubicBezTo>
                  <a:cubicBezTo>
                    <a:pt x="3449" y="2754"/>
                    <a:pt x="3608" y="2707"/>
                    <a:pt x="3735" y="2601"/>
                  </a:cubicBezTo>
                  <a:cubicBezTo>
                    <a:pt x="3855" y="2502"/>
                    <a:pt x="3940" y="2376"/>
                    <a:pt x="4029" y="2256"/>
                  </a:cubicBezTo>
                  <a:cubicBezTo>
                    <a:pt x="4215" y="2003"/>
                    <a:pt x="4434" y="1753"/>
                    <a:pt x="4752" y="1630"/>
                  </a:cubicBezTo>
                  <a:cubicBezTo>
                    <a:pt x="4932" y="1560"/>
                    <a:pt x="5122" y="1534"/>
                    <a:pt x="5312" y="1534"/>
                  </a:cubicBezTo>
                  <a:cubicBezTo>
                    <a:pt x="5469" y="1534"/>
                    <a:pt x="5626" y="1552"/>
                    <a:pt x="5777" y="1578"/>
                  </a:cubicBezTo>
                  <a:cubicBezTo>
                    <a:pt x="6145" y="1639"/>
                    <a:pt x="6504" y="1738"/>
                    <a:pt x="6865" y="1824"/>
                  </a:cubicBezTo>
                  <a:cubicBezTo>
                    <a:pt x="7035" y="1865"/>
                    <a:pt x="7208" y="1913"/>
                    <a:pt x="7389" y="1913"/>
                  </a:cubicBezTo>
                  <a:cubicBezTo>
                    <a:pt x="7393" y="1913"/>
                    <a:pt x="7396" y="1913"/>
                    <a:pt x="7400" y="1913"/>
                  </a:cubicBezTo>
                  <a:cubicBezTo>
                    <a:pt x="7544" y="1912"/>
                    <a:pt x="7686" y="1869"/>
                    <a:pt x="7809" y="1795"/>
                  </a:cubicBezTo>
                  <a:cubicBezTo>
                    <a:pt x="7851" y="1770"/>
                    <a:pt x="7890" y="1740"/>
                    <a:pt x="7927" y="1708"/>
                  </a:cubicBezTo>
                  <a:lnTo>
                    <a:pt x="7619" y="166"/>
                  </a:lnTo>
                  <a:cubicBezTo>
                    <a:pt x="7565" y="211"/>
                    <a:pt x="7505" y="249"/>
                    <a:pt x="7441" y="282"/>
                  </a:cubicBezTo>
                  <a:cubicBezTo>
                    <a:pt x="7320" y="342"/>
                    <a:pt x="7186" y="371"/>
                    <a:pt x="7051" y="371"/>
                  </a:cubicBezTo>
                  <a:cubicBezTo>
                    <a:pt x="7039" y="371"/>
                    <a:pt x="7028" y="370"/>
                    <a:pt x="7016" y="370"/>
                  </a:cubicBezTo>
                  <a:cubicBezTo>
                    <a:pt x="6836" y="363"/>
                    <a:pt x="6660" y="315"/>
                    <a:pt x="6489" y="275"/>
                  </a:cubicBezTo>
                  <a:cubicBezTo>
                    <a:pt x="6299" y="232"/>
                    <a:pt x="6111" y="186"/>
                    <a:pt x="5921" y="143"/>
                  </a:cubicBezTo>
                  <a:cubicBezTo>
                    <a:pt x="5745" y="102"/>
                    <a:pt x="5570" y="60"/>
                    <a:pt x="5390" y="33"/>
                  </a:cubicBezTo>
                  <a:cubicBezTo>
                    <a:pt x="5261" y="13"/>
                    <a:pt x="5129" y="0"/>
                    <a:pt x="49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55"/>
            <p:cNvSpPr/>
            <p:nvPr/>
          </p:nvSpPr>
          <p:spPr>
            <a:xfrm rot="1408914">
              <a:off x="6168996" y="965452"/>
              <a:ext cx="793909" cy="335359"/>
            </a:xfrm>
            <a:custGeom>
              <a:avLst/>
              <a:gdLst/>
              <a:ahLst/>
              <a:cxnLst/>
              <a:rect l="l" t="t" r="r" b="b"/>
              <a:pathLst>
                <a:path w="7909" h="3341" extrusionOk="0">
                  <a:moveTo>
                    <a:pt x="5030" y="1"/>
                  </a:moveTo>
                  <a:cubicBezTo>
                    <a:pt x="4802" y="1"/>
                    <a:pt x="4573" y="36"/>
                    <a:pt x="4366" y="139"/>
                  </a:cubicBezTo>
                  <a:cubicBezTo>
                    <a:pt x="4065" y="290"/>
                    <a:pt x="3886" y="548"/>
                    <a:pt x="3694" y="785"/>
                  </a:cubicBezTo>
                  <a:cubicBezTo>
                    <a:pt x="3604" y="898"/>
                    <a:pt x="3502" y="1006"/>
                    <a:pt x="3367" y="1080"/>
                  </a:cubicBezTo>
                  <a:cubicBezTo>
                    <a:pt x="3241" y="1150"/>
                    <a:pt x="3095" y="1177"/>
                    <a:pt x="2952" y="1177"/>
                  </a:cubicBezTo>
                  <a:cubicBezTo>
                    <a:pt x="2927" y="1177"/>
                    <a:pt x="2903" y="1177"/>
                    <a:pt x="2879" y="1175"/>
                  </a:cubicBezTo>
                  <a:cubicBezTo>
                    <a:pt x="2565" y="1156"/>
                    <a:pt x="2275" y="1028"/>
                    <a:pt x="1957" y="1028"/>
                  </a:cubicBezTo>
                  <a:cubicBezTo>
                    <a:pt x="1927" y="1028"/>
                    <a:pt x="1897" y="1029"/>
                    <a:pt x="1866" y="1032"/>
                  </a:cubicBezTo>
                  <a:cubicBezTo>
                    <a:pt x="1701" y="1045"/>
                    <a:pt x="1555" y="1107"/>
                    <a:pt x="1449" y="1220"/>
                  </a:cubicBezTo>
                  <a:cubicBezTo>
                    <a:pt x="1352" y="1324"/>
                    <a:pt x="1275" y="1440"/>
                    <a:pt x="1142" y="1515"/>
                  </a:cubicBezTo>
                  <a:cubicBezTo>
                    <a:pt x="859" y="1674"/>
                    <a:pt x="497" y="1566"/>
                    <a:pt x="214" y="1728"/>
                  </a:cubicBezTo>
                  <a:cubicBezTo>
                    <a:pt x="125" y="1780"/>
                    <a:pt x="57" y="1845"/>
                    <a:pt x="0" y="1917"/>
                  </a:cubicBezTo>
                  <a:lnTo>
                    <a:pt x="280" y="3340"/>
                  </a:lnTo>
                  <a:cubicBezTo>
                    <a:pt x="361" y="3254"/>
                    <a:pt x="460" y="3180"/>
                    <a:pt x="584" y="3136"/>
                  </a:cubicBezTo>
                  <a:cubicBezTo>
                    <a:pt x="882" y="3029"/>
                    <a:pt x="1266" y="3127"/>
                    <a:pt x="1505" y="2897"/>
                  </a:cubicBezTo>
                  <a:cubicBezTo>
                    <a:pt x="1605" y="2799"/>
                    <a:pt x="1676" y="2678"/>
                    <a:pt x="1800" y="2598"/>
                  </a:cubicBezTo>
                  <a:cubicBezTo>
                    <a:pt x="1933" y="2511"/>
                    <a:pt x="2094" y="2479"/>
                    <a:pt x="2253" y="2479"/>
                  </a:cubicBezTo>
                  <a:cubicBezTo>
                    <a:pt x="2256" y="2479"/>
                    <a:pt x="2258" y="2479"/>
                    <a:pt x="2260" y="2479"/>
                  </a:cubicBezTo>
                  <a:cubicBezTo>
                    <a:pt x="2605" y="2479"/>
                    <a:pt x="2912" y="2625"/>
                    <a:pt x="3255" y="2628"/>
                  </a:cubicBezTo>
                  <a:cubicBezTo>
                    <a:pt x="3257" y="2629"/>
                    <a:pt x="3259" y="2629"/>
                    <a:pt x="3260" y="2629"/>
                  </a:cubicBezTo>
                  <a:cubicBezTo>
                    <a:pt x="3430" y="2629"/>
                    <a:pt x="3588" y="2582"/>
                    <a:pt x="3719" y="2480"/>
                  </a:cubicBezTo>
                  <a:cubicBezTo>
                    <a:pt x="3840" y="2386"/>
                    <a:pt x="3926" y="2264"/>
                    <a:pt x="4015" y="2150"/>
                  </a:cubicBezTo>
                  <a:cubicBezTo>
                    <a:pt x="4203" y="1908"/>
                    <a:pt x="4426" y="1670"/>
                    <a:pt x="4744" y="1551"/>
                  </a:cubicBezTo>
                  <a:cubicBezTo>
                    <a:pt x="4933" y="1479"/>
                    <a:pt x="5132" y="1453"/>
                    <a:pt x="5331" y="1453"/>
                  </a:cubicBezTo>
                  <a:cubicBezTo>
                    <a:pt x="5478" y="1453"/>
                    <a:pt x="5625" y="1468"/>
                    <a:pt x="5768" y="1489"/>
                  </a:cubicBezTo>
                  <a:cubicBezTo>
                    <a:pt x="6134" y="1542"/>
                    <a:pt x="6491" y="1631"/>
                    <a:pt x="6850" y="1710"/>
                  </a:cubicBezTo>
                  <a:cubicBezTo>
                    <a:pt x="7015" y="1746"/>
                    <a:pt x="7184" y="1789"/>
                    <a:pt x="7359" y="1789"/>
                  </a:cubicBezTo>
                  <a:cubicBezTo>
                    <a:pt x="7366" y="1789"/>
                    <a:pt x="7374" y="1789"/>
                    <a:pt x="7382" y="1789"/>
                  </a:cubicBezTo>
                  <a:cubicBezTo>
                    <a:pt x="7526" y="1786"/>
                    <a:pt x="7669" y="1744"/>
                    <a:pt x="7790" y="1672"/>
                  </a:cubicBezTo>
                  <a:cubicBezTo>
                    <a:pt x="7834" y="1648"/>
                    <a:pt x="7872" y="1620"/>
                    <a:pt x="7909" y="1589"/>
                  </a:cubicBezTo>
                  <a:lnTo>
                    <a:pt x="7624" y="129"/>
                  </a:lnTo>
                  <a:cubicBezTo>
                    <a:pt x="7570" y="171"/>
                    <a:pt x="7511" y="211"/>
                    <a:pt x="7445" y="242"/>
                  </a:cubicBezTo>
                  <a:cubicBezTo>
                    <a:pt x="7319" y="301"/>
                    <a:pt x="7183" y="329"/>
                    <a:pt x="7043" y="329"/>
                  </a:cubicBezTo>
                  <a:cubicBezTo>
                    <a:pt x="7036" y="329"/>
                    <a:pt x="7028" y="329"/>
                    <a:pt x="7021" y="329"/>
                  </a:cubicBezTo>
                  <a:cubicBezTo>
                    <a:pt x="6840" y="325"/>
                    <a:pt x="6666" y="282"/>
                    <a:pt x="6495" y="246"/>
                  </a:cubicBezTo>
                  <a:cubicBezTo>
                    <a:pt x="6307" y="205"/>
                    <a:pt x="6117" y="165"/>
                    <a:pt x="5928" y="125"/>
                  </a:cubicBezTo>
                  <a:cubicBezTo>
                    <a:pt x="5755" y="88"/>
                    <a:pt x="5580" y="52"/>
                    <a:pt x="5400" y="27"/>
                  </a:cubicBezTo>
                  <a:cubicBezTo>
                    <a:pt x="5280" y="11"/>
                    <a:pt x="5155" y="1"/>
                    <a:pt x="50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55"/>
            <p:cNvSpPr/>
            <p:nvPr/>
          </p:nvSpPr>
          <p:spPr>
            <a:xfrm rot="-650891">
              <a:off x="6068866" y="849936"/>
              <a:ext cx="35334" cy="1009410"/>
            </a:xfrm>
            <a:custGeom>
              <a:avLst/>
              <a:gdLst/>
              <a:ahLst/>
              <a:cxnLst/>
              <a:rect l="l" t="t" r="r" b="b"/>
              <a:pathLst>
                <a:path w="352" h="10056" extrusionOk="0">
                  <a:moveTo>
                    <a:pt x="246" y="0"/>
                  </a:moveTo>
                  <a:lnTo>
                    <a:pt x="0" y="10053"/>
                  </a:lnTo>
                  <a:lnTo>
                    <a:pt x="106" y="10056"/>
                  </a:lnTo>
                  <a:lnTo>
                    <a:pt x="352" y="3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8F4C39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55"/>
            <p:cNvSpPr/>
            <p:nvPr/>
          </p:nvSpPr>
          <p:spPr>
            <a:xfrm rot="1408914">
              <a:off x="6043324" y="691497"/>
              <a:ext cx="202467" cy="992927"/>
            </a:xfrm>
            <a:custGeom>
              <a:avLst/>
              <a:gdLst/>
              <a:ahLst/>
              <a:cxnLst/>
              <a:rect l="l" t="t" r="r" b="b"/>
              <a:pathLst>
                <a:path w="2017" h="9892" extrusionOk="0">
                  <a:moveTo>
                    <a:pt x="104" y="0"/>
                  </a:moveTo>
                  <a:lnTo>
                    <a:pt x="1" y="21"/>
                  </a:lnTo>
                  <a:lnTo>
                    <a:pt x="1913" y="9892"/>
                  </a:lnTo>
                  <a:lnTo>
                    <a:pt x="2016" y="9872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8F4C39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23" name="Google Shape;1923;p55"/>
          <p:cNvGrpSpPr/>
          <p:nvPr/>
        </p:nvGrpSpPr>
        <p:grpSpPr>
          <a:xfrm rot="860228">
            <a:off x="403394" y="3765928"/>
            <a:ext cx="1891834" cy="958284"/>
            <a:chOff x="5262497" y="3271263"/>
            <a:chExt cx="1891834" cy="958284"/>
          </a:xfrm>
        </p:grpSpPr>
        <p:sp>
          <p:nvSpPr>
            <p:cNvPr id="1924" name="Google Shape;1924;p55"/>
            <p:cNvSpPr/>
            <p:nvPr/>
          </p:nvSpPr>
          <p:spPr>
            <a:xfrm rot="65">
              <a:off x="5262497" y="3271271"/>
              <a:ext cx="792780" cy="305462"/>
            </a:xfrm>
            <a:custGeom>
              <a:avLst/>
              <a:gdLst/>
              <a:ahLst/>
              <a:cxnLst/>
              <a:rect l="l" t="t" r="r" b="b"/>
              <a:pathLst>
                <a:path w="5964" h="2298" extrusionOk="0">
                  <a:moveTo>
                    <a:pt x="2146" y="0"/>
                  </a:moveTo>
                  <a:cubicBezTo>
                    <a:pt x="1946" y="0"/>
                    <a:pt x="1749" y="76"/>
                    <a:pt x="1570" y="172"/>
                  </a:cubicBezTo>
                  <a:cubicBezTo>
                    <a:pt x="1447" y="236"/>
                    <a:pt x="1331" y="312"/>
                    <a:pt x="1213" y="389"/>
                  </a:cubicBezTo>
                  <a:lnTo>
                    <a:pt x="833" y="637"/>
                  </a:lnTo>
                  <a:cubicBezTo>
                    <a:pt x="719" y="711"/>
                    <a:pt x="603" y="794"/>
                    <a:pt x="475" y="842"/>
                  </a:cubicBezTo>
                  <a:cubicBezTo>
                    <a:pt x="411" y="866"/>
                    <a:pt x="344" y="879"/>
                    <a:pt x="277" y="879"/>
                  </a:cubicBezTo>
                  <a:cubicBezTo>
                    <a:pt x="236" y="879"/>
                    <a:pt x="194" y="874"/>
                    <a:pt x="154" y="864"/>
                  </a:cubicBezTo>
                  <a:cubicBezTo>
                    <a:pt x="100" y="851"/>
                    <a:pt x="48" y="830"/>
                    <a:pt x="1" y="804"/>
                  </a:cubicBezTo>
                  <a:lnTo>
                    <a:pt x="1" y="804"/>
                  </a:lnTo>
                  <a:lnTo>
                    <a:pt x="114" y="2218"/>
                  </a:lnTo>
                  <a:cubicBezTo>
                    <a:pt x="148" y="2238"/>
                    <a:pt x="181" y="2254"/>
                    <a:pt x="218" y="2268"/>
                  </a:cubicBezTo>
                  <a:cubicBezTo>
                    <a:pt x="274" y="2287"/>
                    <a:pt x="332" y="2298"/>
                    <a:pt x="390" y="2298"/>
                  </a:cubicBezTo>
                  <a:cubicBezTo>
                    <a:pt x="439" y="2298"/>
                    <a:pt x="488" y="2290"/>
                    <a:pt x="536" y="2275"/>
                  </a:cubicBezTo>
                  <a:cubicBezTo>
                    <a:pt x="669" y="2234"/>
                    <a:pt x="785" y="2150"/>
                    <a:pt x="901" y="2073"/>
                  </a:cubicBezTo>
                  <a:cubicBezTo>
                    <a:pt x="1141" y="1914"/>
                    <a:pt x="1377" y="1746"/>
                    <a:pt x="1627" y="1607"/>
                  </a:cubicBezTo>
                  <a:cubicBezTo>
                    <a:pt x="1824" y="1497"/>
                    <a:pt x="2042" y="1407"/>
                    <a:pt x="2268" y="1407"/>
                  </a:cubicBezTo>
                  <a:cubicBezTo>
                    <a:pt x="2303" y="1407"/>
                    <a:pt x="2338" y="1409"/>
                    <a:pt x="2373" y="1414"/>
                  </a:cubicBezTo>
                  <a:cubicBezTo>
                    <a:pt x="2627" y="1448"/>
                    <a:pt x="2839" y="1614"/>
                    <a:pt x="3025" y="1790"/>
                  </a:cubicBezTo>
                  <a:cubicBezTo>
                    <a:pt x="3115" y="1875"/>
                    <a:pt x="3204" y="1965"/>
                    <a:pt x="3311" y="2022"/>
                  </a:cubicBezTo>
                  <a:cubicBezTo>
                    <a:pt x="3376" y="2059"/>
                    <a:pt x="3445" y="2075"/>
                    <a:pt x="3515" y="2075"/>
                  </a:cubicBezTo>
                  <a:cubicBezTo>
                    <a:pt x="3569" y="2075"/>
                    <a:pt x="3622" y="2065"/>
                    <a:pt x="3675" y="2047"/>
                  </a:cubicBezTo>
                  <a:cubicBezTo>
                    <a:pt x="3923" y="1960"/>
                    <a:pt x="4110" y="1749"/>
                    <a:pt x="4360" y="1667"/>
                  </a:cubicBezTo>
                  <a:cubicBezTo>
                    <a:pt x="4421" y="1647"/>
                    <a:pt x="4484" y="1635"/>
                    <a:pt x="4547" y="1635"/>
                  </a:cubicBezTo>
                  <a:cubicBezTo>
                    <a:pt x="4602" y="1635"/>
                    <a:pt x="4657" y="1644"/>
                    <a:pt x="4711" y="1667"/>
                  </a:cubicBezTo>
                  <a:cubicBezTo>
                    <a:pt x="4818" y="1712"/>
                    <a:pt x="4894" y="1806"/>
                    <a:pt x="4988" y="1872"/>
                  </a:cubicBezTo>
                  <a:cubicBezTo>
                    <a:pt x="5056" y="1919"/>
                    <a:pt x="5126" y="1935"/>
                    <a:pt x="5198" y="1935"/>
                  </a:cubicBezTo>
                  <a:cubicBezTo>
                    <a:pt x="5346" y="1935"/>
                    <a:pt x="5500" y="1868"/>
                    <a:pt x="5650" y="1868"/>
                  </a:cubicBezTo>
                  <a:cubicBezTo>
                    <a:pt x="5667" y="1868"/>
                    <a:pt x="5683" y="1869"/>
                    <a:pt x="5700" y="1871"/>
                  </a:cubicBezTo>
                  <a:cubicBezTo>
                    <a:pt x="5799" y="1882"/>
                    <a:pt x="5886" y="1924"/>
                    <a:pt x="5963" y="1985"/>
                  </a:cubicBezTo>
                  <a:lnTo>
                    <a:pt x="5851" y="604"/>
                  </a:lnTo>
                  <a:cubicBezTo>
                    <a:pt x="5794" y="551"/>
                    <a:pt x="5731" y="508"/>
                    <a:pt x="5656" y="482"/>
                  </a:cubicBezTo>
                  <a:cubicBezTo>
                    <a:pt x="5612" y="467"/>
                    <a:pt x="5568" y="461"/>
                    <a:pt x="5524" y="461"/>
                  </a:cubicBezTo>
                  <a:cubicBezTo>
                    <a:pt x="5373" y="461"/>
                    <a:pt x="5222" y="531"/>
                    <a:pt x="5070" y="531"/>
                  </a:cubicBezTo>
                  <a:cubicBezTo>
                    <a:pt x="5028" y="531"/>
                    <a:pt x="4986" y="526"/>
                    <a:pt x="4944" y="512"/>
                  </a:cubicBezTo>
                  <a:cubicBezTo>
                    <a:pt x="4833" y="475"/>
                    <a:pt x="4752" y="384"/>
                    <a:pt x="4660" y="313"/>
                  </a:cubicBezTo>
                  <a:cubicBezTo>
                    <a:pt x="4587" y="256"/>
                    <a:pt x="4505" y="229"/>
                    <a:pt x="4419" y="229"/>
                  </a:cubicBezTo>
                  <a:cubicBezTo>
                    <a:pt x="4387" y="229"/>
                    <a:pt x="4353" y="233"/>
                    <a:pt x="4320" y="241"/>
                  </a:cubicBezTo>
                  <a:cubicBezTo>
                    <a:pt x="4061" y="301"/>
                    <a:pt x="3869" y="515"/>
                    <a:pt x="3627" y="618"/>
                  </a:cubicBezTo>
                  <a:cubicBezTo>
                    <a:pt x="3551" y="651"/>
                    <a:pt x="3470" y="671"/>
                    <a:pt x="3389" y="671"/>
                  </a:cubicBezTo>
                  <a:cubicBezTo>
                    <a:pt x="3345" y="671"/>
                    <a:pt x="3300" y="665"/>
                    <a:pt x="3256" y="651"/>
                  </a:cubicBezTo>
                  <a:cubicBezTo>
                    <a:pt x="3143" y="615"/>
                    <a:pt x="3046" y="539"/>
                    <a:pt x="2957" y="458"/>
                  </a:cubicBezTo>
                  <a:cubicBezTo>
                    <a:pt x="2767" y="285"/>
                    <a:pt x="2584" y="90"/>
                    <a:pt x="2334" y="24"/>
                  </a:cubicBezTo>
                  <a:cubicBezTo>
                    <a:pt x="2272" y="8"/>
                    <a:pt x="2209" y="0"/>
                    <a:pt x="21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55"/>
            <p:cNvSpPr/>
            <p:nvPr/>
          </p:nvSpPr>
          <p:spPr>
            <a:xfrm rot="65">
              <a:off x="5275656" y="3453112"/>
              <a:ext cx="788659" cy="239398"/>
            </a:xfrm>
            <a:custGeom>
              <a:avLst/>
              <a:gdLst/>
              <a:ahLst/>
              <a:cxnLst/>
              <a:rect l="l" t="t" r="r" b="b"/>
              <a:pathLst>
                <a:path w="5933" h="1801" extrusionOk="0">
                  <a:moveTo>
                    <a:pt x="2180" y="0"/>
                  </a:moveTo>
                  <a:cubicBezTo>
                    <a:pt x="1972" y="0"/>
                    <a:pt x="1765" y="64"/>
                    <a:pt x="1579" y="143"/>
                  </a:cubicBezTo>
                  <a:cubicBezTo>
                    <a:pt x="1455" y="194"/>
                    <a:pt x="1337" y="256"/>
                    <a:pt x="1218" y="317"/>
                  </a:cubicBezTo>
                  <a:lnTo>
                    <a:pt x="835" y="514"/>
                  </a:lnTo>
                  <a:cubicBezTo>
                    <a:pt x="720" y="574"/>
                    <a:pt x="603" y="640"/>
                    <a:pt x="474" y="678"/>
                  </a:cubicBezTo>
                  <a:cubicBezTo>
                    <a:pt x="405" y="699"/>
                    <a:pt x="334" y="711"/>
                    <a:pt x="262" y="711"/>
                  </a:cubicBezTo>
                  <a:cubicBezTo>
                    <a:pt x="225" y="711"/>
                    <a:pt x="189" y="708"/>
                    <a:pt x="153" y="702"/>
                  </a:cubicBezTo>
                  <a:cubicBezTo>
                    <a:pt x="99" y="693"/>
                    <a:pt x="49" y="678"/>
                    <a:pt x="1" y="659"/>
                  </a:cubicBezTo>
                  <a:lnTo>
                    <a:pt x="1" y="659"/>
                  </a:lnTo>
                  <a:lnTo>
                    <a:pt x="92" y="1745"/>
                  </a:lnTo>
                  <a:cubicBezTo>
                    <a:pt x="124" y="1758"/>
                    <a:pt x="159" y="1772"/>
                    <a:pt x="193" y="1781"/>
                  </a:cubicBezTo>
                  <a:cubicBezTo>
                    <a:pt x="244" y="1794"/>
                    <a:pt x="298" y="1801"/>
                    <a:pt x="352" y="1801"/>
                  </a:cubicBezTo>
                  <a:cubicBezTo>
                    <a:pt x="406" y="1801"/>
                    <a:pt x="459" y="1794"/>
                    <a:pt x="510" y="1781"/>
                  </a:cubicBezTo>
                  <a:cubicBezTo>
                    <a:pt x="644" y="1746"/>
                    <a:pt x="760" y="1679"/>
                    <a:pt x="878" y="1618"/>
                  </a:cubicBezTo>
                  <a:cubicBezTo>
                    <a:pt x="1120" y="1492"/>
                    <a:pt x="1358" y="1356"/>
                    <a:pt x="1611" y="1245"/>
                  </a:cubicBezTo>
                  <a:cubicBezTo>
                    <a:pt x="1816" y="1155"/>
                    <a:pt x="2041" y="1081"/>
                    <a:pt x="2272" y="1081"/>
                  </a:cubicBezTo>
                  <a:cubicBezTo>
                    <a:pt x="2301" y="1081"/>
                    <a:pt x="2331" y="1082"/>
                    <a:pt x="2361" y="1085"/>
                  </a:cubicBezTo>
                  <a:cubicBezTo>
                    <a:pt x="2614" y="1105"/>
                    <a:pt x="2822" y="1229"/>
                    <a:pt x="3006" y="1361"/>
                  </a:cubicBezTo>
                  <a:cubicBezTo>
                    <a:pt x="3093" y="1425"/>
                    <a:pt x="3179" y="1492"/>
                    <a:pt x="3285" y="1534"/>
                  </a:cubicBezTo>
                  <a:cubicBezTo>
                    <a:pt x="3347" y="1559"/>
                    <a:pt x="3411" y="1571"/>
                    <a:pt x="3477" y="1571"/>
                  </a:cubicBezTo>
                  <a:cubicBezTo>
                    <a:pt x="3534" y="1571"/>
                    <a:pt x="3592" y="1562"/>
                    <a:pt x="3649" y="1546"/>
                  </a:cubicBezTo>
                  <a:cubicBezTo>
                    <a:pt x="3898" y="1474"/>
                    <a:pt x="4089" y="1308"/>
                    <a:pt x="4341" y="1240"/>
                  </a:cubicBezTo>
                  <a:cubicBezTo>
                    <a:pt x="4404" y="1223"/>
                    <a:pt x="4471" y="1212"/>
                    <a:pt x="4537" y="1212"/>
                  </a:cubicBezTo>
                  <a:cubicBezTo>
                    <a:pt x="4589" y="1212"/>
                    <a:pt x="4640" y="1219"/>
                    <a:pt x="4689" y="1234"/>
                  </a:cubicBezTo>
                  <a:cubicBezTo>
                    <a:pt x="4795" y="1266"/>
                    <a:pt x="4869" y="1337"/>
                    <a:pt x="4961" y="1386"/>
                  </a:cubicBezTo>
                  <a:cubicBezTo>
                    <a:pt x="5024" y="1419"/>
                    <a:pt x="5091" y="1431"/>
                    <a:pt x="5159" y="1431"/>
                  </a:cubicBezTo>
                  <a:cubicBezTo>
                    <a:pt x="5314" y="1431"/>
                    <a:pt x="5479" y="1370"/>
                    <a:pt x="5636" y="1370"/>
                  </a:cubicBezTo>
                  <a:cubicBezTo>
                    <a:pt x="5648" y="1370"/>
                    <a:pt x="5660" y="1371"/>
                    <a:pt x="5672" y="1371"/>
                  </a:cubicBezTo>
                  <a:cubicBezTo>
                    <a:pt x="5770" y="1379"/>
                    <a:pt x="5857" y="1409"/>
                    <a:pt x="5932" y="1454"/>
                  </a:cubicBezTo>
                  <a:lnTo>
                    <a:pt x="5848" y="395"/>
                  </a:lnTo>
                  <a:cubicBezTo>
                    <a:pt x="5792" y="356"/>
                    <a:pt x="5730" y="323"/>
                    <a:pt x="5656" y="306"/>
                  </a:cubicBezTo>
                  <a:cubicBezTo>
                    <a:pt x="5616" y="296"/>
                    <a:pt x="5576" y="292"/>
                    <a:pt x="5536" y="292"/>
                  </a:cubicBezTo>
                  <a:cubicBezTo>
                    <a:pt x="5376" y="292"/>
                    <a:pt x="5216" y="354"/>
                    <a:pt x="5058" y="354"/>
                  </a:cubicBezTo>
                  <a:cubicBezTo>
                    <a:pt x="5020" y="354"/>
                    <a:pt x="4982" y="351"/>
                    <a:pt x="4944" y="342"/>
                  </a:cubicBezTo>
                  <a:cubicBezTo>
                    <a:pt x="4834" y="316"/>
                    <a:pt x="4755" y="247"/>
                    <a:pt x="4665" y="194"/>
                  </a:cubicBezTo>
                  <a:cubicBezTo>
                    <a:pt x="4595" y="154"/>
                    <a:pt x="4517" y="135"/>
                    <a:pt x="4435" y="135"/>
                  </a:cubicBezTo>
                  <a:cubicBezTo>
                    <a:pt x="4399" y="135"/>
                    <a:pt x="4363" y="139"/>
                    <a:pt x="4326" y="146"/>
                  </a:cubicBezTo>
                  <a:cubicBezTo>
                    <a:pt x="4065" y="195"/>
                    <a:pt x="3869" y="365"/>
                    <a:pt x="3626" y="448"/>
                  </a:cubicBezTo>
                  <a:cubicBezTo>
                    <a:pt x="3547" y="475"/>
                    <a:pt x="3462" y="492"/>
                    <a:pt x="3378" y="492"/>
                  </a:cubicBezTo>
                  <a:cubicBezTo>
                    <a:pt x="3337" y="492"/>
                    <a:pt x="3296" y="488"/>
                    <a:pt x="3255" y="479"/>
                  </a:cubicBezTo>
                  <a:cubicBezTo>
                    <a:pt x="3144" y="453"/>
                    <a:pt x="3048" y="397"/>
                    <a:pt x="2960" y="337"/>
                  </a:cubicBezTo>
                  <a:cubicBezTo>
                    <a:pt x="2775" y="208"/>
                    <a:pt x="2594" y="61"/>
                    <a:pt x="2347" y="15"/>
                  </a:cubicBezTo>
                  <a:cubicBezTo>
                    <a:pt x="2291" y="5"/>
                    <a:pt x="2235" y="0"/>
                    <a:pt x="21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55"/>
            <p:cNvSpPr/>
            <p:nvPr/>
          </p:nvSpPr>
          <p:spPr>
            <a:xfrm rot="65">
              <a:off x="5285626" y="3576467"/>
              <a:ext cx="787994" cy="233416"/>
            </a:xfrm>
            <a:custGeom>
              <a:avLst/>
              <a:gdLst/>
              <a:ahLst/>
              <a:cxnLst/>
              <a:rect l="l" t="t" r="r" b="b"/>
              <a:pathLst>
                <a:path w="5928" h="1756" extrusionOk="0">
                  <a:moveTo>
                    <a:pt x="2180" y="1"/>
                  </a:moveTo>
                  <a:cubicBezTo>
                    <a:pt x="1972" y="1"/>
                    <a:pt x="1767" y="64"/>
                    <a:pt x="1579" y="141"/>
                  </a:cubicBezTo>
                  <a:cubicBezTo>
                    <a:pt x="1456" y="193"/>
                    <a:pt x="1337" y="251"/>
                    <a:pt x="1218" y="311"/>
                  </a:cubicBezTo>
                  <a:cubicBezTo>
                    <a:pt x="1090" y="375"/>
                    <a:pt x="962" y="440"/>
                    <a:pt x="834" y="504"/>
                  </a:cubicBezTo>
                  <a:cubicBezTo>
                    <a:pt x="718" y="562"/>
                    <a:pt x="602" y="626"/>
                    <a:pt x="473" y="664"/>
                  </a:cubicBezTo>
                  <a:cubicBezTo>
                    <a:pt x="403" y="685"/>
                    <a:pt x="330" y="696"/>
                    <a:pt x="258" y="696"/>
                  </a:cubicBezTo>
                  <a:cubicBezTo>
                    <a:pt x="222" y="696"/>
                    <a:pt x="186" y="694"/>
                    <a:pt x="151" y="688"/>
                  </a:cubicBezTo>
                  <a:cubicBezTo>
                    <a:pt x="98" y="680"/>
                    <a:pt x="48" y="666"/>
                    <a:pt x="0" y="647"/>
                  </a:cubicBezTo>
                  <a:lnTo>
                    <a:pt x="0" y="647"/>
                  </a:lnTo>
                  <a:lnTo>
                    <a:pt x="86" y="1702"/>
                  </a:lnTo>
                  <a:cubicBezTo>
                    <a:pt x="118" y="1716"/>
                    <a:pt x="153" y="1728"/>
                    <a:pt x="188" y="1737"/>
                  </a:cubicBezTo>
                  <a:cubicBezTo>
                    <a:pt x="238" y="1749"/>
                    <a:pt x="291" y="1755"/>
                    <a:pt x="344" y="1755"/>
                  </a:cubicBezTo>
                  <a:cubicBezTo>
                    <a:pt x="398" y="1755"/>
                    <a:pt x="452" y="1749"/>
                    <a:pt x="505" y="1736"/>
                  </a:cubicBezTo>
                  <a:cubicBezTo>
                    <a:pt x="638" y="1702"/>
                    <a:pt x="755" y="1637"/>
                    <a:pt x="873" y="1577"/>
                  </a:cubicBezTo>
                  <a:cubicBezTo>
                    <a:pt x="1115" y="1453"/>
                    <a:pt x="1355" y="1322"/>
                    <a:pt x="1607" y="1214"/>
                  </a:cubicBezTo>
                  <a:cubicBezTo>
                    <a:pt x="1813" y="1125"/>
                    <a:pt x="2040" y="1052"/>
                    <a:pt x="2272" y="1052"/>
                  </a:cubicBezTo>
                  <a:cubicBezTo>
                    <a:pt x="2300" y="1052"/>
                    <a:pt x="2328" y="1053"/>
                    <a:pt x="2356" y="1055"/>
                  </a:cubicBezTo>
                  <a:cubicBezTo>
                    <a:pt x="2609" y="1076"/>
                    <a:pt x="2817" y="1194"/>
                    <a:pt x="3000" y="1323"/>
                  </a:cubicBezTo>
                  <a:cubicBezTo>
                    <a:pt x="3088" y="1384"/>
                    <a:pt x="3174" y="1449"/>
                    <a:pt x="3279" y="1490"/>
                  </a:cubicBezTo>
                  <a:cubicBezTo>
                    <a:pt x="3341" y="1514"/>
                    <a:pt x="3406" y="1525"/>
                    <a:pt x="3472" y="1525"/>
                  </a:cubicBezTo>
                  <a:cubicBezTo>
                    <a:pt x="3529" y="1525"/>
                    <a:pt x="3587" y="1517"/>
                    <a:pt x="3644" y="1501"/>
                  </a:cubicBezTo>
                  <a:cubicBezTo>
                    <a:pt x="3894" y="1431"/>
                    <a:pt x="4084" y="1271"/>
                    <a:pt x="4336" y="1204"/>
                  </a:cubicBezTo>
                  <a:cubicBezTo>
                    <a:pt x="4401" y="1186"/>
                    <a:pt x="4469" y="1175"/>
                    <a:pt x="4536" y="1175"/>
                  </a:cubicBezTo>
                  <a:cubicBezTo>
                    <a:pt x="4587" y="1175"/>
                    <a:pt x="4637" y="1181"/>
                    <a:pt x="4685" y="1195"/>
                  </a:cubicBezTo>
                  <a:cubicBezTo>
                    <a:pt x="4792" y="1226"/>
                    <a:pt x="4865" y="1294"/>
                    <a:pt x="4958" y="1343"/>
                  </a:cubicBezTo>
                  <a:cubicBezTo>
                    <a:pt x="5020" y="1375"/>
                    <a:pt x="5085" y="1386"/>
                    <a:pt x="5152" y="1386"/>
                  </a:cubicBezTo>
                  <a:cubicBezTo>
                    <a:pt x="5308" y="1386"/>
                    <a:pt x="5473" y="1326"/>
                    <a:pt x="5631" y="1326"/>
                  </a:cubicBezTo>
                  <a:cubicBezTo>
                    <a:pt x="5643" y="1326"/>
                    <a:pt x="5656" y="1326"/>
                    <a:pt x="5668" y="1327"/>
                  </a:cubicBezTo>
                  <a:cubicBezTo>
                    <a:pt x="5764" y="1333"/>
                    <a:pt x="5851" y="1363"/>
                    <a:pt x="5927" y="1407"/>
                  </a:cubicBezTo>
                  <a:lnTo>
                    <a:pt x="5844" y="378"/>
                  </a:lnTo>
                  <a:cubicBezTo>
                    <a:pt x="5789" y="339"/>
                    <a:pt x="5727" y="308"/>
                    <a:pt x="5653" y="291"/>
                  </a:cubicBezTo>
                  <a:cubicBezTo>
                    <a:pt x="5613" y="281"/>
                    <a:pt x="5573" y="277"/>
                    <a:pt x="5533" y="277"/>
                  </a:cubicBezTo>
                  <a:cubicBezTo>
                    <a:pt x="5373" y="277"/>
                    <a:pt x="5212" y="338"/>
                    <a:pt x="5053" y="338"/>
                  </a:cubicBezTo>
                  <a:cubicBezTo>
                    <a:pt x="5016" y="338"/>
                    <a:pt x="4978" y="335"/>
                    <a:pt x="4941" y="327"/>
                  </a:cubicBezTo>
                  <a:cubicBezTo>
                    <a:pt x="4830" y="302"/>
                    <a:pt x="4752" y="236"/>
                    <a:pt x="4663" y="184"/>
                  </a:cubicBezTo>
                  <a:cubicBezTo>
                    <a:pt x="4594" y="145"/>
                    <a:pt x="4516" y="126"/>
                    <a:pt x="4435" y="126"/>
                  </a:cubicBezTo>
                  <a:cubicBezTo>
                    <a:pt x="4399" y="126"/>
                    <a:pt x="4362" y="130"/>
                    <a:pt x="4324" y="137"/>
                  </a:cubicBezTo>
                  <a:cubicBezTo>
                    <a:pt x="4064" y="187"/>
                    <a:pt x="3868" y="353"/>
                    <a:pt x="3624" y="433"/>
                  </a:cubicBezTo>
                  <a:cubicBezTo>
                    <a:pt x="3545" y="459"/>
                    <a:pt x="3460" y="477"/>
                    <a:pt x="3375" y="477"/>
                  </a:cubicBezTo>
                  <a:cubicBezTo>
                    <a:pt x="3335" y="477"/>
                    <a:pt x="3294" y="473"/>
                    <a:pt x="3255" y="464"/>
                  </a:cubicBezTo>
                  <a:cubicBezTo>
                    <a:pt x="3142" y="440"/>
                    <a:pt x="3046" y="386"/>
                    <a:pt x="2959" y="327"/>
                  </a:cubicBezTo>
                  <a:cubicBezTo>
                    <a:pt x="2775" y="202"/>
                    <a:pt x="2594" y="60"/>
                    <a:pt x="2347" y="15"/>
                  </a:cubicBezTo>
                  <a:cubicBezTo>
                    <a:pt x="2291" y="5"/>
                    <a:pt x="2235" y="1"/>
                    <a:pt x="21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55"/>
            <p:cNvSpPr/>
            <p:nvPr/>
          </p:nvSpPr>
          <p:spPr>
            <a:xfrm rot="65">
              <a:off x="6179707" y="3419616"/>
              <a:ext cx="974624" cy="457395"/>
            </a:xfrm>
            <a:custGeom>
              <a:avLst/>
              <a:gdLst/>
              <a:ahLst/>
              <a:cxnLst/>
              <a:rect l="l" t="t" r="r" b="b"/>
              <a:pathLst>
                <a:path w="7332" h="3441" extrusionOk="0">
                  <a:moveTo>
                    <a:pt x="723" y="1"/>
                  </a:moveTo>
                  <a:cubicBezTo>
                    <a:pt x="710" y="1"/>
                    <a:pt x="697" y="1"/>
                    <a:pt x="684" y="2"/>
                  </a:cubicBezTo>
                  <a:lnTo>
                    <a:pt x="1" y="1773"/>
                  </a:lnTo>
                  <a:cubicBezTo>
                    <a:pt x="184" y="1773"/>
                    <a:pt x="371" y="1831"/>
                    <a:pt x="536" y="1915"/>
                  </a:cubicBezTo>
                  <a:cubicBezTo>
                    <a:pt x="907" y="2105"/>
                    <a:pt x="1181" y="2435"/>
                    <a:pt x="1548" y="2627"/>
                  </a:cubicBezTo>
                  <a:cubicBezTo>
                    <a:pt x="1696" y="2704"/>
                    <a:pt x="1857" y="2753"/>
                    <a:pt x="2023" y="2753"/>
                  </a:cubicBezTo>
                  <a:cubicBezTo>
                    <a:pt x="2052" y="2753"/>
                    <a:pt x="2081" y="2752"/>
                    <a:pt x="2110" y="2749"/>
                  </a:cubicBezTo>
                  <a:cubicBezTo>
                    <a:pt x="2263" y="2733"/>
                    <a:pt x="2406" y="2683"/>
                    <a:pt x="2542" y="2617"/>
                  </a:cubicBezTo>
                  <a:cubicBezTo>
                    <a:pt x="2834" y="2477"/>
                    <a:pt x="3092" y="2281"/>
                    <a:pt x="3379" y="2137"/>
                  </a:cubicBezTo>
                  <a:cubicBezTo>
                    <a:pt x="3523" y="2065"/>
                    <a:pt x="3676" y="2007"/>
                    <a:pt x="3835" y="1980"/>
                  </a:cubicBezTo>
                  <a:cubicBezTo>
                    <a:pt x="3908" y="1967"/>
                    <a:pt x="3982" y="1962"/>
                    <a:pt x="4056" y="1962"/>
                  </a:cubicBezTo>
                  <a:cubicBezTo>
                    <a:pt x="4180" y="1962"/>
                    <a:pt x="4303" y="1978"/>
                    <a:pt x="4424" y="2007"/>
                  </a:cubicBezTo>
                  <a:cubicBezTo>
                    <a:pt x="4837" y="2106"/>
                    <a:pt x="5194" y="2348"/>
                    <a:pt x="5519" y="2614"/>
                  </a:cubicBezTo>
                  <a:cubicBezTo>
                    <a:pt x="5698" y="2758"/>
                    <a:pt x="5869" y="2911"/>
                    <a:pt x="6047" y="3055"/>
                  </a:cubicBezTo>
                  <a:cubicBezTo>
                    <a:pt x="6223" y="3197"/>
                    <a:pt x="6403" y="3343"/>
                    <a:pt x="6611" y="3431"/>
                  </a:cubicBezTo>
                  <a:cubicBezTo>
                    <a:pt x="6622" y="3435"/>
                    <a:pt x="6631" y="3439"/>
                    <a:pt x="6641" y="3441"/>
                  </a:cubicBezTo>
                  <a:lnTo>
                    <a:pt x="7331" y="1659"/>
                  </a:lnTo>
                  <a:cubicBezTo>
                    <a:pt x="7277" y="1640"/>
                    <a:pt x="7225" y="1616"/>
                    <a:pt x="7175" y="1589"/>
                  </a:cubicBezTo>
                  <a:cubicBezTo>
                    <a:pt x="6774" y="1376"/>
                    <a:pt x="6450" y="1038"/>
                    <a:pt x="6095" y="760"/>
                  </a:cubicBezTo>
                  <a:cubicBezTo>
                    <a:pt x="5769" y="505"/>
                    <a:pt x="5400" y="278"/>
                    <a:pt x="4983" y="216"/>
                  </a:cubicBezTo>
                  <a:cubicBezTo>
                    <a:pt x="4917" y="207"/>
                    <a:pt x="4850" y="202"/>
                    <a:pt x="4784" y="202"/>
                  </a:cubicBezTo>
                  <a:cubicBezTo>
                    <a:pt x="4664" y="202"/>
                    <a:pt x="4544" y="218"/>
                    <a:pt x="4428" y="253"/>
                  </a:cubicBezTo>
                  <a:cubicBezTo>
                    <a:pt x="4276" y="300"/>
                    <a:pt x="4135" y="371"/>
                    <a:pt x="3998" y="448"/>
                  </a:cubicBezTo>
                  <a:cubicBezTo>
                    <a:pt x="3723" y="604"/>
                    <a:pt x="3464" y="796"/>
                    <a:pt x="3166" y="907"/>
                  </a:cubicBezTo>
                  <a:cubicBezTo>
                    <a:pt x="3028" y="958"/>
                    <a:pt x="2885" y="989"/>
                    <a:pt x="2738" y="989"/>
                  </a:cubicBezTo>
                  <a:cubicBezTo>
                    <a:pt x="2731" y="989"/>
                    <a:pt x="2724" y="989"/>
                    <a:pt x="2718" y="989"/>
                  </a:cubicBezTo>
                  <a:cubicBezTo>
                    <a:pt x="2506" y="984"/>
                    <a:pt x="2309" y="904"/>
                    <a:pt x="2130" y="795"/>
                  </a:cubicBezTo>
                  <a:cubicBezTo>
                    <a:pt x="1783" y="584"/>
                    <a:pt x="1511" y="263"/>
                    <a:pt x="1134" y="98"/>
                  </a:cubicBezTo>
                  <a:cubicBezTo>
                    <a:pt x="1006" y="41"/>
                    <a:pt x="865" y="1"/>
                    <a:pt x="7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55"/>
            <p:cNvSpPr/>
            <p:nvPr/>
          </p:nvSpPr>
          <p:spPr>
            <a:xfrm rot="65">
              <a:off x="6112312" y="3594676"/>
              <a:ext cx="974359" cy="457395"/>
            </a:xfrm>
            <a:custGeom>
              <a:avLst/>
              <a:gdLst/>
              <a:ahLst/>
              <a:cxnLst/>
              <a:rect l="l" t="t" r="r" b="b"/>
              <a:pathLst>
                <a:path w="7330" h="3441" extrusionOk="0">
                  <a:moveTo>
                    <a:pt x="726" y="1"/>
                  </a:moveTo>
                  <a:cubicBezTo>
                    <a:pt x="712" y="1"/>
                    <a:pt x="697" y="1"/>
                    <a:pt x="683" y="2"/>
                  </a:cubicBezTo>
                  <a:lnTo>
                    <a:pt x="0" y="1772"/>
                  </a:lnTo>
                  <a:cubicBezTo>
                    <a:pt x="183" y="1772"/>
                    <a:pt x="370" y="1830"/>
                    <a:pt x="535" y="1916"/>
                  </a:cubicBezTo>
                  <a:cubicBezTo>
                    <a:pt x="907" y="2104"/>
                    <a:pt x="1180" y="2434"/>
                    <a:pt x="1547" y="2626"/>
                  </a:cubicBezTo>
                  <a:cubicBezTo>
                    <a:pt x="1696" y="2704"/>
                    <a:pt x="1856" y="2752"/>
                    <a:pt x="2023" y="2752"/>
                  </a:cubicBezTo>
                  <a:cubicBezTo>
                    <a:pt x="2051" y="2752"/>
                    <a:pt x="2080" y="2751"/>
                    <a:pt x="2109" y="2748"/>
                  </a:cubicBezTo>
                  <a:cubicBezTo>
                    <a:pt x="2261" y="2732"/>
                    <a:pt x="2404" y="2682"/>
                    <a:pt x="2542" y="2617"/>
                  </a:cubicBezTo>
                  <a:cubicBezTo>
                    <a:pt x="2833" y="2478"/>
                    <a:pt x="3090" y="2282"/>
                    <a:pt x="3378" y="2137"/>
                  </a:cubicBezTo>
                  <a:cubicBezTo>
                    <a:pt x="3523" y="2065"/>
                    <a:pt x="3674" y="2006"/>
                    <a:pt x="3833" y="1979"/>
                  </a:cubicBezTo>
                  <a:cubicBezTo>
                    <a:pt x="3907" y="1967"/>
                    <a:pt x="3981" y="1961"/>
                    <a:pt x="4056" y="1961"/>
                  </a:cubicBezTo>
                  <a:cubicBezTo>
                    <a:pt x="4179" y="1961"/>
                    <a:pt x="4302" y="1977"/>
                    <a:pt x="4422" y="2006"/>
                  </a:cubicBezTo>
                  <a:cubicBezTo>
                    <a:pt x="4837" y="2106"/>
                    <a:pt x="5194" y="2349"/>
                    <a:pt x="5519" y="2613"/>
                  </a:cubicBezTo>
                  <a:cubicBezTo>
                    <a:pt x="5696" y="2757"/>
                    <a:pt x="5868" y="2911"/>
                    <a:pt x="6046" y="3055"/>
                  </a:cubicBezTo>
                  <a:cubicBezTo>
                    <a:pt x="6221" y="3197"/>
                    <a:pt x="6402" y="3342"/>
                    <a:pt x="6611" y="3430"/>
                  </a:cubicBezTo>
                  <a:cubicBezTo>
                    <a:pt x="6620" y="3434"/>
                    <a:pt x="6630" y="3438"/>
                    <a:pt x="6640" y="3440"/>
                  </a:cubicBezTo>
                  <a:lnTo>
                    <a:pt x="7330" y="1659"/>
                  </a:lnTo>
                  <a:cubicBezTo>
                    <a:pt x="7276" y="1639"/>
                    <a:pt x="7225" y="1615"/>
                    <a:pt x="7174" y="1589"/>
                  </a:cubicBezTo>
                  <a:cubicBezTo>
                    <a:pt x="6773" y="1375"/>
                    <a:pt x="6448" y="1039"/>
                    <a:pt x="6093" y="759"/>
                  </a:cubicBezTo>
                  <a:cubicBezTo>
                    <a:pt x="5767" y="504"/>
                    <a:pt x="5400" y="277"/>
                    <a:pt x="4982" y="216"/>
                  </a:cubicBezTo>
                  <a:cubicBezTo>
                    <a:pt x="4917" y="206"/>
                    <a:pt x="4851" y="201"/>
                    <a:pt x="4786" y="201"/>
                  </a:cubicBezTo>
                  <a:cubicBezTo>
                    <a:pt x="4665" y="201"/>
                    <a:pt x="4543" y="218"/>
                    <a:pt x="4426" y="253"/>
                  </a:cubicBezTo>
                  <a:cubicBezTo>
                    <a:pt x="4276" y="299"/>
                    <a:pt x="4133" y="370"/>
                    <a:pt x="3997" y="448"/>
                  </a:cubicBezTo>
                  <a:cubicBezTo>
                    <a:pt x="3723" y="603"/>
                    <a:pt x="3463" y="795"/>
                    <a:pt x="3166" y="907"/>
                  </a:cubicBezTo>
                  <a:cubicBezTo>
                    <a:pt x="3028" y="957"/>
                    <a:pt x="2883" y="988"/>
                    <a:pt x="2737" y="988"/>
                  </a:cubicBezTo>
                  <a:cubicBezTo>
                    <a:pt x="2731" y="988"/>
                    <a:pt x="2724" y="988"/>
                    <a:pt x="2717" y="988"/>
                  </a:cubicBezTo>
                  <a:cubicBezTo>
                    <a:pt x="2506" y="983"/>
                    <a:pt x="2308" y="905"/>
                    <a:pt x="2129" y="794"/>
                  </a:cubicBezTo>
                  <a:cubicBezTo>
                    <a:pt x="1781" y="583"/>
                    <a:pt x="1510" y="262"/>
                    <a:pt x="1134" y="97"/>
                  </a:cubicBezTo>
                  <a:cubicBezTo>
                    <a:pt x="1005" y="41"/>
                    <a:pt x="866" y="1"/>
                    <a:pt x="7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55"/>
            <p:cNvSpPr/>
            <p:nvPr/>
          </p:nvSpPr>
          <p:spPr>
            <a:xfrm rot="65">
              <a:off x="6095431" y="3724809"/>
              <a:ext cx="939930" cy="372722"/>
            </a:xfrm>
            <a:custGeom>
              <a:avLst/>
              <a:gdLst/>
              <a:ahLst/>
              <a:cxnLst/>
              <a:rect l="l" t="t" r="r" b="b"/>
              <a:pathLst>
                <a:path w="7071" h="2804" extrusionOk="0">
                  <a:moveTo>
                    <a:pt x="463" y="0"/>
                  </a:moveTo>
                  <a:cubicBezTo>
                    <a:pt x="453" y="0"/>
                    <a:pt x="443" y="1"/>
                    <a:pt x="433" y="1"/>
                  </a:cubicBezTo>
                  <a:lnTo>
                    <a:pt x="0" y="1123"/>
                  </a:lnTo>
                  <a:cubicBezTo>
                    <a:pt x="10" y="1123"/>
                    <a:pt x="20" y="1123"/>
                    <a:pt x="30" y="1123"/>
                  </a:cubicBezTo>
                  <a:cubicBezTo>
                    <a:pt x="174" y="1123"/>
                    <a:pt x="318" y="1163"/>
                    <a:pt x="449" y="1221"/>
                  </a:cubicBezTo>
                  <a:cubicBezTo>
                    <a:pt x="825" y="1386"/>
                    <a:pt x="1099" y="1701"/>
                    <a:pt x="1447" y="1911"/>
                  </a:cubicBezTo>
                  <a:cubicBezTo>
                    <a:pt x="1627" y="2018"/>
                    <a:pt x="1824" y="2098"/>
                    <a:pt x="2035" y="2104"/>
                  </a:cubicBezTo>
                  <a:cubicBezTo>
                    <a:pt x="2047" y="2105"/>
                    <a:pt x="2058" y="2105"/>
                    <a:pt x="2070" y="2105"/>
                  </a:cubicBezTo>
                  <a:cubicBezTo>
                    <a:pt x="2211" y="2105"/>
                    <a:pt x="2349" y="2076"/>
                    <a:pt x="2481" y="2030"/>
                  </a:cubicBezTo>
                  <a:cubicBezTo>
                    <a:pt x="2777" y="1925"/>
                    <a:pt x="3033" y="1741"/>
                    <a:pt x="3305" y="1592"/>
                  </a:cubicBezTo>
                  <a:cubicBezTo>
                    <a:pt x="3440" y="1516"/>
                    <a:pt x="3582" y="1449"/>
                    <a:pt x="3731" y="1406"/>
                  </a:cubicBezTo>
                  <a:cubicBezTo>
                    <a:pt x="3842" y="1374"/>
                    <a:pt x="3957" y="1358"/>
                    <a:pt x="4073" y="1358"/>
                  </a:cubicBezTo>
                  <a:cubicBezTo>
                    <a:pt x="4144" y="1358"/>
                    <a:pt x="4214" y="1364"/>
                    <a:pt x="4284" y="1375"/>
                  </a:cubicBezTo>
                  <a:cubicBezTo>
                    <a:pt x="4699" y="1438"/>
                    <a:pt x="5069" y="1664"/>
                    <a:pt x="5397" y="1914"/>
                  </a:cubicBezTo>
                  <a:cubicBezTo>
                    <a:pt x="5753" y="2190"/>
                    <a:pt x="6080" y="2521"/>
                    <a:pt x="6481" y="2733"/>
                  </a:cubicBezTo>
                  <a:cubicBezTo>
                    <a:pt x="6532" y="2760"/>
                    <a:pt x="6584" y="2784"/>
                    <a:pt x="6637" y="2804"/>
                  </a:cubicBezTo>
                  <a:lnTo>
                    <a:pt x="7070" y="1681"/>
                  </a:lnTo>
                  <a:cubicBezTo>
                    <a:pt x="7016" y="1662"/>
                    <a:pt x="6965" y="1639"/>
                    <a:pt x="6914" y="1612"/>
                  </a:cubicBezTo>
                  <a:cubicBezTo>
                    <a:pt x="6513" y="1399"/>
                    <a:pt x="6186" y="1068"/>
                    <a:pt x="5830" y="793"/>
                  </a:cubicBezTo>
                  <a:cubicBezTo>
                    <a:pt x="5502" y="541"/>
                    <a:pt x="5134" y="316"/>
                    <a:pt x="4717" y="253"/>
                  </a:cubicBezTo>
                  <a:cubicBezTo>
                    <a:pt x="4647" y="242"/>
                    <a:pt x="4576" y="237"/>
                    <a:pt x="4506" y="237"/>
                  </a:cubicBezTo>
                  <a:cubicBezTo>
                    <a:pt x="4390" y="237"/>
                    <a:pt x="4275" y="251"/>
                    <a:pt x="4164" y="284"/>
                  </a:cubicBezTo>
                  <a:cubicBezTo>
                    <a:pt x="4015" y="328"/>
                    <a:pt x="3873" y="395"/>
                    <a:pt x="3738" y="469"/>
                  </a:cubicBezTo>
                  <a:cubicBezTo>
                    <a:pt x="3466" y="619"/>
                    <a:pt x="3210" y="803"/>
                    <a:pt x="2914" y="908"/>
                  </a:cubicBezTo>
                  <a:cubicBezTo>
                    <a:pt x="2782" y="954"/>
                    <a:pt x="2645" y="983"/>
                    <a:pt x="2503" y="983"/>
                  </a:cubicBezTo>
                  <a:cubicBezTo>
                    <a:pt x="2491" y="983"/>
                    <a:pt x="2480" y="983"/>
                    <a:pt x="2469" y="983"/>
                  </a:cubicBezTo>
                  <a:cubicBezTo>
                    <a:pt x="2258" y="975"/>
                    <a:pt x="2060" y="896"/>
                    <a:pt x="1881" y="789"/>
                  </a:cubicBezTo>
                  <a:cubicBezTo>
                    <a:pt x="1532" y="581"/>
                    <a:pt x="1259" y="264"/>
                    <a:pt x="882" y="99"/>
                  </a:cubicBezTo>
                  <a:cubicBezTo>
                    <a:pt x="751" y="41"/>
                    <a:pt x="607" y="0"/>
                    <a:pt x="4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55"/>
            <p:cNvSpPr/>
            <p:nvPr/>
          </p:nvSpPr>
          <p:spPr>
            <a:xfrm rot="65">
              <a:off x="6025235" y="3326322"/>
              <a:ext cx="87068" cy="903225"/>
            </a:xfrm>
            <a:custGeom>
              <a:avLst/>
              <a:gdLst/>
              <a:ahLst/>
              <a:cxnLst/>
              <a:rect l="l" t="t" r="r" b="b"/>
              <a:pathLst>
                <a:path w="655" h="6795" extrusionOk="0">
                  <a:moveTo>
                    <a:pt x="105" y="0"/>
                  </a:moveTo>
                  <a:lnTo>
                    <a:pt x="0" y="8"/>
                  </a:lnTo>
                  <a:lnTo>
                    <a:pt x="549" y="6795"/>
                  </a:lnTo>
                  <a:lnTo>
                    <a:pt x="654" y="6786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8F4C39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55"/>
            <p:cNvSpPr/>
            <p:nvPr/>
          </p:nvSpPr>
          <p:spPr>
            <a:xfrm rot="65">
              <a:off x="5984593" y="3396540"/>
              <a:ext cx="309987" cy="774022"/>
            </a:xfrm>
            <a:custGeom>
              <a:avLst/>
              <a:gdLst/>
              <a:ahLst/>
              <a:cxnLst/>
              <a:rect l="l" t="t" r="r" b="b"/>
              <a:pathLst>
                <a:path w="2332" h="5823" extrusionOk="0">
                  <a:moveTo>
                    <a:pt x="2234" y="1"/>
                  </a:moveTo>
                  <a:lnTo>
                    <a:pt x="0" y="5786"/>
                  </a:lnTo>
                  <a:lnTo>
                    <a:pt x="100" y="5823"/>
                  </a:lnTo>
                  <a:lnTo>
                    <a:pt x="2332" y="39"/>
                  </a:lnTo>
                  <a:lnTo>
                    <a:pt x="2234" y="1"/>
                  </a:lnTo>
                  <a:close/>
                </a:path>
              </a:pathLst>
            </a:custGeom>
            <a:solidFill>
              <a:srgbClr val="8F4C39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Imagen 1">
            <a:extLst>
              <a:ext uri="{FF2B5EF4-FFF2-40B4-BE49-F238E27FC236}">
                <a16:creationId xmlns:a16="http://schemas.microsoft.com/office/drawing/2014/main" id="{357561BC-78BE-C95F-6FA1-160210D4C9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7" t="4532"/>
          <a:stretch/>
        </p:blipFill>
        <p:spPr>
          <a:xfrm>
            <a:off x="2080029" y="997306"/>
            <a:ext cx="4823130" cy="3807993"/>
          </a:xfrm>
          <a:prstGeom prst="rect">
            <a:avLst/>
          </a:prstGeom>
        </p:spPr>
      </p:pic>
      <p:sp>
        <p:nvSpPr>
          <p:cNvPr id="4" name="Subtítulo 3">
            <a:extLst>
              <a:ext uri="{FF2B5EF4-FFF2-40B4-BE49-F238E27FC236}">
                <a16:creationId xmlns:a16="http://schemas.microsoft.com/office/drawing/2014/main" id="{BE456B68-FC28-0B8E-5893-677C13651C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33717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p41"/>
          <p:cNvSpPr txBox="1">
            <a:spLocks noGrp="1"/>
          </p:cNvSpPr>
          <p:nvPr>
            <p:ph type="subTitle" idx="1"/>
          </p:nvPr>
        </p:nvSpPr>
        <p:spPr>
          <a:xfrm>
            <a:off x="5866520" y="1931321"/>
            <a:ext cx="2748816" cy="143600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b="1" dirty="0"/>
              <a:t>Elementos que contendrá cada una de las vista de los diferentes juegos </a:t>
            </a:r>
          </a:p>
        </p:txBody>
      </p:sp>
      <p:grpSp>
        <p:nvGrpSpPr>
          <p:cNvPr id="960" name="Google Shape;960;p41"/>
          <p:cNvGrpSpPr/>
          <p:nvPr/>
        </p:nvGrpSpPr>
        <p:grpSpPr>
          <a:xfrm rot="1696159">
            <a:off x="6241689" y="888023"/>
            <a:ext cx="2554460" cy="448359"/>
            <a:chOff x="1297575" y="378975"/>
            <a:chExt cx="2554550" cy="448375"/>
          </a:xfrm>
        </p:grpSpPr>
        <p:sp>
          <p:nvSpPr>
            <p:cNvPr id="961" name="Google Shape;961;p41"/>
            <p:cNvSpPr/>
            <p:nvPr/>
          </p:nvSpPr>
          <p:spPr>
            <a:xfrm>
              <a:off x="3652200" y="389200"/>
              <a:ext cx="194500" cy="207675"/>
            </a:xfrm>
            <a:custGeom>
              <a:avLst/>
              <a:gdLst/>
              <a:ahLst/>
              <a:cxnLst/>
              <a:rect l="l" t="t" r="r" b="b"/>
              <a:pathLst>
                <a:path w="7780" h="8307" extrusionOk="0">
                  <a:moveTo>
                    <a:pt x="7779" y="1"/>
                  </a:moveTo>
                  <a:lnTo>
                    <a:pt x="0" y="3217"/>
                  </a:lnTo>
                  <a:lnTo>
                    <a:pt x="6659" y="8306"/>
                  </a:lnTo>
                  <a:lnTo>
                    <a:pt x="7779" y="1"/>
                  </a:lnTo>
                  <a:close/>
                </a:path>
              </a:pathLst>
            </a:custGeom>
            <a:solidFill>
              <a:srgbClr val="E83C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41"/>
            <p:cNvSpPr/>
            <p:nvPr/>
          </p:nvSpPr>
          <p:spPr>
            <a:xfrm>
              <a:off x="2471650" y="645100"/>
              <a:ext cx="210375" cy="182250"/>
            </a:xfrm>
            <a:custGeom>
              <a:avLst/>
              <a:gdLst/>
              <a:ahLst/>
              <a:cxnLst/>
              <a:rect l="l" t="t" r="r" b="b"/>
              <a:pathLst>
                <a:path w="8415" h="7290" extrusionOk="0">
                  <a:moveTo>
                    <a:pt x="8415" y="0"/>
                  </a:moveTo>
                  <a:lnTo>
                    <a:pt x="1" y="88"/>
                  </a:lnTo>
                  <a:lnTo>
                    <a:pt x="4283" y="7290"/>
                  </a:lnTo>
                  <a:lnTo>
                    <a:pt x="8415" y="0"/>
                  </a:lnTo>
                  <a:close/>
                </a:path>
              </a:pathLst>
            </a:custGeom>
            <a:solidFill>
              <a:srgbClr val="1942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41"/>
            <p:cNvSpPr/>
            <p:nvPr/>
          </p:nvSpPr>
          <p:spPr>
            <a:xfrm>
              <a:off x="2778825" y="620400"/>
              <a:ext cx="209500" cy="190250"/>
            </a:xfrm>
            <a:custGeom>
              <a:avLst/>
              <a:gdLst/>
              <a:ahLst/>
              <a:cxnLst/>
              <a:rect l="l" t="t" r="r" b="b"/>
              <a:pathLst>
                <a:path w="8380" h="7610" extrusionOk="0">
                  <a:moveTo>
                    <a:pt x="8379" y="1"/>
                  </a:moveTo>
                  <a:lnTo>
                    <a:pt x="0" y="790"/>
                  </a:lnTo>
                  <a:lnTo>
                    <a:pt x="4872" y="7610"/>
                  </a:lnTo>
                  <a:lnTo>
                    <a:pt x="8379" y="1"/>
                  </a:lnTo>
                  <a:close/>
                </a:path>
              </a:pathLst>
            </a:custGeom>
            <a:solidFill>
              <a:srgbClr val="E83C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41"/>
            <p:cNvSpPr/>
            <p:nvPr/>
          </p:nvSpPr>
          <p:spPr>
            <a:xfrm>
              <a:off x="3080850" y="574300"/>
              <a:ext cx="207775" cy="195650"/>
            </a:xfrm>
            <a:custGeom>
              <a:avLst/>
              <a:gdLst/>
              <a:ahLst/>
              <a:cxnLst/>
              <a:rect l="l" t="t" r="r" b="b"/>
              <a:pathLst>
                <a:path w="8311" h="7826" extrusionOk="0">
                  <a:moveTo>
                    <a:pt x="8310" y="1"/>
                  </a:moveTo>
                  <a:lnTo>
                    <a:pt x="1" y="1337"/>
                  </a:lnTo>
                  <a:lnTo>
                    <a:pt x="5307" y="7825"/>
                  </a:lnTo>
                  <a:lnTo>
                    <a:pt x="8310" y="1"/>
                  </a:lnTo>
                  <a:close/>
                </a:path>
              </a:pathLst>
            </a:custGeom>
            <a:solidFill>
              <a:srgbClr val="FED2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41"/>
            <p:cNvSpPr/>
            <p:nvPr/>
          </p:nvSpPr>
          <p:spPr>
            <a:xfrm>
              <a:off x="3376650" y="495700"/>
              <a:ext cx="202475" cy="202950"/>
            </a:xfrm>
            <a:custGeom>
              <a:avLst/>
              <a:gdLst/>
              <a:ahLst/>
              <a:cxnLst/>
              <a:rect l="l" t="t" r="r" b="b"/>
              <a:pathLst>
                <a:path w="8099" h="8118" extrusionOk="0">
                  <a:moveTo>
                    <a:pt x="8099" y="0"/>
                  </a:moveTo>
                  <a:lnTo>
                    <a:pt x="0" y="2289"/>
                  </a:lnTo>
                  <a:lnTo>
                    <a:pt x="6023" y="8117"/>
                  </a:lnTo>
                  <a:lnTo>
                    <a:pt x="8099" y="0"/>
                  </a:lnTo>
                  <a:close/>
                </a:path>
              </a:pathLst>
            </a:custGeom>
            <a:solidFill>
              <a:srgbClr val="1942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41"/>
            <p:cNvSpPr/>
            <p:nvPr/>
          </p:nvSpPr>
          <p:spPr>
            <a:xfrm>
              <a:off x="1304175" y="389100"/>
              <a:ext cx="197625" cy="207775"/>
            </a:xfrm>
            <a:custGeom>
              <a:avLst/>
              <a:gdLst/>
              <a:ahLst/>
              <a:cxnLst/>
              <a:rect l="l" t="t" r="r" b="b"/>
              <a:pathLst>
                <a:path w="7905" h="8311" extrusionOk="0">
                  <a:moveTo>
                    <a:pt x="1" y="1"/>
                  </a:moveTo>
                  <a:lnTo>
                    <a:pt x="1078" y="8310"/>
                  </a:lnTo>
                  <a:lnTo>
                    <a:pt x="7905" y="315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ED2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41"/>
            <p:cNvSpPr/>
            <p:nvPr/>
          </p:nvSpPr>
          <p:spPr>
            <a:xfrm>
              <a:off x="2165475" y="618150"/>
              <a:ext cx="209450" cy="190725"/>
            </a:xfrm>
            <a:custGeom>
              <a:avLst/>
              <a:gdLst/>
              <a:ahLst/>
              <a:cxnLst/>
              <a:rect l="l" t="t" r="r" b="b"/>
              <a:pathLst>
                <a:path w="8378" h="7629" extrusionOk="0">
                  <a:moveTo>
                    <a:pt x="0" y="1"/>
                  </a:moveTo>
                  <a:lnTo>
                    <a:pt x="3471" y="7628"/>
                  </a:lnTo>
                  <a:lnTo>
                    <a:pt x="8378" y="83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ED2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41"/>
            <p:cNvSpPr/>
            <p:nvPr/>
          </p:nvSpPr>
          <p:spPr>
            <a:xfrm>
              <a:off x="1865475" y="570475"/>
              <a:ext cx="207575" cy="195975"/>
            </a:xfrm>
            <a:custGeom>
              <a:avLst/>
              <a:gdLst/>
              <a:ahLst/>
              <a:cxnLst/>
              <a:rect l="l" t="t" r="r" b="b"/>
              <a:pathLst>
                <a:path w="8303" h="7839" extrusionOk="0">
                  <a:moveTo>
                    <a:pt x="1" y="0"/>
                  </a:moveTo>
                  <a:lnTo>
                    <a:pt x="2963" y="7839"/>
                  </a:lnTo>
                  <a:lnTo>
                    <a:pt x="8302" y="138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83C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41"/>
            <p:cNvSpPr/>
            <p:nvPr/>
          </p:nvSpPr>
          <p:spPr>
            <a:xfrm>
              <a:off x="1575375" y="493700"/>
              <a:ext cx="202250" cy="203250"/>
            </a:xfrm>
            <a:custGeom>
              <a:avLst/>
              <a:gdLst/>
              <a:ahLst/>
              <a:cxnLst/>
              <a:rect l="l" t="t" r="r" b="b"/>
              <a:pathLst>
                <a:path w="8090" h="8130" extrusionOk="0">
                  <a:moveTo>
                    <a:pt x="1" y="0"/>
                  </a:moveTo>
                  <a:lnTo>
                    <a:pt x="2035" y="8130"/>
                  </a:lnTo>
                  <a:lnTo>
                    <a:pt x="8089" y="23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942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41"/>
            <p:cNvSpPr/>
            <p:nvPr/>
          </p:nvSpPr>
          <p:spPr>
            <a:xfrm>
              <a:off x="1297575" y="378975"/>
              <a:ext cx="2554550" cy="271425"/>
            </a:xfrm>
            <a:custGeom>
              <a:avLst/>
              <a:gdLst/>
              <a:ahLst/>
              <a:cxnLst/>
              <a:rect l="l" t="t" r="r" b="b"/>
              <a:pathLst>
                <a:path w="102182" h="10857" extrusionOk="0">
                  <a:moveTo>
                    <a:pt x="252" y="0"/>
                  </a:moveTo>
                  <a:cubicBezTo>
                    <a:pt x="168" y="0"/>
                    <a:pt x="89" y="48"/>
                    <a:pt x="52" y="127"/>
                  </a:cubicBezTo>
                  <a:cubicBezTo>
                    <a:pt x="0" y="238"/>
                    <a:pt x="50" y="369"/>
                    <a:pt x="160" y="420"/>
                  </a:cubicBezTo>
                  <a:cubicBezTo>
                    <a:pt x="6001" y="3085"/>
                    <a:pt x="12383" y="5292"/>
                    <a:pt x="19134" y="6978"/>
                  </a:cubicBezTo>
                  <a:cubicBezTo>
                    <a:pt x="29304" y="9521"/>
                    <a:pt x="40082" y="10826"/>
                    <a:pt x="51172" y="10856"/>
                  </a:cubicBezTo>
                  <a:lnTo>
                    <a:pt x="51584" y="10856"/>
                  </a:lnTo>
                  <a:cubicBezTo>
                    <a:pt x="63128" y="10856"/>
                    <a:pt x="74081" y="9545"/>
                    <a:pt x="84138" y="6958"/>
                  </a:cubicBezTo>
                  <a:cubicBezTo>
                    <a:pt x="92548" y="4794"/>
                    <a:pt x="98510" y="2209"/>
                    <a:pt x="102032" y="418"/>
                  </a:cubicBezTo>
                  <a:cubicBezTo>
                    <a:pt x="102141" y="365"/>
                    <a:pt x="102182" y="232"/>
                    <a:pt x="102128" y="123"/>
                  </a:cubicBezTo>
                  <a:cubicBezTo>
                    <a:pt x="102091" y="46"/>
                    <a:pt x="102015" y="2"/>
                    <a:pt x="101935" y="2"/>
                  </a:cubicBezTo>
                  <a:cubicBezTo>
                    <a:pt x="101901" y="2"/>
                    <a:pt x="101866" y="10"/>
                    <a:pt x="101833" y="27"/>
                  </a:cubicBezTo>
                  <a:cubicBezTo>
                    <a:pt x="95673" y="3157"/>
                    <a:pt x="78482" y="10416"/>
                    <a:pt x="51576" y="10416"/>
                  </a:cubicBezTo>
                  <a:lnTo>
                    <a:pt x="51172" y="10416"/>
                  </a:lnTo>
                  <a:cubicBezTo>
                    <a:pt x="27855" y="10352"/>
                    <a:pt x="10662" y="4729"/>
                    <a:pt x="345" y="21"/>
                  </a:cubicBezTo>
                  <a:cubicBezTo>
                    <a:pt x="314" y="7"/>
                    <a:pt x="282" y="0"/>
                    <a:pt x="252" y="0"/>
                  </a:cubicBezTo>
                  <a:close/>
                </a:path>
              </a:pathLst>
            </a:custGeom>
            <a:solidFill>
              <a:srgbClr val="8F4C39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1" name="Google Shape;971;p41"/>
          <p:cNvSpPr/>
          <p:nvPr/>
        </p:nvSpPr>
        <p:spPr>
          <a:xfrm>
            <a:off x="5866520" y="1431245"/>
            <a:ext cx="1132380" cy="481356"/>
          </a:xfrm>
          <a:prstGeom prst="clou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2" name="Google Shape;972;p41"/>
          <p:cNvSpPr/>
          <p:nvPr/>
        </p:nvSpPr>
        <p:spPr>
          <a:xfrm>
            <a:off x="713225" y="3490600"/>
            <a:ext cx="603828" cy="256608"/>
          </a:xfrm>
          <a:prstGeom prst="clou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3" name="Google Shape;973;p41"/>
          <p:cNvGrpSpPr/>
          <p:nvPr/>
        </p:nvGrpSpPr>
        <p:grpSpPr>
          <a:xfrm>
            <a:off x="793188" y="539500"/>
            <a:ext cx="1801018" cy="979108"/>
            <a:chOff x="713225" y="539500"/>
            <a:chExt cx="1801018" cy="979108"/>
          </a:xfrm>
        </p:grpSpPr>
        <p:sp>
          <p:nvSpPr>
            <p:cNvPr id="974" name="Google Shape;974;p41"/>
            <p:cNvSpPr/>
            <p:nvPr/>
          </p:nvSpPr>
          <p:spPr>
            <a:xfrm>
              <a:off x="713225" y="539500"/>
              <a:ext cx="889200" cy="889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41"/>
            <p:cNvSpPr/>
            <p:nvPr/>
          </p:nvSpPr>
          <p:spPr>
            <a:xfrm>
              <a:off x="778050" y="1262000"/>
              <a:ext cx="603828" cy="256608"/>
            </a:xfrm>
            <a:prstGeom prst="clou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41"/>
            <p:cNvSpPr/>
            <p:nvPr/>
          </p:nvSpPr>
          <p:spPr>
            <a:xfrm>
              <a:off x="1381863" y="743425"/>
              <a:ext cx="1132380" cy="481356"/>
            </a:xfrm>
            <a:prstGeom prst="clou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7" name="Google Shape;977;p41"/>
          <p:cNvSpPr/>
          <p:nvPr/>
        </p:nvSpPr>
        <p:spPr>
          <a:xfrm>
            <a:off x="7600293" y="4392269"/>
            <a:ext cx="603828" cy="256608"/>
          </a:xfrm>
          <a:prstGeom prst="clou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78" name="Google Shape;978;p41"/>
          <p:cNvSpPr/>
          <p:nvPr/>
        </p:nvSpPr>
        <p:spPr>
          <a:xfrm>
            <a:off x="1127346" y="2649325"/>
            <a:ext cx="1132704" cy="481356"/>
          </a:xfrm>
          <a:prstGeom prst="clou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9" name="Google Shape;979;p41"/>
          <p:cNvSpPr/>
          <p:nvPr/>
        </p:nvSpPr>
        <p:spPr>
          <a:xfrm>
            <a:off x="4172625" y="4162125"/>
            <a:ext cx="603828" cy="256608"/>
          </a:xfrm>
          <a:prstGeom prst="clou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0" name="Google Shape;980;p41"/>
          <p:cNvSpPr/>
          <p:nvPr/>
        </p:nvSpPr>
        <p:spPr>
          <a:xfrm>
            <a:off x="5805075" y="885650"/>
            <a:ext cx="603828" cy="256608"/>
          </a:xfrm>
          <a:prstGeom prst="clou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81" name="Google Shape;981;p41"/>
          <p:cNvGrpSpPr/>
          <p:nvPr/>
        </p:nvGrpSpPr>
        <p:grpSpPr>
          <a:xfrm>
            <a:off x="6098015" y="3304942"/>
            <a:ext cx="1925372" cy="937172"/>
            <a:chOff x="399051" y="3821838"/>
            <a:chExt cx="1925372" cy="937172"/>
          </a:xfrm>
        </p:grpSpPr>
        <p:sp>
          <p:nvSpPr>
            <p:cNvPr id="982" name="Google Shape;982;p41"/>
            <p:cNvSpPr/>
            <p:nvPr/>
          </p:nvSpPr>
          <p:spPr>
            <a:xfrm rot="-65" flipH="1">
              <a:off x="1531644" y="3821846"/>
              <a:ext cx="792780" cy="305462"/>
            </a:xfrm>
            <a:custGeom>
              <a:avLst/>
              <a:gdLst/>
              <a:ahLst/>
              <a:cxnLst/>
              <a:rect l="l" t="t" r="r" b="b"/>
              <a:pathLst>
                <a:path w="5964" h="2298" extrusionOk="0">
                  <a:moveTo>
                    <a:pt x="2146" y="0"/>
                  </a:moveTo>
                  <a:cubicBezTo>
                    <a:pt x="1946" y="0"/>
                    <a:pt x="1749" y="76"/>
                    <a:pt x="1570" y="172"/>
                  </a:cubicBezTo>
                  <a:cubicBezTo>
                    <a:pt x="1447" y="236"/>
                    <a:pt x="1331" y="312"/>
                    <a:pt x="1213" y="389"/>
                  </a:cubicBezTo>
                  <a:lnTo>
                    <a:pt x="833" y="637"/>
                  </a:lnTo>
                  <a:cubicBezTo>
                    <a:pt x="719" y="711"/>
                    <a:pt x="603" y="794"/>
                    <a:pt x="475" y="842"/>
                  </a:cubicBezTo>
                  <a:cubicBezTo>
                    <a:pt x="411" y="866"/>
                    <a:pt x="344" y="879"/>
                    <a:pt x="277" y="879"/>
                  </a:cubicBezTo>
                  <a:cubicBezTo>
                    <a:pt x="236" y="879"/>
                    <a:pt x="194" y="874"/>
                    <a:pt x="154" y="864"/>
                  </a:cubicBezTo>
                  <a:cubicBezTo>
                    <a:pt x="100" y="851"/>
                    <a:pt x="48" y="830"/>
                    <a:pt x="1" y="804"/>
                  </a:cubicBezTo>
                  <a:lnTo>
                    <a:pt x="1" y="804"/>
                  </a:lnTo>
                  <a:lnTo>
                    <a:pt x="114" y="2218"/>
                  </a:lnTo>
                  <a:cubicBezTo>
                    <a:pt x="148" y="2238"/>
                    <a:pt x="181" y="2254"/>
                    <a:pt x="218" y="2268"/>
                  </a:cubicBezTo>
                  <a:cubicBezTo>
                    <a:pt x="274" y="2287"/>
                    <a:pt x="332" y="2298"/>
                    <a:pt x="390" y="2298"/>
                  </a:cubicBezTo>
                  <a:cubicBezTo>
                    <a:pt x="439" y="2298"/>
                    <a:pt x="488" y="2290"/>
                    <a:pt x="536" y="2275"/>
                  </a:cubicBezTo>
                  <a:cubicBezTo>
                    <a:pt x="669" y="2234"/>
                    <a:pt x="785" y="2150"/>
                    <a:pt x="901" y="2073"/>
                  </a:cubicBezTo>
                  <a:cubicBezTo>
                    <a:pt x="1141" y="1914"/>
                    <a:pt x="1377" y="1746"/>
                    <a:pt x="1627" y="1607"/>
                  </a:cubicBezTo>
                  <a:cubicBezTo>
                    <a:pt x="1824" y="1497"/>
                    <a:pt x="2042" y="1407"/>
                    <a:pt x="2268" y="1407"/>
                  </a:cubicBezTo>
                  <a:cubicBezTo>
                    <a:pt x="2303" y="1407"/>
                    <a:pt x="2338" y="1409"/>
                    <a:pt x="2373" y="1414"/>
                  </a:cubicBezTo>
                  <a:cubicBezTo>
                    <a:pt x="2627" y="1448"/>
                    <a:pt x="2839" y="1614"/>
                    <a:pt x="3025" y="1790"/>
                  </a:cubicBezTo>
                  <a:cubicBezTo>
                    <a:pt x="3115" y="1875"/>
                    <a:pt x="3204" y="1965"/>
                    <a:pt x="3311" y="2022"/>
                  </a:cubicBezTo>
                  <a:cubicBezTo>
                    <a:pt x="3376" y="2059"/>
                    <a:pt x="3445" y="2075"/>
                    <a:pt x="3515" y="2075"/>
                  </a:cubicBezTo>
                  <a:cubicBezTo>
                    <a:pt x="3569" y="2075"/>
                    <a:pt x="3622" y="2065"/>
                    <a:pt x="3675" y="2047"/>
                  </a:cubicBezTo>
                  <a:cubicBezTo>
                    <a:pt x="3923" y="1960"/>
                    <a:pt x="4110" y="1749"/>
                    <a:pt x="4360" y="1667"/>
                  </a:cubicBezTo>
                  <a:cubicBezTo>
                    <a:pt x="4421" y="1647"/>
                    <a:pt x="4484" y="1635"/>
                    <a:pt x="4547" y="1635"/>
                  </a:cubicBezTo>
                  <a:cubicBezTo>
                    <a:pt x="4602" y="1635"/>
                    <a:pt x="4657" y="1644"/>
                    <a:pt x="4711" y="1667"/>
                  </a:cubicBezTo>
                  <a:cubicBezTo>
                    <a:pt x="4818" y="1712"/>
                    <a:pt x="4894" y="1806"/>
                    <a:pt x="4988" y="1872"/>
                  </a:cubicBezTo>
                  <a:cubicBezTo>
                    <a:pt x="5056" y="1919"/>
                    <a:pt x="5126" y="1935"/>
                    <a:pt x="5198" y="1935"/>
                  </a:cubicBezTo>
                  <a:cubicBezTo>
                    <a:pt x="5346" y="1935"/>
                    <a:pt x="5500" y="1868"/>
                    <a:pt x="5650" y="1868"/>
                  </a:cubicBezTo>
                  <a:cubicBezTo>
                    <a:pt x="5667" y="1868"/>
                    <a:pt x="5683" y="1869"/>
                    <a:pt x="5700" y="1871"/>
                  </a:cubicBezTo>
                  <a:cubicBezTo>
                    <a:pt x="5799" y="1882"/>
                    <a:pt x="5886" y="1924"/>
                    <a:pt x="5963" y="1985"/>
                  </a:cubicBezTo>
                  <a:lnTo>
                    <a:pt x="5851" y="604"/>
                  </a:lnTo>
                  <a:cubicBezTo>
                    <a:pt x="5794" y="551"/>
                    <a:pt x="5731" y="508"/>
                    <a:pt x="5656" y="482"/>
                  </a:cubicBezTo>
                  <a:cubicBezTo>
                    <a:pt x="5612" y="467"/>
                    <a:pt x="5568" y="461"/>
                    <a:pt x="5524" y="461"/>
                  </a:cubicBezTo>
                  <a:cubicBezTo>
                    <a:pt x="5373" y="461"/>
                    <a:pt x="5222" y="531"/>
                    <a:pt x="5070" y="531"/>
                  </a:cubicBezTo>
                  <a:cubicBezTo>
                    <a:pt x="5028" y="531"/>
                    <a:pt x="4986" y="526"/>
                    <a:pt x="4944" y="512"/>
                  </a:cubicBezTo>
                  <a:cubicBezTo>
                    <a:pt x="4833" y="475"/>
                    <a:pt x="4752" y="384"/>
                    <a:pt x="4660" y="313"/>
                  </a:cubicBezTo>
                  <a:cubicBezTo>
                    <a:pt x="4587" y="256"/>
                    <a:pt x="4505" y="229"/>
                    <a:pt x="4419" y="229"/>
                  </a:cubicBezTo>
                  <a:cubicBezTo>
                    <a:pt x="4387" y="229"/>
                    <a:pt x="4353" y="233"/>
                    <a:pt x="4320" y="241"/>
                  </a:cubicBezTo>
                  <a:cubicBezTo>
                    <a:pt x="4061" y="301"/>
                    <a:pt x="3869" y="515"/>
                    <a:pt x="3627" y="618"/>
                  </a:cubicBezTo>
                  <a:cubicBezTo>
                    <a:pt x="3551" y="651"/>
                    <a:pt x="3470" y="671"/>
                    <a:pt x="3389" y="671"/>
                  </a:cubicBezTo>
                  <a:cubicBezTo>
                    <a:pt x="3345" y="671"/>
                    <a:pt x="3300" y="665"/>
                    <a:pt x="3256" y="651"/>
                  </a:cubicBezTo>
                  <a:cubicBezTo>
                    <a:pt x="3143" y="615"/>
                    <a:pt x="3046" y="539"/>
                    <a:pt x="2957" y="458"/>
                  </a:cubicBezTo>
                  <a:cubicBezTo>
                    <a:pt x="2767" y="285"/>
                    <a:pt x="2584" y="90"/>
                    <a:pt x="2334" y="24"/>
                  </a:cubicBezTo>
                  <a:cubicBezTo>
                    <a:pt x="2272" y="8"/>
                    <a:pt x="2209" y="0"/>
                    <a:pt x="21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41"/>
            <p:cNvSpPr/>
            <p:nvPr/>
          </p:nvSpPr>
          <p:spPr>
            <a:xfrm rot="-65" flipH="1">
              <a:off x="1522604" y="4003687"/>
              <a:ext cx="788659" cy="239398"/>
            </a:xfrm>
            <a:custGeom>
              <a:avLst/>
              <a:gdLst/>
              <a:ahLst/>
              <a:cxnLst/>
              <a:rect l="l" t="t" r="r" b="b"/>
              <a:pathLst>
                <a:path w="5933" h="1801" extrusionOk="0">
                  <a:moveTo>
                    <a:pt x="2180" y="0"/>
                  </a:moveTo>
                  <a:cubicBezTo>
                    <a:pt x="1972" y="0"/>
                    <a:pt x="1765" y="64"/>
                    <a:pt x="1579" y="143"/>
                  </a:cubicBezTo>
                  <a:cubicBezTo>
                    <a:pt x="1455" y="194"/>
                    <a:pt x="1337" y="256"/>
                    <a:pt x="1218" y="317"/>
                  </a:cubicBezTo>
                  <a:lnTo>
                    <a:pt x="835" y="514"/>
                  </a:lnTo>
                  <a:cubicBezTo>
                    <a:pt x="720" y="574"/>
                    <a:pt x="603" y="640"/>
                    <a:pt x="474" y="678"/>
                  </a:cubicBezTo>
                  <a:cubicBezTo>
                    <a:pt x="405" y="699"/>
                    <a:pt x="334" y="711"/>
                    <a:pt x="262" y="711"/>
                  </a:cubicBezTo>
                  <a:cubicBezTo>
                    <a:pt x="225" y="711"/>
                    <a:pt x="189" y="708"/>
                    <a:pt x="153" y="702"/>
                  </a:cubicBezTo>
                  <a:cubicBezTo>
                    <a:pt x="99" y="693"/>
                    <a:pt x="49" y="678"/>
                    <a:pt x="1" y="659"/>
                  </a:cubicBezTo>
                  <a:lnTo>
                    <a:pt x="1" y="659"/>
                  </a:lnTo>
                  <a:lnTo>
                    <a:pt x="92" y="1745"/>
                  </a:lnTo>
                  <a:cubicBezTo>
                    <a:pt x="124" y="1758"/>
                    <a:pt x="159" y="1772"/>
                    <a:pt x="193" y="1781"/>
                  </a:cubicBezTo>
                  <a:cubicBezTo>
                    <a:pt x="244" y="1794"/>
                    <a:pt x="298" y="1801"/>
                    <a:pt x="352" y="1801"/>
                  </a:cubicBezTo>
                  <a:cubicBezTo>
                    <a:pt x="406" y="1801"/>
                    <a:pt x="459" y="1794"/>
                    <a:pt x="510" y="1781"/>
                  </a:cubicBezTo>
                  <a:cubicBezTo>
                    <a:pt x="644" y="1746"/>
                    <a:pt x="760" y="1679"/>
                    <a:pt x="878" y="1618"/>
                  </a:cubicBezTo>
                  <a:cubicBezTo>
                    <a:pt x="1120" y="1492"/>
                    <a:pt x="1358" y="1356"/>
                    <a:pt x="1611" y="1245"/>
                  </a:cubicBezTo>
                  <a:cubicBezTo>
                    <a:pt x="1816" y="1155"/>
                    <a:pt x="2041" y="1081"/>
                    <a:pt x="2272" y="1081"/>
                  </a:cubicBezTo>
                  <a:cubicBezTo>
                    <a:pt x="2301" y="1081"/>
                    <a:pt x="2331" y="1082"/>
                    <a:pt x="2361" y="1085"/>
                  </a:cubicBezTo>
                  <a:cubicBezTo>
                    <a:pt x="2614" y="1105"/>
                    <a:pt x="2822" y="1229"/>
                    <a:pt x="3006" y="1361"/>
                  </a:cubicBezTo>
                  <a:cubicBezTo>
                    <a:pt x="3093" y="1425"/>
                    <a:pt x="3179" y="1492"/>
                    <a:pt x="3285" y="1534"/>
                  </a:cubicBezTo>
                  <a:cubicBezTo>
                    <a:pt x="3347" y="1559"/>
                    <a:pt x="3411" y="1571"/>
                    <a:pt x="3477" y="1571"/>
                  </a:cubicBezTo>
                  <a:cubicBezTo>
                    <a:pt x="3534" y="1571"/>
                    <a:pt x="3592" y="1562"/>
                    <a:pt x="3649" y="1546"/>
                  </a:cubicBezTo>
                  <a:cubicBezTo>
                    <a:pt x="3898" y="1474"/>
                    <a:pt x="4089" y="1308"/>
                    <a:pt x="4341" y="1240"/>
                  </a:cubicBezTo>
                  <a:cubicBezTo>
                    <a:pt x="4404" y="1223"/>
                    <a:pt x="4471" y="1212"/>
                    <a:pt x="4537" y="1212"/>
                  </a:cubicBezTo>
                  <a:cubicBezTo>
                    <a:pt x="4589" y="1212"/>
                    <a:pt x="4640" y="1219"/>
                    <a:pt x="4689" y="1234"/>
                  </a:cubicBezTo>
                  <a:cubicBezTo>
                    <a:pt x="4795" y="1266"/>
                    <a:pt x="4869" y="1337"/>
                    <a:pt x="4961" y="1386"/>
                  </a:cubicBezTo>
                  <a:cubicBezTo>
                    <a:pt x="5024" y="1419"/>
                    <a:pt x="5091" y="1431"/>
                    <a:pt x="5159" y="1431"/>
                  </a:cubicBezTo>
                  <a:cubicBezTo>
                    <a:pt x="5314" y="1431"/>
                    <a:pt x="5479" y="1370"/>
                    <a:pt x="5636" y="1370"/>
                  </a:cubicBezTo>
                  <a:cubicBezTo>
                    <a:pt x="5648" y="1370"/>
                    <a:pt x="5660" y="1371"/>
                    <a:pt x="5672" y="1371"/>
                  </a:cubicBezTo>
                  <a:cubicBezTo>
                    <a:pt x="5770" y="1379"/>
                    <a:pt x="5857" y="1409"/>
                    <a:pt x="5932" y="1454"/>
                  </a:cubicBezTo>
                  <a:lnTo>
                    <a:pt x="5848" y="395"/>
                  </a:lnTo>
                  <a:cubicBezTo>
                    <a:pt x="5792" y="356"/>
                    <a:pt x="5730" y="323"/>
                    <a:pt x="5656" y="306"/>
                  </a:cubicBezTo>
                  <a:cubicBezTo>
                    <a:pt x="5616" y="296"/>
                    <a:pt x="5576" y="292"/>
                    <a:pt x="5536" y="292"/>
                  </a:cubicBezTo>
                  <a:cubicBezTo>
                    <a:pt x="5376" y="292"/>
                    <a:pt x="5216" y="354"/>
                    <a:pt x="5058" y="354"/>
                  </a:cubicBezTo>
                  <a:cubicBezTo>
                    <a:pt x="5020" y="354"/>
                    <a:pt x="4982" y="351"/>
                    <a:pt x="4944" y="342"/>
                  </a:cubicBezTo>
                  <a:cubicBezTo>
                    <a:pt x="4834" y="316"/>
                    <a:pt x="4755" y="247"/>
                    <a:pt x="4665" y="194"/>
                  </a:cubicBezTo>
                  <a:cubicBezTo>
                    <a:pt x="4595" y="154"/>
                    <a:pt x="4517" y="135"/>
                    <a:pt x="4435" y="135"/>
                  </a:cubicBezTo>
                  <a:cubicBezTo>
                    <a:pt x="4399" y="135"/>
                    <a:pt x="4363" y="139"/>
                    <a:pt x="4326" y="146"/>
                  </a:cubicBezTo>
                  <a:cubicBezTo>
                    <a:pt x="4065" y="195"/>
                    <a:pt x="3869" y="365"/>
                    <a:pt x="3626" y="448"/>
                  </a:cubicBezTo>
                  <a:cubicBezTo>
                    <a:pt x="3547" y="475"/>
                    <a:pt x="3462" y="492"/>
                    <a:pt x="3378" y="492"/>
                  </a:cubicBezTo>
                  <a:cubicBezTo>
                    <a:pt x="3337" y="492"/>
                    <a:pt x="3296" y="488"/>
                    <a:pt x="3255" y="479"/>
                  </a:cubicBezTo>
                  <a:cubicBezTo>
                    <a:pt x="3144" y="453"/>
                    <a:pt x="3048" y="397"/>
                    <a:pt x="2960" y="337"/>
                  </a:cubicBezTo>
                  <a:cubicBezTo>
                    <a:pt x="2775" y="208"/>
                    <a:pt x="2594" y="61"/>
                    <a:pt x="2347" y="15"/>
                  </a:cubicBezTo>
                  <a:cubicBezTo>
                    <a:pt x="2291" y="5"/>
                    <a:pt x="2235" y="0"/>
                    <a:pt x="21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41"/>
            <p:cNvSpPr/>
            <p:nvPr/>
          </p:nvSpPr>
          <p:spPr>
            <a:xfrm rot="-65" flipH="1">
              <a:off x="1513300" y="4127042"/>
              <a:ext cx="787994" cy="233416"/>
            </a:xfrm>
            <a:custGeom>
              <a:avLst/>
              <a:gdLst/>
              <a:ahLst/>
              <a:cxnLst/>
              <a:rect l="l" t="t" r="r" b="b"/>
              <a:pathLst>
                <a:path w="5928" h="1756" extrusionOk="0">
                  <a:moveTo>
                    <a:pt x="2180" y="1"/>
                  </a:moveTo>
                  <a:cubicBezTo>
                    <a:pt x="1972" y="1"/>
                    <a:pt x="1767" y="64"/>
                    <a:pt x="1579" y="141"/>
                  </a:cubicBezTo>
                  <a:cubicBezTo>
                    <a:pt x="1456" y="193"/>
                    <a:pt x="1337" y="251"/>
                    <a:pt x="1218" y="311"/>
                  </a:cubicBezTo>
                  <a:cubicBezTo>
                    <a:pt x="1090" y="375"/>
                    <a:pt x="962" y="440"/>
                    <a:pt x="834" y="504"/>
                  </a:cubicBezTo>
                  <a:cubicBezTo>
                    <a:pt x="718" y="562"/>
                    <a:pt x="602" y="626"/>
                    <a:pt x="473" y="664"/>
                  </a:cubicBezTo>
                  <a:cubicBezTo>
                    <a:pt x="403" y="685"/>
                    <a:pt x="330" y="696"/>
                    <a:pt x="258" y="696"/>
                  </a:cubicBezTo>
                  <a:cubicBezTo>
                    <a:pt x="222" y="696"/>
                    <a:pt x="186" y="694"/>
                    <a:pt x="151" y="688"/>
                  </a:cubicBezTo>
                  <a:cubicBezTo>
                    <a:pt x="98" y="680"/>
                    <a:pt x="48" y="666"/>
                    <a:pt x="0" y="647"/>
                  </a:cubicBezTo>
                  <a:lnTo>
                    <a:pt x="0" y="647"/>
                  </a:lnTo>
                  <a:lnTo>
                    <a:pt x="86" y="1702"/>
                  </a:lnTo>
                  <a:cubicBezTo>
                    <a:pt x="118" y="1716"/>
                    <a:pt x="153" y="1728"/>
                    <a:pt x="188" y="1737"/>
                  </a:cubicBezTo>
                  <a:cubicBezTo>
                    <a:pt x="238" y="1749"/>
                    <a:pt x="291" y="1755"/>
                    <a:pt x="344" y="1755"/>
                  </a:cubicBezTo>
                  <a:cubicBezTo>
                    <a:pt x="398" y="1755"/>
                    <a:pt x="452" y="1749"/>
                    <a:pt x="505" y="1736"/>
                  </a:cubicBezTo>
                  <a:cubicBezTo>
                    <a:pt x="638" y="1702"/>
                    <a:pt x="755" y="1637"/>
                    <a:pt x="873" y="1577"/>
                  </a:cubicBezTo>
                  <a:cubicBezTo>
                    <a:pt x="1115" y="1453"/>
                    <a:pt x="1355" y="1322"/>
                    <a:pt x="1607" y="1214"/>
                  </a:cubicBezTo>
                  <a:cubicBezTo>
                    <a:pt x="1813" y="1125"/>
                    <a:pt x="2040" y="1052"/>
                    <a:pt x="2272" y="1052"/>
                  </a:cubicBezTo>
                  <a:cubicBezTo>
                    <a:pt x="2300" y="1052"/>
                    <a:pt x="2328" y="1053"/>
                    <a:pt x="2356" y="1055"/>
                  </a:cubicBezTo>
                  <a:cubicBezTo>
                    <a:pt x="2609" y="1076"/>
                    <a:pt x="2817" y="1194"/>
                    <a:pt x="3000" y="1323"/>
                  </a:cubicBezTo>
                  <a:cubicBezTo>
                    <a:pt x="3088" y="1384"/>
                    <a:pt x="3174" y="1449"/>
                    <a:pt x="3279" y="1490"/>
                  </a:cubicBezTo>
                  <a:cubicBezTo>
                    <a:pt x="3341" y="1514"/>
                    <a:pt x="3406" y="1525"/>
                    <a:pt x="3472" y="1525"/>
                  </a:cubicBezTo>
                  <a:cubicBezTo>
                    <a:pt x="3529" y="1525"/>
                    <a:pt x="3587" y="1517"/>
                    <a:pt x="3644" y="1501"/>
                  </a:cubicBezTo>
                  <a:cubicBezTo>
                    <a:pt x="3894" y="1431"/>
                    <a:pt x="4084" y="1271"/>
                    <a:pt x="4336" y="1204"/>
                  </a:cubicBezTo>
                  <a:cubicBezTo>
                    <a:pt x="4401" y="1186"/>
                    <a:pt x="4469" y="1175"/>
                    <a:pt x="4536" y="1175"/>
                  </a:cubicBezTo>
                  <a:cubicBezTo>
                    <a:pt x="4587" y="1175"/>
                    <a:pt x="4637" y="1181"/>
                    <a:pt x="4685" y="1195"/>
                  </a:cubicBezTo>
                  <a:cubicBezTo>
                    <a:pt x="4792" y="1226"/>
                    <a:pt x="4865" y="1294"/>
                    <a:pt x="4958" y="1343"/>
                  </a:cubicBezTo>
                  <a:cubicBezTo>
                    <a:pt x="5020" y="1375"/>
                    <a:pt x="5085" y="1386"/>
                    <a:pt x="5152" y="1386"/>
                  </a:cubicBezTo>
                  <a:cubicBezTo>
                    <a:pt x="5308" y="1386"/>
                    <a:pt x="5473" y="1326"/>
                    <a:pt x="5631" y="1326"/>
                  </a:cubicBezTo>
                  <a:cubicBezTo>
                    <a:pt x="5643" y="1326"/>
                    <a:pt x="5656" y="1326"/>
                    <a:pt x="5668" y="1327"/>
                  </a:cubicBezTo>
                  <a:cubicBezTo>
                    <a:pt x="5764" y="1333"/>
                    <a:pt x="5851" y="1363"/>
                    <a:pt x="5927" y="1407"/>
                  </a:cubicBezTo>
                  <a:lnTo>
                    <a:pt x="5844" y="378"/>
                  </a:lnTo>
                  <a:cubicBezTo>
                    <a:pt x="5789" y="339"/>
                    <a:pt x="5727" y="308"/>
                    <a:pt x="5653" y="291"/>
                  </a:cubicBezTo>
                  <a:cubicBezTo>
                    <a:pt x="5613" y="281"/>
                    <a:pt x="5573" y="277"/>
                    <a:pt x="5533" y="277"/>
                  </a:cubicBezTo>
                  <a:cubicBezTo>
                    <a:pt x="5373" y="277"/>
                    <a:pt x="5212" y="338"/>
                    <a:pt x="5053" y="338"/>
                  </a:cubicBezTo>
                  <a:cubicBezTo>
                    <a:pt x="5016" y="338"/>
                    <a:pt x="4978" y="335"/>
                    <a:pt x="4941" y="327"/>
                  </a:cubicBezTo>
                  <a:cubicBezTo>
                    <a:pt x="4830" y="302"/>
                    <a:pt x="4752" y="236"/>
                    <a:pt x="4663" y="184"/>
                  </a:cubicBezTo>
                  <a:cubicBezTo>
                    <a:pt x="4594" y="145"/>
                    <a:pt x="4516" y="126"/>
                    <a:pt x="4435" y="126"/>
                  </a:cubicBezTo>
                  <a:cubicBezTo>
                    <a:pt x="4399" y="126"/>
                    <a:pt x="4362" y="130"/>
                    <a:pt x="4324" y="137"/>
                  </a:cubicBezTo>
                  <a:cubicBezTo>
                    <a:pt x="4064" y="187"/>
                    <a:pt x="3868" y="353"/>
                    <a:pt x="3624" y="433"/>
                  </a:cubicBezTo>
                  <a:cubicBezTo>
                    <a:pt x="3545" y="459"/>
                    <a:pt x="3460" y="477"/>
                    <a:pt x="3375" y="477"/>
                  </a:cubicBezTo>
                  <a:cubicBezTo>
                    <a:pt x="3335" y="477"/>
                    <a:pt x="3294" y="473"/>
                    <a:pt x="3255" y="464"/>
                  </a:cubicBezTo>
                  <a:cubicBezTo>
                    <a:pt x="3142" y="440"/>
                    <a:pt x="3046" y="386"/>
                    <a:pt x="2959" y="327"/>
                  </a:cubicBezTo>
                  <a:cubicBezTo>
                    <a:pt x="2775" y="202"/>
                    <a:pt x="2594" y="60"/>
                    <a:pt x="2347" y="15"/>
                  </a:cubicBezTo>
                  <a:cubicBezTo>
                    <a:pt x="2291" y="5"/>
                    <a:pt x="2235" y="1"/>
                    <a:pt x="21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41"/>
            <p:cNvSpPr/>
            <p:nvPr/>
          </p:nvSpPr>
          <p:spPr>
            <a:xfrm rot="-65" flipH="1">
              <a:off x="399051" y="3963416"/>
              <a:ext cx="974624" cy="457395"/>
            </a:xfrm>
            <a:custGeom>
              <a:avLst/>
              <a:gdLst/>
              <a:ahLst/>
              <a:cxnLst/>
              <a:rect l="l" t="t" r="r" b="b"/>
              <a:pathLst>
                <a:path w="7332" h="3441" extrusionOk="0">
                  <a:moveTo>
                    <a:pt x="723" y="1"/>
                  </a:moveTo>
                  <a:cubicBezTo>
                    <a:pt x="710" y="1"/>
                    <a:pt x="697" y="1"/>
                    <a:pt x="684" y="2"/>
                  </a:cubicBezTo>
                  <a:lnTo>
                    <a:pt x="1" y="1773"/>
                  </a:lnTo>
                  <a:cubicBezTo>
                    <a:pt x="184" y="1773"/>
                    <a:pt x="371" y="1831"/>
                    <a:pt x="536" y="1915"/>
                  </a:cubicBezTo>
                  <a:cubicBezTo>
                    <a:pt x="907" y="2105"/>
                    <a:pt x="1181" y="2435"/>
                    <a:pt x="1548" y="2627"/>
                  </a:cubicBezTo>
                  <a:cubicBezTo>
                    <a:pt x="1696" y="2704"/>
                    <a:pt x="1857" y="2753"/>
                    <a:pt x="2023" y="2753"/>
                  </a:cubicBezTo>
                  <a:cubicBezTo>
                    <a:pt x="2052" y="2753"/>
                    <a:pt x="2081" y="2752"/>
                    <a:pt x="2110" y="2749"/>
                  </a:cubicBezTo>
                  <a:cubicBezTo>
                    <a:pt x="2263" y="2733"/>
                    <a:pt x="2406" y="2683"/>
                    <a:pt x="2542" y="2617"/>
                  </a:cubicBezTo>
                  <a:cubicBezTo>
                    <a:pt x="2834" y="2477"/>
                    <a:pt x="3092" y="2281"/>
                    <a:pt x="3379" y="2137"/>
                  </a:cubicBezTo>
                  <a:cubicBezTo>
                    <a:pt x="3523" y="2065"/>
                    <a:pt x="3676" y="2007"/>
                    <a:pt x="3835" y="1980"/>
                  </a:cubicBezTo>
                  <a:cubicBezTo>
                    <a:pt x="3908" y="1967"/>
                    <a:pt x="3982" y="1962"/>
                    <a:pt x="4056" y="1962"/>
                  </a:cubicBezTo>
                  <a:cubicBezTo>
                    <a:pt x="4180" y="1962"/>
                    <a:pt x="4303" y="1978"/>
                    <a:pt x="4424" y="2007"/>
                  </a:cubicBezTo>
                  <a:cubicBezTo>
                    <a:pt x="4837" y="2106"/>
                    <a:pt x="5194" y="2348"/>
                    <a:pt x="5519" y="2614"/>
                  </a:cubicBezTo>
                  <a:cubicBezTo>
                    <a:pt x="5698" y="2758"/>
                    <a:pt x="5869" y="2911"/>
                    <a:pt x="6047" y="3055"/>
                  </a:cubicBezTo>
                  <a:cubicBezTo>
                    <a:pt x="6223" y="3197"/>
                    <a:pt x="6403" y="3343"/>
                    <a:pt x="6611" y="3431"/>
                  </a:cubicBezTo>
                  <a:cubicBezTo>
                    <a:pt x="6622" y="3435"/>
                    <a:pt x="6631" y="3439"/>
                    <a:pt x="6641" y="3441"/>
                  </a:cubicBezTo>
                  <a:lnTo>
                    <a:pt x="7331" y="1659"/>
                  </a:lnTo>
                  <a:cubicBezTo>
                    <a:pt x="7277" y="1640"/>
                    <a:pt x="7225" y="1616"/>
                    <a:pt x="7175" y="1589"/>
                  </a:cubicBezTo>
                  <a:cubicBezTo>
                    <a:pt x="6774" y="1376"/>
                    <a:pt x="6450" y="1038"/>
                    <a:pt x="6095" y="760"/>
                  </a:cubicBezTo>
                  <a:cubicBezTo>
                    <a:pt x="5769" y="505"/>
                    <a:pt x="5400" y="278"/>
                    <a:pt x="4983" y="216"/>
                  </a:cubicBezTo>
                  <a:cubicBezTo>
                    <a:pt x="4917" y="207"/>
                    <a:pt x="4850" y="202"/>
                    <a:pt x="4784" y="202"/>
                  </a:cubicBezTo>
                  <a:cubicBezTo>
                    <a:pt x="4664" y="202"/>
                    <a:pt x="4544" y="218"/>
                    <a:pt x="4428" y="253"/>
                  </a:cubicBezTo>
                  <a:cubicBezTo>
                    <a:pt x="4276" y="300"/>
                    <a:pt x="4135" y="371"/>
                    <a:pt x="3998" y="448"/>
                  </a:cubicBezTo>
                  <a:cubicBezTo>
                    <a:pt x="3723" y="604"/>
                    <a:pt x="3464" y="796"/>
                    <a:pt x="3166" y="907"/>
                  </a:cubicBezTo>
                  <a:cubicBezTo>
                    <a:pt x="3028" y="958"/>
                    <a:pt x="2885" y="989"/>
                    <a:pt x="2738" y="989"/>
                  </a:cubicBezTo>
                  <a:cubicBezTo>
                    <a:pt x="2731" y="989"/>
                    <a:pt x="2724" y="989"/>
                    <a:pt x="2718" y="989"/>
                  </a:cubicBezTo>
                  <a:cubicBezTo>
                    <a:pt x="2506" y="984"/>
                    <a:pt x="2309" y="904"/>
                    <a:pt x="2130" y="795"/>
                  </a:cubicBezTo>
                  <a:cubicBezTo>
                    <a:pt x="1783" y="584"/>
                    <a:pt x="1511" y="263"/>
                    <a:pt x="1134" y="98"/>
                  </a:cubicBezTo>
                  <a:cubicBezTo>
                    <a:pt x="1006" y="41"/>
                    <a:pt x="865" y="1"/>
                    <a:pt x="7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41"/>
            <p:cNvSpPr/>
            <p:nvPr/>
          </p:nvSpPr>
          <p:spPr>
            <a:xfrm rot="-65" flipH="1">
              <a:off x="466711" y="4138476"/>
              <a:ext cx="974359" cy="457395"/>
            </a:xfrm>
            <a:custGeom>
              <a:avLst/>
              <a:gdLst/>
              <a:ahLst/>
              <a:cxnLst/>
              <a:rect l="l" t="t" r="r" b="b"/>
              <a:pathLst>
                <a:path w="7330" h="3441" extrusionOk="0">
                  <a:moveTo>
                    <a:pt x="726" y="1"/>
                  </a:moveTo>
                  <a:cubicBezTo>
                    <a:pt x="712" y="1"/>
                    <a:pt x="697" y="1"/>
                    <a:pt x="683" y="2"/>
                  </a:cubicBezTo>
                  <a:lnTo>
                    <a:pt x="0" y="1772"/>
                  </a:lnTo>
                  <a:cubicBezTo>
                    <a:pt x="183" y="1772"/>
                    <a:pt x="370" y="1830"/>
                    <a:pt x="535" y="1916"/>
                  </a:cubicBezTo>
                  <a:cubicBezTo>
                    <a:pt x="907" y="2104"/>
                    <a:pt x="1180" y="2434"/>
                    <a:pt x="1547" y="2626"/>
                  </a:cubicBezTo>
                  <a:cubicBezTo>
                    <a:pt x="1696" y="2704"/>
                    <a:pt x="1856" y="2752"/>
                    <a:pt x="2023" y="2752"/>
                  </a:cubicBezTo>
                  <a:cubicBezTo>
                    <a:pt x="2051" y="2752"/>
                    <a:pt x="2080" y="2751"/>
                    <a:pt x="2109" y="2748"/>
                  </a:cubicBezTo>
                  <a:cubicBezTo>
                    <a:pt x="2261" y="2732"/>
                    <a:pt x="2404" y="2682"/>
                    <a:pt x="2542" y="2617"/>
                  </a:cubicBezTo>
                  <a:cubicBezTo>
                    <a:pt x="2833" y="2478"/>
                    <a:pt x="3090" y="2282"/>
                    <a:pt x="3378" y="2137"/>
                  </a:cubicBezTo>
                  <a:cubicBezTo>
                    <a:pt x="3523" y="2065"/>
                    <a:pt x="3674" y="2006"/>
                    <a:pt x="3833" y="1979"/>
                  </a:cubicBezTo>
                  <a:cubicBezTo>
                    <a:pt x="3907" y="1967"/>
                    <a:pt x="3981" y="1961"/>
                    <a:pt x="4056" y="1961"/>
                  </a:cubicBezTo>
                  <a:cubicBezTo>
                    <a:pt x="4179" y="1961"/>
                    <a:pt x="4302" y="1977"/>
                    <a:pt x="4422" y="2006"/>
                  </a:cubicBezTo>
                  <a:cubicBezTo>
                    <a:pt x="4837" y="2106"/>
                    <a:pt x="5194" y="2349"/>
                    <a:pt x="5519" y="2613"/>
                  </a:cubicBezTo>
                  <a:cubicBezTo>
                    <a:pt x="5696" y="2757"/>
                    <a:pt x="5868" y="2911"/>
                    <a:pt x="6046" y="3055"/>
                  </a:cubicBezTo>
                  <a:cubicBezTo>
                    <a:pt x="6221" y="3197"/>
                    <a:pt x="6402" y="3342"/>
                    <a:pt x="6611" y="3430"/>
                  </a:cubicBezTo>
                  <a:cubicBezTo>
                    <a:pt x="6620" y="3434"/>
                    <a:pt x="6630" y="3438"/>
                    <a:pt x="6640" y="3440"/>
                  </a:cubicBezTo>
                  <a:lnTo>
                    <a:pt x="7330" y="1659"/>
                  </a:lnTo>
                  <a:cubicBezTo>
                    <a:pt x="7276" y="1639"/>
                    <a:pt x="7225" y="1615"/>
                    <a:pt x="7174" y="1589"/>
                  </a:cubicBezTo>
                  <a:cubicBezTo>
                    <a:pt x="6773" y="1375"/>
                    <a:pt x="6448" y="1039"/>
                    <a:pt x="6093" y="759"/>
                  </a:cubicBezTo>
                  <a:cubicBezTo>
                    <a:pt x="5767" y="504"/>
                    <a:pt x="5400" y="277"/>
                    <a:pt x="4982" y="216"/>
                  </a:cubicBezTo>
                  <a:cubicBezTo>
                    <a:pt x="4917" y="206"/>
                    <a:pt x="4851" y="201"/>
                    <a:pt x="4786" y="201"/>
                  </a:cubicBezTo>
                  <a:cubicBezTo>
                    <a:pt x="4665" y="201"/>
                    <a:pt x="4543" y="218"/>
                    <a:pt x="4426" y="253"/>
                  </a:cubicBezTo>
                  <a:cubicBezTo>
                    <a:pt x="4276" y="299"/>
                    <a:pt x="4133" y="370"/>
                    <a:pt x="3997" y="448"/>
                  </a:cubicBezTo>
                  <a:cubicBezTo>
                    <a:pt x="3723" y="603"/>
                    <a:pt x="3463" y="795"/>
                    <a:pt x="3166" y="907"/>
                  </a:cubicBezTo>
                  <a:cubicBezTo>
                    <a:pt x="3028" y="957"/>
                    <a:pt x="2883" y="988"/>
                    <a:pt x="2737" y="988"/>
                  </a:cubicBezTo>
                  <a:cubicBezTo>
                    <a:pt x="2731" y="988"/>
                    <a:pt x="2724" y="988"/>
                    <a:pt x="2717" y="988"/>
                  </a:cubicBezTo>
                  <a:cubicBezTo>
                    <a:pt x="2506" y="983"/>
                    <a:pt x="2308" y="905"/>
                    <a:pt x="2129" y="794"/>
                  </a:cubicBezTo>
                  <a:cubicBezTo>
                    <a:pt x="1781" y="583"/>
                    <a:pt x="1510" y="262"/>
                    <a:pt x="1134" y="97"/>
                  </a:cubicBezTo>
                  <a:cubicBezTo>
                    <a:pt x="1005" y="41"/>
                    <a:pt x="866" y="1"/>
                    <a:pt x="7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41"/>
            <p:cNvSpPr/>
            <p:nvPr/>
          </p:nvSpPr>
          <p:spPr>
            <a:xfrm rot="-65" flipH="1">
              <a:off x="518021" y="4268609"/>
              <a:ext cx="939930" cy="372722"/>
            </a:xfrm>
            <a:custGeom>
              <a:avLst/>
              <a:gdLst/>
              <a:ahLst/>
              <a:cxnLst/>
              <a:rect l="l" t="t" r="r" b="b"/>
              <a:pathLst>
                <a:path w="7071" h="2804" extrusionOk="0">
                  <a:moveTo>
                    <a:pt x="463" y="0"/>
                  </a:moveTo>
                  <a:cubicBezTo>
                    <a:pt x="453" y="0"/>
                    <a:pt x="443" y="1"/>
                    <a:pt x="433" y="1"/>
                  </a:cubicBezTo>
                  <a:lnTo>
                    <a:pt x="0" y="1123"/>
                  </a:lnTo>
                  <a:cubicBezTo>
                    <a:pt x="10" y="1123"/>
                    <a:pt x="20" y="1123"/>
                    <a:pt x="30" y="1123"/>
                  </a:cubicBezTo>
                  <a:cubicBezTo>
                    <a:pt x="174" y="1123"/>
                    <a:pt x="318" y="1163"/>
                    <a:pt x="449" y="1221"/>
                  </a:cubicBezTo>
                  <a:cubicBezTo>
                    <a:pt x="825" y="1386"/>
                    <a:pt x="1099" y="1701"/>
                    <a:pt x="1447" y="1911"/>
                  </a:cubicBezTo>
                  <a:cubicBezTo>
                    <a:pt x="1627" y="2018"/>
                    <a:pt x="1824" y="2098"/>
                    <a:pt x="2035" y="2104"/>
                  </a:cubicBezTo>
                  <a:cubicBezTo>
                    <a:pt x="2047" y="2105"/>
                    <a:pt x="2058" y="2105"/>
                    <a:pt x="2070" y="2105"/>
                  </a:cubicBezTo>
                  <a:cubicBezTo>
                    <a:pt x="2211" y="2105"/>
                    <a:pt x="2349" y="2076"/>
                    <a:pt x="2481" y="2030"/>
                  </a:cubicBezTo>
                  <a:cubicBezTo>
                    <a:pt x="2777" y="1925"/>
                    <a:pt x="3033" y="1741"/>
                    <a:pt x="3305" y="1592"/>
                  </a:cubicBezTo>
                  <a:cubicBezTo>
                    <a:pt x="3440" y="1516"/>
                    <a:pt x="3582" y="1449"/>
                    <a:pt x="3731" y="1406"/>
                  </a:cubicBezTo>
                  <a:cubicBezTo>
                    <a:pt x="3842" y="1374"/>
                    <a:pt x="3957" y="1358"/>
                    <a:pt x="4073" y="1358"/>
                  </a:cubicBezTo>
                  <a:cubicBezTo>
                    <a:pt x="4144" y="1358"/>
                    <a:pt x="4214" y="1364"/>
                    <a:pt x="4284" y="1375"/>
                  </a:cubicBezTo>
                  <a:cubicBezTo>
                    <a:pt x="4699" y="1438"/>
                    <a:pt x="5069" y="1664"/>
                    <a:pt x="5397" y="1914"/>
                  </a:cubicBezTo>
                  <a:cubicBezTo>
                    <a:pt x="5753" y="2190"/>
                    <a:pt x="6080" y="2521"/>
                    <a:pt x="6481" y="2733"/>
                  </a:cubicBezTo>
                  <a:cubicBezTo>
                    <a:pt x="6532" y="2760"/>
                    <a:pt x="6584" y="2784"/>
                    <a:pt x="6637" y="2804"/>
                  </a:cubicBezTo>
                  <a:lnTo>
                    <a:pt x="7070" y="1681"/>
                  </a:lnTo>
                  <a:cubicBezTo>
                    <a:pt x="7016" y="1662"/>
                    <a:pt x="6965" y="1639"/>
                    <a:pt x="6914" y="1612"/>
                  </a:cubicBezTo>
                  <a:cubicBezTo>
                    <a:pt x="6513" y="1399"/>
                    <a:pt x="6186" y="1068"/>
                    <a:pt x="5830" y="793"/>
                  </a:cubicBezTo>
                  <a:cubicBezTo>
                    <a:pt x="5502" y="541"/>
                    <a:pt x="5134" y="316"/>
                    <a:pt x="4717" y="253"/>
                  </a:cubicBezTo>
                  <a:cubicBezTo>
                    <a:pt x="4647" y="242"/>
                    <a:pt x="4576" y="237"/>
                    <a:pt x="4506" y="237"/>
                  </a:cubicBezTo>
                  <a:cubicBezTo>
                    <a:pt x="4390" y="237"/>
                    <a:pt x="4275" y="251"/>
                    <a:pt x="4164" y="284"/>
                  </a:cubicBezTo>
                  <a:cubicBezTo>
                    <a:pt x="4015" y="328"/>
                    <a:pt x="3873" y="395"/>
                    <a:pt x="3738" y="469"/>
                  </a:cubicBezTo>
                  <a:cubicBezTo>
                    <a:pt x="3466" y="619"/>
                    <a:pt x="3210" y="803"/>
                    <a:pt x="2914" y="908"/>
                  </a:cubicBezTo>
                  <a:cubicBezTo>
                    <a:pt x="2782" y="954"/>
                    <a:pt x="2645" y="983"/>
                    <a:pt x="2503" y="983"/>
                  </a:cubicBezTo>
                  <a:cubicBezTo>
                    <a:pt x="2491" y="983"/>
                    <a:pt x="2480" y="983"/>
                    <a:pt x="2469" y="983"/>
                  </a:cubicBezTo>
                  <a:cubicBezTo>
                    <a:pt x="2258" y="975"/>
                    <a:pt x="2060" y="896"/>
                    <a:pt x="1881" y="789"/>
                  </a:cubicBezTo>
                  <a:cubicBezTo>
                    <a:pt x="1532" y="581"/>
                    <a:pt x="1259" y="264"/>
                    <a:pt x="882" y="99"/>
                  </a:cubicBezTo>
                  <a:cubicBezTo>
                    <a:pt x="751" y="41"/>
                    <a:pt x="607" y="0"/>
                    <a:pt x="4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41"/>
            <p:cNvSpPr/>
            <p:nvPr/>
          </p:nvSpPr>
          <p:spPr>
            <a:xfrm rot="-65" flipH="1">
              <a:off x="1474618" y="3855784"/>
              <a:ext cx="87068" cy="903225"/>
            </a:xfrm>
            <a:custGeom>
              <a:avLst/>
              <a:gdLst/>
              <a:ahLst/>
              <a:cxnLst/>
              <a:rect l="l" t="t" r="r" b="b"/>
              <a:pathLst>
                <a:path w="655" h="6795" extrusionOk="0">
                  <a:moveTo>
                    <a:pt x="105" y="0"/>
                  </a:moveTo>
                  <a:lnTo>
                    <a:pt x="0" y="8"/>
                  </a:lnTo>
                  <a:lnTo>
                    <a:pt x="549" y="6795"/>
                  </a:lnTo>
                  <a:lnTo>
                    <a:pt x="654" y="6786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8F4C39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41"/>
            <p:cNvSpPr/>
            <p:nvPr/>
          </p:nvSpPr>
          <p:spPr>
            <a:xfrm rot="-65" flipH="1">
              <a:off x="1264653" y="3939503"/>
              <a:ext cx="309987" cy="774022"/>
            </a:xfrm>
            <a:custGeom>
              <a:avLst/>
              <a:gdLst/>
              <a:ahLst/>
              <a:cxnLst/>
              <a:rect l="l" t="t" r="r" b="b"/>
              <a:pathLst>
                <a:path w="2332" h="5823" extrusionOk="0">
                  <a:moveTo>
                    <a:pt x="2234" y="1"/>
                  </a:moveTo>
                  <a:lnTo>
                    <a:pt x="0" y="5786"/>
                  </a:lnTo>
                  <a:lnTo>
                    <a:pt x="100" y="5823"/>
                  </a:lnTo>
                  <a:lnTo>
                    <a:pt x="2332" y="39"/>
                  </a:lnTo>
                  <a:lnTo>
                    <a:pt x="2234" y="1"/>
                  </a:lnTo>
                  <a:close/>
                </a:path>
              </a:pathLst>
            </a:custGeom>
            <a:solidFill>
              <a:srgbClr val="8F4C39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" name="Imagen 6">
            <a:extLst>
              <a:ext uri="{FF2B5EF4-FFF2-40B4-BE49-F238E27FC236}">
                <a16:creationId xmlns:a16="http://schemas.microsoft.com/office/drawing/2014/main" id="{A27E5A05-3FAA-3580-A3AB-00C1F50657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10"/>
          <a:stretch/>
        </p:blipFill>
        <p:spPr>
          <a:xfrm>
            <a:off x="449353" y="383191"/>
            <a:ext cx="5213199" cy="4377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312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3" name="Google Shape;1503;p52"/>
          <p:cNvSpPr txBox="1">
            <a:spLocks noGrp="1"/>
          </p:cNvSpPr>
          <p:nvPr>
            <p:ph type="title"/>
          </p:nvPr>
        </p:nvSpPr>
        <p:spPr>
          <a:xfrm>
            <a:off x="704123" y="429965"/>
            <a:ext cx="7370704" cy="280043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7200" dirty="0"/>
              <a:t>Vistas de la aplicación</a:t>
            </a:r>
            <a:br>
              <a:rPr lang="es-MX" sz="6000" dirty="0"/>
            </a:br>
            <a:r>
              <a:rPr lang="es-MX" sz="6000" dirty="0">
                <a:solidFill>
                  <a:schemeClr val="accent4"/>
                </a:solidFill>
                <a:latin typeface="Levenim MT" panose="02010502060101010101" pitchFamily="2" charset="-79"/>
                <a:cs typeface="Levenim MT" panose="02010502060101010101" pitchFamily="2" charset="-79"/>
              </a:rPr>
              <a:t>Segunda opción </a:t>
            </a:r>
          </a:p>
        </p:txBody>
      </p:sp>
      <p:grpSp>
        <p:nvGrpSpPr>
          <p:cNvPr id="1504" name="Google Shape;1504;p52"/>
          <p:cNvGrpSpPr/>
          <p:nvPr/>
        </p:nvGrpSpPr>
        <p:grpSpPr>
          <a:xfrm>
            <a:off x="1523654" y="3224267"/>
            <a:ext cx="6096543" cy="2010197"/>
            <a:chOff x="2540996" y="3382114"/>
            <a:chExt cx="4059491" cy="1338525"/>
          </a:xfrm>
        </p:grpSpPr>
        <p:grpSp>
          <p:nvGrpSpPr>
            <p:cNvPr id="1505" name="Google Shape;1505;p52"/>
            <p:cNvGrpSpPr/>
            <p:nvPr/>
          </p:nvGrpSpPr>
          <p:grpSpPr>
            <a:xfrm>
              <a:off x="4048513" y="4394276"/>
              <a:ext cx="1157125" cy="268500"/>
              <a:chOff x="4006825" y="4394276"/>
              <a:chExt cx="1157125" cy="268500"/>
            </a:xfrm>
          </p:grpSpPr>
          <p:sp>
            <p:nvSpPr>
              <p:cNvPr id="1506" name="Google Shape;1506;p52"/>
              <p:cNvSpPr/>
              <p:nvPr/>
            </p:nvSpPr>
            <p:spPr>
              <a:xfrm>
                <a:off x="4006838" y="4394276"/>
                <a:ext cx="1090200" cy="268500"/>
              </a:xfrm>
              <a:prstGeom prst="roundRect">
                <a:avLst>
                  <a:gd name="adj" fmla="val 16667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07" name="Google Shape;1507;p52"/>
              <p:cNvCxnSpPr/>
              <p:nvPr/>
            </p:nvCxnSpPr>
            <p:spPr>
              <a:xfrm>
                <a:off x="4006825" y="4454519"/>
                <a:ext cx="702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8" name="Google Shape;1508;p52"/>
              <p:cNvCxnSpPr/>
              <p:nvPr/>
            </p:nvCxnSpPr>
            <p:spPr>
              <a:xfrm>
                <a:off x="4461650" y="4514719"/>
                <a:ext cx="702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9" name="Google Shape;1509;p52"/>
              <p:cNvCxnSpPr/>
              <p:nvPr/>
            </p:nvCxnSpPr>
            <p:spPr>
              <a:xfrm>
                <a:off x="4180713" y="4561544"/>
                <a:ext cx="702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510" name="Google Shape;1510;p52"/>
            <p:cNvGrpSpPr/>
            <p:nvPr/>
          </p:nvGrpSpPr>
          <p:grpSpPr>
            <a:xfrm>
              <a:off x="3117513" y="3382114"/>
              <a:ext cx="2922183" cy="1338525"/>
              <a:chOff x="475275" y="275975"/>
              <a:chExt cx="1859250" cy="851750"/>
            </a:xfrm>
          </p:grpSpPr>
          <p:sp>
            <p:nvSpPr>
              <p:cNvPr id="1511" name="Google Shape;1511;p52"/>
              <p:cNvSpPr/>
              <p:nvPr/>
            </p:nvSpPr>
            <p:spPr>
              <a:xfrm>
                <a:off x="1557350" y="11277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close/>
                  </a:path>
                </a:pathLst>
              </a:custGeom>
              <a:noFill/>
              <a:ln w="4275" cap="flat" cmpd="sng">
                <a:solidFill>
                  <a:srgbClr val="222221"/>
                </a:solidFill>
                <a:prstDash val="solid"/>
                <a:miter lim="103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52"/>
              <p:cNvSpPr/>
              <p:nvPr/>
            </p:nvSpPr>
            <p:spPr>
              <a:xfrm>
                <a:off x="512925" y="338750"/>
                <a:ext cx="1784000" cy="752250"/>
              </a:xfrm>
              <a:custGeom>
                <a:avLst/>
                <a:gdLst/>
                <a:ahLst/>
                <a:cxnLst/>
                <a:rect l="l" t="t" r="r" b="b"/>
                <a:pathLst>
                  <a:path w="71360" h="30090" extrusionOk="0">
                    <a:moveTo>
                      <a:pt x="35679" y="0"/>
                    </a:moveTo>
                    <a:lnTo>
                      <a:pt x="0" y="9397"/>
                    </a:lnTo>
                    <a:lnTo>
                      <a:pt x="0" y="30090"/>
                    </a:lnTo>
                    <a:lnTo>
                      <a:pt x="21684" y="30090"/>
                    </a:lnTo>
                    <a:lnTo>
                      <a:pt x="21684" y="26883"/>
                    </a:lnTo>
                    <a:cubicBezTo>
                      <a:pt x="21684" y="18915"/>
                      <a:pt x="27836" y="11828"/>
                      <a:pt x="35679" y="11828"/>
                    </a:cubicBezTo>
                    <a:cubicBezTo>
                      <a:pt x="43522" y="11828"/>
                      <a:pt x="49675" y="18915"/>
                      <a:pt x="49675" y="26883"/>
                    </a:cubicBezTo>
                    <a:lnTo>
                      <a:pt x="49675" y="30090"/>
                    </a:lnTo>
                    <a:lnTo>
                      <a:pt x="71359" y="30090"/>
                    </a:lnTo>
                    <a:lnTo>
                      <a:pt x="71359" y="9397"/>
                    </a:lnTo>
                    <a:lnTo>
                      <a:pt x="35679" y="0"/>
                    </a:lnTo>
                    <a:close/>
                  </a:path>
                </a:pathLst>
              </a:custGeom>
              <a:solidFill>
                <a:srgbClr val="FFF9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52"/>
              <p:cNvSpPr/>
              <p:nvPr/>
            </p:nvSpPr>
            <p:spPr>
              <a:xfrm>
                <a:off x="985125" y="558700"/>
                <a:ext cx="839575" cy="532300"/>
              </a:xfrm>
              <a:custGeom>
                <a:avLst/>
                <a:gdLst/>
                <a:ahLst/>
                <a:cxnLst/>
                <a:rect l="l" t="t" r="r" b="b"/>
                <a:pathLst>
                  <a:path w="33583" h="21292" extrusionOk="0">
                    <a:moveTo>
                      <a:pt x="16791" y="0"/>
                    </a:moveTo>
                    <a:cubicBezTo>
                      <a:pt x="12239" y="0"/>
                      <a:pt x="7970" y="1974"/>
                      <a:pt x="4770" y="5557"/>
                    </a:cubicBezTo>
                    <a:cubicBezTo>
                      <a:pt x="1738" y="8950"/>
                      <a:pt x="0" y="13537"/>
                      <a:pt x="0" y="18143"/>
                    </a:cubicBezTo>
                    <a:lnTo>
                      <a:pt x="0" y="21292"/>
                    </a:lnTo>
                    <a:lnTo>
                      <a:pt x="3294" y="21292"/>
                    </a:lnTo>
                    <a:lnTo>
                      <a:pt x="3294" y="18143"/>
                    </a:lnTo>
                    <a:cubicBezTo>
                      <a:pt x="3294" y="10317"/>
                      <a:pt x="9226" y="3355"/>
                      <a:pt x="16791" y="3355"/>
                    </a:cubicBezTo>
                    <a:cubicBezTo>
                      <a:pt x="24355" y="3355"/>
                      <a:pt x="30290" y="10317"/>
                      <a:pt x="30290" y="18143"/>
                    </a:cubicBezTo>
                    <a:lnTo>
                      <a:pt x="30290" y="21292"/>
                    </a:lnTo>
                    <a:lnTo>
                      <a:pt x="33582" y="21292"/>
                    </a:lnTo>
                    <a:lnTo>
                      <a:pt x="33582" y="18143"/>
                    </a:lnTo>
                    <a:cubicBezTo>
                      <a:pt x="33582" y="13539"/>
                      <a:pt x="31843" y="8951"/>
                      <a:pt x="28814" y="5557"/>
                    </a:cubicBezTo>
                    <a:cubicBezTo>
                      <a:pt x="25611" y="1974"/>
                      <a:pt x="21342" y="0"/>
                      <a:pt x="16791" y="0"/>
                    </a:cubicBezTo>
                    <a:close/>
                  </a:path>
                </a:pathLst>
              </a:custGeom>
              <a:solidFill>
                <a:srgbClr val="8F4C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52"/>
              <p:cNvSpPr/>
              <p:nvPr/>
            </p:nvSpPr>
            <p:spPr>
              <a:xfrm>
                <a:off x="489425" y="315275"/>
                <a:ext cx="1830975" cy="281875"/>
              </a:xfrm>
              <a:custGeom>
                <a:avLst/>
                <a:gdLst/>
                <a:ahLst/>
                <a:cxnLst/>
                <a:rect l="l" t="t" r="r" b="b"/>
                <a:pathLst>
                  <a:path w="73239" h="11275" extrusionOk="0">
                    <a:moveTo>
                      <a:pt x="36070" y="1"/>
                    </a:moveTo>
                    <a:lnTo>
                      <a:pt x="35990" y="311"/>
                    </a:lnTo>
                    <a:lnTo>
                      <a:pt x="0" y="9789"/>
                    </a:lnTo>
                    <a:lnTo>
                      <a:pt x="392" y="11274"/>
                    </a:lnTo>
                    <a:lnTo>
                      <a:pt x="36619" y="1735"/>
                    </a:lnTo>
                    <a:lnTo>
                      <a:pt x="72847" y="11274"/>
                    </a:lnTo>
                    <a:lnTo>
                      <a:pt x="73238" y="9789"/>
                    </a:lnTo>
                    <a:lnTo>
                      <a:pt x="37248" y="311"/>
                    </a:lnTo>
                    <a:lnTo>
                      <a:pt x="37167" y="1"/>
                    </a:lnTo>
                    <a:lnTo>
                      <a:pt x="36619" y="145"/>
                    </a:lnTo>
                    <a:lnTo>
                      <a:pt x="36070" y="1"/>
                    </a:lnTo>
                    <a:close/>
                  </a:path>
                </a:pathLst>
              </a:custGeom>
              <a:solidFill>
                <a:srgbClr val="E592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52"/>
              <p:cNvSpPr/>
              <p:nvPr/>
            </p:nvSpPr>
            <p:spPr>
              <a:xfrm>
                <a:off x="508000" y="554525"/>
                <a:ext cx="11875" cy="37725"/>
              </a:xfrm>
              <a:custGeom>
                <a:avLst/>
                <a:gdLst/>
                <a:ahLst/>
                <a:cxnLst/>
                <a:rect l="l" t="t" r="r" b="b"/>
                <a:pathLst>
                  <a:path w="475" h="1509" extrusionOk="0">
                    <a:moveTo>
                      <a:pt x="83" y="0"/>
                    </a:moveTo>
                    <a:lnTo>
                      <a:pt x="0" y="23"/>
                    </a:lnTo>
                    <a:lnTo>
                      <a:pt x="392" y="1508"/>
                    </a:lnTo>
                    <a:lnTo>
                      <a:pt x="475" y="1486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" name="Google Shape;1516;p52"/>
              <p:cNvSpPr/>
              <p:nvPr/>
            </p:nvSpPr>
            <p:spPr>
              <a:xfrm>
                <a:off x="996575" y="425375"/>
                <a:ext cx="13850" cy="38200"/>
              </a:xfrm>
              <a:custGeom>
                <a:avLst/>
                <a:gdLst/>
                <a:ahLst/>
                <a:cxnLst/>
                <a:rect l="l" t="t" r="r" b="b"/>
                <a:pathLst>
                  <a:path w="554" h="1528" extrusionOk="0">
                    <a:moveTo>
                      <a:pt x="161" y="0"/>
                    </a:moveTo>
                    <a:lnTo>
                      <a:pt x="0" y="43"/>
                    </a:lnTo>
                    <a:lnTo>
                      <a:pt x="392" y="1528"/>
                    </a:lnTo>
                    <a:lnTo>
                      <a:pt x="553" y="1486"/>
                    </a:lnTo>
                    <a:lnTo>
                      <a:pt x="161" y="0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52"/>
              <p:cNvSpPr/>
              <p:nvPr/>
            </p:nvSpPr>
            <p:spPr>
              <a:xfrm>
                <a:off x="1085775" y="401850"/>
                <a:ext cx="13850" cy="38275"/>
              </a:xfrm>
              <a:custGeom>
                <a:avLst/>
                <a:gdLst/>
                <a:ahLst/>
                <a:cxnLst/>
                <a:rect l="l" t="t" r="r" b="b"/>
                <a:pathLst>
                  <a:path w="554" h="1531" extrusionOk="0">
                    <a:moveTo>
                      <a:pt x="162" y="1"/>
                    </a:moveTo>
                    <a:lnTo>
                      <a:pt x="0" y="44"/>
                    </a:lnTo>
                    <a:lnTo>
                      <a:pt x="392" y="1530"/>
                    </a:lnTo>
                    <a:lnTo>
                      <a:pt x="553" y="1488"/>
                    </a:lnTo>
                    <a:lnTo>
                      <a:pt x="162" y="1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52"/>
              <p:cNvSpPr/>
              <p:nvPr/>
            </p:nvSpPr>
            <p:spPr>
              <a:xfrm>
                <a:off x="1219525" y="366625"/>
                <a:ext cx="13900" cy="38225"/>
              </a:xfrm>
              <a:custGeom>
                <a:avLst/>
                <a:gdLst/>
                <a:ahLst/>
                <a:cxnLst/>
                <a:rect l="l" t="t" r="r" b="b"/>
                <a:pathLst>
                  <a:path w="556" h="1529" extrusionOk="0">
                    <a:moveTo>
                      <a:pt x="164" y="0"/>
                    </a:moveTo>
                    <a:lnTo>
                      <a:pt x="1" y="43"/>
                    </a:lnTo>
                    <a:lnTo>
                      <a:pt x="393" y="1528"/>
                    </a:lnTo>
                    <a:lnTo>
                      <a:pt x="556" y="1486"/>
                    </a:lnTo>
                    <a:lnTo>
                      <a:pt x="164" y="0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52"/>
              <p:cNvSpPr/>
              <p:nvPr/>
            </p:nvSpPr>
            <p:spPr>
              <a:xfrm>
                <a:off x="1130375" y="390125"/>
                <a:ext cx="13850" cy="38225"/>
              </a:xfrm>
              <a:custGeom>
                <a:avLst/>
                <a:gdLst/>
                <a:ahLst/>
                <a:cxnLst/>
                <a:rect l="l" t="t" r="r" b="b"/>
                <a:pathLst>
                  <a:path w="554" h="1529" extrusionOk="0">
                    <a:moveTo>
                      <a:pt x="162" y="0"/>
                    </a:moveTo>
                    <a:lnTo>
                      <a:pt x="1" y="44"/>
                    </a:lnTo>
                    <a:lnTo>
                      <a:pt x="391" y="1529"/>
                    </a:lnTo>
                    <a:lnTo>
                      <a:pt x="554" y="1486"/>
                    </a:lnTo>
                    <a:lnTo>
                      <a:pt x="162" y="0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52"/>
              <p:cNvSpPr/>
              <p:nvPr/>
            </p:nvSpPr>
            <p:spPr>
              <a:xfrm>
                <a:off x="1174950" y="378375"/>
                <a:ext cx="13875" cy="38250"/>
              </a:xfrm>
              <a:custGeom>
                <a:avLst/>
                <a:gdLst/>
                <a:ahLst/>
                <a:cxnLst/>
                <a:rect l="l" t="t" r="r" b="b"/>
                <a:pathLst>
                  <a:path w="555" h="1530" extrusionOk="0">
                    <a:moveTo>
                      <a:pt x="162" y="1"/>
                    </a:moveTo>
                    <a:lnTo>
                      <a:pt x="0" y="42"/>
                    </a:lnTo>
                    <a:lnTo>
                      <a:pt x="391" y="1530"/>
                    </a:lnTo>
                    <a:lnTo>
                      <a:pt x="554" y="1486"/>
                    </a:lnTo>
                    <a:lnTo>
                      <a:pt x="162" y="1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52"/>
              <p:cNvSpPr/>
              <p:nvPr/>
            </p:nvSpPr>
            <p:spPr>
              <a:xfrm>
                <a:off x="1264150" y="354875"/>
                <a:ext cx="13850" cy="38225"/>
              </a:xfrm>
              <a:custGeom>
                <a:avLst/>
                <a:gdLst/>
                <a:ahLst/>
                <a:cxnLst/>
                <a:rect l="l" t="t" r="r" b="b"/>
                <a:pathLst>
                  <a:path w="554" h="1529" extrusionOk="0">
                    <a:moveTo>
                      <a:pt x="163" y="0"/>
                    </a:moveTo>
                    <a:lnTo>
                      <a:pt x="0" y="42"/>
                    </a:lnTo>
                    <a:lnTo>
                      <a:pt x="391" y="1529"/>
                    </a:lnTo>
                    <a:lnTo>
                      <a:pt x="553" y="1487"/>
                    </a:lnTo>
                    <a:lnTo>
                      <a:pt x="163" y="0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" name="Google Shape;1522;p52"/>
              <p:cNvSpPr/>
              <p:nvPr/>
            </p:nvSpPr>
            <p:spPr>
              <a:xfrm>
                <a:off x="1041150" y="413575"/>
                <a:ext cx="13875" cy="38275"/>
              </a:xfrm>
              <a:custGeom>
                <a:avLst/>
                <a:gdLst/>
                <a:ahLst/>
                <a:cxnLst/>
                <a:rect l="l" t="t" r="r" b="b"/>
                <a:pathLst>
                  <a:path w="555" h="1531" extrusionOk="0">
                    <a:moveTo>
                      <a:pt x="163" y="1"/>
                    </a:moveTo>
                    <a:lnTo>
                      <a:pt x="1" y="44"/>
                    </a:lnTo>
                    <a:lnTo>
                      <a:pt x="393" y="1531"/>
                    </a:lnTo>
                    <a:lnTo>
                      <a:pt x="555" y="1488"/>
                    </a:lnTo>
                    <a:lnTo>
                      <a:pt x="163" y="1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" name="Google Shape;1523;p52"/>
              <p:cNvSpPr/>
              <p:nvPr/>
            </p:nvSpPr>
            <p:spPr>
              <a:xfrm>
                <a:off x="595200" y="531025"/>
                <a:ext cx="13850" cy="38275"/>
              </a:xfrm>
              <a:custGeom>
                <a:avLst/>
                <a:gdLst/>
                <a:ahLst/>
                <a:cxnLst/>
                <a:rect l="l" t="t" r="r" b="b"/>
                <a:pathLst>
                  <a:path w="554" h="1531" extrusionOk="0">
                    <a:moveTo>
                      <a:pt x="164" y="0"/>
                    </a:moveTo>
                    <a:lnTo>
                      <a:pt x="1" y="43"/>
                    </a:lnTo>
                    <a:lnTo>
                      <a:pt x="393" y="1530"/>
                    </a:lnTo>
                    <a:lnTo>
                      <a:pt x="554" y="1487"/>
                    </a:lnTo>
                    <a:lnTo>
                      <a:pt x="164" y="0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52"/>
              <p:cNvSpPr/>
              <p:nvPr/>
            </p:nvSpPr>
            <p:spPr>
              <a:xfrm>
                <a:off x="1353325" y="331400"/>
                <a:ext cx="13875" cy="38250"/>
              </a:xfrm>
              <a:custGeom>
                <a:avLst/>
                <a:gdLst/>
                <a:ahLst/>
                <a:cxnLst/>
                <a:rect l="l" t="t" r="r" b="b"/>
                <a:pathLst>
                  <a:path w="555" h="1530" extrusionOk="0">
                    <a:moveTo>
                      <a:pt x="162" y="0"/>
                    </a:moveTo>
                    <a:lnTo>
                      <a:pt x="0" y="43"/>
                    </a:lnTo>
                    <a:lnTo>
                      <a:pt x="392" y="1529"/>
                    </a:lnTo>
                    <a:lnTo>
                      <a:pt x="554" y="1486"/>
                    </a:lnTo>
                    <a:lnTo>
                      <a:pt x="162" y="0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52"/>
              <p:cNvSpPr/>
              <p:nvPr/>
            </p:nvSpPr>
            <p:spPr>
              <a:xfrm>
                <a:off x="639800" y="519300"/>
                <a:ext cx="13875" cy="38250"/>
              </a:xfrm>
              <a:custGeom>
                <a:avLst/>
                <a:gdLst/>
                <a:ahLst/>
                <a:cxnLst/>
                <a:rect l="l" t="t" r="r" b="b"/>
                <a:pathLst>
                  <a:path w="555" h="1530" extrusionOk="0">
                    <a:moveTo>
                      <a:pt x="162" y="0"/>
                    </a:moveTo>
                    <a:lnTo>
                      <a:pt x="0" y="42"/>
                    </a:lnTo>
                    <a:lnTo>
                      <a:pt x="392" y="1530"/>
                    </a:lnTo>
                    <a:lnTo>
                      <a:pt x="554" y="1486"/>
                    </a:lnTo>
                    <a:lnTo>
                      <a:pt x="162" y="0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52"/>
              <p:cNvSpPr/>
              <p:nvPr/>
            </p:nvSpPr>
            <p:spPr>
              <a:xfrm>
                <a:off x="773600" y="484075"/>
                <a:ext cx="13850" cy="38225"/>
              </a:xfrm>
              <a:custGeom>
                <a:avLst/>
                <a:gdLst/>
                <a:ahLst/>
                <a:cxnLst/>
                <a:rect l="l" t="t" r="r" b="b"/>
                <a:pathLst>
                  <a:path w="554" h="1529" extrusionOk="0">
                    <a:moveTo>
                      <a:pt x="163" y="0"/>
                    </a:moveTo>
                    <a:lnTo>
                      <a:pt x="1" y="42"/>
                    </a:lnTo>
                    <a:lnTo>
                      <a:pt x="391" y="1529"/>
                    </a:lnTo>
                    <a:lnTo>
                      <a:pt x="554" y="1486"/>
                    </a:lnTo>
                    <a:lnTo>
                      <a:pt x="163" y="0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" name="Google Shape;1527;p52"/>
              <p:cNvSpPr/>
              <p:nvPr/>
            </p:nvSpPr>
            <p:spPr>
              <a:xfrm>
                <a:off x="951975" y="437050"/>
                <a:ext cx="13850" cy="38275"/>
              </a:xfrm>
              <a:custGeom>
                <a:avLst/>
                <a:gdLst/>
                <a:ahLst/>
                <a:cxnLst/>
                <a:rect l="l" t="t" r="r" b="b"/>
                <a:pathLst>
                  <a:path w="554" h="1531" extrusionOk="0">
                    <a:moveTo>
                      <a:pt x="164" y="1"/>
                    </a:moveTo>
                    <a:lnTo>
                      <a:pt x="1" y="45"/>
                    </a:lnTo>
                    <a:lnTo>
                      <a:pt x="392" y="1530"/>
                    </a:lnTo>
                    <a:lnTo>
                      <a:pt x="554" y="1488"/>
                    </a:lnTo>
                    <a:lnTo>
                      <a:pt x="164" y="1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" name="Google Shape;1528;p52"/>
              <p:cNvSpPr/>
              <p:nvPr/>
            </p:nvSpPr>
            <p:spPr>
              <a:xfrm>
                <a:off x="684400" y="507550"/>
                <a:ext cx="13850" cy="38225"/>
              </a:xfrm>
              <a:custGeom>
                <a:avLst/>
                <a:gdLst/>
                <a:ahLst/>
                <a:cxnLst/>
                <a:rect l="l" t="t" r="r" b="b"/>
                <a:pathLst>
                  <a:path w="554" h="1529" extrusionOk="0">
                    <a:moveTo>
                      <a:pt x="163" y="1"/>
                    </a:moveTo>
                    <a:lnTo>
                      <a:pt x="1" y="43"/>
                    </a:lnTo>
                    <a:lnTo>
                      <a:pt x="392" y="1528"/>
                    </a:lnTo>
                    <a:lnTo>
                      <a:pt x="554" y="1486"/>
                    </a:lnTo>
                    <a:lnTo>
                      <a:pt x="163" y="1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52"/>
              <p:cNvSpPr/>
              <p:nvPr/>
            </p:nvSpPr>
            <p:spPr>
              <a:xfrm>
                <a:off x="550600" y="542750"/>
                <a:ext cx="13900" cy="38300"/>
              </a:xfrm>
              <a:custGeom>
                <a:avLst/>
                <a:gdLst/>
                <a:ahLst/>
                <a:cxnLst/>
                <a:rect l="l" t="t" r="r" b="b"/>
                <a:pathLst>
                  <a:path w="556" h="1532" extrusionOk="0">
                    <a:moveTo>
                      <a:pt x="163" y="1"/>
                    </a:moveTo>
                    <a:lnTo>
                      <a:pt x="0" y="43"/>
                    </a:lnTo>
                    <a:lnTo>
                      <a:pt x="392" y="1532"/>
                    </a:lnTo>
                    <a:lnTo>
                      <a:pt x="555" y="1487"/>
                    </a:lnTo>
                    <a:lnTo>
                      <a:pt x="163" y="1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52"/>
              <p:cNvSpPr/>
              <p:nvPr/>
            </p:nvSpPr>
            <p:spPr>
              <a:xfrm>
                <a:off x="728950" y="495800"/>
                <a:ext cx="13875" cy="38250"/>
              </a:xfrm>
              <a:custGeom>
                <a:avLst/>
                <a:gdLst/>
                <a:ahLst/>
                <a:cxnLst/>
                <a:rect l="l" t="t" r="r" b="b"/>
                <a:pathLst>
                  <a:path w="555" h="1530" extrusionOk="0">
                    <a:moveTo>
                      <a:pt x="163" y="0"/>
                    </a:moveTo>
                    <a:lnTo>
                      <a:pt x="0" y="43"/>
                    </a:lnTo>
                    <a:lnTo>
                      <a:pt x="392" y="1529"/>
                    </a:lnTo>
                    <a:lnTo>
                      <a:pt x="554" y="1487"/>
                    </a:lnTo>
                    <a:lnTo>
                      <a:pt x="163" y="0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52"/>
              <p:cNvSpPr/>
              <p:nvPr/>
            </p:nvSpPr>
            <p:spPr>
              <a:xfrm>
                <a:off x="862775" y="460600"/>
                <a:ext cx="13875" cy="38225"/>
              </a:xfrm>
              <a:custGeom>
                <a:avLst/>
                <a:gdLst/>
                <a:ahLst/>
                <a:cxnLst/>
                <a:rect l="l" t="t" r="r" b="b"/>
                <a:pathLst>
                  <a:path w="555" h="1529" extrusionOk="0">
                    <a:moveTo>
                      <a:pt x="163" y="0"/>
                    </a:moveTo>
                    <a:lnTo>
                      <a:pt x="1" y="43"/>
                    </a:lnTo>
                    <a:lnTo>
                      <a:pt x="392" y="1528"/>
                    </a:lnTo>
                    <a:lnTo>
                      <a:pt x="555" y="1486"/>
                    </a:lnTo>
                    <a:lnTo>
                      <a:pt x="163" y="0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" name="Google Shape;1532;p52"/>
              <p:cNvSpPr/>
              <p:nvPr/>
            </p:nvSpPr>
            <p:spPr>
              <a:xfrm>
                <a:off x="818175" y="472325"/>
                <a:ext cx="13875" cy="38225"/>
              </a:xfrm>
              <a:custGeom>
                <a:avLst/>
                <a:gdLst/>
                <a:ahLst/>
                <a:cxnLst/>
                <a:rect l="l" t="t" r="r" b="b"/>
                <a:pathLst>
                  <a:path w="555" h="1529" extrusionOk="0">
                    <a:moveTo>
                      <a:pt x="163" y="1"/>
                    </a:moveTo>
                    <a:lnTo>
                      <a:pt x="0" y="43"/>
                    </a:lnTo>
                    <a:lnTo>
                      <a:pt x="392" y="1528"/>
                    </a:lnTo>
                    <a:lnTo>
                      <a:pt x="554" y="1486"/>
                    </a:lnTo>
                    <a:lnTo>
                      <a:pt x="163" y="1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" name="Google Shape;1533;p52"/>
              <p:cNvSpPr/>
              <p:nvPr/>
            </p:nvSpPr>
            <p:spPr>
              <a:xfrm>
                <a:off x="1308725" y="343125"/>
                <a:ext cx="13875" cy="38250"/>
              </a:xfrm>
              <a:custGeom>
                <a:avLst/>
                <a:gdLst/>
                <a:ahLst/>
                <a:cxnLst/>
                <a:rect l="l" t="t" r="r" b="b"/>
                <a:pathLst>
                  <a:path w="555" h="1530" extrusionOk="0">
                    <a:moveTo>
                      <a:pt x="163" y="1"/>
                    </a:moveTo>
                    <a:lnTo>
                      <a:pt x="1" y="43"/>
                    </a:lnTo>
                    <a:lnTo>
                      <a:pt x="393" y="1529"/>
                    </a:lnTo>
                    <a:lnTo>
                      <a:pt x="555" y="1487"/>
                    </a:lnTo>
                    <a:lnTo>
                      <a:pt x="163" y="1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" name="Google Shape;1534;p52"/>
              <p:cNvSpPr/>
              <p:nvPr/>
            </p:nvSpPr>
            <p:spPr>
              <a:xfrm>
                <a:off x="907375" y="448825"/>
                <a:ext cx="13850" cy="38225"/>
              </a:xfrm>
              <a:custGeom>
                <a:avLst/>
                <a:gdLst/>
                <a:ahLst/>
                <a:cxnLst/>
                <a:rect l="l" t="t" r="r" b="b"/>
                <a:pathLst>
                  <a:path w="554" h="1529" extrusionOk="0">
                    <a:moveTo>
                      <a:pt x="163" y="1"/>
                    </a:moveTo>
                    <a:lnTo>
                      <a:pt x="0" y="44"/>
                    </a:lnTo>
                    <a:lnTo>
                      <a:pt x="392" y="1529"/>
                    </a:lnTo>
                    <a:lnTo>
                      <a:pt x="553" y="1487"/>
                    </a:lnTo>
                    <a:lnTo>
                      <a:pt x="163" y="1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" name="Google Shape;1535;p52"/>
              <p:cNvSpPr/>
              <p:nvPr/>
            </p:nvSpPr>
            <p:spPr>
              <a:xfrm>
                <a:off x="2289925" y="554525"/>
                <a:ext cx="11900" cy="37725"/>
              </a:xfrm>
              <a:custGeom>
                <a:avLst/>
                <a:gdLst/>
                <a:ahLst/>
                <a:cxnLst/>
                <a:rect l="l" t="t" r="r" b="b"/>
                <a:pathLst>
                  <a:path w="476" h="1509" extrusionOk="0">
                    <a:moveTo>
                      <a:pt x="393" y="0"/>
                    </a:moveTo>
                    <a:lnTo>
                      <a:pt x="1" y="1486"/>
                    </a:lnTo>
                    <a:lnTo>
                      <a:pt x="83" y="1508"/>
                    </a:lnTo>
                    <a:lnTo>
                      <a:pt x="475" y="23"/>
                    </a:lnTo>
                    <a:lnTo>
                      <a:pt x="393" y="0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52"/>
              <p:cNvSpPr/>
              <p:nvPr/>
            </p:nvSpPr>
            <p:spPr>
              <a:xfrm>
                <a:off x="1799375" y="425375"/>
                <a:ext cx="13850" cy="38200"/>
              </a:xfrm>
              <a:custGeom>
                <a:avLst/>
                <a:gdLst/>
                <a:ahLst/>
                <a:cxnLst/>
                <a:rect l="l" t="t" r="r" b="b"/>
                <a:pathLst>
                  <a:path w="554" h="1528" extrusionOk="0">
                    <a:moveTo>
                      <a:pt x="391" y="0"/>
                    </a:moveTo>
                    <a:lnTo>
                      <a:pt x="0" y="1486"/>
                    </a:lnTo>
                    <a:lnTo>
                      <a:pt x="163" y="1528"/>
                    </a:lnTo>
                    <a:lnTo>
                      <a:pt x="553" y="43"/>
                    </a:lnTo>
                    <a:lnTo>
                      <a:pt x="391" y="0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52"/>
              <p:cNvSpPr/>
              <p:nvPr/>
            </p:nvSpPr>
            <p:spPr>
              <a:xfrm>
                <a:off x="1710175" y="401850"/>
                <a:ext cx="13875" cy="38275"/>
              </a:xfrm>
              <a:custGeom>
                <a:avLst/>
                <a:gdLst/>
                <a:ahLst/>
                <a:cxnLst/>
                <a:rect l="l" t="t" r="r" b="b"/>
                <a:pathLst>
                  <a:path w="555" h="1531" extrusionOk="0">
                    <a:moveTo>
                      <a:pt x="392" y="1"/>
                    </a:moveTo>
                    <a:lnTo>
                      <a:pt x="0" y="1488"/>
                    </a:lnTo>
                    <a:lnTo>
                      <a:pt x="163" y="1530"/>
                    </a:lnTo>
                    <a:lnTo>
                      <a:pt x="554" y="44"/>
                    </a:lnTo>
                    <a:lnTo>
                      <a:pt x="392" y="1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" name="Google Shape;1538;p52"/>
              <p:cNvSpPr/>
              <p:nvPr/>
            </p:nvSpPr>
            <p:spPr>
              <a:xfrm>
                <a:off x="1576400" y="366625"/>
                <a:ext cx="13825" cy="38225"/>
              </a:xfrm>
              <a:custGeom>
                <a:avLst/>
                <a:gdLst/>
                <a:ahLst/>
                <a:cxnLst/>
                <a:rect l="l" t="t" r="r" b="b"/>
                <a:pathLst>
                  <a:path w="553" h="1529" extrusionOk="0">
                    <a:moveTo>
                      <a:pt x="393" y="0"/>
                    </a:moveTo>
                    <a:lnTo>
                      <a:pt x="1" y="1486"/>
                    </a:lnTo>
                    <a:lnTo>
                      <a:pt x="162" y="1528"/>
                    </a:lnTo>
                    <a:lnTo>
                      <a:pt x="553" y="43"/>
                    </a:lnTo>
                    <a:lnTo>
                      <a:pt x="393" y="0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" name="Google Shape;1539;p52"/>
              <p:cNvSpPr/>
              <p:nvPr/>
            </p:nvSpPr>
            <p:spPr>
              <a:xfrm>
                <a:off x="1665550" y="390125"/>
                <a:ext cx="13900" cy="38225"/>
              </a:xfrm>
              <a:custGeom>
                <a:avLst/>
                <a:gdLst/>
                <a:ahLst/>
                <a:cxnLst/>
                <a:rect l="l" t="t" r="r" b="b"/>
                <a:pathLst>
                  <a:path w="556" h="1529" extrusionOk="0">
                    <a:moveTo>
                      <a:pt x="393" y="0"/>
                    </a:moveTo>
                    <a:lnTo>
                      <a:pt x="1" y="1486"/>
                    </a:lnTo>
                    <a:lnTo>
                      <a:pt x="165" y="1529"/>
                    </a:lnTo>
                    <a:lnTo>
                      <a:pt x="556" y="44"/>
                    </a:lnTo>
                    <a:lnTo>
                      <a:pt x="393" y="0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52"/>
              <p:cNvSpPr/>
              <p:nvPr/>
            </p:nvSpPr>
            <p:spPr>
              <a:xfrm>
                <a:off x="1621000" y="378375"/>
                <a:ext cx="13850" cy="38250"/>
              </a:xfrm>
              <a:custGeom>
                <a:avLst/>
                <a:gdLst/>
                <a:ahLst/>
                <a:cxnLst/>
                <a:rect l="l" t="t" r="r" b="b"/>
                <a:pathLst>
                  <a:path w="554" h="1530" extrusionOk="0">
                    <a:moveTo>
                      <a:pt x="392" y="1"/>
                    </a:moveTo>
                    <a:lnTo>
                      <a:pt x="0" y="1486"/>
                    </a:lnTo>
                    <a:lnTo>
                      <a:pt x="162" y="1530"/>
                    </a:lnTo>
                    <a:lnTo>
                      <a:pt x="553" y="42"/>
                    </a:lnTo>
                    <a:lnTo>
                      <a:pt x="392" y="1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52"/>
              <p:cNvSpPr/>
              <p:nvPr/>
            </p:nvSpPr>
            <p:spPr>
              <a:xfrm>
                <a:off x="1531800" y="354875"/>
                <a:ext cx="13850" cy="38225"/>
              </a:xfrm>
              <a:custGeom>
                <a:avLst/>
                <a:gdLst/>
                <a:ahLst/>
                <a:cxnLst/>
                <a:rect l="l" t="t" r="r" b="b"/>
                <a:pathLst>
                  <a:path w="554" h="1529" extrusionOk="0">
                    <a:moveTo>
                      <a:pt x="391" y="0"/>
                    </a:moveTo>
                    <a:lnTo>
                      <a:pt x="0" y="1487"/>
                    </a:lnTo>
                    <a:lnTo>
                      <a:pt x="162" y="1529"/>
                    </a:lnTo>
                    <a:lnTo>
                      <a:pt x="553" y="42"/>
                    </a:lnTo>
                    <a:lnTo>
                      <a:pt x="391" y="0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52"/>
              <p:cNvSpPr/>
              <p:nvPr/>
            </p:nvSpPr>
            <p:spPr>
              <a:xfrm>
                <a:off x="1754775" y="413575"/>
                <a:ext cx="13875" cy="38275"/>
              </a:xfrm>
              <a:custGeom>
                <a:avLst/>
                <a:gdLst/>
                <a:ahLst/>
                <a:cxnLst/>
                <a:rect l="l" t="t" r="r" b="b"/>
                <a:pathLst>
                  <a:path w="555" h="1531" extrusionOk="0">
                    <a:moveTo>
                      <a:pt x="392" y="1"/>
                    </a:moveTo>
                    <a:lnTo>
                      <a:pt x="1" y="1488"/>
                    </a:lnTo>
                    <a:lnTo>
                      <a:pt x="164" y="1531"/>
                    </a:lnTo>
                    <a:lnTo>
                      <a:pt x="555" y="44"/>
                    </a:lnTo>
                    <a:lnTo>
                      <a:pt x="392" y="1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" name="Google Shape;1543;p52"/>
              <p:cNvSpPr/>
              <p:nvPr/>
            </p:nvSpPr>
            <p:spPr>
              <a:xfrm>
                <a:off x="2200725" y="531025"/>
                <a:ext cx="13850" cy="38275"/>
              </a:xfrm>
              <a:custGeom>
                <a:avLst/>
                <a:gdLst/>
                <a:ahLst/>
                <a:cxnLst/>
                <a:rect l="l" t="t" r="r" b="b"/>
                <a:pathLst>
                  <a:path w="554" h="1531" extrusionOk="0">
                    <a:moveTo>
                      <a:pt x="393" y="0"/>
                    </a:moveTo>
                    <a:lnTo>
                      <a:pt x="1" y="1487"/>
                    </a:lnTo>
                    <a:lnTo>
                      <a:pt x="163" y="1530"/>
                    </a:lnTo>
                    <a:lnTo>
                      <a:pt x="554" y="43"/>
                    </a:lnTo>
                    <a:lnTo>
                      <a:pt x="393" y="0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52"/>
              <p:cNvSpPr/>
              <p:nvPr/>
            </p:nvSpPr>
            <p:spPr>
              <a:xfrm>
                <a:off x="1442600" y="331400"/>
                <a:ext cx="13900" cy="38250"/>
              </a:xfrm>
              <a:custGeom>
                <a:avLst/>
                <a:gdLst/>
                <a:ahLst/>
                <a:cxnLst/>
                <a:rect l="l" t="t" r="r" b="b"/>
                <a:pathLst>
                  <a:path w="556" h="1530" extrusionOk="0">
                    <a:moveTo>
                      <a:pt x="391" y="0"/>
                    </a:moveTo>
                    <a:lnTo>
                      <a:pt x="0" y="1486"/>
                    </a:lnTo>
                    <a:lnTo>
                      <a:pt x="162" y="1529"/>
                    </a:lnTo>
                    <a:lnTo>
                      <a:pt x="555" y="43"/>
                    </a:lnTo>
                    <a:lnTo>
                      <a:pt x="391" y="0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52"/>
              <p:cNvSpPr/>
              <p:nvPr/>
            </p:nvSpPr>
            <p:spPr>
              <a:xfrm>
                <a:off x="2156150" y="519300"/>
                <a:ext cx="13850" cy="38250"/>
              </a:xfrm>
              <a:custGeom>
                <a:avLst/>
                <a:gdLst/>
                <a:ahLst/>
                <a:cxnLst/>
                <a:rect l="l" t="t" r="r" b="b"/>
                <a:pathLst>
                  <a:path w="554" h="1530" extrusionOk="0">
                    <a:moveTo>
                      <a:pt x="391" y="0"/>
                    </a:moveTo>
                    <a:lnTo>
                      <a:pt x="0" y="1486"/>
                    </a:lnTo>
                    <a:lnTo>
                      <a:pt x="160" y="1530"/>
                    </a:lnTo>
                    <a:lnTo>
                      <a:pt x="553" y="42"/>
                    </a:lnTo>
                    <a:lnTo>
                      <a:pt x="391" y="0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" name="Google Shape;1546;p52"/>
              <p:cNvSpPr/>
              <p:nvPr/>
            </p:nvSpPr>
            <p:spPr>
              <a:xfrm>
                <a:off x="2022325" y="484075"/>
                <a:ext cx="13900" cy="38225"/>
              </a:xfrm>
              <a:custGeom>
                <a:avLst/>
                <a:gdLst/>
                <a:ahLst/>
                <a:cxnLst/>
                <a:rect l="l" t="t" r="r" b="b"/>
                <a:pathLst>
                  <a:path w="556" h="1529" extrusionOk="0">
                    <a:moveTo>
                      <a:pt x="393" y="0"/>
                    </a:moveTo>
                    <a:lnTo>
                      <a:pt x="1" y="1486"/>
                    </a:lnTo>
                    <a:lnTo>
                      <a:pt x="164" y="1529"/>
                    </a:lnTo>
                    <a:lnTo>
                      <a:pt x="556" y="42"/>
                    </a:lnTo>
                    <a:lnTo>
                      <a:pt x="393" y="0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" name="Google Shape;1547;p52"/>
              <p:cNvSpPr/>
              <p:nvPr/>
            </p:nvSpPr>
            <p:spPr>
              <a:xfrm>
                <a:off x="1843975" y="437050"/>
                <a:ext cx="13850" cy="38275"/>
              </a:xfrm>
              <a:custGeom>
                <a:avLst/>
                <a:gdLst/>
                <a:ahLst/>
                <a:cxnLst/>
                <a:rect l="l" t="t" r="r" b="b"/>
                <a:pathLst>
                  <a:path w="554" h="1531" extrusionOk="0">
                    <a:moveTo>
                      <a:pt x="391" y="1"/>
                    </a:moveTo>
                    <a:lnTo>
                      <a:pt x="1" y="1488"/>
                    </a:lnTo>
                    <a:lnTo>
                      <a:pt x="162" y="1530"/>
                    </a:lnTo>
                    <a:lnTo>
                      <a:pt x="554" y="45"/>
                    </a:lnTo>
                    <a:lnTo>
                      <a:pt x="391" y="1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" name="Google Shape;1548;p52"/>
              <p:cNvSpPr/>
              <p:nvPr/>
            </p:nvSpPr>
            <p:spPr>
              <a:xfrm>
                <a:off x="2111550" y="507550"/>
                <a:ext cx="13825" cy="38225"/>
              </a:xfrm>
              <a:custGeom>
                <a:avLst/>
                <a:gdLst/>
                <a:ahLst/>
                <a:cxnLst/>
                <a:rect l="l" t="t" r="r" b="b"/>
                <a:pathLst>
                  <a:path w="553" h="1529" extrusionOk="0">
                    <a:moveTo>
                      <a:pt x="392" y="1"/>
                    </a:moveTo>
                    <a:lnTo>
                      <a:pt x="1" y="1486"/>
                    </a:lnTo>
                    <a:lnTo>
                      <a:pt x="163" y="1528"/>
                    </a:lnTo>
                    <a:lnTo>
                      <a:pt x="553" y="43"/>
                    </a:lnTo>
                    <a:lnTo>
                      <a:pt x="392" y="1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" name="Google Shape;1549;p52"/>
              <p:cNvSpPr/>
              <p:nvPr/>
            </p:nvSpPr>
            <p:spPr>
              <a:xfrm>
                <a:off x="2245325" y="542750"/>
                <a:ext cx="13875" cy="38300"/>
              </a:xfrm>
              <a:custGeom>
                <a:avLst/>
                <a:gdLst/>
                <a:ahLst/>
                <a:cxnLst/>
                <a:rect l="l" t="t" r="r" b="b"/>
                <a:pathLst>
                  <a:path w="555" h="1532" extrusionOk="0">
                    <a:moveTo>
                      <a:pt x="392" y="1"/>
                    </a:moveTo>
                    <a:lnTo>
                      <a:pt x="0" y="1487"/>
                    </a:lnTo>
                    <a:lnTo>
                      <a:pt x="162" y="1532"/>
                    </a:lnTo>
                    <a:lnTo>
                      <a:pt x="554" y="43"/>
                    </a:lnTo>
                    <a:lnTo>
                      <a:pt x="392" y="1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" name="Google Shape;1550;p52"/>
              <p:cNvSpPr/>
              <p:nvPr/>
            </p:nvSpPr>
            <p:spPr>
              <a:xfrm>
                <a:off x="2066950" y="495800"/>
                <a:ext cx="13875" cy="38250"/>
              </a:xfrm>
              <a:custGeom>
                <a:avLst/>
                <a:gdLst/>
                <a:ahLst/>
                <a:cxnLst/>
                <a:rect l="l" t="t" r="r" b="b"/>
                <a:pathLst>
                  <a:path w="555" h="1530" extrusionOk="0">
                    <a:moveTo>
                      <a:pt x="391" y="0"/>
                    </a:moveTo>
                    <a:lnTo>
                      <a:pt x="0" y="1487"/>
                    </a:lnTo>
                    <a:lnTo>
                      <a:pt x="162" y="1529"/>
                    </a:lnTo>
                    <a:lnTo>
                      <a:pt x="554" y="43"/>
                    </a:lnTo>
                    <a:lnTo>
                      <a:pt x="391" y="0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" name="Google Shape;1551;p52"/>
              <p:cNvSpPr/>
              <p:nvPr/>
            </p:nvSpPr>
            <p:spPr>
              <a:xfrm>
                <a:off x="1933150" y="460600"/>
                <a:ext cx="13875" cy="38225"/>
              </a:xfrm>
              <a:custGeom>
                <a:avLst/>
                <a:gdLst/>
                <a:ahLst/>
                <a:cxnLst/>
                <a:rect l="l" t="t" r="r" b="b"/>
                <a:pathLst>
                  <a:path w="555" h="1529" extrusionOk="0">
                    <a:moveTo>
                      <a:pt x="393" y="0"/>
                    </a:moveTo>
                    <a:lnTo>
                      <a:pt x="1" y="1486"/>
                    </a:lnTo>
                    <a:lnTo>
                      <a:pt x="163" y="1528"/>
                    </a:lnTo>
                    <a:lnTo>
                      <a:pt x="555" y="43"/>
                    </a:lnTo>
                    <a:lnTo>
                      <a:pt x="393" y="0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" name="Google Shape;1552;p52"/>
              <p:cNvSpPr/>
              <p:nvPr/>
            </p:nvSpPr>
            <p:spPr>
              <a:xfrm>
                <a:off x="1977725" y="472325"/>
                <a:ext cx="13900" cy="38225"/>
              </a:xfrm>
              <a:custGeom>
                <a:avLst/>
                <a:gdLst/>
                <a:ahLst/>
                <a:cxnLst/>
                <a:rect l="l" t="t" r="r" b="b"/>
                <a:pathLst>
                  <a:path w="556" h="1529" extrusionOk="0">
                    <a:moveTo>
                      <a:pt x="394" y="1"/>
                    </a:moveTo>
                    <a:lnTo>
                      <a:pt x="0" y="1486"/>
                    </a:lnTo>
                    <a:lnTo>
                      <a:pt x="163" y="1528"/>
                    </a:lnTo>
                    <a:lnTo>
                      <a:pt x="555" y="43"/>
                    </a:lnTo>
                    <a:lnTo>
                      <a:pt x="394" y="1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" name="Google Shape;1553;p52"/>
              <p:cNvSpPr/>
              <p:nvPr/>
            </p:nvSpPr>
            <p:spPr>
              <a:xfrm>
                <a:off x="1487175" y="343125"/>
                <a:ext cx="13875" cy="38250"/>
              </a:xfrm>
              <a:custGeom>
                <a:avLst/>
                <a:gdLst/>
                <a:ahLst/>
                <a:cxnLst/>
                <a:rect l="l" t="t" r="r" b="b"/>
                <a:pathLst>
                  <a:path w="555" h="1530" extrusionOk="0">
                    <a:moveTo>
                      <a:pt x="394" y="1"/>
                    </a:moveTo>
                    <a:lnTo>
                      <a:pt x="1" y="1487"/>
                    </a:lnTo>
                    <a:lnTo>
                      <a:pt x="165" y="1529"/>
                    </a:lnTo>
                    <a:lnTo>
                      <a:pt x="555" y="43"/>
                    </a:lnTo>
                    <a:lnTo>
                      <a:pt x="394" y="1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" name="Google Shape;1554;p52"/>
              <p:cNvSpPr/>
              <p:nvPr/>
            </p:nvSpPr>
            <p:spPr>
              <a:xfrm>
                <a:off x="1888575" y="448825"/>
                <a:ext cx="13850" cy="38225"/>
              </a:xfrm>
              <a:custGeom>
                <a:avLst/>
                <a:gdLst/>
                <a:ahLst/>
                <a:cxnLst/>
                <a:rect l="l" t="t" r="r" b="b"/>
                <a:pathLst>
                  <a:path w="554" h="1529" extrusionOk="0">
                    <a:moveTo>
                      <a:pt x="392" y="1"/>
                    </a:moveTo>
                    <a:lnTo>
                      <a:pt x="0" y="1487"/>
                    </a:lnTo>
                    <a:lnTo>
                      <a:pt x="161" y="1529"/>
                    </a:lnTo>
                    <a:lnTo>
                      <a:pt x="553" y="44"/>
                    </a:lnTo>
                    <a:lnTo>
                      <a:pt x="392" y="1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" name="Google Shape;1555;p52"/>
              <p:cNvSpPr/>
              <p:nvPr/>
            </p:nvSpPr>
            <p:spPr>
              <a:xfrm>
                <a:off x="1397925" y="320175"/>
                <a:ext cx="13925" cy="37725"/>
              </a:xfrm>
              <a:custGeom>
                <a:avLst/>
                <a:gdLst/>
                <a:ahLst/>
                <a:cxnLst/>
                <a:rect l="l" t="t" r="r" b="b"/>
                <a:pathLst>
                  <a:path w="557" h="1509" extrusionOk="0">
                    <a:moveTo>
                      <a:pt x="83" y="1"/>
                    </a:moveTo>
                    <a:lnTo>
                      <a:pt x="1" y="22"/>
                    </a:lnTo>
                    <a:lnTo>
                      <a:pt x="235" y="911"/>
                    </a:lnTo>
                    <a:lnTo>
                      <a:pt x="83" y="1487"/>
                    </a:lnTo>
                    <a:lnTo>
                      <a:pt x="167" y="1509"/>
                    </a:lnTo>
                    <a:lnTo>
                      <a:pt x="279" y="1079"/>
                    </a:lnTo>
                    <a:lnTo>
                      <a:pt x="393" y="1509"/>
                    </a:lnTo>
                    <a:lnTo>
                      <a:pt x="475" y="1487"/>
                    </a:lnTo>
                    <a:lnTo>
                      <a:pt x="323" y="911"/>
                    </a:lnTo>
                    <a:lnTo>
                      <a:pt x="557" y="22"/>
                    </a:lnTo>
                    <a:lnTo>
                      <a:pt x="475" y="1"/>
                    </a:lnTo>
                    <a:lnTo>
                      <a:pt x="279" y="743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" name="Google Shape;1556;p52"/>
              <p:cNvSpPr/>
              <p:nvPr/>
            </p:nvSpPr>
            <p:spPr>
              <a:xfrm>
                <a:off x="1374275" y="309275"/>
                <a:ext cx="61225" cy="187825"/>
              </a:xfrm>
              <a:custGeom>
                <a:avLst/>
                <a:gdLst/>
                <a:ahLst/>
                <a:cxnLst/>
                <a:rect l="l" t="t" r="r" b="b"/>
                <a:pathLst>
                  <a:path w="2449" h="7513" extrusionOk="0">
                    <a:moveTo>
                      <a:pt x="1" y="0"/>
                    </a:moveTo>
                    <a:lnTo>
                      <a:pt x="1" y="7513"/>
                    </a:lnTo>
                    <a:lnTo>
                      <a:pt x="2449" y="7513"/>
                    </a:lnTo>
                    <a:lnTo>
                      <a:pt x="2449" y="0"/>
                    </a:lnTo>
                    <a:close/>
                  </a:path>
                </a:pathLst>
              </a:custGeom>
              <a:solidFill>
                <a:srgbClr val="F5AD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" name="Google Shape;1557;p52"/>
              <p:cNvSpPr/>
              <p:nvPr/>
            </p:nvSpPr>
            <p:spPr>
              <a:xfrm>
                <a:off x="1360225" y="275975"/>
                <a:ext cx="89325" cy="33325"/>
              </a:xfrm>
              <a:custGeom>
                <a:avLst/>
                <a:gdLst/>
                <a:ahLst/>
                <a:cxnLst/>
                <a:rect l="l" t="t" r="r" b="b"/>
                <a:pathLst>
                  <a:path w="3573" h="1333" extrusionOk="0">
                    <a:moveTo>
                      <a:pt x="1787" y="1"/>
                    </a:moveTo>
                    <a:lnTo>
                      <a:pt x="1" y="765"/>
                    </a:lnTo>
                    <a:lnTo>
                      <a:pt x="1" y="1332"/>
                    </a:lnTo>
                    <a:lnTo>
                      <a:pt x="3573" y="1332"/>
                    </a:lnTo>
                    <a:lnTo>
                      <a:pt x="3573" y="765"/>
                    </a:lnTo>
                    <a:lnTo>
                      <a:pt x="1787" y="1"/>
                    </a:lnTo>
                    <a:close/>
                  </a:path>
                </a:pathLst>
              </a:custGeom>
              <a:solidFill>
                <a:srgbClr val="E592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52"/>
              <p:cNvSpPr/>
              <p:nvPr/>
            </p:nvSpPr>
            <p:spPr>
              <a:xfrm>
                <a:off x="1374275" y="342925"/>
                <a:ext cx="61225" cy="4275"/>
              </a:xfrm>
              <a:custGeom>
                <a:avLst/>
                <a:gdLst/>
                <a:ahLst/>
                <a:cxnLst/>
                <a:rect l="l" t="t" r="r" b="b"/>
                <a:pathLst>
                  <a:path w="2449" h="171" extrusionOk="0">
                    <a:moveTo>
                      <a:pt x="1" y="1"/>
                    </a:moveTo>
                    <a:lnTo>
                      <a:pt x="1" y="171"/>
                    </a:lnTo>
                    <a:lnTo>
                      <a:pt x="2449" y="171"/>
                    </a:lnTo>
                    <a:lnTo>
                      <a:pt x="2449" y="1"/>
                    </a:lnTo>
                    <a:close/>
                  </a:path>
                </a:pathLst>
              </a:custGeom>
              <a:solidFill>
                <a:srgbClr val="E592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52"/>
              <p:cNvSpPr/>
              <p:nvPr/>
            </p:nvSpPr>
            <p:spPr>
              <a:xfrm>
                <a:off x="1374275" y="384850"/>
                <a:ext cx="61225" cy="4350"/>
              </a:xfrm>
              <a:custGeom>
                <a:avLst/>
                <a:gdLst/>
                <a:ahLst/>
                <a:cxnLst/>
                <a:rect l="l" t="t" r="r" b="b"/>
                <a:pathLst>
                  <a:path w="2449" h="174" extrusionOk="0">
                    <a:moveTo>
                      <a:pt x="1" y="1"/>
                    </a:moveTo>
                    <a:lnTo>
                      <a:pt x="1" y="173"/>
                    </a:lnTo>
                    <a:lnTo>
                      <a:pt x="2449" y="173"/>
                    </a:lnTo>
                    <a:lnTo>
                      <a:pt x="2449" y="1"/>
                    </a:lnTo>
                    <a:close/>
                  </a:path>
                </a:pathLst>
              </a:custGeom>
              <a:solidFill>
                <a:srgbClr val="E592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52"/>
              <p:cNvSpPr/>
              <p:nvPr/>
            </p:nvSpPr>
            <p:spPr>
              <a:xfrm>
                <a:off x="1374275" y="426825"/>
                <a:ext cx="61225" cy="4300"/>
              </a:xfrm>
              <a:custGeom>
                <a:avLst/>
                <a:gdLst/>
                <a:ahLst/>
                <a:cxnLst/>
                <a:rect l="l" t="t" r="r" b="b"/>
                <a:pathLst>
                  <a:path w="2449" h="172" extrusionOk="0">
                    <a:moveTo>
                      <a:pt x="1" y="0"/>
                    </a:moveTo>
                    <a:lnTo>
                      <a:pt x="1" y="171"/>
                    </a:lnTo>
                    <a:lnTo>
                      <a:pt x="2449" y="171"/>
                    </a:lnTo>
                    <a:lnTo>
                      <a:pt x="2449" y="0"/>
                    </a:lnTo>
                    <a:close/>
                  </a:path>
                </a:pathLst>
              </a:custGeom>
              <a:solidFill>
                <a:srgbClr val="E592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1561;p52"/>
              <p:cNvSpPr/>
              <p:nvPr/>
            </p:nvSpPr>
            <p:spPr>
              <a:xfrm>
                <a:off x="1374275" y="468775"/>
                <a:ext cx="61225" cy="4275"/>
              </a:xfrm>
              <a:custGeom>
                <a:avLst/>
                <a:gdLst/>
                <a:ahLst/>
                <a:cxnLst/>
                <a:rect l="l" t="t" r="r" b="b"/>
                <a:pathLst>
                  <a:path w="2449" h="171" extrusionOk="0">
                    <a:moveTo>
                      <a:pt x="1" y="0"/>
                    </a:moveTo>
                    <a:lnTo>
                      <a:pt x="1" y="171"/>
                    </a:lnTo>
                    <a:lnTo>
                      <a:pt x="2449" y="171"/>
                    </a:lnTo>
                    <a:lnTo>
                      <a:pt x="2449" y="0"/>
                    </a:lnTo>
                    <a:close/>
                  </a:path>
                </a:pathLst>
              </a:custGeom>
              <a:solidFill>
                <a:srgbClr val="E592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1562;p52"/>
              <p:cNvSpPr/>
              <p:nvPr/>
            </p:nvSpPr>
            <p:spPr>
              <a:xfrm>
                <a:off x="1360225" y="295100"/>
                <a:ext cx="89325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3573" h="568" extrusionOk="0">
                    <a:moveTo>
                      <a:pt x="1" y="0"/>
                    </a:moveTo>
                    <a:lnTo>
                      <a:pt x="1" y="567"/>
                    </a:lnTo>
                    <a:lnTo>
                      <a:pt x="3573" y="567"/>
                    </a:lnTo>
                    <a:lnTo>
                      <a:pt x="3573" y="0"/>
                    </a:lnTo>
                    <a:close/>
                  </a:path>
                </a:pathLst>
              </a:custGeom>
              <a:solidFill>
                <a:srgbClr val="8F4C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" name="Google Shape;1563;p52"/>
              <p:cNvSpPr/>
              <p:nvPr/>
            </p:nvSpPr>
            <p:spPr>
              <a:xfrm>
                <a:off x="954925" y="489350"/>
                <a:ext cx="899950" cy="601675"/>
              </a:xfrm>
              <a:custGeom>
                <a:avLst/>
                <a:gdLst/>
                <a:ahLst/>
                <a:cxnLst/>
                <a:rect l="l" t="t" r="r" b="b"/>
                <a:pathLst>
                  <a:path w="35998" h="24067" extrusionOk="0">
                    <a:moveTo>
                      <a:pt x="17999" y="0"/>
                    </a:moveTo>
                    <a:cubicBezTo>
                      <a:pt x="8074" y="0"/>
                      <a:pt x="0" y="8074"/>
                      <a:pt x="0" y="17999"/>
                    </a:cubicBezTo>
                    <a:lnTo>
                      <a:pt x="0" y="24067"/>
                    </a:lnTo>
                    <a:lnTo>
                      <a:pt x="2903" y="24067"/>
                    </a:lnTo>
                    <a:lnTo>
                      <a:pt x="2903" y="17999"/>
                    </a:lnTo>
                    <a:cubicBezTo>
                      <a:pt x="2903" y="9662"/>
                      <a:pt x="9662" y="2903"/>
                      <a:pt x="17999" y="2903"/>
                    </a:cubicBezTo>
                    <a:cubicBezTo>
                      <a:pt x="26336" y="2903"/>
                      <a:pt x="33095" y="9662"/>
                      <a:pt x="33095" y="17999"/>
                    </a:cubicBezTo>
                    <a:lnTo>
                      <a:pt x="33095" y="24067"/>
                    </a:lnTo>
                    <a:lnTo>
                      <a:pt x="35997" y="24067"/>
                    </a:lnTo>
                    <a:lnTo>
                      <a:pt x="35997" y="17999"/>
                    </a:lnTo>
                    <a:cubicBezTo>
                      <a:pt x="35997" y="8073"/>
                      <a:pt x="27923" y="0"/>
                      <a:pt x="17999" y="0"/>
                    </a:cubicBezTo>
                    <a:close/>
                  </a:path>
                </a:pathLst>
              </a:custGeom>
              <a:solidFill>
                <a:srgbClr val="E592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" name="Google Shape;1564;p52"/>
              <p:cNvSpPr/>
              <p:nvPr/>
            </p:nvSpPr>
            <p:spPr>
              <a:xfrm>
                <a:off x="968200" y="821650"/>
                <a:ext cx="72350" cy="26575"/>
              </a:xfrm>
              <a:custGeom>
                <a:avLst/>
                <a:gdLst/>
                <a:ahLst/>
                <a:cxnLst/>
                <a:rect l="l" t="t" r="r" b="b"/>
                <a:pathLst>
                  <a:path w="2894" h="1063" extrusionOk="0">
                    <a:moveTo>
                      <a:pt x="94" y="1"/>
                    </a:moveTo>
                    <a:cubicBezTo>
                      <a:pt x="62" y="120"/>
                      <a:pt x="30" y="241"/>
                      <a:pt x="1" y="362"/>
                    </a:cubicBezTo>
                    <a:lnTo>
                      <a:pt x="2816" y="1062"/>
                    </a:lnTo>
                    <a:cubicBezTo>
                      <a:pt x="2839" y="959"/>
                      <a:pt x="2867" y="858"/>
                      <a:pt x="2894" y="758"/>
                    </a:cubicBezTo>
                    <a:lnTo>
                      <a:pt x="94" y="1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" name="Google Shape;1565;p52"/>
              <p:cNvSpPr/>
              <p:nvPr/>
            </p:nvSpPr>
            <p:spPr>
              <a:xfrm>
                <a:off x="954925" y="984050"/>
                <a:ext cx="72550" cy="8575"/>
              </a:xfrm>
              <a:custGeom>
                <a:avLst/>
                <a:gdLst/>
                <a:ahLst/>
                <a:cxnLst/>
                <a:rect l="l" t="t" r="r" b="b"/>
                <a:pathLst>
                  <a:path w="2902" h="343" extrusionOk="0">
                    <a:moveTo>
                      <a:pt x="0" y="0"/>
                    </a:moveTo>
                    <a:lnTo>
                      <a:pt x="0" y="343"/>
                    </a:lnTo>
                    <a:lnTo>
                      <a:pt x="2902" y="343"/>
                    </a:lnTo>
                    <a:lnTo>
                      <a:pt x="2902" y="0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" name="Google Shape;1566;p52"/>
              <p:cNvSpPr/>
              <p:nvPr/>
            </p:nvSpPr>
            <p:spPr>
              <a:xfrm>
                <a:off x="958125" y="876450"/>
                <a:ext cx="73050" cy="17900"/>
              </a:xfrm>
              <a:custGeom>
                <a:avLst/>
                <a:gdLst/>
                <a:ahLst/>
                <a:cxnLst/>
                <a:rect l="l" t="t" r="r" b="b"/>
                <a:pathLst>
                  <a:path w="2922" h="716" extrusionOk="0">
                    <a:moveTo>
                      <a:pt x="48" y="1"/>
                    </a:moveTo>
                    <a:cubicBezTo>
                      <a:pt x="32" y="124"/>
                      <a:pt x="16" y="248"/>
                      <a:pt x="0" y="372"/>
                    </a:cubicBezTo>
                    <a:lnTo>
                      <a:pt x="2881" y="715"/>
                    </a:lnTo>
                    <a:cubicBezTo>
                      <a:pt x="2894" y="612"/>
                      <a:pt x="2907" y="509"/>
                      <a:pt x="2921" y="406"/>
                    </a:cubicBezTo>
                    <a:lnTo>
                      <a:pt x="48" y="1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" name="Google Shape;1567;p52"/>
              <p:cNvSpPr/>
              <p:nvPr/>
            </p:nvSpPr>
            <p:spPr>
              <a:xfrm>
                <a:off x="1008550" y="718275"/>
                <a:ext cx="67575" cy="42575"/>
              </a:xfrm>
              <a:custGeom>
                <a:avLst/>
                <a:gdLst/>
                <a:ahLst/>
                <a:cxnLst/>
                <a:rect l="l" t="t" r="r" b="b"/>
                <a:pathLst>
                  <a:path w="2703" h="1703" extrusionOk="0">
                    <a:moveTo>
                      <a:pt x="180" y="0"/>
                    </a:moveTo>
                    <a:cubicBezTo>
                      <a:pt x="120" y="109"/>
                      <a:pt x="59" y="217"/>
                      <a:pt x="1" y="326"/>
                    </a:cubicBezTo>
                    <a:lnTo>
                      <a:pt x="2550" y="1702"/>
                    </a:lnTo>
                    <a:cubicBezTo>
                      <a:pt x="2600" y="1609"/>
                      <a:pt x="2651" y="1518"/>
                      <a:pt x="2702" y="1425"/>
                    </a:cubicBezTo>
                    <a:lnTo>
                      <a:pt x="180" y="0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" name="Google Shape;1568;p52"/>
              <p:cNvSpPr/>
              <p:nvPr/>
            </p:nvSpPr>
            <p:spPr>
              <a:xfrm>
                <a:off x="954925" y="932225"/>
                <a:ext cx="72650" cy="9175"/>
              </a:xfrm>
              <a:custGeom>
                <a:avLst/>
                <a:gdLst/>
                <a:ahLst/>
                <a:cxnLst/>
                <a:rect l="l" t="t" r="r" b="b"/>
                <a:pathLst>
                  <a:path w="2906" h="367" extrusionOk="0">
                    <a:moveTo>
                      <a:pt x="4" y="1"/>
                    </a:moveTo>
                    <a:cubicBezTo>
                      <a:pt x="2" y="95"/>
                      <a:pt x="0" y="189"/>
                      <a:pt x="0" y="282"/>
                    </a:cubicBezTo>
                    <a:lnTo>
                      <a:pt x="0" y="367"/>
                    </a:lnTo>
                    <a:lnTo>
                      <a:pt x="2903" y="367"/>
                    </a:lnTo>
                    <a:lnTo>
                      <a:pt x="2903" y="282"/>
                    </a:lnTo>
                    <a:cubicBezTo>
                      <a:pt x="2903" y="203"/>
                      <a:pt x="2905" y="125"/>
                      <a:pt x="2905" y="45"/>
                    </a:cubicBezTo>
                    <a:lnTo>
                      <a:pt x="4" y="1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" name="Google Shape;1569;p52"/>
              <p:cNvSpPr/>
              <p:nvPr/>
            </p:nvSpPr>
            <p:spPr>
              <a:xfrm>
                <a:off x="1158275" y="558075"/>
                <a:ext cx="46400" cy="65525"/>
              </a:xfrm>
              <a:custGeom>
                <a:avLst/>
                <a:gdLst/>
                <a:ahLst/>
                <a:cxnLst/>
                <a:rect l="l" t="t" r="r" b="b"/>
                <a:pathLst>
                  <a:path w="1856" h="2621" extrusionOk="0">
                    <a:moveTo>
                      <a:pt x="313" y="0"/>
                    </a:moveTo>
                    <a:cubicBezTo>
                      <a:pt x="208" y="68"/>
                      <a:pt x="104" y="134"/>
                      <a:pt x="1" y="202"/>
                    </a:cubicBezTo>
                    <a:lnTo>
                      <a:pt x="1590" y="2621"/>
                    </a:lnTo>
                    <a:cubicBezTo>
                      <a:pt x="1678" y="2563"/>
                      <a:pt x="1766" y="2507"/>
                      <a:pt x="1856" y="2450"/>
                    </a:cubicBezTo>
                    <a:lnTo>
                      <a:pt x="313" y="0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" name="Google Shape;1570;p52"/>
              <p:cNvSpPr/>
              <p:nvPr/>
            </p:nvSpPr>
            <p:spPr>
              <a:xfrm>
                <a:off x="954925" y="1035275"/>
                <a:ext cx="72550" cy="8575"/>
              </a:xfrm>
              <a:custGeom>
                <a:avLst/>
                <a:gdLst/>
                <a:ahLst/>
                <a:cxnLst/>
                <a:rect l="l" t="t" r="r" b="b"/>
                <a:pathLst>
                  <a:path w="2902" h="343" extrusionOk="0">
                    <a:moveTo>
                      <a:pt x="0" y="1"/>
                    </a:moveTo>
                    <a:lnTo>
                      <a:pt x="0" y="342"/>
                    </a:lnTo>
                    <a:lnTo>
                      <a:pt x="2902" y="342"/>
                    </a:lnTo>
                    <a:lnTo>
                      <a:pt x="2902" y="1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" name="Google Shape;1571;p52"/>
              <p:cNvSpPr/>
              <p:nvPr/>
            </p:nvSpPr>
            <p:spPr>
              <a:xfrm>
                <a:off x="1206800" y="531300"/>
                <a:ext cx="39050" cy="69075"/>
              </a:xfrm>
              <a:custGeom>
                <a:avLst/>
                <a:gdLst/>
                <a:ahLst/>
                <a:cxnLst/>
                <a:rect l="l" t="t" r="r" b="b"/>
                <a:pathLst>
                  <a:path w="1562" h="2763" extrusionOk="0">
                    <a:moveTo>
                      <a:pt x="335" y="1"/>
                    </a:moveTo>
                    <a:cubicBezTo>
                      <a:pt x="224" y="54"/>
                      <a:pt x="112" y="108"/>
                      <a:pt x="0" y="163"/>
                    </a:cubicBezTo>
                    <a:lnTo>
                      <a:pt x="1281" y="2762"/>
                    </a:lnTo>
                    <a:cubicBezTo>
                      <a:pt x="1374" y="2716"/>
                      <a:pt x="1468" y="2670"/>
                      <a:pt x="1562" y="2628"/>
                    </a:cubicBezTo>
                    <a:lnTo>
                      <a:pt x="335" y="1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" name="Google Shape;1572;p52"/>
              <p:cNvSpPr/>
              <p:nvPr/>
            </p:nvSpPr>
            <p:spPr>
              <a:xfrm>
                <a:off x="1367800" y="490225"/>
                <a:ext cx="13775" cy="72950"/>
              </a:xfrm>
              <a:custGeom>
                <a:avLst/>
                <a:gdLst/>
                <a:ahLst/>
                <a:cxnLst/>
                <a:rect l="l" t="t" r="r" b="b"/>
                <a:pathLst>
                  <a:path w="551" h="2918" extrusionOk="0">
                    <a:moveTo>
                      <a:pt x="372" y="1"/>
                    </a:moveTo>
                    <a:cubicBezTo>
                      <a:pt x="248" y="8"/>
                      <a:pt x="125" y="16"/>
                      <a:pt x="1" y="26"/>
                    </a:cubicBezTo>
                    <a:lnTo>
                      <a:pt x="237" y="2918"/>
                    </a:lnTo>
                    <a:cubicBezTo>
                      <a:pt x="341" y="2910"/>
                      <a:pt x="446" y="2902"/>
                      <a:pt x="551" y="2896"/>
                    </a:cubicBezTo>
                    <a:lnTo>
                      <a:pt x="372" y="1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" name="Google Shape;1573;p52"/>
              <p:cNvSpPr/>
              <p:nvPr/>
            </p:nvSpPr>
            <p:spPr>
              <a:xfrm>
                <a:off x="985100" y="768600"/>
                <a:ext cx="70525" cy="34850"/>
              </a:xfrm>
              <a:custGeom>
                <a:avLst/>
                <a:gdLst/>
                <a:ahLst/>
                <a:cxnLst/>
                <a:rect l="l" t="t" r="r" b="b"/>
                <a:pathLst>
                  <a:path w="2821" h="1394" extrusionOk="0">
                    <a:moveTo>
                      <a:pt x="139" y="1"/>
                    </a:moveTo>
                    <a:cubicBezTo>
                      <a:pt x="92" y="116"/>
                      <a:pt x="46" y="233"/>
                      <a:pt x="0" y="348"/>
                    </a:cubicBezTo>
                    <a:lnTo>
                      <a:pt x="2704" y="1393"/>
                    </a:lnTo>
                    <a:cubicBezTo>
                      <a:pt x="2741" y="1296"/>
                      <a:pt x="2781" y="1199"/>
                      <a:pt x="2820" y="1102"/>
                    </a:cubicBezTo>
                    <a:lnTo>
                      <a:pt x="139" y="1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" name="Google Shape;1574;p52"/>
              <p:cNvSpPr/>
              <p:nvPr/>
            </p:nvSpPr>
            <p:spPr>
              <a:xfrm>
                <a:off x="1258475" y="510875"/>
                <a:ext cx="31075" cy="71500"/>
              </a:xfrm>
              <a:custGeom>
                <a:avLst/>
                <a:gdLst/>
                <a:ahLst/>
                <a:cxnLst/>
                <a:rect l="l" t="t" r="r" b="b"/>
                <a:pathLst>
                  <a:path w="1243" h="2860" extrusionOk="0">
                    <a:moveTo>
                      <a:pt x="354" y="1"/>
                    </a:moveTo>
                    <a:cubicBezTo>
                      <a:pt x="237" y="38"/>
                      <a:pt x="118" y="77"/>
                      <a:pt x="0" y="118"/>
                    </a:cubicBezTo>
                    <a:lnTo>
                      <a:pt x="945" y="2859"/>
                    </a:lnTo>
                    <a:cubicBezTo>
                      <a:pt x="1043" y="2826"/>
                      <a:pt x="1143" y="2792"/>
                      <a:pt x="1242" y="2761"/>
                    </a:cubicBezTo>
                    <a:lnTo>
                      <a:pt x="354" y="1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" name="Google Shape;1575;p52"/>
              <p:cNvSpPr/>
              <p:nvPr/>
            </p:nvSpPr>
            <p:spPr>
              <a:xfrm>
                <a:off x="1113550" y="590675"/>
                <a:ext cx="52900" cy="61075"/>
              </a:xfrm>
              <a:custGeom>
                <a:avLst/>
                <a:gdLst/>
                <a:ahLst/>
                <a:cxnLst/>
                <a:rect l="l" t="t" r="r" b="b"/>
                <a:pathLst>
                  <a:path w="2116" h="2443" extrusionOk="0">
                    <a:moveTo>
                      <a:pt x="288" y="0"/>
                    </a:moveTo>
                    <a:cubicBezTo>
                      <a:pt x="191" y="79"/>
                      <a:pt x="96" y="158"/>
                      <a:pt x="0" y="240"/>
                    </a:cubicBezTo>
                    <a:lnTo>
                      <a:pt x="1877" y="2443"/>
                    </a:lnTo>
                    <a:cubicBezTo>
                      <a:pt x="1955" y="2376"/>
                      <a:pt x="2035" y="2309"/>
                      <a:pt x="2116" y="2244"/>
                    </a:cubicBezTo>
                    <a:lnTo>
                      <a:pt x="288" y="0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" name="Google Shape;1576;p52"/>
              <p:cNvSpPr/>
              <p:nvPr/>
            </p:nvSpPr>
            <p:spPr>
              <a:xfrm>
                <a:off x="1038075" y="671325"/>
                <a:ext cx="63600" cy="49550"/>
              </a:xfrm>
              <a:custGeom>
                <a:avLst/>
                <a:gdLst/>
                <a:ahLst/>
                <a:cxnLst/>
                <a:rect l="l" t="t" r="r" b="b"/>
                <a:pathLst>
                  <a:path w="2544" h="1982" extrusionOk="0">
                    <a:moveTo>
                      <a:pt x="222" y="1"/>
                    </a:moveTo>
                    <a:cubicBezTo>
                      <a:pt x="147" y="102"/>
                      <a:pt x="74" y="202"/>
                      <a:pt x="1" y="304"/>
                    </a:cubicBezTo>
                    <a:lnTo>
                      <a:pt x="2359" y="1981"/>
                    </a:lnTo>
                    <a:cubicBezTo>
                      <a:pt x="2420" y="1898"/>
                      <a:pt x="2482" y="1814"/>
                      <a:pt x="2544" y="1731"/>
                    </a:cubicBezTo>
                    <a:lnTo>
                      <a:pt x="222" y="1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" name="Google Shape;1577;p52"/>
              <p:cNvSpPr/>
              <p:nvPr/>
            </p:nvSpPr>
            <p:spPr>
              <a:xfrm>
                <a:off x="1312450" y="497050"/>
                <a:ext cx="22575" cy="72825"/>
              </a:xfrm>
              <a:custGeom>
                <a:avLst/>
                <a:gdLst/>
                <a:ahLst/>
                <a:cxnLst/>
                <a:rect l="l" t="t" r="r" b="b"/>
                <a:pathLst>
                  <a:path w="903" h="2913" extrusionOk="0">
                    <a:moveTo>
                      <a:pt x="367" y="1"/>
                    </a:moveTo>
                    <a:cubicBezTo>
                      <a:pt x="244" y="25"/>
                      <a:pt x="121" y="48"/>
                      <a:pt x="0" y="74"/>
                    </a:cubicBezTo>
                    <a:lnTo>
                      <a:pt x="595" y="2913"/>
                    </a:lnTo>
                    <a:cubicBezTo>
                      <a:pt x="698" y="2892"/>
                      <a:pt x="800" y="2872"/>
                      <a:pt x="903" y="2853"/>
                    </a:cubicBezTo>
                    <a:lnTo>
                      <a:pt x="367" y="1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" name="Google Shape;1578;p52"/>
              <p:cNvSpPr/>
              <p:nvPr/>
            </p:nvSpPr>
            <p:spPr>
              <a:xfrm>
                <a:off x="1073275" y="628625"/>
                <a:ext cx="58725" cy="55725"/>
              </a:xfrm>
              <a:custGeom>
                <a:avLst/>
                <a:gdLst/>
                <a:ahLst/>
                <a:cxnLst/>
                <a:rect l="l" t="t" r="r" b="b"/>
                <a:pathLst>
                  <a:path w="2349" h="2229" extrusionOk="0">
                    <a:moveTo>
                      <a:pt x="255" y="1"/>
                    </a:moveTo>
                    <a:cubicBezTo>
                      <a:pt x="170" y="91"/>
                      <a:pt x="85" y="182"/>
                      <a:pt x="1" y="274"/>
                    </a:cubicBezTo>
                    <a:lnTo>
                      <a:pt x="2135" y="2229"/>
                    </a:lnTo>
                    <a:cubicBezTo>
                      <a:pt x="2205" y="2151"/>
                      <a:pt x="2277" y="2075"/>
                      <a:pt x="2349" y="1999"/>
                    </a:cubicBezTo>
                    <a:lnTo>
                      <a:pt x="255" y="1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" name="Google Shape;1579;p52"/>
              <p:cNvSpPr/>
              <p:nvPr/>
            </p:nvSpPr>
            <p:spPr>
              <a:xfrm>
                <a:off x="1769200" y="821675"/>
                <a:ext cx="72350" cy="26575"/>
              </a:xfrm>
              <a:custGeom>
                <a:avLst/>
                <a:gdLst/>
                <a:ahLst/>
                <a:cxnLst/>
                <a:rect l="l" t="t" r="r" b="b"/>
                <a:pathLst>
                  <a:path w="2894" h="1063" extrusionOk="0">
                    <a:moveTo>
                      <a:pt x="2801" y="1"/>
                    </a:moveTo>
                    <a:lnTo>
                      <a:pt x="0" y="758"/>
                    </a:lnTo>
                    <a:cubicBezTo>
                      <a:pt x="27" y="859"/>
                      <a:pt x="55" y="959"/>
                      <a:pt x="79" y="1062"/>
                    </a:cubicBezTo>
                    <a:lnTo>
                      <a:pt x="2894" y="362"/>
                    </a:lnTo>
                    <a:cubicBezTo>
                      <a:pt x="2866" y="240"/>
                      <a:pt x="2833" y="119"/>
                      <a:pt x="2801" y="1"/>
                    </a:cubicBez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" name="Google Shape;1580;p52"/>
              <p:cNvSpPr/>
              <p:nvPr/>
            </p:nvSpPr>
            <p:spPr>
              <a:xfrm>
                <a:off x="1782300" y="984050"/>
                <a:ext cx="72575" cy="8575"/>
              </a:xfrm>
              <a:custGeom>
                <a:avLst/>
                <a:gdLst/>
                <a:ahLst/>
                <a:cxnLst/>
                <a:rect l="l" t="t" r="r" b="b"/>
                <a:pathLst>
                  <a:path w="2903" h="343" extrusionOk="0">
                    <a:moveTo>
                      <a:pt x="0" y="0"/>
                    </a:moveTo>
                    <a:lnTo>
                      <a:pt x="0" y="343"/>
                    </a:lnTo>
                    <a:lnTo>
                      <a:pt x="2902" y="343"/>
                    </a:lnTo>
                    <a:lnTo>
                      <a:pt x="2902" y="0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" name="Google Shape;1581;p52"/>
              <p:cNvSpPr/>
              <p:nvPr/>
            </p:nvSpPr>
            <p:spPr>
              <a:xfrm>
                <a:off x="1778575" y="876450"/>
                <a:ext cx="73075" cy="17900"/>
              </a:xfrm>
              <a:custGeom>
                <a:avLst/>
                <a:gdLst/>
                <a:ahLst/>
                <a:cxnLst/>
                <a:rect l="l" t="t" r="r" b="b"/>
                <a:pathLst>
                  <a:path w="2923" h="716" extrusionOk="0">
                    <a:moveTo>
                      <a:pt x="2875" y="1"/>
                    </a:moveTo>
                    <a:lnTo>
                      <a:pt x="1" y="406"/>
                    </a:lnTo>
                    <a:cubicBezTo>
                      <a:pt x="15" y="509"/>
                      <a:pt x="29" y="612"/>
                      <a:pt x="41" y="715"/>
                    </a:cubicBezTo>
                    <a:lnTo>
                      <a:pt x="2922" y="372"/>
                    </a:lnTo>
                    <a:cubicBezTo>
                      <a:pt x="2909" y="248"/>
                      <a:pt x="2891" y="124"/>
                      <a:pt x="2875" y="1"/>
                    </a:cubicBez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1582;p52"/>
              <p:cNvSpPr/>
              <p:nvPr/>
            </p:nvSpPr>
            <p:spPr>
              <a:xfrm>
                <a:off x="1733675" y="718275"/>
                <a:ext cx="67600" cy="42575"/>
              </a:xfrm>
              <a:custGeom>
                <a:avLst/>
                <a:gdLst/>
                <a:ahLst/>
                <a:cxnLst/>
                <a:rect l="l" t="t" r="r" b="b"/>
                <a:pathLst>
                  <a:path w="2704" h="1703" extrusionOk="0">
                    <a:moveTo>
                      <a:pt x="2523" y="0"/>
                    </a:moveTo>
                    <a:lnTo>
                      <a:pt x="0" y="1426"/>
                    </a:lnTo>
                    <a:cubicBezTo>
                      <a:pt x="52" y="1519"/>
                      <a:pt x="103" y="1609"/>
                      <a:pt x="153" y="1702"/>
                    </a:cubicBezTo>
                    <a:lnTo>
                      <a:pt x="2704" y="327"/>
                    </a:lnTo>
                    <a:cubicBezTo>
                      <a:pt x="2644" y="217"/>
                      <a:pt x="2583" y="109"/>
                      <a:pt x="2523" y="0"/>
                    </a:cubicBez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" name="Google Shape;1583;p52"/>
              <p:cNvSpPr/>
              <p:nvPr/>
            </p:nvSpPr>
            <p:spPr>
              <a:xfrm>
                <a:off x="1782200" y="932225"/>
                <a:ext cx="72675" cy="9175"/>
              </a:xfrm>
              <a:custGeom>
                <a:avLst/>
                <a:gdLst/>
                <a:ahLst/>
                <a:cxnLst/>
                <a:rect l="l" t="t" r="r" b="b"/>
                <a:pathLst>
                  <a:path w="2907" h="367" extrusionOk="0">
                    <a:moveTo>
                      <a:pt x="2903" y="1"/>
                    </a:moveTo>
                    <a:lnTo>
                      <a:pt x="0" y="45"/>
                    </a:lnTo>
                    <a:cubicBezTo>
                      <a:pt x="1" y="125"/>
                      <a:pt x="4" y="203"/>
                      <a:pt x="4" y="282"/>
                    </a:cubicBezTo>
                    <a:lnTo>
                      <a:pt x="4" y="367"/>
                    </a:lnTo>
                    <a:lnTo>
                      <a:pt x="2906" y="367"/>
                    </a:lnTo>
                    <a:lnTo>
                      <a:pt x="2906" y="282"/>
                    </a:lnTo>
                    <a:cubicBezTo>
                      <a:pt x="2906" y="189"/>
                      <a:pt x="2904" y="95"/>
                      <a:pt x="2903" y="1"/>
                    </a:cubicBez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" name="Google Shape;1584;p52"/>
              <p:cNvSpPr/>
              <p:nvPr/>
            </p:nvSpPr>
            <p:spPr>
              <a:xfrm>
                <a:off x="1605125" y="558075"/>
                <a:ext cx="46375" cy="655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2622" extrusionOk="0">
                    <a:moveTo>
                      <a:pt x="1543" y="0"/>
                    </a:moveTo>
                    <a:lnTo>
                      <a:pt x="1" y="2451"/>
                    </a:lnTo>
                    <a:cubicBezTo>
                      <a:pt x="90" y="2508"/>
                      <a:pt x="177" y="2564"/>
                      <a:pt x="263" y="2622"/>
                    </a:cubicBezTo>
                    <a:lnTo>
                      <a:pt x="1855" y="203"/>
                    </a:lnTo>
                    <a:cubicBezTo>
                      <a:pt x="1751" y="134"/>
                      <a:pt x="1647" y="68"/>
                      <a:pt x="1543" y="0"/>
                    </a:cubicBez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" name="Google Shape;1585;p52"/>
              <p:cNvSpPr/>
              <p:nvPr/>
            </p:nvSpPr>
            <p:spPr>
              <a:xfrm>
                <a:off x="1782300" y="1035275"/>
                <a:ext cx="72575" cy="8575"/>
              </a:xfrm>
              <a:custGeom>
                <a:avLst/>
                <a:gdLst/>
                <a:ahLst/>
                <a:cxnLst/>
                <a:rect l="l" t="t" r="r" b="b"/>
                <a:pathLst>
                  <a:path w="2903" h="343" extrusionOk="0">
                    <a:moveTo>
                      <a:pt x="0" y="1"/>
                    </a:moveTo>
                    <a:lnTo>
                      <a:pt x="0" y="342"/>
                    </a:lnTo>
                    <a:lnTo>
                      <a:pt x="2902" y="342"/>
                    </a:lnTo>
                    <a:lnTo>
                      <a:pt x="2902" y="1"/>
                    </a:ln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" name="Google Shape;1586;p52"/>
              <p:cNvSpPr/>
              <p:nvPr/>
            </p:nvSpPr>
            <p:spPr>
              <a:xfrm>
                <a:off x="1563925" y="531300"/>
                <a:ext cx="39075" cy="69075"/>
              </a:xfrm>
              <a:custGeom>
                <a:avLst/>
                <a:gdLst/>
                <a:ahLst/>
                <a:cxnLst/>
                <a:rect l="l" t="t" r="r" b="b"/>
                <a:pathLst>
                  <a:path w="1563" h="2763" extrusionOk="0">
                    <a:moveTo>
                      <a:pt x="1226" y="1"/>
                    </a:moveTo>
                    <a:lnTo>
                      <a:pt x="1" y="2628"/>
                    </a:lnTo>
                    <a:cubicBezTo>
                      <a:pt x="94" y="2671"/>
                      <a:pt x="189" y="2717"/>
                      <a:pt x="282" y="2762"/>
                    </a:cubicBezTo>
                    <a:lnTo>
                      <a:pt x="1562" y="163"/>
                    </a:lnTo>
                    <a:cubicBezTo>
                      <a:pt x="1451" y="107"/>
                      <a:pt x="1340" y="54"/>
                      <a:pt x="1226" y="1"/>
                    </a:cubicBez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" name="Google Shape;1587;p52"/>
              <p:cNvSpPr/>
              <p:nvPr/>
            </p:nvSpPr>
            <p:spPr>
              <a:xfrm>
                <a:off x="1428225" y="490225"/>
                <a:ext cx="13750" cy="72950"/>
              </a:xfrm>
              <a:custGeom>
                <a:avLst/>
                <a:gdLst/>
                <a:ahLst/>
                <a:cxnLst/>
                <a:rect l="l" t="t" r="r" b="b"/>
                <a:pathLst>
                  <a:path w="550" h="2918" extrusionOk="0">
                    <a:moveTo>
                      <a:pt x="178" y="1"/>
                    </a:moveTo>
                    <a:lnTo>
                      <a:pt x="1" y="2896"/>
                    </a:lnTo>
                    <a:cubicBezTo>
                      <a:pt x="105" y="2902"/>
                      <a:pt x="209" y="2910"/>
                      <a:pt x="313" y="2918"/>
                    </a:cubicBezTo>
                    <a:lnTo>
                      <a:pt x="550" y="26"/>
                    </a:lnTo>
                    <a:cubicBezTo>
                      <a:pt x="426" y="16"/>
                      <a:pt x="302" y="7"/>
                      <a:pt x="178" y="1"/>
                    </a:cubicBez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8" name="Google Shape;1588;p52"/>
              <p:cNvSpPr/>
              <p:nvPr/>
            </p:nvSpPr>
            <p:spPr>
              <a:xfrm>
                <a:off x="1754200" y="768625"/>
                <a:ext cx="70475" cy="34850"/>
              </a:xfrm>
              <a:custGeom>
                <a:avLst/>
                <a:gdLst/>
                <a:ahLst/>
                <a:cxnLst/>
                <a:rect l="l" t="t" r="r" b="b"/>
                <a:pathLst>
                  <a:path w="2819" h="1394" extrusionOk="0">
                    <a:moveTo>
                      <a:pt x="2680" y="1"/>
                    </a:moveTo>
                    <a:lnTo>
                      <a:pt x="0" y="1104"/>
                    </a:lnTo>
                    <a:cubicBezTo>
                      <a:pt x="39" y="1199"/>
                      <a:pt x="77" y="1296"/>
                      <a:pt x="116" y="1393"/>
                    </a:cubicBezTo>
                    <a:lnTo>
                      <a:pt x="2818" y="348"/>
                    </a:lnTo>
                    <a:cubicBezTo>
                      <a:pt x="2775" y="232"/>
                      <a:pt x="2728" y="115"/>
                      <a:pt x="2680" y="1"/>
                    </a:cubicBez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89;p52"/>
              <p:cNvSpPr/>
              <p:nvPr/>
            </p:nvSpPr>
            <p:spPr>
              <a:xfrm>
                <a:off x="1520250" y="510850"/>
                <a:ext cx="31075" cy="71500"/>
              </a:xfrm>
              <a:custGeom>
                <a:avLst/>
                <a:gdLst/>
                <a:ahLst/>
                <a:cxnLst/>
                <a:rect l="l" t="t" r="r" b="b"/>
                <a:pathLst>
                  <a:path w="1243" h="2860" extrusionOk="0">
                    <a:moveTo>
                      <a:pt x="887" y="1"/>
                    </a:moveTo>
                    <a:lnTo>
                      <a:pt x="0" y="2761"/>
                    </a:lnTo>
                    <a:cubicBezTo>
                      <a:pt x="99" y="2793"/>
                      <a:pt x="199" y="2825"/>
                      <a:pt x="297" y="2859"/>
                    </a:cubicBezTo>
                    <a:lnTo>
                      <a:pt x="1242" y="117"/>
                    </a:lnTo>
                    <a:cubicBezTo>
                      <a:pt x="1124" y="78"/>
                      <a:pt x="1006" y="38"/>
                      <a:pt x="887" y="1"/>
                    </a:cubicBez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0" name="Google Shape;1590;p52"/>
              <p:cNvSpPr/>
              <p:nvPr/>
            </p:nvSpPr>
            <p:spPr>
              <a:xfrm>
                <a:off x="1643325" y="590675"/>
                <a:ext cx="52925" cy="61075"/>
              </a:xfrm>
              <a:custGeom>
                <a:avLst/>
                <a:gdLst/>
                <a:ahLst/>
                <a:cxnLst/>
                <a:rect l="l" t="t" r="r" b="b"/>
                <a:pathLst>
                  <a:path w="2117" h="2443" extrusionOk="0">
                    <a:moveTo>
                      <a:pt x="1828" y="0"/>
                    </a:moveTo>
                    <a:lnTo>
                      <a:pt x="1" y="2244"/>
                    </a:lnTo>
                    <a:cubicBezTo>
                      <a:pt x="82" y="2309"/>
                      <a:pt x="162" y="2376"/>
                      <a:pt x="240" y="2443"/>
                    </a:cubicBezTo>
                    <a:lnTo>
                      <a:pt x="2116" y="240"/>
                    </a:lnTo>
                    <a:cubicBezTo>
                      <a:pt x="2021" y="158"/>
                      <a:pt x="1925" y="79"/>
                      <a:pt x="1828" y="0"/>
                    </a:cubicBez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1" name="Google Shape;1591;p52"/>
              <p:cNvSpPr/>
              <p:nvPr/>
            </p:nvSpPr>
            <p:spPr>
              <a:xfrm>
                <a:off x="1708100" y="671325"/>
                <a:ext cx="63650" cy="49550"/>
              </a:xfrm>
              <a:custGeom>
                <a:avLst/>
                <a:gdLst/>
                <a:ahLst/>
                <a:cxnLst/>
                <a:rect l="l" t="t" r="r" b="b"/>
                <a:pathLst>
                  <a:path w="2546" h="1982" extrusionOk="0">
                    <a:moveTo>
                      <a:pt x="2324" y="1"/>
                    </a:moveTo>
                    <a:lnTo>
                      <a:pt x="1" y="1731"/>
                    </a:lnTo>
                    <a:cubicBezTo>
                      <a:pt x="64" y="1813"/>
                      <a:pt x="125" y="1897"/>
                      <a:pt x="185" y="1981"/>
                    </a:cubicBezTo>
                    <a:lnTo>
                      <a:pt x="2546" y="304"/>
                    </a:lnTo>
                    <a:cubicBezTo>
                      <a:pt x="2471" y="202"/>
                      <a:pt x="2398" y="102"/>
                      <a:pt x="2324" y="1"/>
                    </a:cubicBez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2" name="Google Shape;1592;p52"/>
              <p:cNvSpPr/>
              <p:nvPr/>
            </p:nvSpPr>
            <p:spPr>
              <a:xfrm>
                <a:off x="1474800" y="497100"/>
                <a:ext cx="22550" cy="728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2913" extrusionOk="0">
                    <a:moveTo>
                      <a:pt x="534" y="1"/>
                    </a:moveTo>
                    <a:lnTo>
                      <a:pt x="1" y="2852"/>
                    </a:lnTo>
                    <a:cubicBezTo>
                      <a:pt x="104" y="2872"/>
                      <a:pt x="205" y="2892"/>
                      <a:pt x="306" y="2913"/>
                    </a:cubicBezTo>
                    <a:lnTo>
                      <a:pt x="901" y="73"/>
                    </a:lnTo>
                    <a:cubicBezTo>
                      <a:pt x="779" y="47"/>
                      <a:pt x="657" y="25"/>
                      <a:pt x="534" y="1"/>
                    </a:cubicBez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1593;p52"/>
              <p:cNvSpPr/>
              <p:nvPr/>
            </p:nvSpPr>
            <p:spPr>
              <a:xfrm>
                <a:off x="1677775" y="628625"/>
                <a:ext cx="58725" cy="55725"/>
              </a:xfrm>
              <a:custGeom>
                <a:avLst/>
                <a:gdLst/>
                <a:ahLst/>
                <a:cxnLst/>
                <a:rect l="l" t="t" r="r" b="b"/>
                <a:pathLst>
                  <a:path w="2349" h="2229" extrusionOk="0">
                    <a:moveTo>
                      <a:pt x="2095" y="1"/>
                    </a:moveTo>
                    <a:lnTo>
                      <a:pt x="1" y="2000"/>
                    </a:lnTo>
                    <a:cubicBezTo>
                      <a:pt x="74" y="2075"/>
                      <a:pt x="145" y="2151"/>
                      <a:pt x="215" y="2229"/>
                    </a:cubicBezTo>
                    <a:lnTo>
                      <a:pt x="2348" y="274"/>
                    </a:lnTo>
                    <a:cubicBezTo>
                      <a:pt x="2265" y="182"/>
                      <a:pt x="2179" y="91"/>
                      <a:pt x="2095" y="1"/>
                    </a:cubicBezTo>
                    <a:close/>
                  </a:path>
                </a:pathLst>
              </a:custGeom>
              <a:solidFill>
                <a:srgbClr val="744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1594;p52"/>
              <p:cNvSpPr/>
              <p:nvPr/>
            </p:nvSpPr>
            <p:spPr>
              <a:xfrm>
                <a:off x="489325" y="533475"/>
                <a:ext cx="61200" cy="557550"/>
              </a:xfrm>
              <a:custGeom>
                <a:avLst/>
                <a:gdLst/>
                <a:ahLst/>
                <a:cxnLst/>
                <a:rect l="l" t="t" r="r" b="b"/>
                <a:pathLst>
                  <a:path w="2448" h="22302" extrusionOk="0">
                    <a:moveTo>
                      <a:pt x="0" y="0"/>
                    </a:moveTo>
                    <a:lnTo>
                      <a:pt x="0" y="22302"/>
                    </a:lnTo>
                    <a:lnTo>
                      <a:pt x="2447" y="22302"/>
                    </a:lnTo>
                    <a:lnTo>
                      <a:pt x="2447" y="0"/>
                    </a:lnTo>
                    <a:close/>
                  </a:path>
                </a:pathLst>
              </a:custGeom>
              <a:solidFill>
                <a:srgbClr val="F5AD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" name="Google Shape;1595;p52"/>
              <p:cNvSpPr/>
              <p:nvPr/>
            </p:nvSpPr>
            <p:spPr>
              <a:xfrm>
                <a:off x="475275" y="500175"/>
                <a:ext cx="89300" cy="33325"/>
              </a:xfrm>
              <a:custGeom>
                <a:avLst/>
                <a:gdLst/>
                <a:ahLst/>
                <a:cxnLst/>
                <a:rect l="l" t="t" r="r" b="b"/>
                <a:pathLst>
                  <a:path w="3572" h="1333" extrusionOk="0">
                    <a:moveTo>
                      <a:pt x="1786" y="1"/>
                    </a:moveTo>
                    <a:lnTo>
                      <a:pt x="0" y="765"/>
                    </a:lnTo>
                    <a:lnTo>
                      <a:pt x="0" y="1332"/>
                    </a:lnTo>
                    <a:lnTo>
                      <a:pt x="3571" y="1332"/>
                    </a:lnTo>
                    <a:lnTo>
                      <a:pt x="3571" y="765"/>
                    </a:lnTo>
                    <a:lnTo>
                      <a:pt x="1786" y="1"/>
                    </a:lnTo>
                    <a:close/>
                  </a:path>
                </a:pathLst>
              </a:custGeom>
              <a:solidFill>
                <a:srgbClr val="E592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1596;p52"/>
              <p:cNvSpPr/>
              <p:nvPr/>
            </p:nvSpPr>
            <p:spPr>
              <a:xfrm>
                <a:off x="489325" y="567125"/>
                <a:ext cx="61200" cy="4275"/>
              </a:xfrm>
              <a:custGeom>
                <a:avLst/>
                <a:gdLst/>
                <a:ahLst/>
                <a:cxnLst/>
                <a:rect l="l" t="t" r="r" b="b"/>
                <a:pathLst>
                  <a:path w="2448" h="171" extrusionOk="0">
                    <a:moveTo>
                      <a:pt x="0" y="1"/>
                    </a:moveTo>
                    <a:lnTo>
                      <a:pt x="0" y="171"/>
                    </a:lnTo>
                    <a:lnTo>
                      <a:pt x="2447" y="171"/>
                    </a:lnTo>
                    <a:lnTo>
                      <a:pt x="2447" y="1"/>
                    </a:lnTo>
                    <a:close/>
                  </a:path>
                </a:pathLst>
              </a:custGeom>
              <a:solidFill>
                <a:srgbClr val="E592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" name="Google Shape;1597;p52"/>
              <p:cNvSpPr/>
              <p:nvPr/>
            </p:nvSpPr>
            <p:spPr>
              <a:xfrm>
                <a:off x="489325" y="609050"/>
                <a:ext cx="61200" cy="4325"/>
              </a:xfrm>
              <a:custGeom>
                <a:avLst/>
                <a:gdLst/>
                <a:ahLst/>
                <a:cxnLst/>
                <a:rect l="l" t="t" r="r" b="b"/>
                <a:pathLst>
                  <a:path w="2448" h="173" extrusionOk="0">
                    <a:moveTo>
                      <a:pt x="0" y="1"/>
                    </a:moveTo>
                    <a:lnTo>
                      <a:pt x="0" y="172"/>
                    </a:lnTo>
                    <a:lnTo>
                      <a:pt x="2447" y="172"/>
                    </a:lnTo>
                    <a:lnTo>
                      <a:pt x="2447" y="1"/>
                    </a:lnTo>
                    <a:close/>
                  </a:path>
                </a:pathLst>
              </a:custGeom>
              <a:solidFill>
                <a:srgbClr val="E592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52"/>
              <p:cNvSpPr/>
              <p:nvPr/>
            </p:nvSpPr>
            <p:spPr>
              <a:xfrm>
                <a:off x="489325" y="651000"/>
                <a:ext cx="61200" cy="4325"/>
              </a:xfrm>
              <a:custGeom>
                <a:avLst/>
                <a:gdLst/>
                <a:ahLst/>
                <a:cxnLst/>
                <a:rect l="l" t="t" r="r" b="b"/>
                <a:pathLst>
                  <a:path w="2448" h="173" extrusionOk="0">
                    <a:moveTo>
                      <a:pt x="0" y="0"/>
                    </a:moveTo>
                    <a:lnTo>
                      <a:pt x="0" y="172"/>
                    </a:lnTo>
                    <a:lnTo>
                      <a:pt x="2447" y="172"/>
                    </a:lnTo>
                    <a:lnTo>
                      <a:pt x="2447" y="0"/>
                    </a:lnTo>
                    <a:close/>
                  </a:path>
                </a:pathLst>
              </a:custGeom>
              <a:solidFill>
                <a:srgbClr val="E592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9" name="Google Shape;1599;p52"/>
              <p:cNvSpPr/>
              <p:nvPr/>
            </p:nvSpPr>
            <p:spPr>
              <a:xfrm>
                <a:off x="489325" y="692975"/>
                <a:ext cx="61200" cy="4275"/>
              </a:xfrm>
              <a:custGeom>
                <a:avLst/>
                <a:gdLst/>
                <a:ahLst/>
                <a:cxnLst/>
                <a:rect l="l" t="t" r="r" b="b"/>
                <a:pathLst>
                  <a:path w="2448" h="171" extrusionOk="0">
                    <a:moveTo>
                      <a:pt x="0" y="0"/>
                    </a:moveTo>
                    <a:lnTo>
                      <a:pt x="0" y="171"/>
                    </a:lnTo>
                    <a:lnTo>
                      <a:pt x="2447" y="171"/>
                    </a:lnTo>
                    <a:lnTo>
                      <a:pt x="2447" y="0"/>
                    </a:lnTo>
                    <a:close/>
                  </a:path>
                </a:pathLst>
              </a:custGeom>
              <a:solidFill>
                <a:srgbClr val="E592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0" name="Google Shape;1600;p52"/>
              <p:cNvSpPr/>
              <p:nvPr/>
            </p:nvSpPr>
            <p:spPr>
              <a:xfrm>
                <a:off x="489325" y="734900"/>
                <a:ext cx="61200" cy="4275"/>
              </a:xfrm>
              <a:custGeom>
                <a:avLst/>
                <a:gdLst/>
                <a:ahLst/>
                <a:cxnLst/>
                <a:rect l="l" t="t" r="r" b="b"/>
                <a:pathLst>
                  <a:path w="2448" h="171" extrusionOk="0">
                    <a:moveTo>
                      <a:pt x="0" y="1"/>
                    </a:moveTo>
                    <a:lnTo>
                      <a:pt x="0" y="171"/>
                    </a:lnTo>
                    <a:lnTo>
                      <a:pt x="2447" y="171"/>
                    </a:lnTo>
                    <a:lnTo>
                      <a:pt x="2447" y="1"/>
                    </a:lnTo>
                    <a:close/>
                  </a:path>
                </a:pathLst>
              </a:custGeom>
              <a:solidFill>
                <a:srgbClr val="E592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52"/>
              <p:cNvSpPr/>
              <p:nvPr/>
            </p:nvSpPr>
            <p:spPr>
              <a:xfrm>
                <a:off x="489325" y="776875"/>
                <a:ext cx="61200" cy="4300"/>
              </a:xfrm>
              <a:custGeom>
                <a:avLst/>
                <a:gdLst/>
                <a:ahLst/>
                <a:cxnLst/>
                <a:rect l="l" t="t" r="r" b="b"/>
                <a:pathLst>
                  <a:path w="2448" h="172" extrusionOk="0">
                    <a:moveTo>
                      <a:pt x="0" y="1"/>
                    </a:moveTo>
                    <a:lnTo>
                      <a:pt x="0" y="171"/>
                    </a:lnTo>
                    <a:lnTo>
                      <a:pt x="2447" y="171"/>
                    </a:lnTo>
                    <a:lnTo>
                      <a:pt x="2447" y="1"/>
                    </a:lnTo>
                    <a:close/>
                  </a:path>
                </a:pathLst>
              </a:custGeom>
              <a:solidFill>
                <a:srgbClr val="E592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52"/>
              <p:cNvSpPr/>
              <p:nvPr/>
            </p:nvSpPr>
            <p:spPr>
              <a:xfrm>
                <a:off x="489325" y="818825"/>
                <a:ext cx="61200" cy="4275"/>
              </a:xfrm>
              <a:custGeom>
                <a:avLst/>
                <a:gdLst/>
                <a:ahLst/>
                <a:cxnLst/>
                <a:rect l="l" t="t" r="r" b="b"/>
                <a:pathLst>
                  <a:path w="2448" h="171" extrusionOk="0">
                    <a:moveTo>
                      <a:pt x="0" y="0"/>
                    </a:moveTo>
                    <a:lnTo>
                      <a:pt x="0" y="170"/>
                    </a:lnTo>
                    <a:lnTo>
                      <a:pt x="2447" y="170"/>
                    </a:lnTo>
                    <a:lnTo>
                      <a:pt x="2447" y="0"/>
                    </a:lnTo>
                    <a:close/>
                  </a:path>
                </a:pathLst>
              </a:custGeom>
              <a:solidFill>
                <a:srgbClr val="E592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" name="Google Shape;1603;p52"/>
              <p:cNvSpPr/>
              <p:nvPr/>
            </p:nvSpPr>
            <p:spPr>
              <a:xfrm>
                <a:off x="489325" y="860750"/>
                <a:ext cx="61200" cy="4275"/>
              </a:xfrm>
              <a:custGeom>
                <a:avLst/>
                <a:gdLst/>
                <a:ahLst/>
                <a:cxnLst/>
                <a:rect l="l" t="t" r="r" b="b"/>
                <a:pathLst>
                  <a:path w="2448" h="171" extrusionOk="0">
                    <a:moveTo>
                      <a:pt x="0" y="0"/>
                    </a:moveTo>
                    <a:lnTo>
                      <a:pt x="0" y="171"/>
                    </a:lnTo>
                    <a:lnTo>
                      <a:pt x="2447" y="171"/>
                    </a:lnTo>
                    <a:lnTo>
                      <a:pt x="2447" y="0"/>
                    </a:lnTo>
                    <a:close/>
                  </a:path>
                </a:pathLst>
              </a:custGeom>
              <a:solidFill>
                <a:srgbClr val="E592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4" name="Google Shape;1604;p52"/>
              <p:cNvSpPr/>
              <p:nvPr/>
            </p:nvSpPr>
            <p:spPr>
              <a:xfrm>
                <a:off x="489325" y="902725"/>
                <a:ext cx="61200" cy="4275"/>
              </a:xfrm>
              <a:custGeom>
                <a:avLst/>
                <a:gdLst/>
                <a:ahLst/>
                <a:cxnLst/>
                <a:rect l="l" t="t" r="r" b="b"/>
                <a:pathLst>
                  <a:path w="2448" h="171" extrusionOk="0">
                    <a:moveTo>
                      <a:pt x="0" y="1"/>
                    </a:moveTo>
                    <a:lnTo>
                      <a:pt x="0" y="171"/>
                    </a:lnTo>
                    <a:lnTo>
                      <a:pt x="2447" y="171"/>
                    </a:lnTo>
                    <a:lnTo>
                      <a:pt x="2447" y="1"/>
                    </a:lnTo>
                    <a:close/>
                  </a:path>
                </a:pathLst>
              </a:custGeom>
              <a:solidFill>
                <a:srgbClr val="E592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5" name="Google Shape;1605;p52"/>
              <p:cNvSpPr/>
              <p:nvPr/>
            </p:nvSpPr>
            <p:spPr>
              <a:xfrm>
                <a:off x="489325" y="944650"/>
                <a:ext cx="61200" cy="4300"/>
              </a:xfrm>
              <a:custGeom>
                <a:avLst/>
                <a:gdLst/>
                <a:ahLst/>
                <a:cxnLst/>
                <a:rect l="l" t="t" r="r" b="b"/>
                <a:pathLst>
                  <a:path w="2448" h="172" extrusionOk="0">
                    <a:moveTo>
                      <a:pt x="0" y="1"/>
                    </a:moveTo>
                    <a:lnTo>
                      <a:pt x="0" y="171"/>
                    </a:lnTo>
                    <a:lnTo>
                      <a:pt x="2447" y="171"/>
                    </a:lnTo>
                    <a:lnTo>
                      <a:pt x="2447" y="1"/>
                    </a:lnTo>
                    <a:close/>
                  </a:path>
                </a:pathLst>
              </a:custGeom>
              <a:solidFill>
                <a:srgbClr val="E592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6" name="Google Shape;1606;p52"/>
              <p:cNvSpPr/>
              <p:nvPr/>
            </p:nvSpPr>
            <p:spPr>
              <a:xfrm>
                <a:off x="489325" y="986600"/>
                <a:ext cx="61200" cy="4275"/>
              </a:xfrm>
              <a:custGeom>
                <a:avLst/>
                <a:gdLst/>
                <a:ahLst/>
                <a:cxnLst/>
                <a:rect l="l" t="t" r="r" b="b"/>
                <a:pathLst>
                  <a:path w="2448" h="171" extrusionOk="0">
                    <a:moveTo>
                      <a:pt x="0" y="0"/>
                    </a:moveTo>
                    <a:lnTo>
                      <a:pt x="0" y="170"/>
                    </a:lnTo>
                    <a:lnTo>
                      <a:pt x="2447" y="170"/>
                    </a:lnTo>
                    <a:lnTo>
                      <a:pt x="2447" y="0"/>
                    </a:lnTo>
                    <a:close/>
                  </a:path>
                </a:pathLst>
              </a:custGeom>
              <a:solidFill>
                <a:srgbClr val="E592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" name="Google Shape;1607;p52"/>
              <p:cNvSpPr/>
              <p:nvPr/>
            </p:nvSpPr>
            <p:spPr>
              <a:xfrm>
                <a:off x="489325" y="1028575"/>
                <a:ext cx="61200" cy="4275"/>
              </a:xfrm>
              <a:custGeom>
                <a:avLst/>
                <a:gdLst/>
                <a:ahLst/>
                <a:cxnLst/>
                <a:rect l="l" t="t" r="r" b="b"/>
                <a:pathLst>
                  <a:path w="2448" h="171" extrusionOk="0">
                    <a:moveTo>
                      <a:pt x="0" y="1"/>
                    </a:moveTo>
                    <a:lnTo>
                      <a:pt x="0" y="171"/>
                    </a:lnTo>
                    <a:lnTo>
                      <a:pt x="2447" y="171"/>
                    </a:lnTo>
                    <a:lnTo>
                      <a:pt x="2447" y="1"/>
                    </a:lnTo>
                    <a:close/>
                  </a:path>
                </a:pathLst>
              </a:custGeom>
              <a:solidFill>
                <a:srgbClr val="E592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1608;p52"/>
              <p:cNvSpPr/>
              <p:nvPr/>
            </p:nvSpPr>
            <p:spPr>
              <a:xfrm>
                <a:off x="489325" y="1070500"/>
                <a:ext cx="61200" cy="4325"/>
              </a:xfrm>
              <a:custGeom>
                <a:avLst/>
                <a:gdLst/>
                <a:ahLst/>
                <a:cxnLst/>
                <a:rect l="l" t="t" r="r" b="b"/>
                <a:pathLst>
                  <a:path w="2448" h="173" extrusionOk="0">
                    <a:moveTo>
                      <a:pt x="0" y="1"/>
                    </a:moveTo>
                    <a:lnTo>
                      <a:pt x="0" y="172"/>
                    </a:lnTo>
                    <a:lnTo>
                      <a:pt x="2447" y="172"/>
                    </a:lnTo>
                    <a:lnTo>
                      <a:pt x="2447" y="1"/>
                    </a:lnTo>
                    <a:close/>
                  </a:path>
                </a:pathLst>
              </a:custGeom>
              <a:solidFill>
                <a:srgbClr val="E592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1609;p52"/>
              <p:cNvSpPr/>
              <p:nvPr/>
            </p:nvSpPr>
            <p:spPr>
              <a:xfrm>
                <a:off x="475275" y="519300"/>
                <a:ext cx="89300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3572" h="568" extrusionOk="0">
                    <a:moveTo>
                      <a:pt x="0" y="0"/>
                    </a:moveTo>
                    <a:lnTo>
                      <a:pt x="0" y="567"/>
                    </a:lnTo>
                    <a:lnTo>
                      <a:pt x="3571" y="567"/>
                    </a:lnTo>
                    <a:lnTo>
                      <a:pt x="3571" y="0"/>
                    </a:lnTo>
                    <a:close/>
                  </a:path>
                </a:pathLst>
              </a:custGeom>
              <a:solidFill>
                <a:srgbClr val="8F4C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" name="Google Shape;1610;p52"/>
              <p:cNvSpPr/>
              <p:nvPr/>
            </p:nvSpPr>
            <p:spPr>
              <a:xfrm>
                <a:off x="2259275" y="533475"/>
                <a:ext cx="61200" cy="557550"/>
              </a:xfrm>
              <a:custGeom>
                <a:avLst/>
                <a:gdLst/>
                <a:ahLst/>
                <a:cxnLst/>
                <a:rect l="l" t="t" r="r" b="b"/>
                <a:pathLst>
                  <a:path w="2448" h="22302" extrusionOk="0">
                    <a:moveTo>
                      <a:pt x="0" y="0"/>
                    </a:moveTo>
                    <a:lnTo>
                      <a:pt x="0" y="22302"/>
                    </a:lnTo>
                    <a:lnTo>
                      <a:pt x="2447" y="22302"/>
                    </a:lnTo>
                    <a:lnTo>
                      <a:pt x="2447" y="0"/>
                    </a:lnTo>
                    <a:close/>
                  </a:path>
                </a:pathLst>
              </a:custGeom>
              <a:solidFill>
                <a:srgbClr val="F5AD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1" name="Google Shape;1611;p52"/>
              <p:cNvSpPr/>
              <p:nvPr/>
            </p:nvSpPr>
            <p:spPr>
              <a:xfrm>
                <a:off x="2245225" y="500175"/>
                <a:ext cx="89300" cy="33325"/>
              </a:xfrm>
              <a:custGeom>
                <a:avLst/>
                <a:gdLst/>
                <a:ahLst/>
                <a:cxnLst/>
                <a:rect l="l" t="t" r="r" b="b"/>
                <a:pathLst>
                  <a:path w="3572" h="1333" extrusionOk="0">
                    <a:moveTo>
                      <a:pt x="1786" y="1"/>
                    </a:moveTo>
                    <a:lnTo>
                      <a:pt x="0" y="765"/>
                    </a:lnTo>
                    <a:lnTo>
                      <a:pt x="0" y="1332"/>
                    </a:lnTo>
                    <a:lnTo>
                      <a:pt x="3571" y="1332"/>
                    </a:lnTo>
                    <a:lnTo>
                      <a:pt x="3571" y="765"/>
                    </a:lnTo>
                    <a:lnTo>
                      <a:pt x="1786" y="1"/>
                    </a:lnTo>
                    <a:close/>
                  </a:path>
                </a:pathLst>
              </a:custGeom>
              <a:solidFill>
                <a:srgbClr val="E592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52"/>
              <p:cNvSpPr/>
              <p:nvPr/>
            </p:nvSpPr>
            <p:spPr>
              <a:xfrm>
                <a:off x="2259275" y="567125"/>
                <a:ext cx="61200" cy="4275"/>
              </a:xfrm>
              <a:custGeom>
                <a:avLst/>
                <a:gdLst/>
                <a:ahLst/>
                <a:cxnLst/>
                <a:rect l="l" t="t" r="r" b="b"/>
                <a:pathLst>
                  <a:path w="2448" h="171" extrusionOk="0">
                    <a:moveTo>
                      <a:pt x="0" y="1"/>
                    </a:moveTo>
                    <a:lnTo>
                      <a:pt x="0" y="171"/>
                    </a:lnTo>
                    <a:lnTo>
                      <a:pt x="2447" y="171"/>
                    </a:lnTo>
                    <a:lnTo>
                      <a:pt x="2447" y="1"/>
                    </a:lnTo>
                    <a:close/>
                  </a:path>
                </a:pathLst>
              </a:custGeom>
              <a:solidFill>
                <a:srgbClr val="E592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3" name="Google Shape;1613;p52"/>
              <p:cNvSpPr/>
              <p:nvPr/>
            </p:nvSpPr>
            <p:spPr>
              <a:xfrm>
                <a:off x="2259275" y="609050"/>
                <a:ext cx="61200" cy="4325"/>
              </a:xfrm>
              <a:custGeom>
                <a:avLst/>
                <a:gdLst/>
                <a:ahLst/>
                <a:cxnLst/>
                <a:rect l="l" t="t" r="r" b="b"/>
                <a:pathLst>
                  <a:path w="2448" h="173" extrusionOk="0">
                    <a:moveTo>
                      <a:pt x="0" y="1"/>
                    </a:moveTo>
                    <a:lnTo>
                      <a:pt x="0" y="172"/>
                    </a:lnTo>
                    <a:lnTo>
                      <a:pt x="2447" y="172"/>
                    </a:lnTo>
                    <a:lnTo>
                      <a:pt x="2447" y="1"/>
                    </a:lnTo>
                    <a:close/>
                  </a:path>
                </a:pathLst>
              </a:custGeom>
              <a:solidFill>
                <a:srgbClr val="E592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4" name="Google Shape;1614;p52"/>
              <p:cNvSpPr/>
              <p:nvPr/>
            </p:nvSpPr>
            <p:spPr>
              <a:xfrm>
                <a:off x="2259275" y="651000"/>
                <a:ext cx="61200" cy="4325"/>
              </a:xfrm>
              <a:custGeom>
                <a:avLst/>
                <a:gdLst/>
                <a:ahLst/>
                <a:cxnLst/>
                <a:rect l="l" t="t" r="r" b="b"/>
                <a:pathLst>
                  <a:path w="2448" h="173" extrusionOk="0">
                    <a:moveTo>
                      <a:pt x="0" y="0"/>
                    </a:moveTo>
                    <a:lnTo>
                      <a:pt x="0" y="172"/>
                    </a:lnTo>
                    <a:lnTo>
                      <a:pt x="2447" y="172"/>
                    </a:lnTo>
                    <a:lnTo>
                      <a:pt x="2447" y="0"/>
                    </a:lnTo>
                    <a:close/>
                  </a:path>
                </a:pathLst>
              </a:custGeom>
              <a:solidFill>
                <a:srgbClr val="E592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5" name="Google Shape;1615;p52"/>
              <p:cNvSpPr/>
              <p:nvPr/>
            </p:nvSpPr>
            <p:spPr>
              <a:xfrm>
                <a:off x="2259275" y="692975"/>
                <a:ext cx="61200" cy="4275"/>
              </a:xfrm>
              <a:custGeom>
                <a:avLst/>
                <a:gdLst/>
                <a:ahLst/>
                <a:cxnLst/>
                <a:rect l="l" t="t" r="r" b="b"/>
                <a:pathLst>
                  <a:path w="2448" h="171" extrusionOk="0">
                    <a:moveTo>
                      <a:pt x="0" y="0"/>
                    </a:moveTo>
                    <a:lnTo>
                      <a:pt x="0" y="171"/>
                    </a:lnTo>
                    <a:lnTo>
                      <a:pt x="2447" y="171"/>
                    </a:lnTo>
                    <a:lnTo>
                      <a:pt x="2447" y="0"/>
                    </a:lnTo>
                    <a:close/>
                  </a:path>
                </a:pathLst>
              </a:custGeom>
              <a:solidFill>
                <a:srgbClr val="E592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52"/>
              <p:cNvSpPr/>
              <p:nvPr/>
            </p:nvSpPr>
            <p:spPr>
              <a:xfrm>
                <a:off x="2259275" y="734900"/>
                <a:ext cx="61200" cy="4275"/>
              </a:xfrm>
              <a:custGeom>
                <a:avLst/>
                <a:gdLst/>
                <a:ahLst/>
                <a:cxnLst/>
                <a:rect l="l" t="t" r="r" b="b"/>
                <a:pathLst>
                  <a:path w="2448" h="171" extrusionOk="0">
                    <a:moveTo>
                      <a:pt x="0" y="1"/>
                    </a:moveTo>
                    <a:lnTo>
                      <a:pt x="0" y="171"/>
                    </a:lnTo>
                    <a:lnTo>
                      <a:pt x="2447" y="171"/>
                    </a:lnTo>
                    <a:lnTo>
                      <a:pt x="2447" y="1"/>
                    </a:lnTo>
                    <a:close/>
                  </a:path>
                </a:pathLst>
              </a:custGeom>
              <a:solidFill>
                <a:srgbClr val="E592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7" name="Google Shape;1617;p52"/>
              <p:cNvSpPr/>
              <p:nvPr/>
            </p:nvSpPr>
            <p:spPr>
              <a:xfrm>
                <a:off x="2259275" y="776875"/>
                <a:ext cx="61200" cy="4300"/>
              </a:xfrm>
              <a:custGeom>
                <a:avLst/>
                <a:gdLst/>
                <a:ahLst/>
                <a:cxnLst/>
                <a:rect l="l" t="t" r="r" b="b"/>
                <a:pathLst>
                  <a:path w="2448" h="172" extrusionOk="0">
                    <a:moveTo>
                      <a:pt x="0" y="1"/>
                    </a:moveTo>
                    <a:lnTo>
                      <a:pt x="0" y="171"/>
                    </a:lnTo>
                    <a:lnTo>
                      <a:pt x="2447" y="171"/>
                    </a:lnTo>
                    <a:lnTo>
                      <a:pt x="2447" y="1"/>
                    </a:lnTo>
                    <a:close/>
                  </a:path>
                </a:pathLst>
              </a:custGeom>
              <a:solidFill>
                <a:srgbClr val="E592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8" name="Google Shape;1618;p52"/>
              <p:cNvSpPr/>
              <p:nvPr/>
            </p:nvSpPr>
            <p:spPr>
              <a:xfrm>
                <a:off x="2259275" y="818825"/>
                <a:ext cx="61200" cy="4275"/>
              </a:xfrm>
              <a:custGeom>
                <a:avLst/>
                <a:gdLst/>
                <a:ahLst/>
                <a:cxnLst/>
                <a:rect l="l" t="t" r="r" b="b"/>
                <a:pathLst>
                  <a:path w="2448" h="171" extrusionOk="0">
                    <a:moveTo>
                      <a:pt x="0" y="0"/>
                    </a:moveTo>
                    <a:lnTo>
                      <a:pt x="0" y="170"/>
                    </a:lnTo>
                    <a:lnTo>
                      <a:pt x="2447" y="170"/>
                    </a:lnTo>
                    <a:lnTo>
                      <a:pt x="2447" y="0"/>
                    </a:lnTo>
                    <a:close/>
                  </a:path>
                </a:pathLst>
              </a:custGeom>
              <a:solidFill>
                <a:srgbClr val="E592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9" name="Google Shape;1619;p52"/>
              <p:cNvSpPr/>
              <p:nvPr/>
            </p:nvSpPr>
            <p:spPr>
              <a:xfrm>
                <a:off x="2259275" y="860750"/>
                <a:ext cx="61200" cy="4275"/>
              </a:xfrm>
              <a:custGeom>
                <a:avLst/>
                <a:gdLst/>
                <a:ahLst/>
                <a:cxnLst/>
                <a:rect l="l" t="t" r="r" b="b"/>
                <a:pathLst>
                  <a:path w="2448" h="171" extrusionOk="0">
                    <a:moveTo>
                      <a:pt x="0" y="0"/>
                    </a:moveTo>
                    <a:lnTo>
                      <a:pt x="0" y="171"/>
                    </a:lnTo>
                    <a:lnTo>
                      <a:pt x="2447" y="171"/>
                    </a:lnTo>
                    <a:lnTo>
                      <a:pt x="2447" y="0"/>
                    </a:lnTo>
                    <a:close/>
                  </a:path>
                </a:pathLst>
              </a:custGeom>
              <a:solidFill>
                <a:srgbClr val="E592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0" name="Google Shape;1620;p52"/>
              <p:cNvSpPr/>
              <p:nvPr/>
            </p:nvSpPr>
            <p:spPr>
              <a:xfrm>
                <a:off x="2259275" y="902725"/>
                <a:ext cx="61200" cy="4275"/>
              </a:xfrm>
              <a:custGeom>
                <a:avLst/>
                <a:gdLst/>
                <a:ahLst/>
                <a:cxnLst/>
                <a:rect l="l" t="t" r="r" b="b"/>
                <a:pathLst>
                  <a:path w="2448" h="171" extrusionOk="0">
                    <a:moveTo>
                      <a:pt x="0" y="1"/>
                    </a:moveTo>
                    <a:lnTo>
                      <a:pt x="0" y="171"/>
                    </a:lnTo>
                    <a:lnTo>
                      <a:pt x="2447" y="171"/>
                    </a:lnTo>
                    <a:lnTo>
                      <a:pt x="2447" y="1"/>
                    </a:lnTo>
                    <a:close/>
                  </a:path>
                </a:pathLst>
              </a:custGeom>
              <a:solidFill>
                <a:srgbClr val="E592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1" name="Google Shape;1621;p52"/>
              <p:cNvSpPr/>
              <p:nvPr/>
            </p:nvSpPr>
            <p:spPr>
              <a:xfrm>
                <a:off x="2259275" y="944650"/>
                <a:ext cx="61200" cy="4300"/>
              </a:xfrm>
              <a:custGeom>
                <a:avLst/>
                <a:gdLst/>
                <a:ahLst/>
                <a:cxnLst/>
                <a:rect l="l" t="t" r="r" b="b"/>
                <a:pathLst>
                  <a:path w="2448" h="172" extrusionOk="0">
                    <a:moveTo>
                      <a:pt x="0" y="1"/>
                    </a:moveTo>
                    <a:lnTo>
                      <a:pt x="0" y="171"/>
                    </a:lnTo>
                    <a:lnTo>
                      <a:pt x="2447" y="171"/>
                    </a:lnTo>
                    <a:lnTo>
                      <a:pt x="2447" y="1"/>
                    </a:lnTo>
                    <a:close/>
                  </a:path>
                </a:pathLst>
              </a:custGeom>
              <a:solidFill>
                <a:srgbClr val="E592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2" name="Google Shape;1622;p52"/>
              <p:cNvSpPr/>
              <p:nvPr/>
            </p:nvSpPr>
            <p:spPr>
              <a:xfrm>
                <a:off x="2259275" y="986600"/>
                <a:ext cx="61200" cy="4275"/>
              </a:xfrm>
              <a:custGeom>
                <a:avLst/>
                <a:gdLst/>
                <a:ahLst/>
                <a:cxnLst/>
                <a:rect l="l" t="t" r="r" b="b"/>
                <a:pathLst>
                  <a:path w="2448" h="171" extrusionOk="0">
                    <a:moveTo>
                      <a:pt x="0" y="0"/>
                    </a:moveTo>
                    <a:lnTo>
                      <a:pt x="0" y="170"/>
                    </a:lnTo>
                    <a:lnTo>
                      <a:pt x="2447" y="170"/>
                    </a:lnTo>
                    <a:lnTo>
                      <a:pt x="2447" y="0"/>
                    </a:lnTo>
                    <a:close/>
                  </a:path>
                </a:pathLst>
              </a:custGeom>
              <a:solidFill>
                <a:srgbClr val="E592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3" name="Google Shape;1623;p52"/>
              <p:cNvSpPr/>
              <p:nvPr/>
            </p:nvSpPr>
            <p:spPr>
              <a:xfrm>
                <a:off x="2259275" y="1028575"/>
                <a:ext cx="61200" cy="4275"/>
              </a:xfrm>
              <a:custGeom>
                <a:avLst/>
                <a:gdLst/>
                <a:ahLst/>
                <a:cxnLst/>
                <a:rect l="l" t="t" r="r" b="b"/>
                <a:pathLst>
                  <a:path w="2448" h="171" extrusionOk="0">
                    <a:moveTo>
                      <a:pt x="0" y="1"/>
                    </a:moveTo>
                    <a:lnTo>
                      <a:pt x="0" y="171"/>
                    </a:lnTo>
                    <a:lnTo>
                      <a:pt x="2447" y="171"/>
                    </a:lnTo>
                    <a:lnTo>
                      <a:pt x="2447" y="1"/>
                    </a:lnTo>
                    <a:close/>
                  </a:path>
                </a:pathLst>
              </a:custGeom>
              <a:solidFill>
                <a:srgbClr val="E592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4" name="Google Shape;1624;p52"/>
              <p:cNvSpPr/>
              <p:nvPr/>
            </p:nvSpPr>
            <p:spPr>
              <a:xfrm>
                <a:off x="2259275" y="1070500"/>
                <a:ext cx="61200" cy="4325"/>
              </a:xfrm>
              <a:custGeom>
                <a:avLst/>
                <a:gdLst/>
                <a:ahLst/>
                <a:cxnLst/>
                <a:rect l="l" t="t" r="r" b="b"/>
                <a:pathLst>
                  <a:path w="2448" h="173" extrusionOk="0">
                    <a:moveTo>
                      <a:pt x="0" y="1"/>
                    </a:moveTo>
                    <a:lnTo>
                      <a:pt x="0" y="172"/>
                    </a:lnTo>
                    <a:lnTo>
                      <a:pt x="2447" y="172"/>
                    </a:lnTo>
                    <a:lnTo>
                      <a:pt x="2447" y="1"/>
                    </a:lnTo>
                    <a:close/>
                  </a:path>
                </a:pathLst>
              </a:custGeom>
              <a:solidFill>
                <a:srgbClr val="E592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5" name="Google Shape;1625;p52"/>
              <p:cNvSpPr/>
              <p:nvPr/>
            </p:nvSpPr>
            <p:spPr>
              <a:xfrm>
                <a:off x="2245225" y="519300"/>
                <a:ext cx="89300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3572" h="568" extrusionOk="0">
                    <a:moveTo>
                      <a:pt x="0" y="0"/>
                    </a:moveTo>
                    <a:lnTo>
                      <a:pt x="0" y="567"/>
                    </a:lnTo>
                    <a:lnTo>
                      <a:pt x="3571" y="567"/>
                    </a:lnTo>
                    <a:lnTo>
                      <a:pt x="3571" y="0"/>
                    </a:lnTo>
                    <a:close/>
                  </a:path>
                </a:pathLst>
              </a:custGeom>
              <a:solidFill>
                <a:srgbClr val="8F4C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26" name="Google Shape;1626;p52"/>
            <p:cNvGrpSpPr/>
            <p:nvPr/>
          </p:nvGrpSpPr>
          <p:grpSpPr>
            <a:xfrm>
              <a:off x="2540996" y="4299312"/>
              <a:ext cx="1817862" cy="363877"/>
              <a:chOff x="303900" y="1448375"/>
              <a:chExt cx="882800" cy="176725"/>
            </a:xfrm>
          </p:grpSpPr>
          <p:grpSp>
            <p:nvGrpSpPr>
              <p:cNvPr id="1627" name="Google Shape;1627;p52"/>
              <p:cNvGrpSpPr/>
              <p:nvPr/>
            </p:nvGrpSpPr>
            <p:grpSpPr>
              <a:xfrm>
                <a:off x="399125" y="1448375"/>
                <a:ext cx="742525" cy="151400"/>
                <a:chOff x="399125" y="1276500"/>
                <a:chExt cx="742525" cy="151400"/>
              </a:xfrm>
            </p:grpSpPr>
            <p:sp>
              <p:nvSpPr>
                <p:cNvPr id="1628" name="Google Shape;1628;p52"/>
                <p:cNvSpPr/>
                <p:nvPr/>
              </p:nvSpPr>
              <p:spPr>
                <a:xfrm>
                  <a:off x="399125" y="1276500"/>
                  <a:ext cx="742525" cy="15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01" h="6056" extrusionOk="0">
                      <a:moveTo>
                        <a:pt x="19547" y="1"/>
                      </a:moveTo>
                      <a:cubicBezTo>
                        <a:pt x="19463" y="1"/>
                        <a:pt x="19377" y="24"/>
                        <a:pt x="19299" y="73"/>
                      </a:cubicBezTo>
                      <a:cubicBezTo>
                        <a:pt x="19162" y="162"/>
                        <a:pt x="19033" y="288"/>
                        <a:pt x="19016" y="456"/>
                      </a:cubicBezTo>
                      <a:lnTo>
                        <a:pt x="19016" y="456"/>
                      </a:lnTo>
                      <a:cubicBezTo>
                        <a:pt x="19012" y="453"/>
                        <a:pt x="19010" y="450"/>
                        <a:pt x="19009" y="450"/>
                      </a:cubicBezTo>
                      <a:lnTo>
                        <a:pt x="19009" y="450"/>
                      </a:lnTo>
                      <a:cubicBezTo>
                        <a:pt x="19007" y="450"/>
                        <a:pt x="19009" y="456"/>
                        <a:pt x="19015" y="467"/>
                      </a:cubicBezTo>
                      <a:cubicBezTo>
                        <a:pt x="19015" y="464"/>
                        <a:pt x="19015" y="460"/>
                        <a:pt x="19016" y="456"/>
                      </a:cubicBezTo>
                      <a:lnTo>
                        <a:pt x="19016" y="456"/>
                      </a:lnTo>
                      <a:cubicBezTo>
                        <a:pt x="19048" y="493"/>
                        <a:pt x="19178" y="691"/>
                        <a:pt x="19165" y="691"/>
                      </a:cubicBezTo>
                      <a:cubicBezTo>
                        <a:pt x="19163" y="691"/>
                        <a:pt x="19157" y="687"/>
                        <a:pt x="19148" y="677"/>
                      </a:cubicBezTo>
                      <a:cubicBezTo>
                        <a:pt x="18990" y="507"/>
                        <a:pt x="18748" y="355"/>
                        <a:pt x="18413" y="279"/>
                      </a:cubicBezTo>
                      <a:cubicBezTo>
                        <a:pt x="18264" y="245"/>
                        <a:pt x="18108" y="229"/>
                        <a:pt x="17952" y="229"/>
                      </a:cubicBezTo>
                      <a:cubicBezTo>
                        <a:pt x="17702" y="229"/>
                        <a:pt x="17453" y="270"/>
                        <a:pt x="17232" y="339"/>
                      </a:cubicBezTo>
                      <a:cubicBezTo>
                        <a:pt x="16540" y="558"/>
                        <a:pt x="16308" y="958"/>
                        <a:pt x="16203" y="1360"/>
                      </a:cubicBezTo>
                      <a:cubicBezTo>
                        <a:pt x="16195" y="1354"/>
                        <a:pt x="16189" y="1350"/>
                        <a:pt x="16182" y="1345"/>
                      </a:cubicBezTo>
                      <a:cubicBezTo>
                        <a:pt x="16042" y="1266"/>
                        <a:pt x="15861" y="1226"/>
                        <a:pt x="15672" y="1226"/>
                      </a:cubicBezTo>
                      <a:cubicBezTo>
                        <a:pt x="15580" y="1226"/>
                        <a:pt x="15486" y="1235"/>
                        <a:pt x="15393" y="1254"/>
                      </a:cubicBezTo>
                      <a:cubicBezTo>
                        <a:pt x="15071" y="1321"/>
                        <a:pt x="14839" y="1470"/>
                        <a:pt x="14646" y="1614"/>
                      </a:cubicBezTo>
                      <a:cubicBezTo>
                        <a:pt x="14535" y="1697"/>
                        <a:pt x="14431" y="1784"/>
                        <a:pt x="14348" y="1873"/>
                      </a:cubicBezTo>
                      <a:cubicBezTo>
                        <a:pt x="14294" y="1670"/>
                        <a:pt x="14107" y="1476"/>
                        <a:pt x="13833" y="1325"/>
                      </a:cubicBezTo>
                      <a:cubicBezTo>
                        <a:pt x="13459" y="1115"/>
                        <a:pt x="12945" y="999"/>
                        <a:pt x="12402" y="999"/>
                      </a:cubicBezTo>
                      <a:cubicBezTo>
                        <a:pt x="11835" y="1000"/>
                        <a:pt x="11286" y="1118"/>
                        <a:pt x="10844" y="1303"/>
                      </a:cubicBezTo>
                      <a:cubicBezTo>
                        <a:pt x="9994" y="1656"/>
                        <a:pt x="9649" y="2219"/>
                        <a:pt x="9614" y="2776"/>
                      </a:cubicBezTo>
                      <a:cubicBezTo>
                        <a:pt x="9406" y="2595"/>
                        <a:pt x="9032" y="2467"/>
                        <a:pt x="8628" y="2467"/>
                      </a:cubicBezTo>
                      <a:cubicBezTo>
                        <a:pt x="8593" y="2467"/>
                        <a:pt x="8558" y="2468"/>
                        <a:pt x="8523" y="2470"/>
                      </a:cubicBezTo>
                      <a:cubicBezTo>
                        <a:pt x="8107" y="2492"/>
                        <a:pt x="7765" y="2646"/>
                        <a:pt x="7600" y="2842"/>
                      </a:cubicBezTo>
                      <a:cubicBezTo>
                        <a:pt x="7528" y="2729"/>
                        <a:pt x="7409" y="2625"/>
                        <a:pt x="7251" y="2537"/>
                      </a:cubicBezTo>
                      <a:cubicBezTo>
                        <a:pt x="6936" y="2358"/>
                        <a:pt x="6514" y="2274"/>
                        <a:pt x="6086" y="2274"/>
                      </a:cubicBezTo>
                      <a:cubicBezTo>
                        <a:pt x="5702" y="2274"/>
                        <a:pt x="5313" y="2341"/>
                        <a:pt x="4990" y="2466"/>
                      </a:cubicBezTo>
                      <a:cubicBezTo>
                        <a:pt x="4415" y="2690"/>
                        <a:pt x="4145" y="3053"/>
                        <a:pt x="4155" y="3420"/>
                      </a:cubicBezTo>
                      <a:cubicBezTo>
                        <a:pt x="4134" y="3400"/>
                        <a:pt x="4114" y="3381"/>
                        <a:pt x="4093" y="3362"/>
                      </a:cubicBezTo>
                      <a:cubicBezTo>
                        <a:pt x="3833" y="3141"/>
                        <a:pt x="3443" y="2965"/>
                        <a:pt x="2958" y="2905"/>
                      </a:cubicBezTo>
                      <a:cubicBezTo>
                        <a:pt x="2851" y="2892"/>
                        <a:pt x="2745" y="2886"/>
                        <a:pt x="2641" y="2886"/>
                      </a:cubicBezTo>
                      <a:cubicBezTo>
                        <a:pt x="2276" y="2886"/>
                        <a:pt x="1933" y="2962"/>
                        <a:pt x="1658" y="3101"/>
                      </a:cubicBezTo>
                      <a:cubicBezTo>
                        <a:pt x="1288" y="3289"/>
                        <a:pt x="1045" y="3547"/>
                        <a:pt x="833" y="3790"/>
                      </a:cubicBezTo>
                      <a:cubicBezTo>
                        <a:pt x="593" y="4064"/>
                        <a:pt x="405" y="4349"/>
                        <a:pt x="257" y="4641"/>
                      </a:cubicBezTo>
                      <a:cubicBezTo>
                        <a:pt x="247" y="4658"/>
                        <a:pt x="9" y="6038"/>
                        <a:pt x="1" y="6055"/>
                      </a:cubicBezTo>
                      <a:lnTo>
                        <a:pt x="19658" y="4695"/>
                      </a:lnTo>
                      <a:lnTo>
                        <a:pt x="29700" y="6054"/>
                      </a:lnTo>
                      <a:cubicBezTo>
                        <a:pt x="29696" y="6035"/>
                        <a:pt x="29573" y="4657"/>
                        <a:pt x="29570" y="4640"/>
                      </a:cubicBezTo>
                      <a:cubicBezTo>
                        <a:pt x="29494" y="4348"/>
                        <a:pt x="29397" y="4061"/>
                        <a:pt x="29274" y="3789"/>
                      </a:cubicBezTo>
                      <a:cubicBezTo>
                        <a:pt x="29166" y="3545"/>
                        <a:pt x="29041" y="3286"/>
                        <a:pt x="28853" y="3100"/>
                      </a:cubicBezTo>
                      <a:cubicBezTo>
                        <a:pt x="28713" y="2960"/>
                        <a:pt x="28538" y="2885"/>
                        <a:pt x="28352" y="2885"/>
                      </a:cubicBezTo>
                      <a:cubicBezTo>
                        <a:pt x="28298" y="2885"/>
                        <a:pt x="28244" y="2891"/>
                        <a:pt x="28189" y="2904"/>
                      </a:cubicBezTo>
                      <a:cubicBezTo>
                        <a:pt x="27941" y="2962"/>
                        <a:pt x="27741" y="3140"/>
                        <a:pt x="27608" y="3361"/>
                      </a:cubicBezTo>
                      <a:cubicBezTo>
                        <a:pt x="27597" y="3379"/>
                        <a:pt x="27587" y="3399"/>
                        <a:pt x="27576" y="3419"/>
                      </a:cubicBezTo>
                      <a:cubicBezTo>
                        <a:pt x="27581" y="3052"/>
                        <a:pt x="27443" y="2687"/>
                        <a:pt x="27149" y="2465"/>
                      </a:cubicBezTo>
                      <a:cubicBezTo>
                        <a:pt x="26984" y="2341"/>
                        <a:pt x="26785" y="2274"/>
                        <a:pt x="26589" y="2274"/>
                      </a:cubicBezTo>
                      <a:cubicBezTo>
                        <a:pt x="26370" y="2274"/>
                        <a:pt x="26154" y="2357"/>
                        <a:pt x="25993" y="2536"/>
                      </a:cubicBezTo>
                      <a:cubicBezTo>
                        <a:pt x="25913" y="2624"/>
                        <a:pt x="25853" y="2728"/>
                        <a:pt x="25815" y="2841"/>
                      </a:cubicBezTo>
                      <a:cubicBezTo>
                        <a:pt x="25730" y="2645"/>
                        <a:pt x="25554" y="2492"/>
                        <a:pt x="25343" y="2468"/>
                      </a:cubicBezTo>
                      <a:cubicBezTo>
                        <a:pt x="25324" y="2466"/>
                        <a:pt x="25306" y="2465"/>
                        <a:pt x="25287" y="2465"/>
                      </a:cubicBezTo>
                      <a:cubicBezTo>
                        <a:pt x="25081" y="2465"/>
                        <a:pt x="24891" y="2594"/>
                        <a:pt x="24785" y="2775"/>
                      </a:cubicBezTo>
                      <a:cubicBezTo>
                        <a:pt x="24766" y="2218"/>
                        <a:pt x="24591" y="1655"/>
                        <a:pt x="24156" y="1301"/>
                      </a:cubicBezTo>
                      <a:cubicBezTo>
                        <a:pt x="23930" y="1117"/>
                        <a:pt x="23649" y="999"/>
                        <a:pt x="23360" y="997"/>
                      </a:cubicBezTo>
                      <a:cubicBezTo>
                        <a:pt x="23082" y="997"/>
                        <a:pt x="22820" y="1114"/>
                        <a:pt x="22628" y="1323"/>
                      </a:cubicBezTo>
                      <a:cubicBezTo>
                        <a:pt x="22487" y="1475"/>
                        <a:pt x="22392" y="1669"/>
                        <a:pt x="22365" y="1872"/>
                      </a:cubicBezTo>
                      <a:cubicBezTo>
                        <a:pt x="22322" y="1783"/>
                        <a:pt x="22269" y="1696"/>
                        <a:pt x="22212" y="1613"/>
                      </a:cubicBezTo>
                      <a:cubicBezTo>
                        <a:pt x="22113" y="1468"/>
                        <a:pt x="21995" y="1320"/>
                        <a:pt x="21831" y="1253"/>
                      </a:cubicBezTo>
                      <a:cubicBezTo>
                        <a:pt x="21783" y="1234"/>
                        <a:pt x="21734" y="1224"/>
                        <a:pt x="21686" y="1224"/>
                      </a:cubicBezTo>
                      <a:cubicBezTo>
                        <a:pt x="21590" y="1224"/>
                        <a:pt x="21499" y="1264"/>
                        <a:pt x="21427" y="1344"/>
                      </a:cubicBezTo>
                      <a:cubicBezTo>
                        <a:pt x="21423" y="1347"/>
                        <a:pt x="21419" y="1352"/>
                        <a:pt x="21417" y="1358"/>
                      </a:cubicBezTo>
                      <a:cubicBezTo>
                        <a:pt x="21362" y="957"/>
                        <a:pt x="21244" y="557"/>
                        <a:pt x="20891" y="338"/>
                      </a:cubicBezTo>
                      <a:cubicBezTo>
                        <a:pt x="20778" y="268"/>
                        <a:pt x="20650" y="228"/>
                        <a:pt x="20523" y="228"/>
                      </a:cubicBezTo>
                      <a:cubicBezTo>
                        <a:pt x="20443" y="228"/>
                        <a:pt x="20364" y="244"/>
                        <a:pt x="20288" y="278"/>
                      </a:cubicBezTo>
                      <a:cubicBezTo>
                        <a:pt x="20115" y="354"/>
                        <a:pt x="19992" y="505"/>
                        <a:pt x="19912" y="676"/>
                      </a:cubicBezTo>
                      <a:cubicBezTo>
                        <a:pt x="19908" y="685"/>
                        <a:pt x="19905" y="689"/>
                        <a:pt x="19904" y="689"/>
                      </a:cubicBezTo>
                      <a:cubicBezTo>
                        <a:pt x="19897" y="689"/>
                        <a:pt x="19979" y="454"/>
                        <a:pt x="19996" y="420"/>
                      </a:cubicBezTo>
                      <a:lnTo>
                        <a:pt x="19996" y="420"/>
                      </a:lnTo>
                      <a:cubicBezTo>
                        <a:pt x="19997" y="424"/>
                        <a:pt x="19997" y="427"/>
                        <a:pt x="19997" y="431"/>
                      </a:cubicBezTo>
                      <a:cubicBezTo>
                        <a:pt x="19999" y="420"/>
                        <a:pt x="20000" y="416"/>
                        <a:pt x="19999" y="416"/>
                      </a:cubicBezTo>
                      <a:lnTo>
                        <a:pt x="19999" y="416"/>
                      </a:lnTo>
                      <a:cubicBezTo>
                        <a:pt x="19999" y="416"/>
                        <a:pt x="19998" y="417"/>
                        <a:pt x="19996" y="420"/>
                      </a:cubicBezTo>
                      <a:lnTo>
                        <a:pt x="19996" y="420"/>
                      </a:lnTo>
                      <a:cubicBezTo>
                        <a:pt x="19996" y="411"/>
                        <a:pt x="19995" y="402"/>
                        <a:pt x="19995" y="392"/>
                      </a:cubicBezTo>
                      <a:cubicBezTo>
                        <a:pt x="19970" y="154"/>
                        <a:pt x="19765" y="1"/>
                        <a:pt x="19547" y="1"/>
                      </a:cubicBezTo>
                      <a:close/>
                    </a:path>
                  </a:pathLst>
                </a:custGeom>
                <a:solidFill>
                  <a:srgbClr val="A8A53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9" name="Google Shape;1629;p52"/>
                <p:cNvSpPr/>
                <p:nvPr/>
              </p:nvSpPr>
              <p:spPr>
                <a:xfrm>
                  <a:off x="399125" y="1276500"/>
                  <a:ext cx="742525" cy="15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01" h="6056" extrusionOk="0">
                      <a:moveTo>
                        <a:pt x="19547" y="1"/>
                      </a:moveTo>
                      <a:cubicBezTo>
                        <a:pt x="19463" y="1"/>
                        <a:pt x="19377" y="24"/>
                        <a:pt x="19299" y="73"/>
                      </a:cubicBezTo>
                      <a:cubicBezTo>
                        <a:pt x="19162" y="162"/>
                        <a:pt x="19033" y="288"/>
                        <a:pt x="19016" y="456"/>
                      </a:cubicBezTo>
                      <a:lnTo>
                        <a:pt x="19016" y="456"/>
                      </a:lnTo>
                      <a:cubicBezTo>
                        <a:pt x="19012" y="453"/>
                        <a:pt x="19010" y="450"/>
                        <a:pt x="19009" y="450"/>
                      </a:cubicBezTo>
                      <a:lnTo>
                        <a:pt x="19009" y="450"/>
                      </a:lnTo>
                      <a:cubicBezTo>
                        <a:pt x="19007" y="450"/>
                        <a:pt x="19009" y="456"/>
                        <a:pt x="19015" y="467"/>
                      </a:cubicBezTo>
                      <a:cubicBezTo>
                        <a:pt x="19015" y="464"/>
                        <a:pt x="19015" y="460"/>
                        <a:pt x="19016" y="456"/>
                      </a:cubicBezTo>
                      <a:lnTo>
                        <a:pt x="19016" y="456"/>
                      </a:lnTo>
                      <a:cubicBezTo>
                        <a:pt x="19048" y="493"/>
                        <a:pt x="19178" y="691"/>
                        <a:pt x="19165" y="691"/>
                      </a:cubicBezTo>
                      <a:cubicBezTo>
                        <a:pt x="19163" y="691"/>
                        <a:pt x="19157" y="687"/>
                        <a:pt x="19148" y="677"/>
                      </a:cubicBezTo>
                      <a:cubicBezTo>
                        <a:pt x="18990" y="507"/>
                        <a:pt x="18748" y="355"/>
                        <a:pt x="18413" y="279"/>
                      </a:cubicBezTo>
                      <a:cubicBezTo>
                        <a:pt x="18264" y="245"/>
                        <a:pt x="18108" y="229"/>
                        <a:pt x="17952" y="229"/>
                      </a:cubicBezTo>
                      <a:cubicBezTo>
                        <a:pt x="17702" y="229"/>
                        <a:pt x="17453" y="270"/>
                        <a:pt x="17232" y="339"/>
                      </a:cubicBezTo>
                      <a:cubicBezTo>
                        <a:pt x="16540" y="558"/>
                        <a:pt x="16308" y="958"/>
                        <a:pt x="16203" y="1360"/>
                      </a:cubicBezTo>
                      <a:cubicBezTo>
                        <a:pt x="16195" y="1354"/>
                        <a:pt x="16189" y="1350"/>
                        <a:pt x="16182" y="1345"/>
                      </a:cubicBezTo>
                      <a:cubicBezTo>
                        <a:pt x="16042" y="1266"/>
                        <a:pt x="15861" y="1226"/>
                        <a:pt x="15672" y="1226"/>
                      </a:cubicBezTo>
                      <a:cubicBezTo>
                        <a:pt x="15580" y="1226"/>
                        <a:pt x="15486" y="1235"/>
                        <a:pt x="15393" y="1254"/>
                      </a:cubicBezTo>
                      <a:cubicBezTo>
                        <a:pt x="15071" y="1321"/>
                        <a:pt x="14839" y="1470"/>
                        <a:pt x="14646" y="1614"/>
                      </a:cubicBezTo>
                      <a:cubicBezTo>
                        <a:pt x="14535" y="1697"/>
                        <a:pt x="14431" y="1784"/>
                        <a:pt x="14348" y="1873"/>
                      </a:cubicBezTo>
                      <a:cubicBezTo>
                        <a:pt x="14294" y="1670"/>
                        <a:pt x="14107" y="1476"/>
                        <a:pt x="13833" y="1325"/>
                      </a:cubicBezTo>
                      <a:cubicBezTo>
                        <a:pt x="13459" y="1115"/>
                        <a:pt x="12945" y="999"/>
                        <a:pt x="12402" y="999"/>
                      </a:cubicBezTo>
                      <a:cubicBezTo>
                        <a:pt x="11835" y="1000"/>
                        <a:pt x="11286" y="1118"/>
                        <a:pt x="10844" y="1303"/>
                      </a:cubicBezTo>
                      <a:cubicBezTo>
                        <a:pt x="9994" y="1656"/>
                        <a:pt x="9649" y="2219"/>
                        <a:pt x="9614" y="2776"/>
                      </a:cubicBezTo>
                      <a:cubicBezTo>
                        <a:pt x="9406" y="2595"/>
                        <a:pt x="9032" y="2467"/>
                        <a:pt x="8628" y="2467"/>
                      </a:cubicBezTo>
                      <a:cubicBezTo>
                        <a:pt x="8593" y="2467"/>
                        <a:pt x="8558" y="2468"/>
                        <a:pt x="8523" y="2470"/>
                      </a:cubicBezTo>
                      <a:cubicBezTo>
                        <a:pt x="8107" y="2492"/>
                        <a:pt x="7765" y="2646"/>
                        <a:pt x="7600" y="2842"/>
                      </a:cubicBezTo>
                      <a:cubicBezTo>
                        <a:pt x="7528" y="2729"/>
                        <a:pt x="7409" y="2625"/>
                        <a:pt x="7251" y="2537"/>
                      </a:cubicBezTo>
                      <a:cubicBezTo>
                        <a:pt x="6936" y="2358"/>
                        <a:pt x="6514" y="2274"/>
                        <a:pt x="6086" y="2274"/>
                      </a:cubicBezTo>
                      <a:cubicBezTo>
                        <a:pt x="5702" y="2274"/>
                        <a:pt x="5313" y="2341"/>
                        <a:pt x="4990" y="2466"/>
                      </a:cubicBezTo>
                      <a:cubicBezTo>
                        <a:pt x="4415" y="2690"/>
                        <a:pt x="4145" y="3053"/>
                        <a:pt x="4155" y="3420"/>
                      </a:cubicBezTo>
                      <a:cubicBezTo>
                        <a:pt x="4134" y="3400"/>
                        <a:pt x="4114" y="3381"/>
                        <a:pt x="4093" y="3362"/>
                      </a:cubicBezTo>
                      <a:cubicBezTo>
                        <a:pt x="3833" y="3141"/>
                        <a:pt x="3443" y="2965"/>
                        <a:pt x="2958" y="2905"/>
                      </a:cubicBezTo>
                      <a:cubicBezTo>
                        <a:pt x="2851" y="2892"/>
                        <a:pt x="2745" y="2886"/>
                        <a:pt x="2641" y="2886"/>
                      </a:cubicBezTo>
                      <a:cubicBezTo>
                        <a:pt x="2276" y="2886"/>
                        <a:pt x="1933" y="2962"/>
                        <a:pt x="1658" y="3101"/>
                      </a:cubicBezTo>
                      <a:cubicBezTo>
                        <a:pt x="1288" y="3289"/>
                        <a:pt x="1045" y="3547"/>
                        <a:pt x="833" y="3790"/>
                      </a:cubicBezTo>
                      <a:cubicBezTo>
                        <a:pt x="593" y="4064"/>
                        <a:pt x="405" y="4349"/>
                        <a:pt x="257" y="4641"/>
                      </a:cubicBezTo>
                      <a:cubicBezTo>
                        <a:pt x="247" y="4658"/>
                        <a:pt x="9" y="6038"/>
                        <a:pt x="1" y="6055"/>
                      </a:cubicBezTo>
                      <a:lnTo>
                        <a:pt x="19658" y="4695"/>
                      </a:lnTo>
                      <a:lnTo>
                        <a:pt x="29700" y="6054"/>
                      </a:lnTo>
                      <a:cubicBezTo>
                        <a:pt x="29696" y="6035"/>
                        <a:pt x="29573" y="4657"/>
                        <a:pt x="29570" y="4640"/>
                      </a:cubicBezTo>
                      <a:cubicBezTo>
                        <a:pt x="29494" y="4348"/>
                        <a:pt x="29397" y="4061"/>
                        <a:pt x="29274" y="3789"/>
                      </a:cubicBezTo>
                      <a:cubicBezTo>
                        <a:pt x="29166" y="3545"/>
                        <a:pt x="29041" y="3286"/>
                        <a:pt x="28853" y="3100"/>
                      </a:cubicBezTo>
                      <a:cubicBezTo>
                        <a:pt x="28713" y="2960"/>
                        <a:pt x="28538" y="2885"/>
                        <a:pt x="28352" y="2885"/>
                      </a:cubicBezTo>
                      <a:cubicBezTo>
                        <a:pt x="28298" y="2885"/>
                        <a:pt x="28244" y="2891"/>
                        <a:pt x="28189" y="2904"/>
                      </a:cubicBezTo>
                      <a:cubicBezTo>
                        <a:pt x="27941" y="2962"/>
                        <a:pt x="27741" y="3140"/>
                        <a:pt x="27608" y="3361"/>
                      </a:cubicBezTo>
                      <a:cubicBezTo>
                        <a:pt x="27597" y="3379"/>
                        <a:pt x="27587" y="3399"/>
                        <a:pt x="27576" y="3419"/>
                      </a:cubicBezTo>
                      <a:cubicBezTo>
                        <a:pt x="27581" y="3052"/>
                        <a:pt x="27443" y="2687"/>
                        <a:pt x="27149" y="2465"/>
                      </a:cubicBezTo>
                      <a:cubicBezTo>
                        <a:pt x="26984" y="2341"/>
                        <a:pt x="26785" y="2274"/>
                        <a:pt x="26589" y="2274"/>
                      </a:cubicBezTo>
                      <a:cubicBezTo>
                        <a:pt x="26370" y="2274"/>
                        <a:pt x="26154" y="2357"/>
                        <a:pt x="25993" y="2536"/>
                      </a:cubicBezTo>
                      <a:cubicBezTo>
                        <a:pt x="25913" y="2624"/>
                        <a:pt x="25853" y="2728"/>
                        <a:pt x="25815" y="2841"/>
                      </a:cubicBezTo>
                      <a:cubicBezTo>
                        <a:pt x="25730" y="2645"/>
                        <a:pt x="25554" y="2492"/>
                        <a:pt x="25343" y="2468"/>
                      </a:cubicBezTo>
                      <a:cubicBezTo>
                        <a:pt x="25324" y="2466"/>
                        <a:pt x="25306" y="2465"/>
                        <a:pt x="25287" y="2465"/>
                      </a:cubicBezTo>
                      <a:cubicBezTo>
                        <a:pt x="25081" y="2465"/>
                        <a:pt x="24891" y="2594"/>
                        <a:pt x="24785" y="2775"/>
                      </a:cubicBezTo>
                      <a:cubicBezTo>
                        <a:pt x="24766" y="2218"/>
                        <a:pt x="24591" y="1655"/>
                        <a:pt x="24156" y="1301"/>
                      </a:cubicBezTo>
                      <a:cubicBezTo>
                        <a:pt x="23930" y="1117"/>
                        <a:pt x="23649" y="999"/>
                        <a:pt x="23360" y="997"/>
                      </a:cubicBezTo>
                      <a:cubicBezTo>
                        <a:pt x="23082" y="997"/>
                        <a:pt x="22820" y="1114"/>
                        <a:pt x="22628" y="1323"/>
                      </a:cubicBezTo>
                      <a:cubicBezTo>
                        <a:pt x="22487" y="1475"/>
                        <a:pt x="22392" y="1669"/>
                        <a:pt x="22365" y="1872"/>
                      </a:cubicBezTo>
                      <a:cubicBezTo>
                        <a:pt x="22322" y="1783"/>
                        <a:pt x="22269" y="1696"/>
                        <a:pt x="22212" y="1613"/>
                      </a:cubicBezTo>
                      <a:cubicBezTo>
                        <a:pt x="22113" y="1468"/>
                        <a:pt x="21995" y="1320"/>
                        <a:pt x="21831" y="1253"/>
                      </a:cubicBezTo>
                      <a:cubicBezTo>
                        <a:pt x="21783" y="1234"/>
                        <a:pt x="21734" y="1224"/>
                        <a:pt x="21686" y="1224"/>
                      </a:cubicBezTo>
                      <a:cubicBezTo>
                        <a:pt x="21590" y="1224"/>
                        <a:pt x="21499" y="1264"/>
                        <a:pt x="21427" y="1344"/>
                      </a:cubicBezTo>
                      <a:cubicBezTo>
                        <a:pt x="21423" y="1347"/>
                        <a:pt x="21419" y="1352"/>
                        <a:pt x="21417" y="1358"/>
                      </a:cubicBezTo>
                      <a:cubicBezTo>
                        <a:pt x="21362" y="957"/>
                        <a:pt x="21244" y="557"/>
                        <a:pt x="20891" y="338"/>
                      </a:cubicBezTo>
                      <a:cubicBezTo>
                        <a:pt x="20778" y="268"/>
                        <a:pt x="20650" y="228"/>
                        <a:pt x="20523" y="228"/>
                      </a:cubicBezTo>
                      <a:cubicBezTo>
                        <a:pt x="20443" y="228"/>
                        <a:pt x="20364" y="244"/>
                        <a:pt x="20288" y="278"/>
                      </a:cubicBezTo>
                      <a:cubicBezTo>
                        <a:pt x="20115" y="354"/>
                        <a:pt x="19992" y="505"/>
                        <a:pt x="19912" y="676"/>
                      </a:cubicBezTo>
                      <a:cubicBezTo>
                        <a:pt x="19908" y="685"/>
                        <a:pt x="19905" y="689"/>
                        <a:pt x="19904" y="689"/>
                      </a:cubicBezTo>
                      <a:cubicBezTo>
                        <a:pt x="19897" y="689"/>
                        <a:pt x="19979" y="454"/>
                        <a:pt x="19996" y="420"/>
                      </a:cubicBezTo>
                      <a:lnTo>
                        <a:pt x="19996" y="420"/>
                      </a:lnTo>
                      <a:cubicBezTo>
                        <a:pt x="19997" y="424"/>
                        <a:pt x="19997" y="427"/>
                        <a:pt x="19997" y="431"/>
                      </a:cubicBezTo>
                      <a:cubicBezTo>
                        <a:pt x="19999" y="420"/>
                        <a:pt x="20000" y="416"/>
                        <a:pt x="19999" y="416"/>
                      </a:cubicBezTo>
                      <a:lnTo>
                        <a:pt x="19999" y="416"/>
                      </a:lnTo>
                      <a:cubicBezTo>
                        <a:pt x="19999" y="416"/>
                        <a:pt x="19998" y="417"/>
                        <a:pt x="19996" y="420"/>
                      </a:cubicBezTo>
                      <a:lnTo>
                        <a:pt x="19996" y="420"/>
                      </a:lnTo>
                      <a:cubicBezTo>
                        <a:pt x="19996" y="411"/>
                        <a:pt x="19995" y="402"/>
                        <a:pt x="19995" y="392"/>
                      </a:cubicBezTo>
                      <a:cubicBezTo>
                        <a:pt x="19970" y="154"/>
                        <a:pt x="19765" y="1"/>
                        <a:pt x="19547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24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630" name="Google Shape;1630;p52"/>
              <p:cNvSpPr/>
              <p:nvPr/>
            </p:nvSpPr>
            <p:spPr>
              <a:xfrm>
                <a:off x="303900" y="1466725"/>
                <a:ext cx="882800" cy="158375"/>
              </a:xfrm>
              <a:custGeom>
                <a:avLst/>
                <a:gdLst/>
                <a:ahLst/>
                <a:cxnLst/>
                <a:rect l="l" t="t" r="r" b="b"/>
                <a:pathLst>
                  <a:path w="35312" h="6335" extrusionOk="0">
                    <a:moveTo>
                      <a:pt x="22337" y="1"/>
                    </a:moveTo>
                    <a:cubicBezTo>
                      <a:pt x="22281" y="1"/>
                      <a:pt x="22223" y="7"/>
                      <a:pt x="22164" y="20"/>
                    </a:cubicBezTo>
                    <a:cubicBezTo>
                      <a:pt x="21590" y="147"/>
                      <a:pt x="21128" y="524"/>
                      <a:pt x="20781" y="793"/>
                    </a:cubicBezTo>
                    <a:cubicBezTo>
                      <a:pt x="20150" y="1276"/>
                      <a:pt x="19947" y="1848"/>
                      <a:pt x="19877" y="2420"/>
                    </a:cubicBezTo>
                    <a:cubicBezTo>
                      <a:pt x="19872" y="2456"/>
                      <a:pt x="19842" y="2477"/>
                      <a:pt x="19812" y="2477"/>
                    </a:cubicBezTo>
                    <a:cubicBezTo>
                      <a:pt x="19791" y="2477"/>
                      <a:pt x="19771" y="2468"/>
                      <a:pt x="19756" y="2448"/>
                    </a:cubicBezTo>
                    <a:cubicBezTo>
                      <a:pt x="19724" y="2403"/>
                      <a:pt x="19687" y="2358"/>
                      <a:pt x="19645" y="2315"/>
                    </a:cubicBezTo>
                    <a:cubicBezTo>
                      <a:pt x="19481" y="2145"/>
                      <a:pt x="19230" y="1992"/>
                      <a:pt x="18883" y="1916"/>
                    </a:cubicBezTo>
                    <a:cubicBezTo>
                      <a:pt x="18727" y="1882"/>
                      <a:pt x="18565" y="1866"/>
                      <a:pt x="18403" y="1866"/>
                    </a:cubicBezTo>
                    <a:cubicBezTo>
                      <a:pt x="18144" y="1866"/>
                      <a:pt x="17885" y="1907"/>
                      <a:pt x="17656" y="1976"/>
                    </a:cubicBezTo>
                    <a:cubicBezTo>
                      <a:pt x="16938" y="2196"/>
                      <a:pt x="16697" y="2595"/>
                      <a:pt x="16587" y="2997"/>
                    </a:cubicBezTo>
                    <a:cubicBezTo>
                      <a:pt x="16579" y="2991"/>
                      <a:pt x="16573" y="2987"/>
                      <a:pt x="16566" y="2982"/>
                    </a:cubicBezTo>
                    <a:cubicBezTo>
                      <a:pt x="16420" y="2903"/>
                      <a:pt x="16234" y="2863"/>
                      <a:pt x="16039" y="2863"/>
                    </a:cubicBezTo>
                    <a:cubicBezTo>
                      <a:pt x="15942" y="2863"/>
                      <a:pt x="15843" y="2873"/>
                      <a:pt x="15746" y="2892"/>
                    </a:cubicBezTo>
                    <a:cubicBezTo>
                      <a:pt x="15413" y="2959"/>
                      <a:pt x="15171" y="3107"/>
                      <a:pt x="14969" y="3251"/>
                    </a:cubicBezTo>
                    <a:cubicBezTo>
                      <a:pt x="14884" y="3312"/>
                      <a:pt x="14802" y="3375"/>
                      <a:pt x="14731" y="3441"/>
                    </a:cubicBezTo>
                    <a:cubicBezTo>
                      <a:pt x="14718" y="3453"/>
                      <a:pt x="14702" y="3459"/>
                      <a:pt x="14686" y="3459"/>
                    </a:cubicBezTo>
                    <a:cubicBezTo>
                      <a:pt x="14662" y="3459"/>
                      <a:pt x="14638" y="3446"/>
                      <a:pt x="14627" y="3422"/>
                    </a:cubicBezTo>
                    <a:cubicBezTo>
                      <a:pt x="14545" y="3250"/>
                      <a:pt x="14367" y="3092"/>
                      <a:pt x="14124" y="2962"/>
                    </a:cubicBezTo>
                    <a:cubicBezTo>
                      <a:pt x="13735" y="2753"/>
                      <a:pt x="13203" y="2636"/>
                      <a:pt x="12638" y="2636"/>
                    </a:cubicBezTo>
                    <a:cubicBezTo>
                      <a:pt x="12050" y="2637"/>
                      <a:pt x="11480" y="2755"/>
                      <a:pt x="11021" y="2940"/>
                    </a:cubicBezTo>
                    <a:cubicBezTo>
                      <a:pt x="10198" y="3270"/>
                      <a:pt x="9831" y="3782"/>
                      <a:pt x="9756" y="4301"/>
                    </a:cubicBezTo>
                    <a:cubicBezTo>
                      <a:pt x="9751" y="4336"/>
                      <a:pt x="9722" y="4359"/>
                      <a:pt x="9691" y="4359"/>
                    </a:cubicBezTo>
                    <a:cubicBezTo>
                      <a:pt x="9679" y="4359"/>
                      <a:pt x="9667" y="4356"/>
                      <a:pt x="9656" y="4349"/>
                    </a:cubicBezTo>
                    <a:cubicBezTo>
                      <a:pt x="9430" y="4203"/>
                      <a:pt x="9086" y="4105"/>
                      <a:pt x="8719" y="4105"/>
                    </a:cubicBezTo>
                    <a:cubicBezTo>
                      <a:pt x="8683" y="4105"/>
                      <a:pt x="8647" y="4106"/>
                      <a:pt x="8611" y="4108"/>
                    </a:cubicBezTo>
                    <a:cubicBezTo>
                      <a:pt x="8219" y="4130"/>
                      <a:pt x="7891" y="4257"/>
                      <a:pt x="7703" y="4427"/>
                    </a:cubicBezTo>
                    <a:cubicBezTo>
                      <a:pt x="7690" y="4439"/>
                      <a:pt x="7674" y="4445"/>
                      <a:pt x="7658" y="4445"/>
                    </a:cubicBezTo>
                    <a:cubicBezTo>
                      <a:pt x="7640" y="4445"/>
                      <a:pt x="7621" y="4437"/>
                      <a:pt x="7607" y="4421"/>
                    </a:cubicBezTo>
                    <a:cubicBezTo>
                      <a:pt x="7531" y="4331"/>
                      <a:pt x="7423" y="4247"/>
                      <a:pt x="7289" y="4175"/>
                    </a:cubicBezTo>
                    <a:cubicBezTo>
                      <a:pt x="6962" y="3996"/>
                      <a:pt x="6524" y="3913"/>
                      <a:pt x="6080" y="3913"/>
                    </a:cubicBezTo>
                    <a:cubicBezTo>
                      <a:pt x="5681" y="3913"/>
                      <a:pt x="5277" y="3980"/>
                      <a:pt x="4942" y="4106"/>
                    </a:cubicBezTo>
                    <a:cubicBezTo>
                      <a:pt x="4344" y="4328"/>
                      <a:pt x="4065" y="4692"/>
                      <a:pt x="4074" y="5059"/>
                    </a:cubicBezTo>
                    <a:cubicBezTo>
                      <a:pt x="4054" y="5039"/>
                      <a:pt x="4033" y="5019"/>
                      <a:pt x="4009" y="5000"/>
                    </a:cubicBezTo>
                    <a:cubicBezTo>
                      <a:pt x="3741" y="4779"/>
                      <a:pt x="3334" y="4603"/>
                      <a:pt x="2831" y="4544"/>
                    </a:cubicBezTo>
                    <a:cubicBezTo>
                      <a:pt x="2720" y="4531"/>
                      <a:pt x="2609" y="4525"/>
                      <a:pt x="2500" y="4525"/>
                    </a:cubicBezTo>
                    <a:cubicBezTo>
                      <a:pt x="2122" y="4525"/>
                      <a:pt x="1767" y="4601"/>
                      <a:pt x="1482" y="4740"/>
                    </a:cubicBezTo>
                    <a:cubicBezTo>
                      <a:pt x="1098" y="4927"/>
                      <a:pt x="846" y="5186"/>
                      <a:pt x="625" y="5428"/>
                    </a:cubicBezTo>
                    <a:cubicBezTo>
                      <a:pt x="376" y="5703"/>
                      <a:pt x="180" y="5988"/>
                      <a:pt x="26" y="6279"/>
                    </a:cubicBezTo>
                    <a:cubicBezTo>
                      <a:pt x="17" y="6297"/>
                      <a:pt x="10" y="6315"/>
                      <a:pt x="1" y="6333"/>
                    </a:cubicBezTo>
                    <a:lnTo>
                      <a:pt x="35248" y="6333"/>
                    </a:lnTo>
                    <a:lnTo>
                      <a:pt x="35248" y="6335"/>
                    </a:lnTo>
                    <a:cubicBezTo>
                      <a:pt x="35278" y="6297"/>
                      <a:pt x="35283" y="6288"/>
                      <a:pt x="35312" y="6251"/>
                    </a:cubicBezTo>
                    <a:cubicBezTo>
                      <a:pt x="35234" y="5969"/>
                      <a:pt x="35136" y="5695"/>
                      <a:pt x="35014" y="5430"/>
                    </a:cubicBezTo>
                    <a:cubicBezTo>
                      <a:pt x="34902" y="5188"/>
                      <a:pt x="34772" y="4928"/>
                      <a:pt x="34576" y="4741"/>
                    </a:cubicBezTo>
                    <a:cubicBezTo>
                      <a:pt x="34430" y="4602"/>
                      <a:pt x="34248" y="4526"/>
                      <a:pt x="34055" y="4526"/>
                    </a:cubicBezTo>
                    <a:cubicBezTo>
                      <a:pt x="33999" y="4526"/>
                      <a:pt x="33943" y="4532"/>
                      <a:pt x="33886" y="4545"/>
                    </a:cubicBezTo>
                    <a:cubicBezTo>
                      <a:pt x="33629" y="4603"/>
                      <a:pt x="33421" y="4781"/>
                      <a:pt x="33284" y="5002"/>
                    </a:cubicBezTo>
                    <a:cubicBezTo>
                      <a:pt x="33272" y="5020"/>
                      <a:pt x="33262" y="5040"/>
                      <a:pt x="33251" y="5060"/>
                    </a:cubicBezTo>
                    <a:cubicBezTo>
                      <a:pt x="33256" y="4693"/>
                      <a:pt x="33112" y="4328"/>
                      <a:pt x="32807" y="4107"/>
                    </a:cubicBezTo>
                    <a:cubicBezTo>
                      <a:pt x="32635" y="3982"/>
                      <a:pt x="32428" y="3915"/>
                      <a:pt x="32224" y="3915"/>
                    </a:cubicBezTo>
                    <a:cubicBezTo>
                      <a:pt x="31997" y="3915"/>
                      <a:pt x="31773" y="3998"/>
                      <a:pt x="31606" y="4177"/>
                    </a:cubicBezTo>
                    <a:cubicBezTo>
                      <a:pt x="31554" y="4233"/>
                      <a:pt x="31508" y="4296"/>
                      <a:pt x="31472" y="4364"/>
                    </a:cubicBezTo>
                    <a:cubicBezTo>
                      <a:pt x="31459" y="4389"/>
                      <a:pt x="31436" y="4401"/>
                      <a:pt x="31412" y="4401"/>
                    </a:cubicBezTo>
                    <a:cubicBezTo>
                      <a:pt x="31393" y="4401"/>
                      <a:pt x="31373" y="4392"/>
                      <a:pt x="31360" y="4374"/>
                    </a:cubicBezTo>
                    <a:cubicBezTo>
                      <a:pt x="31262" y="4231"/>
                      <a:pt x="31108" y="4128"/>
                      <a:pt x="30931" y="4110"/>
                    </a:cubicBezTo>
                    <a:cubicBezTo>
                      <a:pt x="30911" y="4108"/>
                      <a:pt x="30892" y="4107"/>
                      <a:pt x="30873" y="4107"/>
                    </a:cubicBezTo>
                    <a:cubicBezTo>
                      <a:pt x="30714" y="4107"/>
                      <a:pt x="30563" y="4178"/>
                      <a:pt x="30451" y="4288"/>
                    </a:cubicBezTo>
                    <a:cubicBezTo>
                      <a:pt x="30438" y="4301"/>
                      <a:pt x="30421" y="4307"/>
                      <a:pt x="30405" y="4307"/>
                    </a:cubicBezTo>
                    <a:cubicBezTo>
                      <a:pt x="30374" y="4307"/>
                      <a:pt x="30343" y="4284"/>
                      <a:pt x="30340" y="4249"/>
                    </a:cubicBezTo>
                    <a:cubicBezTo>
                      <a:pt x="30293" y="3748"/>
                      <a:pt x="30104" y="3260"/>
                      <a:pt x="29698" y="2941"/>
                    </a:cubicBezTo>
                    <a:cubicBezTo>
                      <a:pt x="29463" y="2756"/>
                      <a:pt x="29172" y="2638"/>
                      <a:pt x="28872" y="2637"/>
                    </a:cubicBezTo>
                    <a:cubicBezTo>
                      <a:pt x="28583" y="2637"/>
                      <a:pt x="28311" y="2754"/>
                      <a:pt x="28111" y="2963"/>
                    </a:cubicBezTo>
                    <a:cubicBezTo>
                      <a:pt x="28003" y="3075"/>
                      <a:pt x="27921" y="3209"/>
                      <a:pt x="27874" y="3354"/>
                    </a:cubicBezTo>
                    <a:cubicBezTo>
                      <a:pt x="27865" y="3383"/>
                      <a:pt x="27839" y="3398"/>
                      <a:pt x="27812" y="3398"/>
                    </a:cubicBezTo>
                    <a:cubicBezTo>
                      <a:pt x="27791" y="3398"/>
                      <a:pt x="27769" y="3388"/>
                      <a:pt x="27756" y="3367"/>
                    </a:cubicBezTo>
                    <a:cubicBezTo>
                      <a:pt x="27732" y="3328"/>
                      <a:pt x="27706" y="3291"/>
                      <a:pt x="27678" y="3253"/>
                    </a:cubicBezTo>
                    <a:cubicBezTo>
                      <a:pt x="27575" y="3107"/>
                      <a:pt x="27453" y="2961"/>
                      <a:pt x="27281" y="2893"/>
                    </a:cubicBezTo>
                    <a:cubicBezTo>
                      <a:pt x="27231" y="2874"/>
                      <a:pt x="27181" y="2864"/>
                      <a:pt x="27131" y="2864"/>
                    </a:cubicBezTo>
                    <a:cubicBezTo>
                      <a:pt x="27032" y="2864"/>
                      <a:pt x="26937" y="2903"/>
                      <a:pt x="26862" y="2983"/>
                    </a:cubicBezTo>
                    <a:cubicBezTo>
                      <a:pt x="26858" y="2987"/>
                      <a:pt x="26855" y="2992"/>
                      <a:pt x="26851" y="2998"/>
                    </a:cubicBezTo>
                    <a:cubicBezTo>
                      <a:pt x="26795" y="2596"/>
                      <a:pt x="26672" y="2197"/>
                      <a:pt x="26304" y="1977"/>
                    </a:cubicBezTo>
                    <a:cubicBezTo>
                      <a:pt x="26188" y="1908"/>
                      <a:pt x="26056" y="1868"/>
                      <a:pt x="25923" y="1868"/>
                    </a:cubicBezTo>
                    <a:cubicBezTo>
                      <a:pt x="25840" y="1868"/>
                      <a:pt x="25757" y="1884"/>
                      <a:pt x="25677" y="1918"/>
                    </a:cubicBezTo>
                    <a:cubicBezTo>
                      <a:pt x="25500" y="1993"/>
                      <a:pt x="25372" y="2146"/>
                      <a:pt x="25288" y="2316"/>
                    </a:cubicBezTo>
                    <a:cubicBezTo>
                      <a:pt x="25288" y="2317"/>
                      <a:pt x="25287" y="2317"/>
                      <a:pt x="25287" y="2318"/>
                    </a:cubicBezTo>
                    <a:cubicBezTo>
                      <a:pt x="25274" y="2344"/>
                      <a:pt x="25250" y="2356"/>
                      <a:pt x="25227" y="2356"/>
                    </a:cubicBezTo>
                    <a:cubicBezTo>
                      <a:pt x="25195" y="2356"/>
                      <a:pt x="25164" y="2335"/>
                      <a:pt x="25161" y="2296"/>
                    </a:cubicBezTo>
                    <a:cubicBezTo>
                      <a:pt x="25118" y="1766"/>
                      <a:pt x="25007" y="1243"/>
                      <a:pt x="24708" y="793"/>
                    </a:cubicBezTo>
                    <a:cubicBezTo>
                      <a:pt x="24530" y="524"/>
                      <a:pt x="24321" y="182"/>
                      <a:pt x="23999" y="152"/>
                    </a:cubicBezTo>
                    <a:cubicBezTo>
                      <a:pt x="23984" y="150"/>
                      <a:pt x="23969" y="150"/>
                      <a:pt x="23954" y="150"/>
                    </a:cubicBezTo>
                    <a:cubicBezTo>
                      <a:pt x="23582" y="150"/>
                      <a:pt x="23327" y="567"/>
                      <a:pt x="23327" y="567"/>
                    </a:cubicBezTo>
                    <a:cubicBezTo>
                      <a:pt x="23327" y="567"/>
                      <a:pt x="22890" y="1"/>
                      <a:pt x="22337" y="1"/>
                    </a:cubicBezTo>
                    <a:close/>
                  </a:path>
                </a:pathLst>
              </a:custGeom>
              <a:solidFill>
                <a:srgbClr val="A8A5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631" name="Google Shape;1631;p52"/>
              <p:cNvGrpSpPr/>
              <p:nvPr/>
            </p:nvGrpSpPr>
            <p:grpSpPr>
              <a:xfrm>
                <a:off x="447411" y="1494980"/>
                <a:ext cx="662950" cy="120925"/>
                <a:chOff x="511775" y="1741350"/>
                <a:chExt cx="662950" cy="120925"/>
              </a:xfrm>
            </p:grpSpPr>
            <p:grpSp>
              <p:nvGrpSpPr>
                <p:cNvPr id="1632" name="Google Shape;1632;p52"/>
                <p:cNvGrpSpPr/>
                <p:nvPr/>
              </p:nvGrpSpPr>
              <p:grpSpPr>
                <a:xfrm>
                  <a:off x="511775" y="1741350"/>
                  <a:ext cx="662950" cy="120925"/>
                  <a:chOff x="587975" y="1817550"/>
                  <a:chExt cx="662950" cy="120925"/>
                </a:xfrm>
              </p:grpSpPr>
              <p:sp>
                <p:nvSpPr>
                  <p:cNvPr id="1633" name="Google Shape;1633;p52"/>
                  <p:cNvSpPr/>
                  <p:nvPr/>
                </p:nvSpPr>
                <p:spPr>
                  <a:xfrm>
                    <a:off x="1093050" y="1914325"/>
                    <a:ext cx="2750" cy="17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0" h="709" extrusionOk="0">
                        <a:moveTo>
                          <a:pt x="40" y="0"/>
                        </a:moveTo>
                        <a:cubicBezTo>
                          <a:pt x="26" y="0"/>
                          <a:pt x="13" y="7"/>
                          <a:pt x="10" y="23"/>
                        </a:cubicBezTo>
                        <a:cubicBezTo>
                          <a:pt x="1" y="75"/>
                          <a:pt x="4" y="129"/>
                          <a:pt x="5" y="182"/>
                        </a:cubicBezTo>
                        <a:cubicBezTo>
                          <a:pt x="5" y="238"/>
                          <a:pt x="6" y="296"/>
                          <a:pt x="8" y="352"/>
                        </a:cubicBezTo>
                        <a:cubicBezTo>
                          <a:pt x="9" y="406"/>
                          <a:pt x="10" y="462"/>
                          <a:pt x="11" y="516"/>
                        </a:cubicBezTo>
                        <a:cubicBezTo>
                          <a:pt x="11" y="543"/>
                          <a:pt x="13" y="570"/>
                          <a:pt x="14" y="597"/>
                        </a:cubicBezTo>
                        <a:cubicBezTo>
                          <a:pt x="15" y="625"/>
                          <a:pt x="14" y="655"/>
                          <a:pt x="25" y="683"/>
                        </a:cubicBezTo>
                        <a:cubicBezTo>
                          <a:pt x="31" y="700"/>
                          <a:pt x="46" y="709"/>
                          <a:pt x="61" y="709"/>
                        </a:cubicBezTo>
                        <a:cubicBezTo>
                          <a:pt x="75" y="709"/>
                          <a:pt x="88" y="700"/>
                          <a:pt x="94" y="683"/>
                        </a:cubicBezTo>
                        <a:cubicBezTo>
                          <a:pt x="109" y="632"/>
                          <a:pt x="99" y="571"/>
                          <a:pt x="97" y="521"/>
                        </a:cubicBezTo>
                        <a:cubicBezTo>
                          <a:pt x="96" y="464"/>
                          <a:pt x="93" y="407"/>
                          <a:pt x="92" y="351"/>
                        </a:cubicBezTo>
                        <a:cubicBezTo>
                          <a:pt x="91" y="297"/>
                          <a:pt x="88" y="241"/>
                          <a:pt x="85" y="188"/>
                        </a:cubicBezTo>
                        <a:cubicBezTo>
                          <a:pt x="82" y="133"/>
                          <a:pt x="83" y="75"/>
                          <a:pt x="71" y="23"/>
                        </a:cubicBezTo>
                        <a:cubicBezTo>
                          <a:pt x="68" y="8"/>
                          <a:pt x="54" y="0"/>
                          <a:pt x="40" y="0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34" name="Google Shape;1634;p52"/>
                  <p:cNvSpPr/>
                  <p:nvPr/>
                </p:nvSpPr>
                <p:spPr>
                  <a:xfrm>
                    <a:off x="1098775" y="1923575"/>
                    <a:ext cx="2075" cy="9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3" h="386" extrusionOk="0">
                        <a:moveTo>
                          <a:pt x="50" y="0"/>
                        </a:moveTo>
                        <a:cubicBezTo>
                          <a:pt x="34" y="0"/>
                          <a:pt x="16" y="11"/>
                          <a:pt x="14" y="32"/>
                        </a:cubicBezTo>
                        <a:cubicBezTo>
                          <a:pt x="12" y="87"/>
                          <a:pt x="9" y="139"/>
                          <a:pt x="7" y="194"/>
                        </a:cubicBezTo>
                        <a:cubicBezTo>
                          <a:pt x="4" y="248"/>
                          <a:pt x="1" y="300"/>
                          <a:pt x="4" y="355"/>
                        </a:cubicBezTo>
                        <a:cubicBezTo>
                          <a:pt x="6" y="370"/>
                          <a:pt x="14" y="383"/>
                          <a:pt x="32" y="385"/>
                        </a:cubicBezTo>
                        <a:cubicBezTo>
                          <a:pt x="33" y="385"/>
                          <a:pt x="33" y="385"/>
                          <a:pt x="34" y="385"/>
                        </a:cubicBezTo>
                        <a:cubicBezTo>
                          <a:pt x="47" y="385"/>
                          <a:pt x="63" y="377"/>
                          <a:pt x="65" y="362"/>
                        </a:cubicBezTo>
                        <a:cubicBezTo>
                          <a:pt x="74" y="308"/>
                          <a:pt x="75" y="252"/>
                          <a:pt x="76" y="196"/>
                        </a:cubicBezTo>
                        <a:cubicBezTo>
                          <a:pt x="78" y="143"/>
                          <a:pt x="80" y="87"/>
                          <a:pt x="81" y="32"/>
                        </a:cubicBezTo>
                        <a:cubicBezTo>
                          <a:pt x="83" y="11"/>
                          <a:pt x="67" y="0"/>
                          <a:pt x="50" y="0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35" name="Google Shape;1635;p52"/>
                  <p:cNvSpPr/>
                  <p:nvPr/>
                </p:nvSpPr>
                <p:spPr>
                  <a:xfrm>
                    <a:off x="1107625" y="1918950"/>
                    <a:ext cx="3200" cy="19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" h="781" extrusionOk="0">
                        <a:moveTo>
                          <a:pt x="80" y="1"/>
                        </a:moveTo>
                        <a:cubicBezTo>
                          <a:pt x="65" y="1"/>
                          <a:pt x="51" y="9"/>
                          <a:pt x="48" y="29"/>
                        </a:cubicBezTo>
                        <a:cubicBezTo>
                          <a:pt x="30" y="153"/>
                          <a:pt x="15" y="278"/>
                          <a:pt x="9" y="403"/>
                        </a:cubicBezTo>
                        <a:cubicBezTo>
                          <a:pt x="6" y="465"/>
                          <a:pt x="4" y="527"/>
                          <a:pt x="5" y="591"/>
                        </a:cubicBezTo>
                        <a:cubicBezTo>
                          <a:pt x="5" y="649"/>
                          <a:pt x="1" y="715"/>
                          <a:pt x="30" y="768"/>
                        </a:cubicBezTo>
                        <a:cubicBezTo>
                          <a:pt x="34" y="777"/>
                          <a:pt x="42" y="780"/>
                          <a:pt x="50" y="780"/>
                        </a:cubicBezTo>
                        <a:cubicBezTo>
                          <a:pt x="60" y="780"/>
                          <a:pt x="71" y="773"/>
                          <a:pt x="76" y="762"/>
                        </a:cubicBezTo>
                        <a:cubicBezTo>
                          <a:pt x="97" y="707"/>
                          <a:pt x="87" y="645"/>
                          <a:pt x="86" y="588"/>
                        </a:cubicBezTo>
                        <a:cubicBezTo>
                          <a:pt x="85" y="530"/>
                          <a:pt x="86" y="470"/>
                          <a:pt x="88" y="410"/>
                        </a:cubicBezTo>
                        <a:cubicBezTo>
                          <a:pt x="94" y="288"/>
                          <a:pt x="106" y="169"/>
                          <a:pt x="123" y="50"/>
                        </a:cubicBezTo>
                        <a:cubicBezTo>
                          <a:pt x="128" y="20"/>
                          <a:pt x="103" y="1"/>
                          <a:pt x="80" y="1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36" name="Google Shape;1636;p52"/>
                  <p:cNvSpPr/>
                  <p:nvPr/>
                </p:nvSpPr>
                <p:spPr>
                  <a:xfrm>
                    <a:off x="1165400" y="1877600"/>
                    <a:ext cx="4875" cy="11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5" h="463" extrusionOk="0">
                        <a:moveTo>
                          <a:pt x="37" y="1"/>
                        </a:moveTo>
                        <a:cubicBezTo>
                          <a:pt x="25" y="1"/>
                          <a:pt x="12" y="10"/>
                          <a:pt x="8" y="23"/>
                        </a:cubicBezTo>
                        <a:cubicBezTo>
                          <a:pt x="0" y="41"/>
                          <a:pt x="5" y="64"/>
                          <a:pt x="9" y="82"/>
                        </a:cubicBezTo>
                        <a:cubicBezTo>
                          <a:pt x="11" y="102"/>
                          <a:pt x="15" y="123"/>
                          <a:pt x="19" y="142"/>
                        </a:cubicBezTo>
                        <a:cubicBezTo>
                          <a:pt x="26" y="179"/>
                          <a:pt x="35" y="218"/>
                          <a:pt x="47" y="255"/>
                        </a:cubicBezTo>
                        <a:cubicBezTo>
                          <a:pt x="59" y="292"/>
                          <a:pt x="70" y="328"/>
                          <a:pt x="85" y="364"/>
                        </a:cubicBezTo>
                        <a:cubicBezTo>
                          <a:pt x="92" y="384"/>
                          <a:pt x="100" y="402"/>
                          <a:pt x="111" y="421"/>
                        </a:cubicBezTo>
                        <a:cubicBezTo>
                          <a:pt x="119" y="438"/>
                          <a:pt x="128" y="458"/>
                          <a:pt x="150" y="462"/>
                        </a:cubicBezTo>
                        <a:cubicBezTo>
                          <a:pt x="152" y="462"/>
                          <a:pt x="154" y="463"/>
                          <a:pt x="157" y="463"/>
                        </a:cubicBezTo>
                        <a:cubicBezTo>
                          <a:pt x="167" y="463"/>
                          <a:pt x="176" y="459"/>
                          <a:pt x="181" y="449"/>
                        </a:cubicBezTo>
                        <a:cubicBezTo>
                          <a:pt x="194" y="430"/>
                          <a:pt x="186" y="412"/>
                          <a:pt x="180" y="391"/>
                        </a:cubicBezTo>
                        <a:cubicBezTo>
                          <a:pt x="174" y="372"/>
                          <a:pt x="167" y="354"/>
                          <a:pt x="160" y="336"/>
                        </a:cubicBezTo>
                        <a:cubicBezTo>
                          <a:pt x="148" y="301"/>
                          <a:pt x="134" y="266"/>
                          <a:pt x="123" y="230"/>
                        </a:cubicBezTo>
                        <a:cubicBezTo>
                          <a:pt x="112" y="194"/>
                          <a:pt x="101" y="159"/>
                          <a:pt x="91" y="123"/>
                        </a:cubicBezTo>
                        <a:cubicBezTo>
                          <a:pt x="86" y="104"/>
                          <a:pt x="81" y="85"/>
                          <a:pt x="77" y="65"/>
                        </a:cubicBezTo>
                        <a:cubicBezTo>
                          <a:pt x="71" y="44"/>
                          <a:pt x="69" y="27"/>
                          <a:pt x="55" y="9"/>
                        </a:cubicBezTo>
                        <a:cubicBezTo>
                          <a:pt x="50" y="3"/>
                          <a:pt x="44" y="1"/>
                          <a:pt x="37" y="1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37" name="Google Shape;1637;p52"/>
                  <p:cNvSpPr/>
                  <p:nvPr/>
                </p:nvSpPr>
                <p:spPr>
                  <a:xfrm>
                    <a:off x="1171425" y="1878600"/>
                    <a:ext cx="3775" cy="11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1" h="453" extrusionOk="0">
                        <a:moveTo>
                          <a:pt x="42" y="1"/>
                        </a:moveTo>
                        <a:cubicBezTo>
                          <a:pt x="26" y="1"/>
                          <a:pt x="9" y="9"/>
                          <a:pt x="7" y="26"/>
                        </a:cubicBezTo>
                        <a:cubicBezTo>
                          <a:pt x="1" y="61"/>
                          <a:pt x="5" y="100"/>
                          <a:pt x="8" y="134"/>
                        </a:cubicBezTo>
                        <a:cubicBezTo>
                          <a:pt x="11" y="170"/>
                          <a:pt x="16" y="207"/>
                          <a:pt x="23" y="243"/>
                        </a:cubicBezTo>
                        <a:cubicBezTo>
                          <a:pt x="31" y="278"/>
                          <a:pt x="38" y="313"/>
                          <a:pt x="49" y="346"/>
                        </a:cubicBezTo>
                        <a:cubicBezTo>
                          <a:pt x="62" y="380"/>
                          <a:pt x="73" y="417"/>
                          <a:pt x="98" y="444"/>
                        </a:cubicBezTo>
                        <a:cubicBezTo>
                          <a:pt x="103" y="450"/>
                          <a:pt x="111" y="453"/>
                          <a:pt x="118" y="453"/>
                        </a:cubicBezTo>
                        <a:cubicBezTo>
                          <a:pt x="134" y="453"/>
                          <a:pt x="151" y="440"/>
                          <a:pt x="149" y="422"/>
                        </a:cubicBezTo>
                        <a:cubicBezTo>
                          <a:pt x="145" y="390"/>
                          <a:pt x="133" y="358"/>
                          <a:pt x="122" y="327"/>
                        </a:cubicBezTo>
                        <a:cubicBezTo>
                          <a:pt x="111" y="293"/>
                          <a:pt x="103" y="261"/>
                          <a:pt x="97" y="227"/>
                        </a:cubicBezTo>
                        <a:cubicBezTo>
                          <a:pt x="89" y="196"/>
                          <a:pt x="84" y="164"/>
                          <a:pt x="82" y="132"/>
                        </a:cubicBezTo>
                        <a:cubicBezTo>
                          <a:pt x="79" y="97"/>
                          <a:pt x="81" y="61"/>
                          <a:pt x="76" y="26"/>
                        </a:cubicBezTo>
                        <a:cubicBezTo>
                          <a:pt x="73" y="9"/>
                          <a:pt x="58" y="1"/>
                          <a:pt x="42" y="1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38" name="Google Shape;1638;p52"/>
                  <p:cNvSpPr/>
                  <p:nvPr/>
                </p:nvSpPr>
                <p:spPr>
                  <a:xfrm>
                    <a:off x="1178125" y="1872525"/>
                    <a:ext cx="4700" cy="19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8" h="797" extrusionOk="0">
                        <a:moveTo>
                          <a:pt x="139" y="0"/>
                        </a:moveTo>
                        <a:cubicBezTo>
                          <a:pt x="124" y="0"/>
                          <a:pt x="109" y="9"/>
                          <a:pt x="105" y="30"/>
                        </a:cubicBezTo>
                        <a:cubicBezTo>
                          <a:pt x="79" y="156"/>
                          <a:pt x="59" y="283"/>
                          <a:pt x="43" y="411"/>
                        </a:cubicBezTo>
                        <a:cubicBezTo>
                          <a:pt x="36" y="475"/>
                          <a:pt x="28" y="540"/>
                          <a:pt x="23" y="604"/>
                        </a:cubicBezTo>
                        <a:cubicBezTo>
                          <a:pt x="18" y="660"/>
                          <a:pt x="1" y="735"/>
                          <a:pt x="35" y="784"/>
                        </a:cubicBezTo>
                        <a:cubicBezTo>
                          <a:pt x="39" y="791"/>
                          <a:pt x="49" y="796"/>
                          <a:pt x="58" y="796"/>
                        </a:cubicBezTo>
                        <a:cubicBezTo>
                          <a:pt x="64" y="796"/>
                          <a:pt x="69" y="794"/>
                          <a:pt x="73" y="789"/>
                        </a:cubicBezTo>
                        <a:cubicBezTo>
                          <a:pt x="112" y="742"/>
                          <a:pt x="104" y="675"/>
                          <a:pt x="108" y="619"/>
                        </a:cubicBezTo>
                        <a:cubicBezTo>
                          <a:pt x="113" y="557"/>
                          <a:pt x="118" y="494"/>
                          <a:pt x="125" y="432"/>
                        </a:cubicBezTo>
                        <a:cubicBezTo>
                          <a:pt x="139" y="304"/>
                          <a:pt x="159" y="176"/>
                          <a:pt x="181" y="50"/>
                        </a:cubicBezTo>
                        <a:cubicBezTo>
                          <a:pt x="188" y="20"/>
                          <a:pt x="163" y="0"/>
                          <a:pt x="139" y="0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39" name="Google Shape;1639;p52"/>
                  <p:cNvSpPr/>
                  <p:nvPr/>
                </p:nvSpPr>
                <p:spPr>
                  <a:xfrm>
                    <a:off x="1233375" y="1924450"/>
                    <a:ext cx="2375" cy="13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" h="522" extrusionOk="0">
                        <a:moveTo>
                          <a:pt x="41" y="0"/>
                        </a:moveTo>
                        <a:cubicBezTo>
                          <a:pt x="26" y="0"/>
                          <a:pt x="12" y="9"/>
                          <a:pt x="8" y="26"/>
                        </a:cubicBezTo>
                        <a:cubicBezTo>
                          <a:pt x="0" y="49"/>
                          <a:pt x="3" y="75"/>
                          <a:pt x="5" y="99"/>
                        </a:cubicBezTo>
                        <a:cubicBezTo>
                          <a:pt x="5" y="120"/>
                          <a:pt x="5" y="142"/>
                          <a:pt x="6" y="162"/>
                        </a:cubicBezTo>
                        <a:cubicBezTo>
                          <a:pt x="6" y="206"/>
                          <a:pt x="8" y="248"/>
                          <a:pt x="8" y="290"/>
                        </a:cubicBezTo>
                        <a:cubicBezTo>
                          <a:pt x="8" y="335"/>
                          <a:pt x="9" y="381"/>
                          <a:pt x="9" y="427"/>
                        </a:cubicBezTo>
                        <a:cubicBezTo>
                          <a:pt x="9" y="456"/>
                          <a:pt x="8" y="521"/>
                          <a:pt x="50" y="521"/>
                        </a:cubicBezTo>
                        <a:cubicBezTo>
                          <a:pt x="50" y="521"/>
                          <a:pt x="51" y="521"/>
                          <a:pt x="51" y="521"/>
                        </a:cubicBezTo>
                        <a:cubicBezTo>
                          <a:pt x="94" y="521"/>
                          <a:pt x="90" y="456"/>
                          <a:pt x="90" y="427"/>
                        </a:cubicBezTo>
                        <a:cubicBezTo>
                          <a:pt x="89" y="382"/>
                          <a:pt x="87" y="337"/>
                          <a:pt x="86" y="290"/>
                        </a:cubicBezTo>
                        <a:lnTo>
                          <a:pt x="82" y="162"/>
                        </a:lnTo>
                        <a:lnTo>
                          <a:pt x="81" y="99"/>
                        </a:lnTo>
                        <a:cubicBezTo>
                          <a:pt x="80" y="77"/>
                          <a:pt x="82" y="49"/>
                          <a:pt x="76" y="26"/>
                        </a:cubicBezTo>
                        <a:cubicBezTo>
                          <a:pt x="70" y="9"/>
                          <a:pt x="56" y="0"/>
                          <a:pt x="41" y="0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40" name="Google Shape;1640;p52"/>
                  <p:cNvSpPr/>
                  <p:nvPr/>
                </p:nvSpPr>
                <p:spPr>
                  <a:xfrm>
                    <a:off x="1240900" y="1919175"/>
                    <a:ext cx="2950" cy="13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8" h="545" extrusionOk="0">
                        <a:moveTo>
                          <a:pt x="79" y="1"/>
                        </a:moveTo>
                        <a:cubicBezTo>
                          <a:pt x="59" y="1"/>
                          <a:pt x="39" y="13"/>
                          <a:pt x="37" y="38"/>
                        </a:cubicBezTo>
                        <a:cubicBezTo>
                          <a:pt x="30" y="120"/>
                          <a:pt x="22" y="203"/>
                          <a:pt x="16" y="286"/>
                        </a:cubicBezTo>
                        <a:cubicBezTo>
                          <a:pt x="12" y="326"/>
                          <a:pt x="8" y="367"/>
                          <a:pt x="7" y="407"/>
                        </a:cubicBezTo>
                        <a:cubicBezTo>
                          <a:pt x="6" y="428"/>
                          <a:pt x="5" y="447"/>
                          <a:pt x="5" y="467"/>
                        </a:cubicBezTo>
                        <a:cubicBezTo>
                          <a:pt x="5" y="490"/>
                          <a:pt x="1" y="511"/>
                          <a:pt x="13" y="530"/>
                        </a:cubicBezTo>
                        <a:cubicBezTo>
                          <a:pt x="20" y="539"/>
                          <a:pt x="31" y="544"/>
                          <a:pt x="41" y="544"/>
                        </a:cubicBezTo>
                        <a:cubicBezTo>
                          <a:pt x="48" y="544"/>
                          <a:pt x="55" y="542"/>
                          <a:pt x="61" y="536"/>
                        </a:cubicBezTo>
                        <a:cubicBezTo>
                          <a:pt x="78" y="519"/>
                          <a:pt x="78" y="500"/>
                          <a:pt x="80" y="478"/>
                        </a:cubicBezTo>
                        <a:lnTo>
                          <a:pt x="88" y="412"/>
                        </a:lnTo>
                        <a:cubicBezTo>
                          <a:pt x="92" y="372"/>
                          <a:pt x="94" y="331"/>
                          <a:pt x="99" y="291"/>
                        </a:cubicBezTo>
                        <a:cubicBezTo>
                          <a:pt x="105" y="207"/>
                          <a:pt x="111" y="122"/>
                          <a:pt x="116" y="38"/>
                        </a:cubicBezTo>
                        <a:cubicBezTo>
                          <a:pt x="118" y="13"/>
                          <a:pt x="99" y="1"/>
                          <a:pt x="79" y="1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41" name="Google Shape;1641;p52"/>
                  <p:cNvSpPr/>
                  <p:nvPr/>
                </p:nvSpPr>
                <p:spPr>
                  <a:xfrm>
                    <a:off x="1246600" y="1926175"/>
                    <a:ext cx="4325" cy="114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3" h="458" extrusionOk="0">
                        <a:moveTo>
                          <a:pt x="122" y="1"/>
                        </a:moveTo>
                        <a:cubicBezTo>
                          <a:pt x="106" y="1"/>
                          <a:pt x="91" y="10"/>
                          <a:pt x="86" y="30"/>
                        </a:cubicBezTo>
                        <a:cubicBezTo>
                          <a:pt x="71" y="98"/>
                          <a:pt x="56" y="167"/>
                          <a:pt x="41" y="237"/>
                        </a:cubicBezTo>
                        <a:cubicBezTo>
                          <a:pt x="33" y="271"/>
                          <a:pt x="26" y="304"/>
                          <a:pt x="20" y="339"/>
                        </a:cubicBezTo>
                        <a:cubicBezTo>
                          <a:pt x="14" y="370"/>
                          <a:pt x="1" y="416"/>
                          <a:pt x="17" y="444"/>
                        </a:cubicBezTo>
                        <a:cubicBezTo>
                          <a:pt x="22" y="452"/>
                          <a:pt x="31" y="457"/>
                          <a:pt x="40" y="457"/>
                        </a:cubicBezTo>
                        <a:cubicBezTo>
                          <a:pt x="44" y="457"/>
                          <a:pt x="49" y="456"/>
                          <a:pt x="52" y="453"/>
                        </a:cubicBezTo>
                        <a:cubicBezTo>
                          <a:pt x="79" y="434"/>
                          <a:pt x="87" y="390"/>
                          <a:pt x="94" y="359"/>
                        </a:cubicBezTo>
                        <a:lnTo>
                          <a:pt x="118" y="258"/>
                        </a:lnTo>
                        <a:lnTo>
                          <a:pt x="165" y="54"/>
                        </a:lnTo>
                        <a:cubicBezTo>
                          <a:pt x="172" y="22"/>
                          <a:pt x="146" y="1"/>
                          <a:pt x="122" y="1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42" name="Google Shape;1642;p52"/>
                  <p:cNvSpPr/>
                  <p:nvPr/>
                </p:nvSpPr>
                <p:spPr>
                  <a:xfrm>
                    <a:off x="1051925" y="1847525"/>
                    <a:ext cx="6325" cy="21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3" h="846" extrusionOk="0">
                        <a:moveTo>
                          <a:pt x="44" y="0"/>
                        </a:moveTo>
                        <a:cubicBezTo>
                          <a:pt x="23" y="0"/>
                          <a:pt x="0" y="18"/>
                          <a:pt x="8" y="46"/>
                        </a:cubicBezTo>
                        <a:cubicBezTo>
                          <a:pt x="41" y="181"/>
                          <a:pt x="72" y="318"/>
                          <a:pt x="99" y="454"/>
                        </a:cubicBezTo>
                        <a:cubicBezTo>
                          <a:pt x="112" y="523"/>
                          <a:pt x="124" y="592"/>
                          <a:pt x="138" y="660"/>
                        </a:cubicBezTo>
                        <a:cubicBezTo>
                          <a:pt x="143" y="693"/>
                          <a:pt x="149" y="725"/>
                          <a:pt x="154" y="757"/>
                        </a:cubicBezTo>
                        <a:cubicBezTo>
                          <a:pt x="159" y="792"/>
                          <a:pt x="163" y="818"/>
                          <a:pt x="191" y="841"/>
                        </a:cubicBezTo>
                        <a:cubicBezTo>
                          <a:pt x="196" y="844"/>
                          <a:pt x="201" y="846"/>
                          <a:pt x="205" y="846"/>
                        </a:cubicBezTo>
                        <a:cubicBezTo>
                          <a:pt x="216" y="846"/>
                          <a:pt x="227" y="839"/>
                          <a:pt x="232" y="831"/>
                        </a:cubicBezTo>
                        <a:cubicBezTo>
                          <a:pt x="252" y="802"/>
                          <a:pt x="242" y="768"/>
                          <a:pt x="236" y="736"/>
                        </a:cubicBezTo>
                        <a:cubicBezTo>
                          <a:pt x="231" y="704"/>
                          <a:pt x="226" y="671"/>
                          <a:pt x="219" y="639"/>
                        </a:cubicBezTo>
                        <a:cubicBezTo>
                          <a:pt x="206" y="571"/>
                          <a:pt x="194" y="503"/>
                          <a:pt x="178" y="433"/>
                        </a:cubicBezTo>
                        <a:cubicBezTo>
                          <a:pt x="148" y="297"/>
                          <a:pt x="114" y="162"/>
                          <a:pt x="78" y="26"/>
                        </a:cubicBezTo>
                        <a:cubicBezTo>
                          <a:pt x="73" y="8"/>
                          <a:pt x="59" y="0"/>
                          <a:pt x="44" y="0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43" name="Google Shape;1643;p52"/>
                  <p:cNvSpPr/>
                  <p:nvPr/>
                </p:nvSpPr>
                <p:spPr>
                  <a:xfrm>
                    <a:off x="1060175" y="1857975"/>
                    <a:ext cx="2925" cy="10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7" h="437" extrusionOk="0">
                        <a:moveTo>
                          <a:pt x="39" y="0"/>
                        </a:moveTo>
                        <a:cubicBezTo>
                          <a:pt x="20" y="0"/>
                          <a:pt x="1" y="13"/>
                          <a:pt x="1" y="38"/>
                        </a:cubicBezTo>
                        <a:cubicBezTo>
                          <a:pt x="1" y="107"/>
                          <a:pt x="5" y="178"/>
                          <a:pt x="13" y="247"/>
                        </a:cubicBezTo>
                        <a:cubicBezTo>
                          <a:pt x="16" y="284"/>
                          <a:pt x="20" y="322"/>
                          <a:pt x="27" y="358"/>
                        </a:cubicBezTo>
                        <a:cubicBezTo>
                          <a:pt x="31" y="384"/>
                          <a:pt x="39" y="436"/>
                          <a:pt x="73" y="436"/>
                        </a:cubicBezTo>
                        <a:cubicBezTo>
                          <a:pt x="73" y="436"/>
                          <a:pt x="74" y="436"/>
                          <a:pt x="74" y="436"/>
                        </a:cubicBezTo>
                        <a:cubicBezTo>
                          <a:pt x="116" y="436"/>
                          <a:pt x="107" y="382"/>
                          <a:pt x="104" y="355"/>
                        </a:cubicBezTo>
                        <a:cubicBezTo>
                          <a:pt x="100" y="319"/>
                          <a:pt x="94" y="283"/>
                          <a:pt x="90" y="247"/>
                        </a:cubicBezTo>
                        <a:cubicBezTo>
                          <a:pt x="82" y="177"/>
                          <a:pt x="78" y="107"/>
                          <a:pt x="78" y="38"/>
                        </a:cubicBezTo>
                        <a:cubicBezTo>
                          <a:pt x="78" y="13"/>
                          <a:pt x="59" y="0"/>
                          <a:pt x="39" y="0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44" name="Google Shape;1644;p52"/>
                  <p:cNvSpPr/>
                  <p:nvPr/>
                </p:nvSpPr>
                <p:spPr>
                  <a:xfrm>
                    <a:off x="1066350" y="1863450"/>
                    <a:ext cx="2575" cy="13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" h="559" extrusionOk="0">
                        <a:moveTo>
                          <a:pt x="58" y="1"/>
                        </a:moveTo>
                        <a:cubicBezTo>
                          <a:pt x="34" y="1"/>
                          <a:pt x="20" y="20"/>
                          <a:pt x="17" y="42"/>
                        </a:cubicBezTo>
                        <a:cubicBezTo>
                          <a:pt x="10" y="129"/>
                          <a:pt x="4" y="216"/>
                          <a:pt x="1" y="302"/>
                        </a:cubicBezTo>
                        <a:cubicBezTo>
                          <a:pt x="0" y="343"/>
                          <a:pt x="0" y="386"/>
                          <a:pt x="1" y="427"/>
                        </a:cubicBezTo>
                        <a:cubicBezTo>
                          <a:pt x="3" y="466"/>
                          <a:pt x="0" y="522"/>
                          <a:pt x="27" y="552"/>
                        </a:cubicBezTo>
                        <a:cubicBezTo>
                          <a:pt x="31" y="556"/>
                          <a:pt x="38" y="559"/>
                          <a:pt x="45" y="559"/>
                        </a:cubicBezTo>
                        <a:cubicBezTo>
                          <a:pt x="51" y="559"/>
                          <a:pt x="57" y="556"/>
                          <a:pt x="61" y="552"/>
                        </a:cubicBezTo>
                        <a:cubicBezTo>
                          <a:pt x="87" y="519"/>
                          <a:pt x="82" y="467"/>
                          <a:pt x="82" y="427"/>
                        </a:cubicBezTo>
                        <a:cubicBezTo>
                          <a:pt x="82" y="386"/>
                          <a:pt x="82" y="343"/>
                          <a:pt x="83" y="302"/>
                        </a:cubicBezTo>
                        <a:cubicBezTo>
                          <a:pt x="86" y="216"/>
                          <a:pt x="91" y="130"/>
                          <a:pt x="99" y="42"/>
                        </a:cubicBezTo>
                        <a:cubicBezTo>
                          <a:pt x="102" y="20"/>
                          <a:pt x="79" y="1"/>
                          <a:pt x="58" y="1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45" name="Google Shape;1645;p52"/>
                  <p:cNvSpPr/>
                  <p:nvPr/>
                </p:nvSpPr>
                <p:spPr>
                  <a:xfrm>
                    <a:off x="904975" y="1853600"/>
                    <a:ext cx="2700" cy="17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8" h="710" extrusionOk="0">
                        <a:moveTo>
                          <a:pt x="70" y="1"/>
                        </a:moveTo>
                        <a:cubicBezTo>
                          <a:pt x="56" y="1"/>
                          <a:pt x="41" y="9"/>
                          <a:pt x="38" y="23"/>
                        </a:cubicBezTo>
                        <a:cubicBezTo>
                          <a:pt x="25" y="76"/>
                          <a:pt x="26" y="134"/>
                          <a:pt x="24" y="188"/>
                        </a:cubicBezTo>
                        <a:cubicBezTo>
                          <a:pt x="22" y="242"/>
                          <a:pt x="19" y="298"/>
                          <a:pt x="18" y="352"/>
                        </a:cubicBezTo>
                        <a:cubicBezTo>
                          <a:pt x="17" y="409"/>
                          <a:pt x="13" y="466"/>
                          <a:pt x="12" y="523"/>
                        </a:cubicBezTo>
                        <a:cubicBezTo>
                          <a:pt x="11" y="574"/>
                          <a:pt x="0" y="634"/>
                          <a:pt x="14" y="684"/>
                        </a:cubicBezTo>
                        <a:cubicBezTo>
                          <a:pt x="20" y="701"/>
                          <a:pt x="34" y="709"/>
                          <a:pt x="48" y="709"/>
                        </a:cubicBezTo>
                        <a:cubicBezTo>
                          <a:pt x="63" y="709"/>
                          <a:pt x="78" y="700"/>
                          <a:pt x="85" y="684"/>
                        </a:cubicBezTo>
                        <a:cubicBezTo>
                          <a:pt x="95" y="657"/>
                          <a:pt x="94" y="627"/>
                          <a:pt x="95" y="598"/>
                        </a:cubicBezTo>
                        <a:cubicBezTo>
                          <a:pt x="96" y="571"/>
                          <a:pt x="97" y="544"/>
                          <a:pt x="97" y="517"/>
                        </a:cubicBezTo>
                        <a:cubicBezTo>
                          <a:pt x="99" y="463"/>
                          <a:pt x="100" y="407"/>
                          <a:pt x="101" y="353"/>
                        </a:cubicBezTo>
                        <a:cubicBezTo>
                          <a:pt x="102" y="297"/>
                          <a:pt x="103" y="240"/>
                          <a:pt x="103" y="183"/>
                        </a:cubicBezTo>
                        <a:cubicBezTo>
                          <a:pt x="105" y="131"/>
                          <a:pt x="107" y="76"/>
                          <a:pt x="98" y="23"/>
                        </a:cubicBezTo>
                        <a:cubicBezTo>
                          <a:pt x="96" y="8"/>
                          <a:pt x="83" y="1"/>
                          <a:pt x="70" y="1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46" name="Google Shape;1646;p52"/>
                  <p:cNvSpPr/>
                  <p:nvPr/>
                </p:nvSpPr>
                <p:spPr>
                  <a:xfrm>
                    <a:off x="899900" y="1862875"/>
                    <a:ext cx="2075" cy="9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3" h="386" extrusionOk="0">
                        <a:moveTo>
                          <a:pt x="34" y="1"/>
                        </a:moveTo>
                        <a:cubicBezTo>
                          <a:pt x="17" y="1"/>
                          <a:pt x="0" y="12"/>
                          <a:pt x="1" y="34"/>
                        </a:cubicBezTo>
                        <a:cubicBezTo>
                          <a:pt x="3" y="88"/>
                          <a:pt x="5" y="143"/>
                          <a:pt x="6" y="198"/>
                        </a:cubicBezTo>
                        <a:cubicBezTo>
                          <a:pt x="8" y="253"/>
                          <a:pt x="9" y="308"/>
                          <a:pt x="18" y="364"/>
                        </a:cubicBezTo>
                        <a:cubicBezTo>
                          <a:pt x="20" y="379"/>
                          <a:pt x="35" y="386"/>
                          <a:pt x="49" y="386"/>
                        </a:cubicBezTo>
                        <a:cubicBezTo>
                          <a:pt x="50" y="386"/>
                          <a:pt x="50" y="386"/>
                          <a:pt x="51" y="386"/>
                        </a:cubicBezTo>
                        <a:cubicBezTo>
                          <a:pt x="68" y="385"/>
                          <a:pt x="77" y="371"/>
                          <a:pt x="78" y="356"/>
                        </a:cubicBezTo>
                        <a:cubicBezTo>
                          <a:pt x="82" y="302"/>
                          <a:pt x="78" y="250"/>
                          <a:pt x="76" y="195"/>
                        </a:cubicBezTo>
                        <a:cubicBezTo>
                          <a:pt x="73" y="141"/>
                          <a:pt x="71" y="88"/>
                          <a:pt x="68" y="34"/>
                        </a:cubicBezTo>
                        <a:cubicBezTo>
                          <a:pt x="67" y="12"/>
                          <a:pt x="50" y="1"/>
                          <a:pt x="34" y="1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47" name="Google Shape;1647;p52"/>
                  <p:cNvSpPr/>
                  <p:nvPr/>
                </p:nvSpPr>
                <p:spPr>
                  <a:xfrm>
                    <a:off x="889925" y="1858300"/>
                    <a:ext cx="3200" cy="19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" h="780" extrusionOk="0">
                        <a:moveTo>
                          <a:pt x="49" y="0"/>
                        </a:moveTo>
                        <a:cubicBezTo>
                          <a:pt x="26" y="0"/>
                          <a:pt x="1" y="20"/>
                          <a:pt x="6" y="49"/>
                        </a:cubicBezTo>
                        <a:cubicBezTo>
                          <a:pt x="23" y="168"/>
                          <a:pt x="35" y="288"/>
                          <a:pt x="41" y="409"/>
                        </a:cubicBezTo>
                        <a:cubicBezTo>
                          <a:pt x="43" y="470"/>
                          <a:pt x="44" y="529"/>
                          <a:pt x="43" y="588"/>
                        </a:cubicBezTo>
                        <a:cubicBezTo>
                          <a:pt x="42" y="645"/>
                          <a:pt x="33" y="707"/>
                          <a:pt x="53" y="761"/>
                        </a:cubicBezTo>
                        <a:cubicBezTo>
                          <a:pt x="58" y="772"/>
                          <a:pt x="69" y="780"/>
                          <a:pt x="80" y="780"/>
                        </a:cubicBezTo>
                        <a:cubicBezTo>
                          <a:pt x="88" y="780"/>
                          <a:pt x="95" y="776"/>
                          <a:pt x="100" y="768"/>
                        </a:cubicBezTo>
                        <a:cubicBezTo>
                          <a:pt x="128" y="714"/>
                          <a:pt x="124" y="649"/>
                          <a:pt x="124" y="589"/>
                        </a:cubicBezTo>
                        <a:cubicBezTo>
                          <a:pt x="125" y="526"/>
                          <a:pt x="122" y="465"/>
                          <a:pt x="120" y="403"/>
                        </a:cubicBezTo>
                        <a:cubicBezTo>
                          <a:pt x="114" y="278"/>
                          <a:pt x="100" y="152"/>
                          <a:pt x="80" y="28"/>
                        </a:cubicBezTo>
                        <a:cubicBezTo>
                          <a:pt x="77" y="9"/>
                          <a:pt x="64" y="0"/>
                          <a:pt x="49" y="0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48" name="Google Shape;1648;p52"/>
                  <p:cNvSpPr/>
                  <p:nvPr/>
                </p:nvSpPr>
                <p:spPr>
                  <a:xfrm>
                    <a:off x="801350" y="1911550"/>
                    <a:ext cx="4900" cy="11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6" h="463" extrusionOk="0">
                        <a:moveTo>
                          <a:pt x="158" y="1"/>
                        </a:moveTo>
                        <a:cubicBezTo>
                          <a:pt x="152" y="1"/>
                          <a:pt x="146" y="3"/>
                          <a:pt x="141" y="10"/>
                        </a:cubicBezTo>
                        <a:cubicBezTo>
                          <a:pt x="126" y="26"/>
                          <a:pt x="124" y="44"/>
                          <a:pt x="119" y="64"/>
                        </a:cubicBezTo>
                        <a:cubicBezTo>
                          <a:pt x="115" y="84"/>
                          <a:pt x="110" y="104"/>
                          <a:pt x="105" y="123"/>
                        </a:cubicBezTo>
                        <a:cubicBezTo>
                          <a:pt x="94" y="159"/>
                          <a:pt x="84" y="193"/>
                          <a:pt x="73" y="229"/>
                        </a:cubicBezTo>
                        <a:cubicBezTo>
                          <a:pt x="61" y="266"/>
                          <a:pt x="48" y="301"/>
                          <a:pt x="35" y="336"/>
                        </a:cubicBezTo>
                        <a:cubicBezTo>
                          <a:pt x="28" y="353"/>
                          <a:pt x="22" y="372"/>
                          <a:pt x="16" y="391"/>
                        </a:cubicBezTo>
                        <a:cubicBezTo>
                          <a:pt x="10" y="412"/>
                          <a:pt x="0" y="430"/>
                          <a:pt x="15" y="449"/>
                        </a:cubicBezTo>
                        <a:cubicBezTo>
                          <a:pt x="20" y="458"/>
                          <a:pt x="28" y="463"/>
                          <a:pt x="38" y="463"/>
                        </a:cubicBezTo>
                        <a:cubicBezTo>
                          <a:pt x="40" y="463"/>
                          <a:pt x="43" y="462"/>
                          <a:pt x="46" y="462"/>
                        </a:cubicBezTo>
                        <a:cubicBezTo>
                          <a:pt x="67" y="457"/>
                          <a:pt x="77" y="439"/>
                          <a:pt x="85" y="420"/>
                        </a:cubicBezTo>
                        <a:cubicBezTo>
                          <a:pt x="95" y="403"/>
                          <a:pt x="104" y="383"/>
                          <a:pt x="111" y="364"/>
                        </a:cubicBezTo>
                        <a:cubicBezTo>
                          <a:pt x="125" y="327"/>
                          <a:pt x="137" y="291"/>
                          <a:pt x="149" y="254"/>
                        </a:cubicBezTo>
                        <a:cubicBezTo>
                          <a:pt x="160" y="217"/>
                          <a:pt x="170" y="179"/>
                          <a:pt x="177" y="142"/>
                        </a:cubicBezTo>
                        <a:cubicBezTo>
                          <a:pt x="181" y="123"/>
                          <a:pt x="185" y="102"/>
                          <a:pt x="187" y="83"/>
                        </a:cubicBezTo>
                        <a:cubicBezTo>
                          <a:pt x="190" y="63"/>
                          <a:pt x="195" y="42"/>
                          <a:pt x="188" y="22"/>
                        </a:cubicBezTo>
                        <a:cubicBezTo>
                          <a:pt x="184" y="11"/>
                          <a:pt x="171" y="1"/>
                          <a:pt x="158" y="1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49" name="Google Shape;1649;p52"/>
                  <p:cNvSpPr/>
                  <p:nvPr/>
                </p:nvSpPr>
                <p:spPr>
                  <a:xfrm>
                    <a:off x="796400" y="1912550"/>
                    <a:ext cx="3750" cy="11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" h="453" extrusionOk="0">
                        <a:moveTo>
                          <a:pt x="109" y="1"/>
                        </a:moveTo>
                        <a:cubicBezTo>
                          <a:pt x="94" y="1"/>
                          <a:pt x="78" y="9"/>
                          <a:pt x="76" y="27"/>
                        </a:cubicBezTo>
                        <a:cubicBezTo>
                          <a:pt x="70" y="61"/>
                          <a:pt x="72" y="97"/>
                          <a:pt x="69" y="132"/>
                        </a:cubicBezTo>
                        <a:cubicBezTo>
                          <a:pt x="66" y="164"/>
                          <a:pt x="61" y="197"/>
                          <a:pt x="55" y="228"/>
                        </a:cubicBezTo>
                        <a:cubicBezTo>
                          <a:pt x="49" y="261"/>
                          <a:pt x="40" y="293"/>
                          <a:pt x="29" y="327"/>
                        </a:cubicBezTo>
                        <a:cubicBezTo>
                          <a:pt x="20" y="358"/>
                          <a:pt x="7" y="390"/>
                          <a:pt x="2" y="422"/>
                        </a:cubicBezTo>
                        <a:cubicBezTo>
                          <a:pt x="0" y="441"/>
                          <a:pt x="16" y="453"/>
                          <a:pt x="33" y="453"/>
                        </a:cubicBezTo>
                        <a:cubicBezTo>
                          <a:pt x="40" y="453"/>
                          <a:pt x="48" y="450"/>
                          <a:pt x="54" y="444"/>
                        </a:cubicBezTo>
                        <a:cubicBezTo>
                          <a:pt x="79" y="416"/>
                          <a:pt x="90" y="379"/>
                          <a:pt x="101" y="346"/>
                        </a:cubicBezTo>
                        <a:cubicBezTo>
                          <a:pt x="113" y="312"/>
                          <a:pt x="121" y="277"/>
                          <a:pt x="127" y="243"/>
                        </a:cubicBezTo>
                        <a:cubicBezTo>
                          <a:pt x="135" y="207"/>
                          <a:pt x="140" y="171"/>
                          <a:pt x="143" y="135"/>
                        </a:cubicBezTo>
                        <a:cubicBezTo>
                          <a:pt x="147" y="100"/>
                          <a:pt x="150" y="61"/>
                          <a:pt x="144" y="27"/>
                        </a:cubicBezTo>
                        <a:cubicBezTo>
                          <a:pt x="141" y="9"/>
                          <a:pt x="125" y="1"/>
                          <a:pt x="109" y="1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50" name="Google Shape;1650;p52"/>
                  <p:cNvSpPr/>
                  <p:nvPr/>
                </p:nvSpPr>
                <p:spPr>
                  <a:xfrm>
                    <a:off x="788800" y="1906450"/>
                    <a:ext cx="4700" cy="19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8" h="797" extrusionOk="0">
                        <a:moveTo>
                          <a:pt x="49" y="1"/>
                        </a:moveTo>
                        <a:cubicBezTo>
                          <a:pt x="26" y="1"/>
                          <a:pt x="0" y="21"/>
                          <a:pt x="7" y="51"/>
                        </a:cubicBezTo>
                        <a:cubicBezTo>
                          <a:pt x="30" y="177"/>
                          <a:pt x="50" y="305"/>
                          <a:pt x="64" y="432"/>
                        </a:cubicBezTo>
                        <a:cubicBezTo>
                          <a:pt x="70" y="494"/>
                          <a:pt x="75" y="557"/>
                          <a:pt x="81" y="619"/>
                        </a:cubicBezTo>
                        <a:cubicBezTo>
                          <a:pt x="85" y="676"/>
                          <a:pt x="76" y="743"/>
                          <a:pt x="116" y="789"/>
                        </a:cubicBezTo>
                        <a:cubicBezTo>
                          <a:pt x="120" y="795"/>
                          <a:pt x="125" y="797"/>
                          <a:pt x="131" y="797"/>
                        </a:cubicBezTo>
                        <a:cubicBezTo>
                          <a:pt x="140" y="797"/>
                          <a:pt x="149" y="791"/>
                          <a:pt x="154" y="784"/>
                        </a:cubicBezTo>
                        <a:cubicBezTo>
                          <a:pt x="188" y="736"/>
                          <a:pt x="169" y="660"/>
                          <a:pt x="166" y="606"/>
                        </a:cubicBezTo>
                        <a:cubicBezTo>
                          <a:pt x="161" y="541"/>
                          <a:pt x="153" y="477"/>
                          <a:pt x="145" y="412"/>
                        </a:cubicBezTo>
                        <a:cubicBezTo>
                          <a:pt x="130" y="284"/>
                          <a:pt x="109" y="157"/>
                          <a:pt x="84" y="30"/>
                        </a:cubicBezTo>
                        <a:cubicBezTo>
                          <a:pt x="79" y="9"/>
                          <a:pt x="65" y="1"/>
                          <a:pt x="49" y="1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51" name="Google Shape;1651;p52"/>
                  <p:cNvSpPr/>
                  <p:nvPr/>
                </p:nvSpPr>
                <p:spPr>
                  <a:xfrm>
                    <a:off x="665700" y="1923125"/>
                    <a:ext cx="2375" cy="13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" h="522" extrusionOk="0">
                        <a:moveTo>
                          <a:pt x="55" y="1"/>
                        </a:moveTo>
                        <a:cubicBezTo>
                          <a:pt x="40" y="1"/>
                          <a:pt x="25" y="9"/>
                          <a:pt x="20" y="26"/>
                        </a:cubicBezTo>
                        <a:cubicBezTo>
                          <a:pt x="13" y="49"/>
                          <a:pt x="16" y="76"/>
                          <a:pt x="14" y="100"/>
                        </a:cubicBezTo>
                        <a:lnTo>
                          <a:pt x="13" y="163"/>
                        </a:lnTo>
                        <a:lnTo>
                          <a:pt x="10" y="290"/>
                        </a:lnTo>
                        <a:cubicBezTo>
                          <a:pt x="8" y="337"/>
                          <a:pt x="7" y="382"/>
                          <a:pt x="6" y="427"/>
                        </a:cubicBezTo>
                        <a:cubicBezTo>
                          <a:pt x="5" y="457"/>
                          <a:pt x="1" y="522"/>
                          <a:pt x="44" y="522"/>
                        </a:cubicBezTo>
                        <a:cubicBezTo>
                          <a:pt x="44" y="522"/>
                          <a:pt x="45" y="522"/>
                          <a:pt x="45" y="522"/>
                        </a:cubicBezTo>
                        <a:cubicBezTo>
                          <a:pt x="88" y="522"/>
                          <a:pt x="87" y="456"/>
                          <a:pt x="87" y="427"/>
                        </a:cubicBezTo>
                        <a:cubicBezTo>
                          <a:pt x="87" y="380"/>
                          <a:pt x="88" y="335"/>
                          <a:pt x="88" y="290"/>
                        </a:cubicBezTo>
                        <a:cubicBezTo>
                          <a:pt x="88" y="248"/>
                          <a:pt x="89" y="205"/>
                          <a:pt x="89" y="163"/>
                        </a:cubicBezTo>
                        <a:cubicBezTo>
                          <a:pt x="90" y="142"/>
                          <a:pt x="90" y="120"/>
                          <a:pt x="90" y="100"/>
                        </a:cubicBezTo>
                        <a:cubicBezTo>
                          <a:pt x="91" y="75"/>
                          <a:pt x="94" y="49"/>
                          <a:pt x="88" y="26"/>
                        </a:cubicBezTo>
                        <a:cubicBezTo>
                          <a:pt x="84" y="9"/>
                          <a:pt x="69" y="1"/>
                          <a:pt x="55" y="1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52" name="Google Shape;1652;p52"/>
                  <p:cNvSpPr/>
                  <p:nvPr/>
                </p:nvSpPr>
                <p:spPr>
                  <a:xfrm>
                    <a:off x="657600" y="1917850"/>
                    <a:ext cx="2975" cy="13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" h="545" extrusionOk="0">
                        <a:moveTo>
                          <a:pt x="39" y="0"/>
                        </a:moveTo>
                        <a:cubicBezTo>
                          <a:pt x="20" y="0"/>
                          <a:pt x="1" y="13"/>
                          <a:pt x="2" y="38"/>
                        </a:cubicBezTo>
                        <a:cubicBezTo>
                          <a:pt x="7" y="122"/>
                          <a:pt x="14" y="208"/>
                          <a:pt x="20" y="291"/>
                        </a:cubicBezTo>
                        <a:cubicBezTo>
                          <a:pt x="23" y="331"/>
                          <a:pt x="27" y="373"/>
                          <a:pt x="31" y="412"/>
                        </a:cubicBezTo>
                        <a:lnTo>
                          <a:pt x="38" y="478"/>
                        </a:lnTo>
                        <a:cubicBezTo>
                          <a:pt x="41" y="499"/>
                          <a:pt x="41" y="519"/>
                          <a:pt x="57" y="536"/>
                        </a:cubicBezTo>
                        <a:cubicBezTo>
                          <a:pt x="64" y="541"/>
                          <a:pt x="71" y="544"/>
                          <a:pt x="78" y="544"/>
                        </a:cubicBezTo>
                        <a:cubicBezTo>
                          <a:pt x="88" y="544"/>
                          <a:pt x="98" y="539"/>
                          <a:pt x="105" y="529"/>
                        </a:cubicBezTo>
                        <a:cubicBezTo>
                          <a:pt x="118" y="512"/>
                          <a:pt x="114" y="489"/>
                          <a:pt x="114" y="467"/>
                        </a:cubicBezTo>
                        <a:cubicBezTo>
                          <a:pt x="114" y="447"/>
                          <a:pt x="113" y="428"/>
                          <a:pt x="111" y="407"/>
                        </a:cubicBezTo>
                        <a:cubicBezTo>
                          <a:pt x="110" y="367"/>
                          <a:pt x="106" y="326"/>
                          <a:pt x="103" y="286"/>
                        </a:cubicBezTo>
                        <a:cubicBezTo>
                          <a:pt x="96" y="203"/>
                          <a:pt x="88" y="121"/>
                          <a:pt x="82" y="38"/>
                        </a:cubicBezTo>
                        <a:cubicBezTo>
                          <a:pt x="80" y="13"/>
                          <a:pt x="59" y="0"/>
                          <a:pt x="39" y="0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53" name="Google Shape;1653;p52"/>
                  <p:cNvSpPr/>
                  <p:nvPr/>
                </p:nvSpPr>
                <p:spPr>
                  <a:xfrm>
                    <a:off x="650525" y="1924875"/>
                    <a:ext cx="4300" cy="11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" h="456" extrusionOk="0">
                        <a:moveTo>
                          <a:pt x="51" y="0"/>
                        </a:moveTo>
                        <a:cubicBezTo>
                          <a:pt x="27" y="0"/>
                          <a:pt x="0" y="21"/>
                          <a:pt x="8" y="52"/>
                        </a:cubicBezTo>
                        <a:lnTo>
                          <a:pt x="55" y="258"/>
                        </a:lnTo>
                        <a:lnTo>
                          <a:pt x="77" y="358"/>
                        </a:lnTo>
                        <a:cubicBezTo>
                          <a:pt x="85" y="390"/>
                          <a:pt x="93" y="433"/>
                          <a:pt x="120" y="453"/>
                        </a:cubicBezTo>
                        <a:cubicBezTo>
                          <a:pt x="123" y="455"/>
                          <a:pt x="127" y="456"/>
                          <a:pt x="131" y="456"/>
                        </a:cubicBezTo>
                        <a:cubicBezTo>
                          <a:pt x="141" y="456"/>
                          <a:pt x="151" y="451"/>
                          <a:pt x="155" y="443"/>
                        </a:cubicBezTo>
                        <a:cubicBezTo>
                          <a:pt x="171" y="415"/>
                          <a:pt x="159" y="368"/>
                          <a:pt x="152" y="338"/>
                        </a:cubicBezTo>
                        <a:cubicBezTo>
                          <a:pt x="145" y="303"/>
                          <a:pt x="139" y="269"/>
                          <a:pt x="132" y="236"/>
                        </a:cubicBezTo>
                        <a:cubicBezTo>
                          <a:pt x="117" y="166"/>
                          <a:pt x="102" y="98"/>
                          <a:pt x="87" y="30"/>
                        </a:cubicBezTo>
                        <a:cubicBezTo>
                          <a:pt x="83" y="9"/>
                          <a:pt x="67" y="0"/>
                          <a:pt x="51" y="0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54" name="Google Shape;1654;p52"/>
                  <p:cNvSpPr/>
                  <p:nvPr/>
                </p:nvSpPr>
                <p:spPr>
                  <a:xfrm>
                    <a:off x="598150" y="1894775"/>
                    <a:ext cx="5725" cy="20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9" h="835" extrusionOk="0">
                        <a:moveTo>
                          <a:pt x="197" y="0"/>
                        </a:moveTo>
                        <a:cubicBezTo>
                          <a:pt x="184" y="0"/>
                          <a:pt x="170" y="8"/>
                          <a:pt x="165" y="23"/>
                        </a:cubicBezTo>
                        <a:cubicBezTo>
                          <a:pt x="142" y="90"/>
                          <a:pt x="131" y="161"/>
                          <a:pt x="116" y="229"/>
                        </a:cubicBezTo>
                        <a:cubicBezTo>
                          <a:pt x="102" y="297"/>
                          <a:pt x="88" y="367"/>
                          <a:pt x="73" y="436"/>
                        </a:cubicBezTo>
                        <a:cubicBezTo>
                          <a:pt x="59" y="505"/>
                          <a:pt x="45" y="575"/>
                          <a:pt x="31" y="645"/>
                        </a:cubicBezTo>
                        <a:lnTo>
                          <a:pt x="11" y="741"/>
                        </a:lnTo>
                        <a:cubicBezTo>
                          <a:pt x="6" y="774"/>
                          <a:pt x="0" y="800"/>
                          <a:pt x="23" y="827"/>
                        </a:cubicBezTo>
                        <a:cubicBezTo>
                          <a:pt x="27" y="833"/>
                          <a:pt x="34" y="835"/>
                          <a:pt x="40" y="835"/>
                        </a:cubicBezTo>
                        <a:cubicBezTo>
                          <a:pt x="44" y="835"/>
                          <a:pt x="49" y="834"/>
                          <a:pt x="54" y="831"/>
                        </a:cubicBezTo>
                        <a:cubicBezTo>
                          <a:pt x="85" y="816"/>
                          <a:pt x="89" y="782"/>
                          <a:pt x="95" y="751"/>
                        </a:cubicBezTo>
                        <a:lnTo>
                          <a:pt x="115" y="654"/>
                        </a:lnTo>
                        <a:lnTo>
                          <a:pt x="155" y="446"/>
                        </a:lnTo>
                        <a:cubicBezTo>
                          <a:pt x="168" y="375"/>
                          <a:pt x="182" y="306"/>
                          <a:pt x="194" y="236"/>
                        </a:cubicBezTo>
                        <a:cubicBezTo>
                          <a:pt x="206" y="168"/>
                          <a:pt x="222" y="100"/>
                          <a:pt x="227" y="32"/>
                        </a:cubicBezTo>
                        <a:cubicBezTo>
                          <a:pt x="228" y="11"/>
                          <a:pt x="213" y="0"/>
                          <a:pt x="197" y="0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55" name="Google Shape;1655;p52"/>
                  <p:cNvSpPr/>
                  <p:nvPr/>
                </p:nvSpPr>
                <p:spPr>
                  <a:xfrm>
                    <a:off x="594350" y="1902175"/>
                    <a:ext cx="2250" cy="9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0" h="369" extrusionOk="0">
                        <a:moveTo>
                          <a:pt x="56" y="0"/>
                        </a:moveTo>
                        <a:cubicBezTo>
                          <a:pt x="39" y="0"/>
                          <a:pt x="26" y="14"/>
                          <a:pt x="25" y="31"/>
                        </a:cubicBezTo>
                        <a:cubicBezTo>
                          <a:pt x="22" y="84"/>
                          <a:pt x="17" y="135"/>
                          <a:pt x="13" y="189"/>
                        </a:cubicBezTo>
                        <a:cubicBezTo>
                          <a:pt x="9" y="241"/>
                          <a:pt x="0" y="295"/>
                          <a:pt x="9" y="347"/>
                        </a:cubicBezTo>
                        <a:cubicBezTo>
                          <a:pt x="11" y="362"/>
                          <a:pt x="23" y="369"/>
                          <a:pt x="36" y="369"/>
                        </a:cubicBezTo>
                        <a:cubicBezTo>
                          <a:pt x="50" y="369"/>
                          <a:pt x="64" y="361"/>
                          <a:pt x="68" y="347"/>
                        </a:cubicBezTo>
                        <a:cubicBezTo>
                          <a:pt x="82" y="296"/>
                          <a:pt x="81" y="241"/>
                          <a:pt x="82" y="189"/>
                        </a:cubicBezTo>
                        <a:cubicBezTo>
                          <a:pt x="84" y="135"/>
                          <a:pt x="86" y="84"/>
                          <a:pt x="87" y="31"/>
                        </a:cubicBezTo>
                        <a:cubicBezTo>
                          <a:pt x="89" y="14"/>
                          <a:pt x="74" y="0"/>
                          <a:pt x="56" y="0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56" name="Google Shape;1656;p52"/>
                  <p:cNvSpPr/>
                  <p:nvPr/>
                </p:nvSpPr>
                <p:spPr>
                  <a:xfrm>
                    <a:off x="587975" y="1904875"/>
                    <a:ext cx="3875" cy="11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5" h="447" extrusionOk="0">
                        <a:moveTo>
                          <a:pt x="30" y="1"/>
                        </a:moveTo>
                        <a:cubicBezTo>
                          <a:pt x="15" y="1"/>
                          <a:pt x="0" y="13"/>
                          <a:pt x="2" y="32"/>
                        </a:cubicBezTo>
                        <a:cubicBezTo>
                          <a:pt x="1" y="53"/>
                          <a:pt x="11" y="71"/>
                          <a:pt x="17" y="91"/>
                        </a:cubicBezTo>
                        <a:lnTo>
                          <a:pt x="33" y="141"/>
                        </a:lnTo>
                        <a:cubicBezTo>
                          <a:pt x="43" y="175"/>
                          <a:pt x="51" y="208"/>
                          <a:pt x="58" y="243"/>
                        </a:cubicBezTo>
                        <a:cubicBezTo>
                          <a:pt x="67" y="277"/>
                          <a:pt x="72" y="311"/>
                          <a:pt x="77" y="346"/>
                        </a:cubicBezTo>
                        <a:cubicBezTo>
                          <a:pt x="79" y="365"/>
                          <a:pt x="82" y="383"/>
                          <a:pt x="87" y="402"/>
                        </a:cubicBezTo>
                        <a:cubicBezTo>
                          <a:pt x="89" y="409"/>
                          <a:pt x="92" y="419"/>
                          <a:pt x="97" y="425"/>
                        </a:cubicBezTo>
                        <a:cubicBezTo>
                          <a:pt x="99" y="429"/>
                          <a:pt x="102" y="434"/>
                          <a:pt x="107" y="436"/>
                        </a:cubicBezTo>
                        <a:cubicBezTo>
                          <a:pt x="114" y="439"/>
                          <a:pt x="115" y="440"/>
                          <a:pt x="110" y="440"/>
                        </a:cubicBezTo>
                        <a:cubicBezTo>
                          <a:pt x="112" y="445"/>
                          <a:pt x="117" y="447"/>
                          <a:pt x="122" y="447"/>
                        </a:cubicBezTo>
                        <a:cubicBezTo>
                          <a:pt x="128" y="447"/>
                          <a:pt x="135" y="443"/>
                          <a:pt x="138" y="436"/>
                        </a:cubicBezTo>
                        <a:cubicBezTo>
                          <a:pt x="139" y="433"/>
                          <a:pt x="148" y="426"/>
                          <a:pt x="150" y="418"/>
                        </a:cubicBezTo>
                        <a:cubicBezTo>
                          <a:pt x="153" y="409"/>
                          <a:pt x="154" y="396"/>
                          <a:pt x="154" y="387"/>
                        </a:cubicBezTo>
                        <a:cubicBezTo>
                          <a:pt x="154" y="368"/>
                          <a:pt x="153" y="350"/>
                          <a:pt x="150" y="331"/>
                        </a:cubicBezTo>
                        <a:cubicBezTo>
                          <a:pt x="145" y="294"/>
                          <a:pt x="138" y="257"/>
                          <a:pt x="129" y="221"/>
                        </a:cubicBezTo>
                        <a:cubicBezTo>
                          <a:pt x="119" y="185"/>
                          <a:pt x="109" y="149"/>
                          <a:pt x="98" y="113"/>
                        </a:cubicBezTo>
                        <a:cubicBezTo>
                          <a:pt x="91" y="97"/>
                          <a:pt x="86" y="81"/>
                          <a:pt x="79" y="63"/>
                        </a:cubicBezTo>
                        <a:cubicBezTo>
                          <a:pt x="72" y="45"/>
                          <a:pt x="66" y="24"/>
                          <a:pt x="51" y="10"/>
                        </a:cubicBezTo>
                        <a:cubicBezTo>
                          <a:pt x="45" y="3"/>
                          <a:pt x="37" y="1"/>
                          <a:pt x="30" y="1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57" name="Google Shape;1657;p52"/>
                  <p:cNvSpPr/>
                  <p:nvPr/>
                </p:nvSpPr>
                <p:spPr>
                  <a:xfrm>
                    <a:off x="1004900" y="1895250"/>
                    <a:ext cx="6300" cy="21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2" h="847" extrusionOk="0">
                        <a:moveTo>
                          <a:pt x="208" y="1"/>
                        </a:moveTo>
                        <a:cubicBezTo>
                          <a:pt x="193" y="1"/>
                          <a:pt x="179" y="9"/>
                          <a:pt x="173" y="27"/>
                        </a:cubicBezTo>
                        <a:cubicBezTo>
                          <a:pt x="137" y="163"/>
                          <a:pt x="104" y="298"/>
                          <a:pt x="74" y="435"/>
                        </a:cubicBezTo>
                        <a:cubicBezTo>
                          <a:pt x="59" y="503"/>
                          <a:pt x="46" y="571"/>
                          <a:pt x="33" y="639"/>
                        </a:cubicBezTo>
                        <a:cubicBezTo>
                          <a:pt x="27" y="672"/>
                          <a:pt x="22" y="704"/>
                          <a:pt x="17" y="736"/>
                        </a:cubicBezTo>
                        <a:cubicBezTo>
                          <a:pt x="11" y="770"/>
                          <a:pt x="0" y="803"/>
                          <a:pt x="20" y="831"/>
                        </a:cubicBezTo>
                        <a:cubicBezTo>
                          <a:pt x="26" y="840"/>
                          <a:pt x="36" y="847"/>
                          <a:pt x="47" y="847"/>
                        </a:cubicBezTo>
                        <a:cubicBezTo>
                          <a:pt x="51" y="847"/>
                          <a:pt x="56" y="845"/>
                          <a:pt x="60" y="842"/>
                        </a:cubicBezTo>
                        <a:cubicBezTo>
                          <a:pt x="90" y="819"/>
                          <a:pt x="92" y="793"/>
                          <a:pt x="97" y="758"/>
                        </a:cubicBezTo>
                        <a:cubicBezTo>
                          <a:pt x="102" y="726"/>
                          <a:pt x="109" y="694"/>
                          <a:pt x="115" y="662"/>
                        </a:cubicBezTo>
                        <a:cubicBezTo>
                          <a:pt x="127" y="593"/>
                          <a:pt x="140" y="524"/>
                          <a:pt x="153" y="455"/>
                        </a:cubicBezTo>
                        <a:cubicBezTo>
                          <a:pt x="180" y="318"/>
                          <a:pt x="211" y="182"/>
                          <a:pt x="245" y="46"/>
                        </a:cubicBezTo>
                        <a:cubicBezTo>
                          <a:pt x="251" y="18"/>
                          <a:pt x="230" y="1"/>
                          <a:pt x="208" y="1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58" name="Google Shape;1658;p52"/>
                  <p:cNvSpPr/>
                  <p:nvPr/>
                </p:nvSpPr>
                <p:spPr>
                  <a:xfrm>
                    <a:off x="1000075" y="1905775"/>
                    <a:ext cx="2875" cy="10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5" h="437" extrusionOk="0">
                        <a:moveTo>
                          <a:pt x="76" y="0"/>
                        </a:moveTo>
                        <a:cubicBezTo>
                          <a:pt x="57" y="0"/>
                          <a:pt x="37" y="13"/>
                          <a:pt x="37" y="38"/>
                        </a:cubicBezTo>
                        <a:cubicBezTo>
                          <a:pt x="37" y="108"/>
                          <a:pt x="33" y="177"/>
                          <a:pt x="26" y="247"/>
                        </a:cubicBezTo>
                        <a:cubicBezTo>
                          <a:pt x="22" y="281"/>
                          <a:pt x="16" y="318"/>
                          <a:pt x="12" y="354"/>
                        </a:cubicBezTo>
                        <a:cubicBezTo>
                          <a:pt x="9" y="380"/>
                          <a:pt x="0" y="434"/>
                          <a:pt x="42" y="437"/>
                        </a:cubicBezTo>
                        <a:cubicBezTo>
                          <a:pt x="42" y="437"/>
                          <a:pt x="42" y="437"/>
                          <a:pt x="43" y="437"/>
                        </a:cubicBezTo>
                        <a:cubicBezTo>
                          <a:pt x="78" y="437"/>
                          <a:pt x="85" y="385"/>
                          <a:pt x="89" y="357"/>
                        </a:cubicBezTo>
                        <a:cubicBezTo>
                          <a:pt x="96" y="321"/>
                          <a:pt x="99" y="284"/>
                          <a:pt x="103" y="247"/>
                        </a:cubicBezTo>
                        <a:cubicBezTo>
                          <a:pt x="111" y="178"/>
                          <a:pt x="115" y="108"/>
                          <a:pt x="115" y="38"/>
                        </a:cubicBezTo>
                        <a:cubicBezTo>
                          <a:pt x="115" y="13"/>
                          <a:pt x="95" y="0"/>
                          <a:pt x="76" y="0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59" name="Google Shape;1659;p52"/>
                  <p:cNvSpPr/>
                  <p:nvPr/>
                </p:nvSpPr>
                <p:spPr>
                  <a:xfrm>
                    <a:off x="994250" y="1911225"/>
                    <a:ext cx="2550" cy="13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" h="559" extrusionOk="0">
                        <a:moveTo>
                          <a:pt x="43" y="0"/>
                        </a:moveTo>
                        <a:cubicBezTo>
                          <a:pt x="23" y="0"/>
                          <a:pt x="0" y="20"/>
                          <a:pt x="2" y="41"/>
                        </a:cubicBezTo>
                        <a:cubicBezTo>
                          <a:pt x="11" y="128"/>
                          <a:pt x="17" y="216"/>
                          <a:pt x="20" y="302"/>
                        </a:cubicBezTo>
                        <a:cubicBezTo>
                          <a:pt x="21" y="344"/>
                          <a:pt x="21" y="386"/>
                          <a:pt x="21" y="427"/>
                        </a:cubicBezTo>
                        <a:cubicBezTo>
                          <a:pt x="21" y="467"/>
                          <a:pt x="16" y="519"/>
                          <a:pt x="41" y="551"/>
                        </a:cubicBezTo>
                        <a:cubicBezTo>
                          <a:pt x="45" y="556"/>
                          <a:pt x="51" y="558"/>
                          <a:pt x="57" y="558"/>
                        </a:cubicBezTo>
                        <a:cubicBezTo>
                          <a:pt x="64" y="558"/>
                          <a:pt x="71" y="556"/>
                          <a:pt x="74" y="551"/>
                        </a:cubicBezTo>
                        <a:cubicBezTo>
                          <a:pt x="101" y="521"/>
                          <a:pt x="99" y="466"/>
                          <a:pt x="100" y="427"/>
                        </a:cubicBezTo>
                        <a:cubicBezTo>
                          <a:pt x="101" y="386"/>
                          <a:pt x="101" y="344"/>
                          <a:pt x="100" y="302"/>
                        </a:cubicBezTo>
                        <a:cubicBezTo>
                          <a:pt x="98" y="216"/>
                          <a:pt x="93" y="128"/>
                          <a:pt x="85" y="41"/>
                        </a:cubicBezTo>
                        <a:cubicBezTo>
                          <a:pt x="83" y="20"/>
                          <a:pt x="68" y="0"/>
                          <a:pt x="43" y="0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60" name="Google Shape;1660;p52"/>
                  <p:cNvSpPr/>
                  <p:nvPr/>
                </p:nvSpPr>
                <p:spPr>
                  <a:xfrm>
                    <a:off x="988775" y="1817550"/>
                    <a:ext cx="5750" cy="20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0" h="835" extrusionOk="0">
                        <a:moveTo>
                          <a:pt x="32" y="0"/>
                        </a:moveTo>
                        <a:cubicBezTo>
                          <a:pt x="16" y="0"/>
                          <a:pt x="1" y="10"/>
                          <a:pt x="3" y="32"/>
                        </a:cubicBezTo>
                        <a:cubicBezTo>
                          <a:pt x="8" y="100"/>
                          <a:pt x="23" y="168"/>
                          <a:pt x="34" y="236"/>
                        </a:cubicBezTo>
                        <a:cubicBezTo>
                          <a:pt x="47" y="306"/>
                          <a:pt x="60" y="375"/>
                          <a:pt x="75" y="445"/>
                        </a:cubicBezTo>
                        <a:lnTo>
                          <a:pt x="114" y="654"/>
                        </a:lnTo>
                        <a:lnTo>
                          <a:pt x="134" y="751"/>
                        </a:lnTo>
                        <a:cubicBezTo>
                          <a:pt x="140" y="781"/>
                          <a:pt x="144" y="815"/>
                          <a:pt x="175" y="831"/>
                        </a:cubicBezTo>
                        <a:cubicBezTo>
                          <a:pt x="179" y="833"/>
                          <a:pt x="184" y="834"/>
                          <a:pt x="189" y="834"/>
                        </a:cubicBezTo>
                        <a:cubicBezTo>
                          <a:pt x="195" y="834"/>
                          <a:pt x="202" y="832"/>
                          <a:pt x="206" y="827"/>
                        </a:cubicBezTo>
                        <a:cubicBezTo>
                          <a:pt x="229" y="800"/>
                          <a:pt x="224" y="771"/>
                          <a:pt x="218" y="740"/>
                        </a:cubicBezTo>
                        <a:lnTo>
                          <a:pt x="199" y="644"/>
                        </a:lnTo>
                        <a:cubicBezTo>
                          <a:pt x="184" y="574"/>
                          <a:pt x="170" y="505"/>
                          <a:pt x="155" y="436"/>
                        </a:cubicBezTo>
                        <a:cubicBezTo>
                          <a:pt x="142" y="367"/>
                          <a:pt x="127" y="297"/>
                          <a:pt x="113" y="229"/>
                        </a:cubicBezTo>
                        <a:cubicBezTo>
                          <a:pt x="97" y="160"/>
                          <a:pt x="86" y="89"/>
                          <a:pt x="64" y="22"/>
                        </a:cubicBezTo>
                        <a:cubicBezTo>
                          <a:pt x="60" y="8"/>
                          <a:pt x="46" y="0"/>
                          <a:pt x="32" y="0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61" name="Google Shape;1661;p52"/>
                  <p:cNvSpPr/>
                  <p:nvPr/>
                </p:nvSpPr>
                <p:spPr>
                  <a:xfrm>
                    <a:off x="1000850" y="1827650"/>
                    <a:ext cx="3875" cy="11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5" h="447" extrusionOk="0">
                        <a:moveTo>
                          <a:pt x="124" y="0"/>
                        </a:moveTo>
                        <a:cubicBezTo>
                          <a:pt x="117" y="0"/>
                          <a:pt x="110" y="3"/>
                          <a:pt x="103" y="9"/>
                        </a:cubicBezTo>
                        <a:cubicBezTo>
                          <a:pt x="89" y="24"/>
                          <a:pt x="83" y="44"/>
                          <a:pt x="75" y="63"/>
                        </a:cubicBezTo>
                        <a:cubicBezTo>
                          <a:pt x="68" y="80"/>
                          <a:pt x="63" y="97"/>
                          <a:pt x="57" y="112"/>
                        </a:cubicBezTo>
                        <a:cubicBezTo>
                          <a:pt x="46" y="148"/>
                          <a:pt x="35" y="185"/>
                          <a:pt x="26" y="221"/>
                        </a:cubicBezTo>
                        <a:cubicBezTo>
                          <a:pt x="17" y="257"/>
                          <a:pt x="9" y="294"/>
                          <a:pt x="4" y="331"/>
                        </a:cubicBezTo>
                        <a:cubicBezTo>
                          <a:pt x="1" y="350"/>
                          <a:pt x="0" y="367"/>
                          <a:pt x="0" y="387"/>
                        </a:cubicBezTo>
                        <a:cubicBezTo>
                          <a:pt x="0" y="396"/>
                          <a:pt x="1" y="408"/>
                          <a:pt x="4" y="418"/>
                        </a:cubicBezTo>
                        <a:cubicBezTo>
                          <a:pt x="6" y="426"/>
                          <a:pt x="16" y="432"/>
                          <a:pt x="17" y="436"/>
                        </a:cubicBezTo>
                        <a:cubicBezTo>
                          <a:pt x="19" y="443"/>
                          <a:pt x="26" y="447"/>
                          <a:pt x="33" y="447"/>
                        </a:cubicBezTo>
                        <a:cubicBezTo>
                          <a:pt x="38" y="447"/>
                          <a:pt x="42" y="445"/>
                          <a:pt x="45" y="439"/>
                        </a:cubicBezTo>
                        <a:cubicBezTo>
                          <a:pt x="39" y="439"/>
                          <a:pt x="40" y="438"/>
                          <a:pt x="48" y="436"/>
                        </a:cubicBezTo>
                        <a:cubicBezTo>
                          <a:pt x="53" y="433"/>
                          <a:pt x="56" y="429"/>
                          <a:pt x="58" y="426"/>
                        </a:cubicBezTo>
                        <a:cubicBezTo>
                          <a:pt x="62" y="419"/>
                          <a:pt x="65" y="408"/>
                          <a:pt x="67" y="401"/>
                        </a:cubicBezTo>
                        <a:cubicBezTo>
                          <a:pt x="72" y="383"/>
                          <a:pt x="75" y="365"/>
                          <a:pt x="78" y="345"/>
                        </a:cubicBezTo>
                        <a:cubicBezTo>
                          <a:pt x="83" y="310"/>
                          <a:pt x="88" y="276"/>
                          <a:pt x="96" y="242"/>
                        </a:cubicBezTo>
                        <a:cubicBezTo>
                          <a:pt x="103" y="207"/>
                          <a:pt x="112" y="174"/>
                          <a:pt x="122" y="140"/>
                        </a:cubicBezTo>
                        <a:lnTo>
                          <a:pt x="137" y="91"/>
                        </a:lnTo>
                        <a:cubicBezTo>
                          <a:pt x="144" y="71"/>
                          <a:pt x="154" y="53"/>
                          <a:pt x="153" y="32"/>
                        </a:cubicBezTo>
                        <a:cubicBezTo>
                          <a:pt x="154" y="13"/>
                          <a:pt x="140" y="0"/>
                          <a:pt x="124" y="0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662" name="Google Shape;1662;p52"/>
                <p:cNvGrpSpPr/>
                <p:nvPr/>
              </p:nvGrpSpPr>
              <p:grpSpPr>
                <a:xfrm>
                  <a:off x="511775" y="1741350"/>
                  <a:ext cx="662950" cy="120925"/>
                  <a:chOff x="435575" y="1665150"/>
                  <a:chExt cx="662950" cy="120925"/>
                </a:xfrm>
              </p:grpSpPr>
              <p:sp>
                <p:nvSpPr>
                  <p:cNvPr id="1663" name="Google Shape;1663;p52"/>
                  <p:cNvSpPr/>
                  <p:nvPr/>
                </p:nvSpPr>
                <p:spPr>
                  <a:xfrm>
                    <a:off x="940650" y="1761925"/>
                    <a:ext cx="2750" cy="17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0" h="709" extrusionOk="0">
                        <a:moveTo>
                          <a:pt x="40" y="0"/>
                        </a:moveTo>
                        <a:cubicBezTo>
                          <a:pt x="26" y="0"/>
                          <a:pt x="13" y="7"/>
                          <a:pt x="10" y="23"/>
                        </a:cubicBezTo>
                        <a:cubicBezTo>
                          <a:pt x="1" y="75"/>
                          <a:pt x="4" y="129"/>
                          <a:pt x="5" y="182"/>
                        </a:cubicBezTo>
                        <a:cubicBezTo>
                          <a:pt x="5" y="238"/>
                          <a:pt x="6" y="296"/>
                          <a:pt x="8" y="352"/>
                        </a:cubicBezTo>
                        <a:cubicBezTo>
                          <a:pt x="9" y="406"/>
                          <a:pt x="10" y="462"/>
                          <a:pt x="11" y="516"/>
                        </a:cubicBezTo>
                        <a:cubicBezTo>
                          <a:pt x="11" y="543"/>
                          <a:pt x="13" y="570"/>
                          <a:pt x="14" y="597"/>
                        </a:cubicBezTo>
                        <a:cubicBezTo>
                          <a:pt x="15" y="625"/>
                          <a:pt x="14" y="655"/>
                          <a:pt x="25" y="683"/>
                        </a:cubicBezTo>
                        <a:cubicBezTo>
                          <a:pt x="31" y="700"/>
                          <a:pt x="46" y="709"/>
                          <a:pt x="61" y="709"/>
                        </a:cubicBezTo>
                        <a:cubicBezTo>
                          <a:pt x="75" y="709"/>
                          <a:pt x="88" y="700"/>
                          <a:pt x="94" y="683"/>
                        </a:cubicBezTo>
                        <a:cubicBezTo>
                          <a:pt x="109" y="632"/>
                          <a:pt x="99" y="571"/>
                          <a:pt x="97" y="521"/>
                        </a:cubicBezTo>
                        <a:cubicBezTo>
                          <a:pt x="96" y="464"/>
                          <a:pt x="93" y="407"/>
                          <a:pt x="92" y="351"/>
                        </a:cubicBezTo>
                        <a:cubicBezTo>
                          <a:pt x="91" y="297"/>
                          <a:pt x="88" y="241"/>
                          <a:pt x="85" y="188"/>
                        </a:cubicBezTo>
                        <a:cubicBezTo>
                          <a:pt x="82" y="133"/>
                          <a:pt x="83" y="75"/>
                          <a:pt x="71" y="23"/>
                        </a:cubicBezTo>
                        <a:cubicBezTo>
                          <a:pt x="68" y="8"/>
                          <a:pt x="54" y="0"/>
                          <a:pt x="40" y="0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64" name="Google Shape;1664;p52"/>
                  <p:cNvSpPr/>
                  <p:nvPr/>
                </p:nvSpPr>
                <p:spPr>
                  <a:xfrm>
                    <a:off x="946375" y="1771175"/>
                    <a:ext cx="2075" cy="9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3" h="386" extrusionOk="0">
                        <a:moveTo>
                          <a:pt x="50" y="0"/>
                        </a:moveTo>
                        <a:cubicBezTo>
                          <a:pt x="34" y="0"/>
                          <a:pt x="16" y="11"/>
                          <a:pt x="14" y="32"/>
                        </a:cubicBezTo>
                        <a:cubicBezTo>
                          <a:pt x="12" y="87"/>
                          <a:pt x="9" y="139"/>
                          <a:pt x="7" y="194"/>
                        </a:cubicBezTo>
                        <a:cubicBezTo>
                          <a:pt x="4" y="248"/>
                          <a:pt x="1" y="300"/>
                          <a:pt x="4" y="355"/>
                        </a:cubicBezTo>
                        <a:cubicBezTo>
                          <a:pt x="6" y="370"/>
                          <a:pt x="14" y="383"/>
                          <a:pt x="32" y="385"/>
                        </a:cubicBezTo>
                        <a:cubicBezTo>
                          <a:pt x="33" y="385"/>
                          <a:pt x="33" y="385"/>
                          <a:pt x="34" y="385"/>
                        </a:cubicBezTo>
                        <a:cubicBezTo>
                          <a:pt x="47" y="385"/>
                          <a:pt x="63" y="377"/>
                          <a:pt x="65" y="362"/>
                        </a:cubicBezTo>
                        <a:cubicBezTo>
                          <a:pt x="74" y="308"/>
                          <a:pt x="75" y="252"/>
                          <a:pt x="76" y="196"/>
                        </a:cubicBezTo>
                        <a:cubicBezTo>
                          <a:pt x="78" y="143"/>
                          <a:pt x="80" y="87"/>
                          <a:pt x="81" y="32"/>
                        </a:cubicBezTo>
                        <a:cubicBezTo>
                          <a:pt x="83" y="11"/>
                          <a:pt x="67" y="0"/>
                          <a:pt x="50" y="0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65" name="Google Shape;1665;p52"/>
                  <p:cNvSpPr/>
                  <p:nvPr/>
                </p:nvSpPr>
                <p:spPr>
                  <a:xfrm>
                    <a:off x="955225" y="1766550"/>
                    <a:ext cx="3200" cy="19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" h="781" extrusionOk="0">
                        <a:moveTo>
                          <a:pt x="80" y="1"/>
                        </a:moveTo>
                        <a:cubicBezTo>
                          <a:pt x="65" y="1"/>
                          <a:pt x="51" y="9"/>
                          <a:pt x="48" y="29"/>
                        </a:cubicBezTo>
                        <a:cubicBezTo>
                          <a:pt x="30" y="153"/>
                          <a:pt x="15" y="278"/>
                          <a:pt x="9" y="403"/>
                        </a:cubicBezTo>
                        <a:cubicBezTo>
                          <a:pt x="6" y="465"/>
                          <a:pt x="4" y="527"/>
                          <a:pt x="5" y="591"/>
                        </a:cubicBezTo>
                        <a:cubicBezTo>
                          <a:pt x="5" y="649"/>
                          <a:pt x="1" y="715"/>
                          <a:pt x="30" y="768"/>
                        </a:cubicBezTo>
                        <a:cubicBezTo>
                          <a:pt x="34" y="777"/>
                          <a:pt x="42" y="780"/>
                          <a:pt x="50" y="780"/>
                        </a:cubicBezTo>
                        <a:cubicBezTo>
                          <a:pt x="60" y="780"/>
                          <a:pt x="71" y="773"/>
                          <a:pt x="76" y="762"/>
                        </a:cubicBezTo>
                        <a:cubicBezTo>
                          <a:pt x="97" y="707"/>
                          <a:pt x="87" y="645"/>
                          <a:pt x="86" y="588"/>
                        </a:cubicBezTo>
                        <a:cubicBezTo>
                          <a:pt x="85" y="530"/>
                          <a:pt x="86" y="470"/>
                          <a:pt x="88" y="410"/>
                        </a:cubicBezTo>
                        <a:cubicBezTo>
                          <a:pt x="94" y="288"/>
                          <a:pt x="106" y="169"/>
                          <a:pt x="123" y="50"/>
                        </a:cubicBezTo>
                        <a:cubicBezTo>
                          <a:pt x="128" y="20"/>
                          <a:pt x="103" y="1"/>
                          <a:pt x="80" y="1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66" name="Google Shape;1666;p52"/>
                  <p:cNvSpPr/>
                  <p:nvPr/>
                </p:nvSpPr>
                <p:spPr>
                  <a:xfrm>
                    <a:off x="1013000" y="1725200"/>
                    <a:ext cx="4875" cy="11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5" h="463" extrusionOk="0">
                        <a:moveTo>
                          <a:pt x="37" y="1"/>
                        </a:moveTo>
                        <a:cubicBezTo>
                          <a:pt x="25" y="1"/>
                          <a:pt x="12" y="10"/>
                          <a:pt x="8" y="23"/>
                        </a:cubicBezTo>
                        <a:cubicBezTo>
                          <a:pt x="0" y="41"/>
                          <a:pt x="5" y="64"/>
                          <a:pt x="9" y="82"/>
                        </a:cubicBezTo>
                        <a:cubicBezTo>
                          <a:pt x="11" y="102"/>
                          <a:pt x="15" y="123"/>
                          <a:pt x="19" y="142"/>
                        </a:cubicBezTo>
                        <a:cubicBezTo>
                          <a:pt x="26" y="179"/>
                          <a:pt x="35" y="218"/>
                          <a:pt x="47" y="255"/>
                        </a:cubicBezTo>
                        <a:cubicBezTo>
                          <a:pt x="59" y="292"/>
                          <a:pt x="70" y="328"/>
                          <a:pt x="85" y="364"/>
                        </a:cubicBezTo>
                        <a:cubicBezTo>
                          <a:pt x="92" y="384"/>
                          <a:pt x="100" y="402"/>
                          <a:pt x="111" y="421"/>
                        </a:cubicBezTo>
                        <a:cubicBezTo>
                          <a:pt x="119" y="438"/>
                          <a:pt x="128" y="458"/>
                          <a:pt x="150" y="462"/>
                        </a:cubicBezTo>
                        <a:cubicBezTo>
                          <a:pt x="152" y="462"/>
                          <a:pt x="154" y="463"/>
                          <a:pt x="157" y="463"/>
                        </a:cubicBezTo>
                        <a:cubicBezTo>
                          <a:pt x="167" y="463"/>
                          <a:pt x="176" y="459"/>
                          <a:pt x="181" y="449"/>
                        </a:cubicBezTo>
                        <a:cubicBezTo>
                          <a:pt x="194" y="430"/>
                          <a:pt x="186" y="412"/>
                          <a:pt x="180" y="391"/>
                        </a:cubicBezTo>
                        <a:cubicBezTo>
                          <a:pt x="174" y="372"/>
                          <a:pt x="167" y="354"/>
                          <a:pt x="160" y="336"/>
                        </a:cubicBezTo>
                        <a:cubicBezTo>
                          <a:pt x="148" y="301"/>
                          <a:pt x="134" y="266"/>
                          <a:pt x="123" y="230"/>
                        </a:cubicBezTo>
                        <a:cubicBezTo>
                          <a:pt x="112" y="194"/>
                          <a:pt x="101" y="159"/>
                          <a:pt x="91" y="123"/>
                        </a:cubicBezTo>
                        <a:cubicBezTo>
                          <a:pt x="86" y="104"/>
                          <a:pt x="81" y="85"/>
                          <a:pt x="77" y="65"/>
                        </a:cubicBezTo>
                        <a:cubicBezTo>
                          <a:pt x="71" y="44"/>
                          <a:pt x="69" y="27"/>
                          <a:pt x="55" y="9"/>
                        </a:cubicBezTo>
                        <a:cubicBezTo>
                          <a:pt x="50" y="3"/>
                          <a:pt x="44" y="1"/>
                          <a:pt x="37" y="1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67" name="Google Shape;1667;p52"/>
                  <p:cNvSpPr/>
                  <p:nvPr/>
                </p:nvSpPr>
                <p:spPr>
                  <a:xfrm>
                    <a:off x="1019025" y="1726200"/>
                    <a:ext cx="3775" cy="11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1" h="453" extrusionOk="0">
                        <a:moveTo>
                          <a:pt x="42" y="1"/>
                        </a:moveTo>
                        <a:cubicBezTo>
                          <a:pt x="26" y="1"/>
                          <a:pt x="9" y="9"/>
                          <a:pt x="7" y="26"/>
                        </a:cubicBezTo>
                        <a:cubicBezTo>
                          <a:pt x="1" y="61"/>
                          <a:pt x="5" y="100"/>
                          <a:pt x="8" y="134"/>
                        </a:cubicBezTo>
                        <a:cubicBezTo>
                          <a:pt x="11" y="170"/>
                          <a:pt x="16" y="207"/>
                          <a:pt x="23" y="243"/>
                        </a:cubicBezTo>
                        <a:cubicBezTo>
                          <a:pt x="31" y="278"/>
                          <a:pt x="38" y="313"/>
                          <a:pt x="49" y="346"/>
                        </a:cubicBezTo>
                        <a:cubicBezTo>
                          <a:pt x="62" y="380"/>
                          <a:pt x="73" y="417"/>
                          <a:pt x="98" y="444"/>
                        </a:cubicBezTo>
                        <a:cubicBezTo>
                          <a:pt x="103" y="450"/>
                          <a:pt x="111" y="453"/>
                          <a:pt x="118" y="453"/>
                        </a:cubicBezTo>
                        <a:cubicBezTo>
                          <a:pt x="134" y="453"/>
                          <a:pt x="151" y="440"/>
                          <a:pt x="149" y="422"/>
                        </a:cubicBezTo>
                        <a:cubicBezTo>
                          <a:pt x="145" y="390"/>
                          <a:pt x="133" y="358"/>
                          <a:pt x="122" y="327"/>
                        </a:cubicBezTo>
                        <a:cubicBezTo>
                          <a:pt x="111" y="293"/>
                          <a:pt x="103" y="261"/>
                          <a:pt x="97" y="227"/>
                        </a:cubicBezTo>
                        <a:cubicBezTo>
                          <a:pt x="89" y="196"/>
                          <a:pt x="84" y="164"/>
                          <a:pt x="82" y="132"/>
                        </a:cubicBezTo>
                        <a:cubicBezTo>
                          <a:pt x="79" y="97"/>
                          <a:pt x="81" y="61"/>
                          <a:pt x="76" y="26"/>
                        </a:cubicBezTo>
                        <a:cubicBezTo>
                          <a:pt x="73" y="9"/>
                          <a:pt x="58" y="1"/>
                          <a:pt x="42" y="1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68" name="Google Shape;1668;p52"/>
                  <p:cNvSpPr/>
                  <p:nvPr/>
                </p:nvSpPr>
                <p:spPr>
                  <a:xfrm>
                    <a:off x="1025725" y="1720125"/>
                    <a:ext cx="4700" cy="19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8" h="797" extrusionOk="0">
                        <a:moveTo>
                          <a:pt x="139" y="0"/>
                        </a:moveTo>
                        <a:cubicBezTo>
                          <a:pt x="124" y="0"/>
                          <a:pt x="109" y="9"/>
                          <a:pt x="105" y="30"/>
                        </a:cubicBezTo>
                        <a:cubicBezTo>
                          <a:pt x="79" y="156"/>
                          <a:pt x="59" y="283"/>
                          <a:pt x="43" y="411"/>
                        </a:cubicBezTo>
                        <a:cubicBezTo>
                          <a:pt x="36" y="475"/>
                          <a:pt x="28" y="540"/>
                          <a:pt x="23" y="604"/>
                        </a:cubicBezTo>
                        <a:cubicBezTo>
                          <a:pt x="18" y="660"/>
                          <a:pt x="1" y="735"/>
                          <a:pt x="35" y="784"/>
                        </a:cubicBezTo>
                        <a:cubicBezTo>
                          <a:pt x="39" y="791"/>
                          <a:pt x="49" y="796"/>
                          <a:pt x="58" y="796"/>
                        </a:cubicBezTo>
                        <a:cubicBezTo>
                          <a:pt x="64" y="796"/>
                          <a:pt x="69" y="794"/>
                          <a:pt x="73" y="789"/>
                        </a:cubicBezTo>
                        <a:cubicBezTo>
                          <a:pt x="112" y="742"/>
                          <a:pt x="104" y="675"/>
                          <a:pt x="108" y="619"/>
                        </a:cubicBezTo>
                        <a:cubicBezTo>
                          <a:pt x="113" y="557"/>
                          <a:pt x="118" y="494"/>
                          <a:pt x="125" y="432"/>
                        </a:cubicBezTo>
                        <a:cubicBezTo>
                          <a:pt x="139" y="304"/>
                          <a:pt x="159" y="176"/>
                          <a:pt x="181" y="50"/>
                        </a:cubicBezTo>
                        <a:cubicBezTo>
                          <a:pt x="188" y="20"/>
                          <a:pt x="163" y="0"/>
                          <a:pt x="139" y="0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69" name="Google Shape;1669;p52"/>
                  <p:cNvSpPr/>
                  <p:nvPr/>
                </p:nvSpPr>
                <p:spPr>
                  <a:xfrm>
                    <a:off x="1080975" y="1772050"/>
                    <a:ext cx="2375" cy="13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" h="522" extrusionOk="0">
                        <a:moveTo>
                          <a:pt x="41" y="0"/>
                        </a:moveTo>
                        <a:cubicBezTo>
                          <a:pt x="26" y="0"/>
                          <a:pt x="12" y="9"/>
                          <a:pt x="8" y="26"/>
                        </a:cubicBezTo>
                        <a:cubicBezTo>
                          <a:pt x="0" y="49"/>
                          <a:pt x="3" y="75"/>
                          <a:pt x="5" y="99"/>
                        </a:cubicBezTo>
                        <a:cubicBezTo>
                          <a:pt x="5" y="120"/>
                          <a:pt x="5" y="142"/>
                          <a:pt x="6" y="162"/>
                        </a:cubicBezTo>
                        <a:cubicBezTo>
                          <a:pt x="6" y="206"/>
                          <a:pt x="8" y="248"/>
                          <a:pt x="8" y="290"/>
                        </a:cubicBezTo>
                        <a:cubicBezTo>
                          <a:pt x="8" y="335"/>
                          <a:pt x="9" y="381"/>
                          <a:pt x="9" y="427"/>
                        </a:cubicBezTo>
                        <a:cubicBezTo>
                          <a:pt x="9" y="456"/>
                          <a:pt x="8" y="521"/>
                          <a:pt x="50" y="521"/>
                        </a:cubicBezTo>
                        <a:cubicBezTo>
                          <a:pt x="50" y="521"/>
                          <a:pt x="51" y="521"/>
                          <a:pt x="51" y="521"/>
                        </a:cubicBezTo>
                        <a:cubicBezTo>
                          <a:pt x="94" y="521"/>
                          <a:pt x="90" y="456"/>
                          <a:pt x="90" y="427"/>
                        </a:cubicBezTo>
                        <a:cubicBezTo>
                          <a:pt x="89" y="382"/>
                          <a:pt x="87" y="337"/>
                          <a:pt x="86" y="290"/>
                        </a:cubicBezTo>
                        <a:lnTo>
                          <a:pt x="82" y="162"/>
                        </a:lnTo>
                        <a:lnTo>
                          <a:pt x="81" y="99"/>
                        </a:lnTo>
                        <a:cubicBezTo>
                          <a:pt x="80" y="77"/>
                          <a:pt x="82" y="49"/>
                          <a:pt x="76" y="26"/>
                        </a:cubicBezTo>
                        <a:cubicBezTo>
                          <a:pt x="70" y="9"/>
                          <a:pt x="56" y="0"/>
                          <a:pt x="41" y="0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70" name="Google Shape;1670;p52"/>
                  <p:cNvSpPr/>
                  <p:nvPr/>
                </p:nvSpPr>
                <p:spPr>
                  <a:xfrm>
                    <a:off x="1088500" y="1766775"/>
                    <a:ext cx="2950" cy="13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8" h="545" extrusionOk="0">
                        <a:moveTo>
                          <a:pt x="79" y="1"/>
                        </a:moveTo>
                        <a:cubicBezTo>
                          <a:pt x="59" y="1"/>
                          <a:pt x="39" y="13"/>
                          <a:pt x="37" y="38"/>
                        </a:cubicBezTo>
                        <a:cubicBezTo>
                          <a:pt x="30" y="120"/>
                          <a:pt x="22" y="203"/>
                          <a:pt x="16" y="286"/>
                        </a:cubicBezTo>
                        <a:cubicBezTo>
                          <a:pt x="12" y="326"/>
                          <a:pt x="8" y="367"/>
                          <a:pt x="7" y="407"/>
                        </a:cubicBezTo>
                        <a:cubicBezTo>
                          <a:pt x="6" y="428"/>
                          <a:pt x="5" y="447"/>
                          <a:pt x="5" y="467"/>
                        </a:cubicBezTo>
                        <a:cubicBezTo>
                          <a:pt x="5" y="490"/>
                          <a:pt x="1" y="511"/>
                          <a:pt x="13" y="530"/>
                        </a:cubicBezTo>
                        <a:cubicBezTo>
                          <a:pt x="20" y="539"/>
                          <a:pt x="31" y="544"/>
                          <a:pt x="41" y="544"/>
                        </a:cubicBezTo>
                        <a:cubicBezTo>
                          <a:pt x="48" y="544"/>
                          <a:pt x="55" y="542"/>
                          <a:pt x="61" y="536"/>
                        </a:cubicBezTo>
                        <a:cubicBezTo>
                          <a:pt x="78" y="519"/>
                          <a:pt x="78" y="500"/>
                          <a:pt x="80" y="478"/>
                        </a:cubicBezTo>
                        <a:lnTo>
                          <a:pt x="88" y="412"/>
                        </a:lnTo>
                        <a:cubicBezTo>
                          <a:pt x="92" y="372"/>
                          <a:pt x="94" y="331"/>
                          <a:pt x="99" y="291"/>
                        </a:cubicBezTo>
                        <a:cubicBezTo>
                          <a:pt x="105" y="207"/>
                          <a:pt x="111" y="122"/>
                          <a:pt x="116" y="38"/>
                        </a:cubicBezTo>
                        <a:cubicBezTo>
                          <a:pt x="118" y="13"/>
                          <a:pt x="99" y="1"/>
                          <a:pt x="79" y="1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71" name="Google Shape;1671;p52"/>
                  <p:cNvSpPr/>
                  <p:nvPr/>
                </p:nvSpPr>
                <p:spPr>
                  <a:xfrm>
                    <a:off x="1094200" y="1773775"/>
                    <a:ext cx="4325" cy="114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3" h="458" extrusionOk="0">
                        <a:moveTo>
                          <a:pt x="122" y="1"/>
                        </a:moveTo>
                        <a:cubicBezTo>
                          <a:pt x="106" y="1"/>
                          <a:pt x="91" y="10"/>
                          <a:pt x="86" y="30"/>
                        </a:cubicBezTo>
                        <a:cubicBezTo>
                          <a:pt x="71" y="98"/>
                          <a:pt x="56" y="167"/>
                          <a:pt x="41" y="237"/>
                        </a:cubicBezTo>
                        <a:cubicBezTo>
                          <a:pt x="33" y="271"/>
                          <a:pt x="26" y="304"/>
                          <a:pt x="20" y="339"/>
                        </a:cubicBezTo>
                        <a:cubicBezTo>
                          <a:pt x="14" y="370"/>
                          <a:pt x="1" y="416"/>
                          <a:pt x="17" y="444"/>
                        </a:cubicBezTo>
                        <a:cubicBezTo>
                          <a:pt x="22" y="452"/>
                          <a:pt x="31" y="457"/>
                          <a:pt x="40" y="457"/>
                        </a:cubicBezTo>
                        <a:cubicBezTo>
                          <a:pt x="44" y="457"/>
                          <a:pt x="49" y="456"/>
                          <a:pt x="52" y="453"/>
                        </a:cubicBezTo>
                        <a:cubicBezTo>
                          <a:pt x="79" y="434"/>
                          <a:pt x="87" y="390"/>
                          <a:pt x="94" y="359"/>
                        </a:cubicBezTo>
                        <a:lnTo>
                          <a:pt x="118" y="258"/>
                        </a:lnTo>
                        <a:lnTo>
                          <a:pt x="165" y="54"/>
                        </a:lnTo>
                        <a:cubicBezTo>
                          <a:pt x="172" y="22"/>
                          <a:pt x="146" y="1"/>
                          <a:pt x="122" y="1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72" name="Google Shape;1672;p52"/>
                  <p:cNvSpPr/>
                  <p:nvPr/>
                </p:nvSpPr>
                <p:spPr>
                  <a:xfrm>
                    <a:off x="899525" y="1695125"/>
                    <a:ext cx="6325" cy="21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3" h="846" extrusionOk="0">
                        <a:moveTo>
                          <a:pt x="44" y="0"/>
                        </a:moveTo>
                        <a:cubicBezTo>
                          <a:pt x="23" y="0"/>
                          <a:pt x="0" y="18"/>
                          <a:pt x="8" y="46"/>
                        </a:cubicBezTo>
                        <a:cubicBezTo>
                          <a:pt x="41" y="181"/>
                          <a:pt x="72" y="318"/>
                          <a:pt x="99" y="454"/>
                        </a:cubicBezTo>
                        <a:cubicBezTo>
                          <a:pt x="112" y="523"/>
                          <a:pt x="124" y="592"/>
                          <a:pt x="138" y="660"/>
                        </a:cubicBezTo>
                        <a:cubicBezTo>
                          <a:pt x="143" y="693"/>
                          <a:pt x="149" y="725"/>
                          <a:pt x="154" y="757"/>
                        </a:cubicBezTo>
                        <a:cubicBezTo>
                          <a:pt x="159" y="792"/>
                          <a:pt x="163" y="818"/>
                          <a:pt x="191" y="841"/>
                        </a:cubicBezTo>
                        <a:cubicBezTo>
                          <a:pt x="196" y="844"/>
                          <a:pt x="201" y="846"/>
                          <a:pt x="205" y="846"/>
                        </a:cubicBezTo>
                        <a:cubicBezTo>
                          <a:pt x="216" y="846"/>
                          <a:pt x="227" y="839"/>
                          <a:pt x="232" y="831"/>
                        </a:cubicBezTo>
                        <a:cubicBezTo>
                          <a:pt x="252" y="802"/>
                          <a:pt x="242" y="768"/>
                          <a:pt x="236" y="736"/>
                        </a:cubicBezTo>
                        <a:cubicBezTo>
                          <a:pt x="231" y="704"/>
                          <a:pt x="226" y="671"/>
                          <a:pt x="219" y="639"/>
                        </a:cubicBezTo>
                        <a:cubicBezTo>
                          <a:pt x="206" y="571"/>
                          <a:pt x="194" y="503"/>
                          <a:pt x="178" y="433"/>
                        </a:cubicBezTo>
                        <a:cubicBezTo>
                          <a:pt x="148" y="297"/>
                          <a:pt x="114" y="162"/>
                          <a:pt x="78" y="26"/>
                        </a:cubicBezTo>
                        <a:cubicBezTo>
                          <a:pt x="73" y="8"/>
                          <a:pt x="59" y="0"/>
                          <a:pt x="44" y="0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73" name="Google Shape;1673;p52"/>
                  <p:cNvSpPr/>
                  <p:nvPr/>
                </p:nvSpPr>
                <p:spPr>
                  <a:xfrm>
                    <a:off x="907775" y="1705575"/>
                    <a:ext cx="2925" cy="10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7" h="437" extrusionOk="0">
                        <a:moveTo>
                          <a:pt x="39" y="0"/>
                        </a:moveTo>
                        <a:cubicBezTo>
                          <a:pt x="20" y="0"/>
                          <a:pt x="1" y="13"/>
                          <a:pt x="1" y="38"/>
                        </a:cubicBezTo>
                        <a:cubicBezTo>
                          <a:pt x="1" y="107"/>
                          <a:pt x="5" y="178"/>
                          <a:pt x="13" y="247"/>
                        </a:cubicBezTo>
                        <a:cubicBezTo>
                          <a:pt x="16" y="284"/>
                          <a:pt x="20" y="322"/>
                          <a:pt x="27" y="358"/>
                        </a:cubicBezTo>
                        <a:cubicBezTo>
                          <a:pt x="31" y="384"/>
                          <a:pt x="39" y="436"/>
                          <a:pt x="73" y="436"/>
                        </a:cubicBezTo>
                        <a:cubicBezTo>
                          <a:pt x="73" y="436"/>
                          <a:pt x="74" y="436"/>
                          <a:pt x="74" y="436"/>
                        </a:cubicBezTo>
                        <a:cubicBezTo>
                          <a:pt x="116" y="436"/>
                          <a:pt x="107" y="382"/>
                          <a:pt x="104" y="355"/>
                        </a:cubicBezTo>
                        <a:cubicBezTo>
                          <a:pt x="100" y="319"/>
                          <a:pt x="94" y="283"/>
                          <a:pt x="90" y="247"/>
                        </a:cubicBezTo>
                        <a:cubicBezTo>
                          <a:pt x="82" y="177"/>
                          <a:pt x="78" y="107"/>
                          <a:pt x="78" y="38"/>
                        </a:cubicBezTo>
                        <a:cubicBezTo>
                          <a:pt x="78" y="13"/>
                          <a:pt x="59" y="0"/>
                          <a:pt x="39" y="0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74" name="Google Shape;1674;p52"/>
                  <p:cNvSpPr/>
                  <p:nvPr/>
                </p:nvSpPr>
                <p:spPr>
                  <a:xfrm>
                    <a:off x="913950" y="1711050"/>
                    <a:ext cx="2575" cy="13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" h="559" extrusionOk="0">
                        <a:moveTo>
                          <a:pt x="58" y="1"/>
                        </a:moveTo>
                        <a:cubicBezTo>
                          <a:pt x="34" y="1"/>
                          <a:pt x="20" y="20"/>
                          <a:pt x="17" y="42"/>
                        </a:cubicBezTo>
                        <a:cubicBezTo>
                          <a:pt x="10" y="129"/>
                          <a:pt x="4" y="216"/>
                          <a:pt x="1" y="302"/>
                        </a:cubicBezTo>
                        <a:cubicBezTo>
                          <a:pt x="0" y="343"/>
                          <a:pt x="0" y="386"/>
                          <a:pt x="1" y="427"/>
                        </a:cubicBezTo>
                        <a:cubicBezTo>
                          <a:pt x="3" y="466"/>
                          <a:pt x="0" y="522"/>
                          <a:pt x="27" y="552"/>
                        </a:cubicBezTo>
                        <a:cubicBezTo>
                          <a:pt x="31" y="556"/>
                          <a:pt x="38" y="559"/>
                          <a:pt x="45" y="559"/>
                        </a:cubicBezTo>
                        <a:cubicBezTo>
                          <a:pt x="51" y="559"/>
                          <a:pt x="57" y="556"/>
                          <a:pt x="61" y="552"/>
                        </a:cubicBezTo>
                        <a:cubicBezTo>
                          <a:pt x="87" y="519"/>
                          <a:pt x="82" y="467"/>
                          <a:pt x="82" y="427"/>
                        </a:cubicBezTo>
                        <a:cubicBezTo>
                          <a:pt x="82" y="386"/>
                          <a:pt x="82" y="343"/>
                          <a:pt x="83" y="302"/>
                        </a:cubicBezTo>
                        <a:cubicBezTo>
                          <a:pt x="86" y="216"/>
                          <a:pt x="91" y="130"/>
                          <a:pt x="99" y="42"/>
                        </a:cubicBezTo>
                        <a:cubicBezTo>
                          <a:pt x="102" y="20"/>
                          <a:pt x="79" y="1"/>
                          <a:pt x="58" y="1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75" name="Google Shape;1675;p52"/>
                  <p:cNvSpPr/>
                  <p:nvPr/>
                </p:nvSpPr>
                <p:spPr>
                  <a:xfrm>
                    <a:off x="752575" y="1701200"/>
                    <a:ext cx="2700" cy="17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8" h="710" extrusionOk="0">
                        <a:moveTo>
                          <a:pt x="70" y="1"/>
                        </a:moveTo>
                        <a:cubicBezTo>
                          <a:pt x="56" y="1"/>
                          <a:pt x="41" y="9"/>
                          <a:pt x="38" y="23"/>
                        </a:cubicBezTo>
                        <a:cubicBezTo>
                          <a:pt x="25" y="76"/>
                          <a:pt x="26" y="134"/>
                          <a:pt x="24" y="188"/>
                        </a:cubicBezTo>
                        <a:cubicBezTo>
                          <a:pt x="22" y="242"/>
                          <a:pt x="19" y="298"/>
                          <a:pt x="18" y="352"/>
                        </a:cubicBezTo>
                        <a:cubicBezTo>
                          <a:pt x="17" y="409"/>
                          <a:pt x="13" y="466"/>
                          <a:pt x="12" y="523"/>
                        </a:cubicBezTo>
                        <a:cubicBezTo>
                          <a:pt x="11" y="574"/>
                          <a:pt x="0" y="634"/>
                          <a:pt x="14" y="684"/>
                        </a:cubicBezTo>
                        <a:cubicBezTo>
                          <a:pt x="20" y="701"/>
                          <a:pt x="34" y="709"/>
                          <a:pt x="48" y="709"/>
                        </a:cubicBezTo>
                        <a:cubicBezTo>
                          <a:pt x="63" y="709"/>
                          <a:pt x="78" y="700"/>
                          <a:pt x="85" y="684"/>
                        </a:cubicBezTo>
                        <a:cubicBezTo>
                          <a:pt x="95" y="657"/>
                          <a:pt x="94" y="627"/>
                          <a:pt x="95" y="598"/>
                        </a:cubicBezTo>
                        <a:cubicBezTo>
                          <a:pt x="96" y="571"/>
                          <a:pt x="97" y="544"/>
                          <a:pt x="97" y="517"/>
                        </a:cubicBezTo>
                        <a:cubicBezTo>
                          <a:pt x="99" y="463"/>
                          <a:pt x="100" y="407"/>
                          <a:pt x="101" y="353"/>
                        </a:cubicBezTo>
                        <a:cubicBezTo>
                          <a:pt x="102" y="297"/>
                          <a:pt x="103" y="240"/>
                          <a:pt x="103" y="183"/>
                        </a:cubicBezTo>
                        <a:cubicBezTo>
                          <a:pt x="105" y="131"/>
                          <a:pt x="107" y="76"/>
                          <a:pt x="98" y="23"/>
                        </a:cubicBezTo>
                        <a:cubicBezTo>
                          <a:pt x="96" y="8"/>
                          <a:pt x="83" y="1"/>
                          <a:pt x="70" y="1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76" name="Google Shape;1676;p52"/>
                  <p:cNvSpPr/>
                  <p:nvPr/>
                </p:nvSpPr>
                <p:spPr>
                  <a:xfrm>
                    <a:off x="747500" y="1710475"/>
                    <a:ext cx="2075" cy="9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3" h="386" extrusionOk="0">
                        <a:moveTo>
                          <a:pt x="34" y="1"/>
                        </a:moveTo>
                        <a:cubicBezTo>
                          <a:pt x="17" y="1"/>
                          <a:pt x="0" y="12"/>
                          <a:pt x="1" y="34"/>
                        </a:cubicBezTo>
                        <a:cubicBezTo>
                          <a:pt x="3" y="88"/>
                          <a:pt x="5" y="143"/>
                          <a:pt x="6" y="198"/>
                        </a:cubicBezTo>
                        <a:cubicBezTo>
                          <a:pt x="8" y="253"/>
                          <a:pt x="9" y="308"/>
                          <a:pt x="18" y="364"/>
                        </a:cubicBezTo>
                        <a:cubicBezTo>
                          <a:pt x="20" y="379"/>
                          <a:pt x="35" y="386"/>
                          <a:pt x="49" y="386"/>
                        </a:cubicBezTo>
                        <a:cubicBezTo>
                          <a:pt x="50" y="386"/>
                          <a:pt x="50" y="386"/>
                          <a:pt x="51" y="386"/>
                        </a:cubicBezTo>
                        <a:cubicBezTo>
                          <a:pt x="68" y="385"/>
                          <a:pt x="77" y="371"/>
                          <a:pt x="78" y="356"/>
                        </a:cubicBezTo>
                        <a:cubicBezTo>
                          <a:pt x="82" y="302"/>
                          <a:pt x="78" y="250"/>
                          <a:pt x="76" y="195"/>
                        </a:cubicBezTo>
                        <a:cubicBezTo>
                          <a:pt x="73" y="141"/>
                          <a:pt x="71" y="88"/>
                          <a:pt x="68" y="34"/>
                        </a:cubicBezTo>
                        <a:cubicBezTo>
                          <a:pt x="67" y="12"/>
                          <a:pt x="50" y="1"/>
                          <a:pt x="34" y="1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77" name="Google Shape;1677;p52"/>
                  <p:cNvSpPr/>
                  <p:nvPr/>
                </p:nvSpPr>
                <p:spPr>
                  <a:xfrm>
                    <a:off x="737525" y="1705900"/>
                    <a:ext cx="3200" cy="19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" h="780" extrusionOk="0">
                        <a:moveTo>
                          <a:pt x="49" y="0"/>
                        </a:moveTo>
                        <a:cubicBezTo>
                          <a:pt x="26" y="0"/>
                          <a:pt x="1" y="20"/>
                          <a:pt x="6" y="49"/>
                        </a:cubicBezTo>
                        <a:cubicBezTo>
                          <a:pt x="23" y="168"/>
                          <a:pt x="35" y="288"/>
                          <a:pt x="41" y="409"/>
                        </a:cubicBezTo>
                        <a:cubicBezTo>
                          <a:pt x="43" y="470"/>
                          <a:pt x="44" y="529"/>
                          <a:pt x="43" y="588"/>
                        </a:cubicBezTo>
                        <a:cubicBezTo>
                          <a:pt x="42" y="645"/>
                          <a:pt x="33" y="707"/>
                          <a:pt x="53" y="761"/>
                        </a:cubicBezTo>
                        <a:cubicBezTo>
                          <a:pt x="58" y="772"/>
                          <a:pt x="69" y="780"/>
                          <a:pt x="80" y="780"/>
                        </a:cubicBezTo>
                        <a:cubicBezTo>
                          <a:pt x="88" y="780"/>
                          <a:pt x="95" y="776"/>
                          <a:pt x="100" y="768"/>
                        </a:cubicBezTo>
                        <a:cubicBezTo>
                          <a:pt x="128" y="714"/>
                          <a:pt x="124" y="649"/>
                          <a:pt x="124" y="589"/>
                        </a:cubicBezTo>
                        <a:cubicBezTo>
                          <a:pt x="125" y="526"/>
                          <a:pt x="122" y="465"/>
                          <a:pt x="120" y="403"/>
                        </a:cubicBezTo>
                        <a:cubicBezTo>
                          <a:pt x="114" y="278"/>
                          <a:pt x="100" y="152"/>
                          <a:pt x="80" y="28"/>
                        </a:cubicBezTo>
                        <a:cubicBezTo>
                          <a:pt x="77" y="9"/>
                          <a:pt x="64" y="0"/>
                          <a:pt x="49" y="0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78" name="Google Shape;1678;p52"/>
                  <p:cNvSpPr/>
                  <p:nvPr/>
                </p:nvSpPr>
                <p:spPr>
                  <a:xfrm>
                    <a:off x="648950" y="1759150"/>
                    <a:ext cx="4900" cy="11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6" h="463" extrusionOk="0">
                        <a:moveTo>
                          <a:pt x="158" y="1"/>
                        </a:moveTo>
                        <a:cubicBezTo>
                          <a:pt x="152" y="1"/>
                          <a:pt x="146" y="3"/>
                          <a:pt x="141" y="10"/>
                        </a:cubicBezTo>
                        <a:cubicBezTo>
                          <a:pt x="126" y="26"/>
                          <a:pt x="124" y="44"/>
                          <a:pt x="119" y="64"/>
                        </a:cubicBezTo>
                        <a:cubicBezTo>
                          <a:pt x="115" y="84"/>
                          <a:pt x="110" y="104"/>
                          <a:pt x="105" y="123"/>
                        </a:cubicBezTo>
                        <a:cubicBezTo>
                          <a:pt x="94" y="159"/>
                          <a:pt x="84" y="193"/>
                          <a:pt x="73" y="229"/>
                        </a:cubicBezTo>
                        <a:cubicBezTo>
                          <a:pt x="61" y="266"/>
                          <a:pt x="48" y="301"/>
                          <a:pt x="35" y="336"/>
                        </a:cubicBezTo>
                        <a:cubicBezTo>
                          <a:pt x="28" y="353"/>
                          <a:pt x="22" y="372"/>
                          <a:pt x="16" y="391"/>
                        </a:cubicBezTo>
                        <a:cubicBezTo>
                          <a:pt x="10" y="412"/>
                          <a:pt x="0" y="430"/>
                          <a:pt x="15" y="449"/>
                        </a:cubicBezTo>
                        <a:cubicBezTo>
                          <a:pt x="20" y="458"/>
                          <a:pt x="28" y="463"/>
                          <a:pt x="38" y="463"/>
                        </a:cubicBezTo>
                        <a:cubicBezTo>
                          <a:pt x="40" y="463"/>
                          <a:pt x="43" y="462"/>
                          <a:pt x="46" y="462"/>
                        </a:cubicBezTo>
                        <a:cubicBezTo>
                          <a:pt x="67" y="457"/>
                          <a:pt x="77" y="439"/>
                          <a:pt x="85" y="420"/>
                        </a:cubicBezTo>
                        <a:cubicBezTo>
                          <a:pt x="95" y="403"/>
                          <a:pt x="104" y="383"/>
                          <a:pt x="111" y="364"/>
                        </a:cubicBezTo>
                        <a:cubicBezTo>
                          <a:pt x="125" y="327"/>
                          <a:pt x="137" y="291"/>
                          <a:pt x="149" y="254"/>
                        </a:cubicBezTo>
                        <a:cubicBezTo>
                          <a:pt x="160" y="217"/>
                          <a:pt x="170" y="179"/>
                          <a:pt x="177" y="142"/>
                        </a:cubicBezTo>
                        <a:cubicBezTo>
                          <a:pt x="181" y="123"/>
                          <a:pt x="185" y="102"/>
                          <a:pt x="187" y="83"/>
                        </a:cubicBezTo>
                        <a:cubicBezTo>
                          <a:pt x="190" y="63"/>
                          <a:pt x="195" y="42"/>
                          <a:pt x="188" y="22"/>
                        </a:cubicBezTo>
                        <a:cubicBezTo>
                          <a:pt x="184" y="11"/>
                          <a:pt x="171" y="1"/>
                          <a:pt x="158" y="1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79" name="Google Shape;1679;p52"/>
                  <p:cNvSpPr/>
                  <p:nvPr/>
                </p:nvSpPr>
                <p:spPr>
                  <a:xfrm>
                    <a:off x="644000" y="1760150"/>
                    <a:ext cx="3750" cy="11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" h="453" extrusionOk="0">
                        <a:moveTo>
                          <a:pt x="109" y="1"/>
                        </a:moveTo>
                        <a:cubicBezTo>
                          <a:pt x="94" y="1"/>
                          <a:pt x="78" y="9"/>
                          <a:pt x="76" y="27"/>
                        </a:cubicBezTo>
                        <a:cubicBezTo>
                          <a:pt x="70" y="61"/>
                          <a:pt x="72" y="97"/>
                          <a:pt x="69" y="132"/>
                        </a:cubicBezTo>
                        <a:cubicBezTo>
                          <a:pt x="66" y="164"/>
                          <a:pt x="61" y="197"/>
                          <a:pt x="55" y="228"/>
                        </a:cubicBezTo>
                        <a:cubicBezTo>
                          <a:pt x="49" y="261"/>
                          <a:pt x="40" y="293"/>
                          <a:pt x="29" y="327"/>
                        </a:cubicBezTo>
                        <a:cubicBezTo>
                          <a:pt x="20" y="358"/>
                          <a:pt x="7" y="390"/>
                          <a:pt x="2" y="422"/>
                        </a:cubicBezTo>
                        <a:cubicBezTo>
                          <a:pt x="0" y="441"/>
                          <a:pt x="16" y="453"/>
                          <a:pt x="33" y="453"/>
                        </a:cubicBezTo>
                        <a:cubicBezTo>
                          <a:pt x="40" y="453"/>
                          <a:pt x="48" y="450"/>
                          <a:pt x="54" y="444"/>
                        </a:cubicBezTo>
                        <a:cubicBezTo>
                          <a:pt x="79" y="416"/>
                          <a:pt x="90" y="379"/>
                          <a:pt x="101" y="346"/>
                        </a:cubicBezTo>
                        <a:cubicBezTo>
                          <a:pt x="113" y="312"/>
                          <a:pt x="121" y="277"/>
                          <a:pt x="127" y="243"/>
                        </a:cubicBezTo>
                        <a:cubicBezTo>
                          <a:pt x="135" y="207"/>
                          <a:pt x="140" y="171"/>
                          <a:pt x="143" y="135"/>
                        </a:cubicBezTo>
                        <a:cubicBezTo>
                          <a:pt x="147" y="100"/>
                          <a:pt x="150" y="61"/>
                          <a:pt x="144" y="27"/>
                        </a:cubicBezTo>
                        <a:cubicBezTo>
                          <a:pt x="141" y="9"/>
                          <a:pt x="125" y="1"/>
                          <a:pt x="109" y="1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80" name="Google Shape;1680;p52"/>
                  <p:cNvSpPr/>
                  <p:nvPr/>
                </p:nvSpPr>
                <p:spPr>
                  <a:xfrm>
                    <a:off x="636400" y="1754050"/>
                    <a:ext cx="4700" cy="19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8" h="797" extrusionOk="0">
                        <a:moveTo>
                          <a:pt x="49" y="1"/>
                        </a:moveTo>
                        <a:cubicBezTo>
                          <a:pt x="26" y="1"/>
                          <a:pt x="0" y="21"/>
                          <a:pt x="7" y="51"/>
                        </a:cubicBezTo>
                        <a:cubicBezTo>
                          <a:pt x="30" y="177"/>
                          <a:pt x="50" y="305"/>
                          <a:pt x="64" y="432"/>
                        </a:cubicBezTo>
                        <a:cubicBezTo>
                          <a:pt x="70" y="494"/>
                          <a:pt x="75" y="557"/>
                          <a:pt x="81" y="619"/>
                        </a:cubicBezTo>
                        <a:cubicBezTo>
                          <a:pt x="85" y="676"/>
                          <a:pt x="76" y="743"/>
                          <a:pt x="116" y="789"/>
                        </a:cubicBezTo>
                        <a:cubicBezTo>
                          <a:pt x="120" y="795"/>
                          <a:pt x="125" y="797"/>
                          <a:pt x="131" y="797"/>
                        </a:cubicBezTo>
                        <a:cubicBezTo>
                          <a:pt x="140" y="797"/>
                          <a:pt x="149" y="791"/>
                          <a:pt x="154" y="784"/>
                        </a:cubicBezTo>
                        <a:cubicBezTo>
                          <a:pt x="188" y="736"/>
                          <a:pt x="169" y="660"/>
                          <a:pt x="166" y="606"/>
                        </a:cubicBezTo>
                        <a:cubicBezTo>
                          <a:pt x="161" y="541"/>
                          <a:pt x="153" y="477"/>
                          <a:pt x="145" y="412"/>
                        </a:cubicBezTo>
                        <a:cubicBezTo>
                          <a:pt x="130" y="284"/>
                          <a:pt x="109" y="157"/>
                          <a:pt x="84" y="30"/>
                        </a:cubicBezTo>
                        <a:cubicBezTo>
                          <a:pt x="79" y="9"/>
                          <a:pt x="65" y="1"/>
                          <a:pt x="49" y="1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81" name="Google Shape;1681;p52"/>
                  <p:cNvSpPr/>
                  <p:nvPr/>
                </p:nvSpPr>
                <p:spPr>
                  <a:xfrm>
                    <a:off x="513300" y="1770725"/>
                    <a:ext cx="2375" cy="13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" h="522" extrusionOk="0">
                        <a:moveTo>
                          <a:pt x="55" y="1"/>
                        </a:moveTo>
                        <a:cubicBezTo>
                          <a:pt x="40" y="1"/>
                          <a:pt x="25" y="9"/>
                          <a:pt x="20" y="26"/>
                        </a:cubicBezTo>
                        <a:cubicBezTo>
                          <a:pt x="13" y="49"/>
                          <a:pt x="16" y="76"/>
                          <a:pt x="14" y="100"/>
                        </a:cubicBezTo>
                        <a:lnTo>
                          <a:pt x="13" y="163"/>
                        </a:lnTo>
                        <a:lnTo>
                          <a:pt x="10" y="290"/>
                        </a:lnTo>
                        <a:cubicBezTo>
                          <a:pt x="8" y="337"/>
                          <a:pt x="7" y="382"/>
                          <a:pt x="6" y="427"/>
                        </a:cubicBezTo>
                        <a:cubicBezTo>
                          <a:pt x="5" y="457"/>
                          <a:pt x="1" y="522"/>
                          <a:pt x="44" y="522"/>
                        </a:cubicBezTo>
                        <a:cubicBezTo>
                          <a:pt x="44" y="522"/>
                          <a:pt x="45" y="522"/>
                          <a:pt x="45" y="522"/>
                        </a:cubicBezTo>
                        <a:cubicBezTo>
                          <a:pt x="88" y="522"/>
                          <a:pt x="87" y="456"/>
                          <a:pt x="87" y="427"/>
                        </a:cubicBezTo>
                        <a:cubicBezTo>
                          <a:pt x="87" y="380"/>
                          <a:pt x="88" y="335"/>
                          <a:pt x="88" y="290"/>
                        </a:cubicBezTo>
                        <a:cubicBezTo>
                          <a:pt x="88" y="248"/>
                          <a:pt x="89" y="205"/>
                          <a:pt x="89" y="163"/>
                        </a:cubicBezTo>
                        <a:cubicBezTo>
                          <a:pt x="90" y="142"/>
                          <a:pt x="90" y="120"/>
                          <a:pt x="90" y="100"/>
                        </a:cubicBezTo>
                        <a:cubicBezTo>
                          <a:pt x="91" y="75"/>
                          <a:pt x="94" y="49"/>
                          <a:pt x="88" y="26"/>
                        </a:cubicBezTo>
                        <a:cubicBezTo>
                          <a:pt x="84" y="9"/>
                          <a:pt x="69" y="1"/>
                          <a:pt x="55" y="1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82" name="Google Shape;1682;p52"/>
                  <p:cNvSpPr/>
                  <p:nvPr/>
                </p:nvSpPr>
                <p:spPr>
                  <a:xfrm>
                    <a:off x="505200" y="1765450"/>
                    <a:ext cx="2975" cy="13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" h="545" extrusionOk="0">
                        <a:moveTo>
                          <a:pt x="39" y="0"/>
                        </a:moveTo>
                        <a:cubicBezTo>
                          <a:pt x="20" y="0"/>
                          <a:pt x="1" y="13"/>
                          <a:pt x="2" y="38"/>
                        </a:cubicBezTo>
                        <a:cubicBezTo>
                          <a:pt x="7" y="122"/>
                          <a:pt x="14" y="208"/>
                          <a:pt x="20" y="291"/>
                        </a:cubicBezTo>
                        <a:cubicBezTo>
                          <a:pt x="23" y="331"/>
                          <a:pt x="27" y="373"/>
                          <a:pt x="31" y="412"/>
                        </a:cubicBezTo>
                        <a:lnTo>
                          <a:pt x="38" y="478"/>
                        </a:lnTo>
                        <a:cubicBezTo>
                          <a:pt x="41" y="499"/>
                          <a:pt x="41" y="519"/>
                          <a:pt x="57" y="536"/>
                        </a:cubicBezTo>
                        <a:cubicBezTo>
                          <a:pt x="64" y="541"/>
                          <a:pt x="71" y="544"/>
                          <a:pt x="78" y="544"/>
                        </a:cubicBezTo>
                        <a:cubicBezTo>
                          <a:pt x="88" y="544"/>
                          <a:pt x="98" y="539"/>
                          <a:pt x="105" y="529"/>
                        </a:cubicBezTo>
                        <a:cubicBezTo>
                          <a:pt x="118" y="512"/>
                          <a:pt x="114" y="489"/>
                          <a:pt x="114" y="467"/>
                        </a:cubicBezTo>
                        <a:cubicBezTo>
                          <a:pt x="114" y="447"/>
                          <a:pt x="113" y="428"/>
                          <a:pt x="111" y="407"/>
                        </a:cubicBezTo>
                        <a:cubicBezTo>
                          <a:pt x="110" y="367"/>
                          <a:pt x="106" y="326"/>
                          <a:pt x="103" y="286"/>
                        </a:cubicBezTo>
                        <a:cubicBezTo>
                          <a:pt x="96" y="203"/>
                          <a:pt x="88" y="121"/>
                          <a:pt x="82" y="38"/>
                        </a:cubicBezTo>
                        <a:cubicBezTo>
                          <a:pt x="80" y="13"/>
                          <a:pt x="59" y="0"/>
                          <a:pt x="39" y="0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83" name="Google Shape;1683;p52"/>
                  <p:cNvSpPr/>
                  <p:nvPr/>
                </p:nvSpPr>
                <p:spPr>
                  <a:xfrm>
                    <a:off x="498125" y="1772475"/>
                    <a:ext cx="4300" cy="11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" h="456" extrusionOk="0">
                        <a:moveTo>
                          <a:pt x="51" y="0"/>
                        </a:moveTo>
                        <a:cubicBezTo>
                          <a:pt x="27" y="0"/>
                          <a:pt x="0" y="21"/>
                          <a:pt x="8" y="52"/>
                        </a:cubicBezTo>
                        <a:lnTo>
                          <a:pt x="55" y="258"/>
                        </a:lnTo>
                        <a:lnTo>
                          <a:pt x="77" y="358"/>
                        </a:lnTo>
                        <a:cubicBezTo>
                          <a:pt x="85" y="390"/>
                          <a:pt x="93" y="433"/>
                          <a:pt x="120" y="453"/>
                        </a:cubicBezTo>
                        <a:cubicBezTo>
                          <a:pt x="123" y="455"/>
                          <a:pt x="127" y="456"/>
                          <a:pt x="131" y="456"/>
                        </a:cubicBezTo>
                        <a:cubicBezTo>
                          <a:pt x="141" y="456"/>
                          <a:pt x="151" y="451"/>
                          <a:pt x="155" y="443"/>
                        </a:cubicBezTo>
                        <a:cubicBezTo>
                          <a:pt x="171" y="415"/>
                          <a:pt x="159" y="368"/>
                          <a:pt x="152" y="338"/>
                        </a:cubicBezTo>
                        <a:cubicBezTo>
                          <a:pt x="145" y="303"/>
                          <a:pt x="139" y="269"/>
                          <a:pt x="132" y="236"/>
                        </a:cubicBezTo>
                        <a:cubicBezTo>
                          <a:pt x="117" y="166"/>
                          <a:pt x="102" y="98"/>
                          <a:pt x="87" y="30"/>
                        </a:cubicBezTo>
                        <a:cubicBezTo>
                          <a:pt x="83" y="9"/>
                          <a:pt x="67" y="0"/>
                          <a:pt x="51" y="0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84" name="Google Shape;1684;p52"/>
                  <p:cNvSpPr/>
                  <p:nvPr/>
                </p:nvSpPr>
                <p:spPr>
                  <a:xfrm>
                    <a:off x="445750" y="1742375"/>
                    <a:ext cx="5725" cy="20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9" h="835" extrusionOk="0">
                        <a:moveTo>
                          <a:pt x="197" y="0"/>
                        </a:moveTo>
                        <a:cubicBezTo>
                          <a:pt x="184" y="0"/>
                          <a:pt x="170" y="8"/>
                          <a:pt x="165" y="23"/>
                        </a:cubicBezTo>
                        <a:cubicBezTo>
                          <a:pt x="142" y="90"/>
                          <a:pt x="131" y="161"/>
                          <a:pt x="116" y="229"/>
                        </a:cubicBezTo>
                        <a:cubicBezTo>
                          <a:pt x="102" y="297"/>
                          <a:pt x="88" y="367"/>
                          <a:pt x="73" y="436"/>
                        </a:cubicBezTo>
                        <a:cubicBezTo>
                          <a:pt x="59" y="505"/>
                          <a:pt x="45" y="575"/>
                          <a:pt x="31" y="645"/>
                        </a:cubicBezTo>
                        <a:lnTo>
                          <a:pt x="11" y="741"/>
                        </a:lnTo>
                        <a:cubicBezTo>
                          <a:pt x="6" y="774"/>
                          <a:pt x="0" y="800"/>
                          <a:pt x="23" y="827"/>
                        </a:cubicBezTo>
                        <a:cubicBezTo>
                          <a:pt x="27" y="833"/>
                          <a:pt x="34" y="835"/>
                          <a:pt x="40" y="835"/>
                        </a:cubicBezTo>
                        <a:cubicBezTo>
                          <a:pt x="44" y="835"/>
                          <a:pt x="49" y="834"/>
                          <a:pt x="54" y="831"/>
                        </a:cubicBezTo>
                        <a:cubicBezTo>
                          <a:pt x="85" y="816"/>
                          <a:pt x="89" y="782"/>
                          <a:pt x="95" y="751"/>
                        </a:cubicBezTo>
                        <a:lnTo>
                          <a:pt x="115" y="654"/>
                        </a:lnTo>
                        <a:lnTo>
                          <a:pt x="155" y="446"/>
                        </a:lnTo>
                        <a:cubicBezTo>
                          <a:pt x="168" y="375"/>
                          <a:pt x="182" y="306"/>
                          <a:pt x="194" y="236"/>
                        </a:cubicBezTo>
                        <a:cubicBezTo>
                          <a:pt x="206" y="168"/>
                          <a:pt x="222" y="100"/>
                          <a:pt x="227" y="32"/>
                        </a:cubicBezTo>
                        <a:cubicBezTo>
                          <a:pt x="228" y="11"/>
                          <a:pt x="213" y="0"/>
                          <a:pt x="197" y="0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85" name="Google Shape;1685;p52"/>
                  <p:cNvSpPr/>
                  <p:nvPr/>
                </p:nvSpPr>
                <p:spPr>
                  <a:xfrm>
                    <a:off x="441950" y="1749775"/>
                    <a:ext cx="2250" cy="9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0" h="369" extrusionOk="0">
                        <a:moveTo>
                          <a:pt x="56" y="0"/>
                        </a:moveTo>
                        <a:cubicBezTo>
                          <a:pt x="39" y="0"/>
                          <a:pt x="26" y="14"/>
                          <a:pt x="25" y="31"/>
                        </a:cubicBezTo>
                        <a:cubicBezTo>
                          <a:pt x="22" y="84"/>
                          <a:pt x="17" y="135"/>
                          <a:pt x="13" y="189"/>
                        </a:cubicBezTo>
                        <a:cubicBezTo>
                          <a:pt x="9" y="241"/>
                          <a:pt x="0" y="295"/>
                          <a:pt x="9" y="347"/>
                        </a:cubicBezTo>
                        <a:cubicBezTo>
                          <a:pt x="11" y="362"/>
                          <a:pt x="23" y="369"/>
                          <a:pt x="36" y="369"/>
                        </a:cubicBezTo>
                        <a:cubicBezTo>
                          <a:pt x="50" y="369"/>
                          <a:pt x="64" y="361"/>
                          <a:pt x="68" y="347"/>
                        </a:cubicBezTo>
                        <a:cubicBezTo>
                          <a:pt x="82" y="296"/>
                          <a:pt x="81" y="241"/>
                          <a:pt x="82" y="189"/>
                        </a:cubicBezTo>
                        <a:cubicBezTo>
                          <a:pt x="84" y="135"/>
                          <a:pt x="86" y="84"/>
                          <a:pt x="87" y="31"/>
                        </a:cubicBezTo>
                        <a:cubicBezTo>
                          <a:pt x="89" y="14"/>
                          <a:pt x="74" y="0"/>
                          <a:pt x="56" y="0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86" name="Google Shape;1686;p52"/>
                  <p:cNvSpPr/>
                  <p:nvPr/>
                </p:nvSpPr>
                <p:spPr>
                  <a:xfrm>
                    <a:off x="435575" y="1752475"/>
                    <a:ext cx="3875" cy="11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5" h="447" extrusionOk="0">
                        <a:moveTo>
                          <a:pt x="30" y="1"/>
                        </a:moveTo>
                        <a:cubicBezTo>
                          <a:pt x="15" y="1"/>
                          <a:pt x="0" y="13"/>
                          <a:pt x="2" y="32"/>
                        </a:cubicBezTo>
                        <a:cubicBezTo>
                          <a:pt x="1" y="53"/>
                          <a:pt x="11" y="71"/>
                          <a:pt x="17" y="91"/>
                        </a:cubicBezTo>
                        <a:lnTo>
                          <a:pt x="33" y="141"/>
                        </a:lnTo>
                        <a:cubicBezTo>
                          <a:pt x="43" y="175"/>
                          <a:pt x="51" y="208"/>
                          <a:pt x="58" y="243"/>
                        </a:cubicBezTo>
                        <a:cubicBezTo>
                          <a:pt x="67" y="277"/>
                          <a:pt x="72" y="311"/>
                          <a:pt x="77" y="346"/>
                        </a:cubicBezTo>
                        <a:cubicBezTo>
                          <a:pt x="79" y="365"/>
                          <a:pt x="82" y="383"/>
                          <a:pt x="87" y="402"/>
                        </a:cubicBezTo>
                        <a:cubicBezTo>
                          <a:pt x="89" y="409"/>
                          <a:pt x="92" y="419"/>
                          <a:pt x="97" y="425"/>
                        </a:cubicBezTo>
                        <a:cubicBezTo>
                          <a:pt x="99" y="429"/>
                          <a:pt x="102" y="434"/>
                          <a:pt x="107" y="436"/>
                        </a:cubicBezTo>
                        <a:cubicBezTo>
                          <a:pt x="114" y="439"/>
                          <a:pt x="115" y="440"/>
                          <a:pt x="110" y="440"/>
                        </a:cubicBezTo>
                        <a:cubicBezTo>
                          <a:pt x="112" y="445"/>
                          <a:pt x="117" y="447"/>
                          <a:pt x="122" y="447"/>
                        </a:cubicBezTo>
                        <a:cubicBezTo>
                          <a:pt x="128" y="447"/>
                          <a:pt x="135" y="443"/>
                          <a:pt x="138" y="436"/>
                        </a:cubicBezTo>
                        <a:cubicBezTo>
                          <a:pt x="139" y="433"/>
                          <a:pt x="148" y="426"/>
                          <a:pt x="150" y="418"/>
                        </a:cubicBezTo>
                        <a:cubicBezTo>
                          <a:pt x="153" y="409"/>
                          <a:pt x="154" y="396"/>
                          <a:pt x="154" y="387"/>
                        </a:cubicBezTo>
                        <a:cubicBezTo>
                          <a:pt x="154" y="368"/>
                          <a:pt x="153" y="350"/>
                          <a:pt x="150" y="331"/>
                        </a:cubicBezTo>
                        <a:cubicBezTo>
                          <a:pt x="145" y="294"/>
                          <a:pt x="138" y="257"/>
                          <a:pt x="129" y="221"/>
                        </a:cubicBezTo>
                        <a:cubicBezTo>
                          <a:pt x="119" y="185"/>
                          <a:pt x="109" y="149"/>
                          <a:pt x="98" y="113"/>
                        </a:cubicBezTo>
                        <a:cubicBezTo>
                          <a:pt x="91" y="97"/>
                          <a:pt x="86" y="81"/>
                          <a:pt x="79" y="63"/>
                        </a:cubicBezTo>
                        <a:cubicBezTo>
                          <a:pt x="72" y="45"/>
                          <a:pt x="66" y="24"/>
                          <a:pt x="51" y="10"/>
                        </a:cubicBezTo>
                        <a:cubicBezTo>
                          <a:pt x="45" y="3"/>
                          <a:pt x="37" y="1"/>
                          <a:pt x="30" y="1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87" name="Google Shape;1687;p52"/>
                  <p:cNvSpPr/>
                  <p:nvPr/>
                </p:nvSpPr>
                <p:spPr>
                  <a:xfrm>
                    <a:off x="852500" y="1742850"/>
                    <a:ext cx="6300" cy="21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2" h="847" extrusionOk="0">
                        <a:moveTo>
                          <a:pt x="208" y="1"/>
                        </a:moveTo>
                        <a:cubicBezTo>
                          <a:pt x="193" y="1"/>
                          <a:pt x="179" y="9"/>
                          <a:pt x="173" y="27"/>
                        </a:cubicBezTo>
                        <a:cubicBezTo>
                          <a:pt x="137" y="163"/>
                          <a:pt x="104" y="298"/>
                          <a:pt x="74" y="435"/>
                        </a:cubicBezTo>
                        <a:cubicBezTo>
                          <a:pt x="59" y="503"/>
                          <a:pt x="46" y="571"/>
                          <a:pt x="33" y="639"/>
                        </a:cubicBezTo>
                        <a:cubicBezTo>
                          <a:pt x="27" y="672"/>
                          <a:pt x="22" y="704"/>
                          <a:pt x="17" y="736"/>
                        </a:cubicBezTo>
                        <a:cubicBezTo>
                          <a:pt x="11" y="770"/>
                          <a:pt x="0" y="803"/>
                          <a:pt x="20" y="831"/>
                        </a:cubicBezTo>
                        <a:cubicBezTo>
                          <a:pt x="26" y="840"/>
                          <a:pt x="36" y="847"/>
                          <a:pt x="47" y="847"/>
                        </a:cubicBezTo>
                        <a:cubicBezTo>
                          <a:pt x="51" y="847"/>
                          <a:pt x="56" y="845"/>
                          <a:pt x="60" y="842"/>
                        </a:cubicBezTo>
                        <a:cubicBezTo>
                          <a:pt x="90" y="819"/>
                          <a:pt x="92" y="793"/>
                          <a:pt x="97" y="758"/>
                        </a:cubicBezTo>
                        <a:cubicBezTo>
                          <a:pt x="102" y="726"/>
                          <a:pt x="109" y="694"/>
                          <a:pt x="115" y="662"/>
                        </a:cubicBezTo>
                        <a:cubicBezTo>
                          <a:pt x="127" y="593"/>
                          <a:pt x="140" y="524"/>
                          <a:pt x="153" y="455"/>
                        </a:cubicBezTo>
                        <a:cubicBezTo>
                          <a:pt x="180" y="318"/>
                          <a:pt x="211" y="182"/>
                          <a:pt x="245" y="46"/>
                        </a:cubicBezTo>
                        <a:cubicBezTo>
                          <a:pt x="251" y="18"/>
                          <a:pt x="230" y="1"/>
                          <a:pt x="208" y="1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88" name="Google Shape;1688;p52"/>
                  <p:cNvSpPr/>
                  <p:nvPr/>
                </p:nvSpPr>
                <p:spPr>
                  <a:xfrm>
                    <a:off x="847675" y="1753375"/>
                    <a:ext cx="2875" cy="10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5" h="437" extrusionOk="0">
                        <a:moveTo>
                          <a:pt x="76" y="0"/>
                        </a:moveTo>
                        <a:cubicBezTo>
                          <a:pt x="57" y="0"/>
                          <a:pt x="37" y="13"/>
                          <a:pt x="37" y="38"/>
                        </a:cubicBezTo>
                        <a:cubicBezTo>
                          <a:pt x="37" y="108"/>
                          <a:pt x="33" y="177"/>
                          <a:pt x="26" y="247"/>
                        </a:cubicBezTo>
                        <a:cubicBezTo>
                          <a:pt x="22" y="281"/>
                          <a:pt x="16" y="318"/>
                          <a:pt x="12" y="354"/>
                        </a:cubicBezTo>
                        <a:cubicBezTo>
                          <a:pt x="9" y="380"/>
                          <a:pt x="0" y="434"/>
                          <a:pt x="42" y="437"/>
                        </a:cubicBezTo>
                        <a:cubicBezTo>
                          <a:pt x="42" y="437"/>
                          <a:pt x="42" y="437"/>
                          <a:pt x="43" y="437"/>
                        </a:cubicBezTo>
                        <a:cubicBezTo>
                          <a:pt x="78" y="437"/>
                          <a:pt x="85" y="385"/>
                          <a:pt x="89" y="357"/>
                        </a:cubicBezTo>
                        <a:cubicBezTo>
                          <a:pt x="96" y="321"/>
                          <a:pt x="99" y="284"/>
                          <a:pt x="103" y="247"/>
                        </a:cubicBezTo>
                        <a:cubicBezTo>
                          <a:pt x="111" y="178"/>
                          <a:pt x="115" y="108"/>
                          <a:pt x="115" y="38"/>
                        </a:cubicBezTo>
                        <a:cubicBezTo>
                          <a:pt x="115" y="13"/>
                          <a:pt x="95" y="0"/>
                          <a:pt x="76" y="0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89" name="Google Shape;1689;p52"/>
                  <p:cNvSpPr/>
                  <p:nvPr/>
                </p:nvSpPr>
                <p:spPr>
                  <a:xfrm>
                    <a:off x="841850" y="1758825"/>
                    <a:ext cx="2550" cy="13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" h="559" extrusionOk="0">
                        <a:moveTo>
                          <a:pt x="43" y="0"/>
                        </a:moveTo>
                        <a:cubicBezTo>
                          <a:pt x="23" y="0"/>
                          <a:pt x="0" y="20"/>
                          <a:pt x="2" y="41"/>
                        </a:cubicBezTo>
                        <a:cubicBezTo>
                          <a:pt x="11" y="128"/>
                          <a:pt x="17" y="216"/>
                          <a:pt x="20" y="302"/>
                        </a:cubicBezTo>
                        <a:cubicBezTo>
                          <a:pt x="21" y="344"/>
                          <a:pt x="21" y="386"/>
                          <a:pt x="21" y="427"/>
                        </a:cubicBezTo>
                        <a:cubicBezTo>
                          <a:pt x="21" y="467"/>
                          <a:pt x="16" y="519"/>
                          <a:pt x="41" y="551"/>
                        </a:cubicBezTo>
                        <a:cubicBezTo>
                          <a:pt x="45" y="556"/>
                          <a:pt x="51" y="558"/>
                          <a:pt x="57" y="558"/>
                        </a:cubicBezTo>
                        <a:cubicBezTo>
                          <a:pt x="64" y="558"/>
                          <a:pt x="71" y="556"/>
                          <a:pt x="74" y="551"/>
                        </a:cubicBezTo>
                        <a:cubicBezTo>
                          <a:pt x="101" y="521"/>
                          <a:pt x="99" y="466"/>
                          <a:pt x="100" y="427"/>
                        </a:cubicBezTo>
                        <a:cubicBezTo>
                          <a:pt x="101" y="386"/>
                          <a:pt x="101" y="344"/>
                          <a:pt x="100" y="302"/>
                        </a:cubicBezTo>
                        <a:cubicBezTo>
                          <a:pt x="98" y="216"/>
                          <a:pt x="93" y="128"/>
                          <a:pt x="85" y="41"/>
                        </a:cubicBezTo>
                        <a:cubicBezTo>
                          <a:pt x="83" y="20"/>
                          <a:pt x="68" y="0"/>
                          <a:pt x="43" y="0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90" name="Google Shape;1690;p52"/>
                  <p:cNvSpPr/>
                  <p:nvPr/>
                </p:nvSpPr>
                <p:spPr>
                  <a:xfrm>
                    <a:off x="836375" y="1665150"/>
                    <a:ext cx="5750" cy="20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0" h="835" extrusionOk="0">
                        <a:moveTo>
                          <a:pt x="32" y="0"/>
                        </a:moveTo>
                        <a:cubicBezTo>
                          <a:pt x="16" y="0"/>
                          <a:pt x="1" y="10"/>
                          <a:pt x="3" y="32"/>
                        </a:cubicBezTo>
                        <a:cubicBezTo>
                          <a:pt x="8" y="100"/>
                          <a:pt x="23" y="168"/>
                          <a:pt x="34" y="236"/>
                        </a:cubicBezTo>
                        <a:cubicBezTo>
                          <a:pt x="47" y="306"/>
                          <a:pt x="60" y="375"/>
                          <a:pt x="75" y="445"/>
                        </a:cubicBezTo>
                        <a:lnTo>
                          <a:pt x="114" y="654"/>
                        </a:lnTo>
                        <a:lnTo>
                          <a:pt x="134" y="751"/>
                        </a:lnTo>
                        <a:cubicBezTo>
                          <a:pt x="140" y="781"/>
                          <a:pt x="144" y="815"/>
                          <a:pt x="175" y="831"/>
                        </a:cubicBezTo>
                        <a:cubicBezTo>
                          <a:pt x="179" y="833"/>
                          <a:pt x="184" y="834"/>
                          <a:pt x="189" y="834"/>
                        </a:cubicBezTo>
                        <a:cubicBezTo>
                          <a:pt x="195" y="834"/>
                          <a:pt x="202" y="832"/>
                          <a:pt x="206" y="827"/>
                        </a:cubicBezTo>
                        <a:cubicBezTo>
                          <a:pt x="229" y="800"/>
                          <a:pt x="224" y="771"/>
                          <a:pt x="218" y="740"/>
                        </a:cubicBezTo>
                        <a:lnTo>
                          <a:pt x="199" y="644"/>
                        </a:lnTo>
                        <a:cubicBezTo>
                          <a:pt x="184" y="574"/>
                          <a:pt x="170" y="505"/>
                          <a:pt x="155" y="436"/>
                        </a:cubicBezTo>
                        <a:cubicBezTo>
                          <a:pt x="142" y="367"/>
                          <a:pt x="127" y="297"/>
                          <a:pt x="113" y="229"/>
                        </a:cubicBezTo>
                        <a:cubicBezTo>
                          <a:pt x="97" y="160"/>
                          <a:pt x="86" y="89"/>
                          <a:pt x="64" y="22"/>
                        </a:cubicBezTo>
                        <a:cubicBezTo>
                          <a:pt x="60" y="8"/>
                          <a:pt x="46" y="0"/>
                          <a:pt x="32" y="0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91" name="Google Shape;1691;p52"/>
                  <p:cNvSpPr/>
                  <p:nvPr/>
                </p:nvSpPr>
                <p:spPr>
                  <a:xfrm>
                    <a:off x="848450" y="1675250"/>
                    <a:ext cx="3875" cy="11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5" h="447" extrusionOk="0">
                        <a:moveTo>
                          <a:pt x="124" y="0"/>
                        </a:moveTo>
                        <a:cubicBezTo>
                          <a:pt x="117" y="0"/>
                          <a:pt x="110" y="3"/>
                          <a:pt x="103" y="9"/>
                        </a:cubicBezTo>
                        <a:cubicBezTo>
                          <a:pt x="89" y="24"/>
                          <a:pt x="83" y="44"/>
                          <a:pt x="75" y="63"/>
                        </a:cubicBezTo>
                        <a:cubicBezTo>
                          <a:pt x="68" y="80"/>
                          <a:pt x="63" y="97"/>
                          <a:pt x="57" y="112"/>
                        </a:cubicBezTo>
                        <a:cubicBezTo>
                          <a:pt x="46" y="148"/>
                          <a:pt x="35" y="185"/>
                          <a:pt x="26" y="221"/>
                        </a:cubicBezTo>
                        <a:cubicBezTo>
                          <a:pt x="17" y="257"/>
                          <a:pt x="9" y="294"/>
                          <a:pt x="4" y="331"/>
                        </a:cubicBezTo>
                        <a:cubicBezTo>
                          <a:pt x="1" y="350"/>
                          <a:pt x="0" y="367"/>
                          <a:pt x="0" y="387"/>
                        </a:cubicBezTo>
                        <a:cubicBezTo>
                          <a:pt x="0" y="396"/>
                          <a:pt x="1" y="408"/>
                          <a:pt x="4" y="418"/>
                        </a:cubicBezTo>
                        <a:cubicBezTo>
                          <a:pt x="6" y="426"/>
                          <a:pt x="16" y="432"/>
                          <a:pt x="17" y="436"/>
                        </a:cubicBezTo>
                        <a:cubicBezTo>
                          <a:pt x="19" y="443"/>
                          <a:pt x="26" y="447"/>
                          <a:pt x="33" y="447"/>
                        </a:cubicBezTo>
                        <a:cubicBezTo>
                          <a:pt x="38" y="447"/>
                          <a:pt x="42" y="445"/>
                          <a:pt x="45" y="439"/>
                        </a:cubicBezTo>
                        <a:cubicBezTo>
                          <a:pt x="39" y="439"/>
                          <a:pt x="40" y="438"/>
                          <a:pt x="48" y="436"/>
                        </a:cubicBezTo>
                        <a:cubicBezTo>
                          <a:pt x="53" y="433"/>
                          <a:pt x="56" y="429"/>
                          <a:pt x="58" y="426"/>
                        </a:cubicBezTo>
                        <a:cubicBezTo>
                          <a:pt x="62" y="419"/>
                          <a:pt x="65" y="408"/>
                          <a:pt x="67" y="401"/>
                        </a:cubicBezTo>
                        <a:cubicBezTo>
                          <a:pt x="72" y="383"/>
                          <a:pt x="75" y="365"/>
                          <a:pt x="78" y="345"/>
                        </a:cubicBezTo>
                        <a:cubicBezTo>
                          <a:pt x="83" y="310"/>
                          <a:pt x="88" y="276"/>
                          <a:pt x="96" y="242"/>
                        </a:cubicBezTo>
                        <a:cubicBezTo>
                          <a:pt x="103" y="207"/>
                          <a:pt x="112" y="174"/>
                          <a:pt x="122" y="140"/>
                        </a:cubicBezTo>
                        <a:lnTo>
                          <a:pt x="137" y="91"/>
                        </a:lnTo>
                        <a:cubicBezTo>
                          <a:pt x="144" y="71"/>
                          <a:pt x="154" y="53"/>
                          <a:pt x="153" y="32"/>
                        </a:cubicBezTo>
                        <a:cubicBezTo>
                          <a:pt x="154" y="13"/>
                          <a:pt x="140" y="0"/>
                          <a:pt x="124" y="0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1692" name="Google Shape;1692;p52"/>
            <p:cNvGrpSpPr/>
            <p:nvPr/>
          </p:nvGrpSpPr>
          <p:grpSpPr>
            <a:xfrm>
              <a:off x="4782625" y="4299312"/>
              <a:ext cx="1817862" cy="363877"/>
              <a:chOff x="303900" y="1448375"/>
              <a:chExt cx="882800" cy="176725"/>
            </a:xfrm>
          </p:grpSpPr>
          <p:grpSp>
            <p:nvGrpSpPr>
              <p:cNvPr id="1693" name="Google Shape;1693;p52"/>
              <p:cNvGrpSpPr/>
              <p:nvPr/>
            </p:nvGrpSpPr>
            <p:grpSpPr>
              <a:xfrm>
                <a:off x="399125" y="1448375"/>
                <a:ext cx="742525" cy="151400"/>
                <a:chOff x="399125" y="1276500"/>
                <a:chExt cx="742525" cy="151400"/>
              </a:xfrm>
            </p:grpSpPr>
            <p:sp>
              <p:nvSpPr>
                <p:cNvPr id="1694" name="Google Shape;1694;p52"/>
                <p:cNvSpPr/>
                <p:nvPr/>
              </p:nvSpPr>
              <p:spPr>
                <a:xfrm>
                  <a:off x="399125" y="1276500"/>
                  <a:ext cx="742525" cy="15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01" h="6056" extrusionOk="0">
                      <a:moveTo>
                        <a:pt x="19547" y="1"/>
                      </a:moveTo>
                      <a:cubicBezTo>
                        <a:pt x="19463" y="1"/>
                        <a:pt x="19377" y="24"/>
                        <a:pt x="19299" y="73"/>
                      </a:cubicBezTo>
                      <a:cubicBezTo>
                        <a:pt x="19162" y="162"/>
                        <a:pt x="19033" y="288"/>
                        <a:pt x="19016" y="456"/>
                      </a:cubicBezTo>
                      <a:lnTo>
                        <a:pt x="19016" y="456"/>
                      </a:lnTo>
                      <a:cubicBezTo>
                        <a:pt x="19012" y="453"/>
                        <a:pt x="19010" y="450"/>
                        <a:pt x="19009" y="450"/>
                      </a:cubicBezTo>
                      <a:lnTo>
                        <a:pt x="19009" y="450"/>
                      </a:lnTo>
                      <a:cubicBezTo>
                        <a:pt x="19007" y="450"/>
                        <a:pt x="19009" y="456"/>
                        <a:pt x="19015" y="467"/>
                      </a:cubicBezTo>
                      <a:cubicBezTo>
                        <a:pt x="19015" y="464"/>
                        <a:pt x="19015" y="460"/>
                        <a:pt x="19016" y="456"/>
                      </a:cubicBezTo>
                      <a:lnTo>
                        <a:pt x="19016" y="456"/>
                      </a:lnTo>
                      <a:cubicBezTo>
                        <a:pt x="19048" y="493"/>
                        <a:pt x="19178" y="691"/>
                        <a:pt x="19165" y="691"/>
                      </a:cubicBezTo>
                      <a:cubicBezTo>
                        <a:pt x="19163" y="691"/>
                        <a:pt x="19157" y="687"/>
                        <a:pt x="19148" y="677"/>
                      </a:cubicBezTo>
                      <a:cubicBezTo>
                        <a:pt x="18990" y="507"/>
                        <a:pt x="18748" y="355"/>
                        <a:pt x="18413" y="279"/>
                      </a:cubicBezTo>
                      <a:cubicBezTo>
                        <a:pt x="18264" y="245"/>
                        <a:pt x="18108" y="229"/>
                        <a:pt x="17952" y="229"/>
                      </a:cubicBezTo>
                      <a:cubicBezTo>
                        <a:pt x="17702" y="229"/>
                        <a:pt x="17453" y="270"/>
                        <a:pt x="17232" y="339"/>
                      </a:cubicBezTo>
                      <a:cubicBezTo>
                        <a:pt x="16540" y="558"/>
                        <a:pt x="16308" y="958"/>
                        <a:pt x="16203" y="1360"/>
                      </a:cubicBezTo>
                      <a:cubicBezTo>
                        <a:pt x="16195" y="1354"/>
                        <a:pt x="16189" y="1350"/>
                        <a:pt x="16182" y="1345"/>
                      </a:cubicBezTo>
                      <a:cubicBezTo>
                        <a:pt x="16042" y="1266"/>
                        <a:pt x="15861" y="1226"/>
                        <a:pt x="15672" y="1226"/>
                      </a:cubicBezTo>
                      <a:cubicBezTo>
                        <a:pt x="15580" y="1226"/>
                        <a:pt x="15486" y="1235"/>
                        <a:pt x="15393" y="1254"/>
                      </a:cubicBezTo>
                      <a:cubicBezTo>
                        <a:pt x="15071" y="1321"/>
                        <a:pt x="14839" y="1470"/>
                        <a:pt x="14646" y="1614"/>
                      </a:cubicBezTo>
                      <a:cubicBezTo>
                        <a:pt x="14535" y="1697"/>
                        <a:pt x="14431" y="1784"/>
                        <a:pt x="14348" y="1873"/>
                      </a:cubicBezTo>
                      <a:cubicBezTo>
                        <a:pt x="14294" y="1670"/>
                        <a:pt x="14107" y="1476"/>
                        <a:pt x="13833" y="1325"/>
                      </a:cubicBezTo>
                      <a:cubicBezTo>
                        <a:pt x="13459" y="1115"/>
                        <a:pt x="12945" y="999"/>
                        <a:pt x="12402" y="999"/>
                      </a:cubicBezTo>
                      <a:cubicBezTo>
                        <a:pt x="11835" y="1000"/>
                        <a:pt x="11286" y="1118"/>
                        <a:pt x="10844" y="1303"/>
                      </a:cubicBezTo>
                      <a:cubicBezTo>
                        <a:pt x="9994" y="1656"/>
                        <a:pt x="9649" y="2219"/>
                        <a:pt x="9614" y="2776"/>
                      </a:cubicBezTo>
                      <a:cubicBezTo>
                        <a:pt x="9406" y="2595"/>
                        <a:pt x="9032" y="2467"/>
                        <a:pt x="8628" y="2467"/>
                      </a:cubicBezTo>
                      <a:cubicBezTo>
                        <a:pt x="8593" y="2467"/>
                        <a:pt x="8558" y="2468"/>
                        <a:pt x="8523" y="2470"/>
                      </a:cubicBezTo>
                      <a:cubicBezTo>
                        <a:pt x="8107" y="2492"/>
                        <a:pt x="7765" y="2646"/>
                        <a:pt x="7600" y="2842"/>
                      </a:cubicBezTo>
                      <a:cubicBezTo>
                        <a:pt x="7528" y="2729"/>
                        <a:pt x="7409" y="2625"/>
                        <a:pt x="7251" y="2537"/>
                      </a:cubicBezTo>
                      <a:cubicBezTo>
                        <a:pt x="6936" y="2358"/>
                        <a:pt x="6514" y="2274"/>
                        <a:pt x="6086" y="2274"/>
                      </a:cubicBezTo>
                      <a:cubicBezTo>
                        <a:pt x="5702" y="2274"/>
                        <a:pt x="5313" y="2341"/>
                        <a:pt x="4990" y="2466"/>
                      </a:cubicBezTo>
                      <a:cubicBezTo>
                        <a:pt x="4415" y="2690"/>
                        <a:pt x="4145" y="3053"/>
                        <a:pt x="4155" y="3420"/>
                      </a:cubicBezTo>
                      <a:cubicBezTo>
                        <a:pt x="4134" y="3400"/>
                        <a:pt x="4114" y="3381"/>
                        <a:pt x="4093" y="3362"/>
                      </a:cubicBezTo>
                      <a:cubicBezTo>
                        <a:pt x="3833" y="3141"/>
                        <a:pt x="3443" y="2965"/>
                        <a:pt x="2958" y="2905"/>
                      </a:cubicBezTo>
                      <a:cubicBezTo>
                        <a:pt x="2851" y="2892"/>
                        <a:pt x="2745" y="2886"/>
                        <a:pt x="2641" y="2886"/>
                      </a:cubicBezTo>
                      <a:cubicBezTo>
                        <a:pt x="2276" y="2886"/>
                        <a:pt x="1933" y="2962"/>
                        <a:pt x="1658" y="3101"/>
                      </a:cubicBezTo>
                      <a:cubicBezTo>
                        <a:pt x="1288" y="3289"/>
                        <a:pt x="1045" y="3547"/>
                        <a:pt x="833" y="3790"/>
                      </a:cubicBezTo>
                      <a:cubicBezTo>
                        <a:pt x="593" y="4064"/>
                        <a:pt x="405" y="4349"/>
                        <a:pt x="257" y="4641"/>
                      </a:cubicBezTo>
                      <a:cubicBezTo>
                        <a:pt x="247" y="4658"/>
                        <a:pt x="9" y="6038"/>
                        <a:pt x="1" y="6055"/>
                      </a:cubicBezTo>
                      <a:lnTo>
                        <a:pt x="19658" y="4695"/>
                      </a:lnTo>
                      <a:lnTo>
                        <a:pt x="29700" y="6054"/>
                      </a:lnTo>
                      <a:cubicBezTo>
                        <a:pt x="29696" y="6035"/>
                        <a:pt x="29573" y="4657"/>
                        <a:pt x="29570" y="4640"/>
                      </a:cubicBezTo>
                      <a:cubicBezTo>
                        <a:pt x="29494" y="4348"/>
                        <a:pt x="29397" y="4061"/>
                        <a:pt x="29274" y="3789"/>
                      </a:cubicBezTo>
                      <a:cubicBezTo>
                        <a:pt x="29166" y="3545"/>
                        <a:pt x="29041" y="3286"/>
                        <a:pt x="28853" y="3100"/>
                      </a:cubicBezTo>
                      <a:cubicBezTo>
                        <a:pt x="28713" y="2960"/>
                        <a:pt x="28538" y="2885"/>
                        <a:pt x="28352" y="2885"/>
                      </a:cubicBezTo>
                      <a:cubicBezTo>
                        <a:pt x="28298" y="2885"/>
                        <a:pt x="28244" y="2891"/>
                        <a:pt x="28189" y="2904"/>
                      </a:cubicBezTo>
                      <a:cubicBezTo>
                        <a:pt x="27941" y="2962"/>
                        <a:pt x="27741" y="3140"/>
                        <a:pt x="27608" y="3361"/>
                      </a:cubicBezTo>
                      <a:cubicBezTo>
                        <a:pt x="27597" y="3379"/>
                        <a:pt x="27587" y="3399"/>
                        <a:pt x="27576" y="3419"/>
                      </a:cubicBezTo>
                      <a:cubicBezTo>
                        <a:pt x="27581" y="3052"/>
                        <a:pt x="27443" y="2687"/>
                        <a:pt x="27149" y="2465"/>
                      </a:cubicBezTo>
                      <a:cubicBezTo>
                        <a:pt x="26984" y="2341"/>
                        <a:pt x="26785" y="2274"/>
                        <a:pt x="26589" y="2274"/>
                      </a:cubicBezTo>
                      <a:cubicBezTo>
                        <a:pt x="26370" y="2274"/>
                        <a:pt x="26154" y="2357"/>
                        <a:pt x="25993" y="2536"/>
                      </a:cubicBezTo>
                      <a:cubicBezTo>
                        <a:pt x="25913" y="2624"/>
                        <a:pt x="25853" y="2728"/>
                        <a:pt x="25815" y="2841"/>
                      </a:cubicBezTo>
                      <a:cubicBezTo>
                        <a:pt x="25730" y="2645"/>
                        <a:pt x="25554" y="2492"/>
                        <a:pt x="25343" y="2468"/>
                      </a:cubicBezTo>
                      <a:cubicBezTo>
                        <a:pt x="25324" y="2466"/>
                        <a:pt x="25306" y="2465"/>
                        <a:pt x="25287" y="2465"/>
                      </a:cubicBezTo>
                      <a:cubicBezTo>
                        <a:pt x="25081" y="2465"/>
                        <a:pt x="24891" y="2594"/>
                        <a:pt x="24785" y="2775"/>
                      </a:cubicBezTo>
                      <a:cubicBezTo>
                        <a:pt x="24766" y="2218"/>
                        <a:pt x="24591" y="1655"/>
                        <a:pt x="24156" y="1301"/>
                      </a:cubicBezTo>
                      <a:cubicBezTo>
                        <a:pt x="23930" y="1117"/>
                        <a:pt x="23649" y="999"/>
                        <a:pt x="23360" y="997"/>
                      </a:cubicBezTo>
                      <a:cubicBezTo>
                        <a:pt x="23082" y="997"/>
                        <a:pt x="22820" y="1114"/>
                        <a:pt x="22628" y="1323"/>
                      </a:cubicBezTo>
                      <a:cubicBezTo>
                        <a:pt x="22487" y="1475"/>
                        <a:pt x="22392" y="1669"/>
                        <a:pt x="22365" y="1872"/>
                      </a:cubicBezTo>
                      <a:cubicBezTo>
                        <a:pt x="22322" y="1783"/>
                        <a:pt x="22269" y="1696"/>
                        <a:pt x="22212" y="1613"/>
                      </a:cubicBezTo>
                      <a:cubicBezTo>
                        <a:pt x="22113" y="1468"/>
                        <a:pt x="21995" y="1320"/>
                        <a:pt x="21831" y="1253"/>
                      </a:cubicBezTo>
                      <a:cubicBezTo>
                        <a:pt x="21783" y="1234"/>
                        <a:pt x="21734" y="1224"/>
                        <a:pt x="21686" y="1224"/>
                      </a:cubicBezTo>
                      <a:cubicBezTo>
                        <a:pt x="21590" y="1224"/>
                        <a:pt x="21499" y="1264"/>
                        <a:pt x="21427" y="1344"/>
                      </a:cubicBezTo>
                      <a:cubicBezTo>
                        <a:pt x="21423" y="1347"/>
                        <a:pt x="21419" y="1352"/>
                        <a:pt x="21417" y="1358"/>
                      </a:cubicBezTo>
                      <a:cubicBezTo>
                        <a:pt x="21362" y="957"/>
                        <a:pt x="21244" y="557"/>
                        <a:pt x="20891" y="338"/>
                      </a:cubicBezTo>
                      <a:cubicBezTo>
                        <a:pt x="20778" y="268"/>
                        <a:pt x="20650" y="228"/>
                        <a:pt x="20523" y="228"/>
                      </a:cubicBezTo>
                      <a:cubicBezTo>
                        <a:pt x="20443" y="228"/>
                        <a:pt x="20364" y="244"/>
                        <a:pt x="20288" y="278"/>
                      </a:cubicBezTo>
                      <a:cubicBezTo>
                        <a:pt x="20115" y="354"/>
                        <a:pt x="19992" y="505"/>
                        <a:pt x="19912" y="676"/>
                      </a:cubicBezTo>
                      <a:cubicBezTo>
                        <a:pt x="19908" y="685"/>
                        <a:pt x="19905" y="689"/>
                        <a:pt x="19904" y="689"/>
                      </a:cubicBezTo>
                      <a:cubicBezTo>
                        <a:pt x="19897" y="689"/>
                        <a:pt x="19979" y="454"/>
                        <a:pt x="19996" y="420"/>
                      </a:cubicBezTo>
                      <a:lnTo>
                        <a:pt x="19996" y="420"/>
                      </a:lnTo>
                      <a:cubicBezTo>
                        <a:pt x="19997" y="424"/>
                        <a:pt x="19997" y="427"/>
                        <a:pt x="19997" y="431"/>
                      </a:cubicBezTo>
                      <a:cubicBezTo>
                        <a:pt x="19999" y="420"/>
                        <a:pt x="20000" y="416"/>
                        <a:pt x="19999" y="416"/>
                      </a:cubicBezTo>
                      <a:lnTo>
                        <a:pt x="19999" y="416"/>
                      </a:lnTo>
                      <a:cubicBezTo>
                        <a:pt x="19999" y="416"/>
                        <a:pt x="19998" y="417"/>
                        <a:pt x="19996" y="420"/>
                      </a:cubicBezTo>
                      <a:lnTo>
                        <a:pt x="19996" y="420"/>
                      </a:lnTo>
                      <a:cubicBezTo>
                        <a:pt x="19996" y="411"/>
                        <a:pt x="19995" y="402"/>
                        <a:pt x="19995" y="392"/>
                      </a:cubicBezTo>
                      <a:cubicBezTo>
                        <a:pt x="19970" y="154"/>
                        <a:pt x="19765" y="1"/>
                        <a:pt x="19547" y="1"/>
                      </a:cubicBezTo>
                      <a:close/>
                    </a:path>
                  </a:pathLst>
                </a:custGeom>
                <a:solidFill>
                  <a:srgbClr val="A8A53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5" name="Google Shape;1695;p52"/>
                <p:cNvSpPr/>
                <p:nvPr/>
              </p:nvSpPr>
              <p:spPr>
                <a:xfrm>
                  <a:off x="399125" y="1276500"/>
                  <a:ext cx="742525" cy="15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01" h="6056" extrusionOk="0">
                      <a:moveTo>
                        <a:pt x="19547" y="1"/>
                      </a:moveTo>
                      <a:cubicBezTo>
                        <a:pt x="19463" y="1"/>
                        <a:pt x="19377" y="24"/>
                        <a:pt x="19299" y="73"/>
                      </a:cubicBezTo>
                      <a:cubicBezTo>
                        <a:pt x="19162" y="162"/>
                        <a:pt x="19033" y="288"/>
                        <a:pt x="19016" y="456"/>
                      </a:cubicBezTo>
                      <a:lnTo>
                        <a:pt x="19016" y="456"/>
                      </a:lnTo>
                      <a:cubicBezTo>
                        <a:pt x="19012" y="453"/>
                        <a:pt x="19010" y="450"/>
                        <a:pt x="19009" y="450"/>
                      </a:cubicBezTo>
                      <a:lnTo>
                        <a:pt x="19009" y="450"/>
                      </a:lnTo>
                      <a:cubicBezTo>
                        <a:pt x="19007" y="450"/>
                        <a:pt x="19009" y="456"/>
                        <a:pt x="19015" y="467"/>
                      </a:cubicBezTo>
                      <a:cubicBezTo>
                        <a:pt x="19015" y="464"/>
                        <a:pt x="19015" y="460"/>
                        <a:pt x="19016" y="456"/>
                      </a:cubicBezTo>
                      <a:lnTo>
                        <a:pt x="19016" y="456"/>
                      </a:lnTo>
                      <a:cubicBezTo>
                        <a:pt x="19048" y="493"/>
                        <a:pt x="19178" y="691"/>
                        <a:pt x="19165" y="691"/>
                      </a:cubicBezTo>
                      <a:cubicBezTo>
                        <a:pt x="19163" y="691"/>
                        <a:pt x="19157" y="687"/>
                        <a:pt x="19148" y="677"/>
                      </a:cubicBezTo>
                      <a:cubicBezTo>
                        <a:pt x="18990" y="507"/>
                        <a:pt x="18748" y="355"/>
                        <a:pt x="18413" y="279"/>
                      </a:cubicBezTo>
                      <a:cubicBezTo>
                        <a:pt x="18264" y="245"/>
                        <a:pt x="18108" y="229"/>
                        <a:pt x="17952" y="229"/>
                      </a:cubicBezTo>
                      <a:cubicBezTo>
                        <a:pt x="17702" y="229"/>
                        <a:pt x="17453" y="270"/>
                        <a:pt x="17232" y="339"/>
                      </a:cubicBezTo>
                      <a:cubicBezTo>
                        <a:pt x="16540" y="558"/>
                        <a:pt x="16308" y="958"/>
                        <a:pt x="16203" y="1360"/>
                      </a:cubicBezTo>
                      <a:cubicBezTo>
                        <a:pt x="16195" y="1354"/>
                        <a:pt x="16189" y="1350"/>
                        <a:pt x="16182" y="1345"/>
                      </a:cubicBezTo>
                      <a:cubicBezTo>
                        <a:pt x="16042" y="1266"/>
                        <a:pt x="15861" y="1226"/>
                        <a:pt x="15672" y="1226"/>
                      </a:cubicBezTo>
                      <a:cubicBezTo>
                        <a:pt x="15580" y="1226"/>
                        <a:pt x="15486" y="1235"/>
                        <a:pt x="15393" y="1254"/>
                      </a:cubicBezTo>
                      <a:cubicBezTo>
                        <a:pt x="15071" y="1321"/>
                        <a:pt x="14839" y="1470"/>
                        <a:pt x="14646" y="1614"/>
                      </a:cubicBezTo>
                      <a:cubicBezTo>
                        <a:pt x="14535" y="1697"/>
                        <a:pt x="14431" y="1784"/>
                        <a:pt x="14348" y="1873"/>
                      </a:cubicBezTo>
                      <a:cubicBezTo>
                        <a:pt x="14294" y="1670"/>
                        <a:pt x="14107" y="1476"/>
                        <a:pt x="13833" y="1325"/>
                      </a:cubicBezTo>
                      <a:cubicBezTo>
                        <a:pt x="13459" y="1115"/>
                        <a:pt x="12945" y="999"/>
                        <a:pt x="12402" y="999"/>
                      </a:cubicBezTo>
                      <a:cubicBezTo>
                        <a:pt x="11835" y="1000"/>
                        <a:pt x="11286" y="1118"/>
                        <a:pt x="10844" y="1303"/>
                      </a:cubicBezTo>
                      <a:cubicBezTo>
                        <a:pt x="9994" y="1656"/>
                        <a:pt x="9649" y="2219"/>
                        <a:pt x="9614" y="2776"/>
                      </a:cubicBezTo>
                      <a:cubicBezTo>
                        <a:pt x="9406" y="2595"/>
                        <a:pt x="9032" y="2467"/>
                        <a:pt x="8628" y="2467"/>
                      </a:cubicBezTo>
                      <a:cubicBezTo>
                        <a:pt x="8593" y="2467"/>
                        <a:pt x="8558" y="2468"/>
                        <a:pt x="8523" y="2470"/>
                      </a:cubicBezTo>
                      <a:cubicBezTo>
                        <a:pt x="8107" y="2492"/>
                        <a:pt x="7765" y="2646"/>
                        <a:pt x="7600" y="2842"/>
                      </a:cubicBezTo>
                      <a:cubicBezTo>
                        <a:pt x="7528" y="2729"/>
                        <a:pt x="7409" y="2625"/>
                        <a:pt x="7251" y="2537"/>
                      </a:cubicBezTo>
                      <a:cubicBezTo>
                        <a:pt x="6936" y="2358"/>
                        <a:pt x="6514" y="2274"/>
                        <a:pt x="6086" y="2274"/>
                      </a:cubicBezTo>
                      <a:cubicBezTo>
                        <a:pt x="5702" y="2274"/>
                        <a:pt x="5313" y="2341"/>
                        <a:pt x="4990" y="2466"/>
                      </a:cubicBezTo>
                      <a:cubicBezTo>
                        <a:pt x="4415" y="2690"/>
                        <a:pt x="4145" y="3053"/>
                        <a:pt x="4155" y="3420"/>
                      </a:cubicBezTo>
                      <a:cubicBezTo>
                        <a:pt x="4134" y="3400"/>
                        <a:pt x="4114" y="3381"/>
                        <a:pt x="4093" y="3362"/>
                      </a:cubicBezTo>
                      <a:cubicBezTo>
                        <a:pt x="3833" y="3141"/>
                        <a:pt x="3443" y="2965"/>
                        <a:pt x="2958" y="2905"/>
                      </a:cubicBezTo>
                      <a:cubicBezTo>
                        <a:pt x="2851" y="2892"/>
                        <a:pt x="2745" y="2886"/>
                        <a:pt x="2641" y="2886"/>
                      </a:cubicBezTo>
                      <a:cubicBezTo>
                        <a:pt x="2276" y="2886"/>
                        <a:pt x="1933" y="2962"/>
                        <a:pt x="1658" y="3101"/>
                      </a:cubicBezTo>
                      <a:cubicBezTo>
                        <a:pt x="1288" y="3289"/>
                        <a:pt x="1045" y="3547"/>
                        <a:pt x="833" y="3790"/>
                      </a:cubicBezTo>
                      <a:cubicBezTo>
                        <a:pt x="593" y="4064"/>
                        <a:pt x="405" y="4349"/>
                        <a:pt x="257" y="4641"/>
                      </a:cubicBezTo>
                      <a:cubicBezTo>
                        <a:pt x="247" y="4658"/>
                        <a:pt x="9" y="6038"/>
                        <a:pt x="1" y="6055"/>
                      </a:cubicBezTo>
                      <a:lnTo>
                        <a:pt x="19658" y="4695"/>
                      </a:lnTo>
                      <a:lnTo>
                        <a:pt x="29700" y="6054"/>
                      </a:lnTo>
                      <a:cubicBezTo>
                        <a:pt x="29696" y="6035"/>
                        <a:pt x="29573" y="4657"/>
                        <a:pt x="29570" y="4640"/>
                      </a:cubicBezTo>
                      <a:cubicBezTo>
                        <a:pt x="29494" y="4348"/>
                        <a:pt x="29397" y="4061"/>
                        <a:pt x="29274" y="3789"/>
                      </a:cubicBezTo>
                      <a:cubicBezTo>
                        <a:pt x="29166" y="3545"/>
                        <a:pt x="29041" y="3286"/>
                        <a:pt x="28853" y="3100"/>
                      </a:cubicBezTo>
                      <a:cubicBezTo>
                        <a:pt x="28713" y="2960"/>
                        <a:pt x="28538" y="2885"/>
                        <a:pt x="28352" y="2885"/>
                      </a:cubicBezTo>
                      <a:cubicBezTo>
                        <a:pt x="28298" y="2885"/>
                        <a:pt x="28244" y="2891"/>
                        <a:pt x="28189" y="2904"/>
                      </a:cubicBezTo>
                      <a:cubicBezTo>
                        <a:pt x="27941" y="2962"/>
                        <a:pt x="27741" y="3140"/>
                        <a:pt x="27608" y="3361"/>
                      </a:cubicBezTo>
                      <a:cubicBezTo>
                        <a:pt x="27597" y="3379"/>
                        <a:pt x="27587" y="3399"/>
                        <a:pt x="27576" y="3419"/>
                      </a:cubicBezTo>
                      <a:cubicBezTo>
                        <a:pt x="27581" y="3052"/>
                        <a:pt x="27443" y="2687"/>
                        <a:pt x="27149" y="2465"/>
                      </a:cubicBezTo>
                      <a:cubicBezTo>
                        <a:pt x="26984" y="2341"/>
                        <a:pt x="26785" y="2274"/>
                        <a:pt x="26589" y="2274"/>
                      </a:cubicBezTo>
                      <a:cubicBezTo>
                        <a:pt x="26370" y="2274"/>
                        <a:pt x="26154" y="2357"/>
                        <a:pt x="25993" y="2536"/>
                      </a:cubicBezTo>
                      <a:cubicBezTo>
                        <a:pt x="25913" y="2624"/>
                        <a:pt x="25853" y="2728"/>
                        <a:pt x="25815" y="2841"/>
                      </a:cubicBezTo>
                      <a:cubicBezTo>
                        <a:pt x="25730" y="2645"/>
                        <a:pt x="25554" y="2492"/>
                        <a:pt x="25343" y="2468"/>
                      </a:cubicBezTo>
                      <a:cubicBezTo>
                        <a:pt x="25324" y="2466"/>
                        <a:pt x="25306" y="2465"/>
                        <a:pt x="25287" y="2465"/>
                      </a:cubicBezTo>
                      <a:cubicBezTo>
                        <a:pt x="25081" y="2465"/>
                        <a:pt x="24891" y="2594"/>
                        <a:pt x="24785" y="2775"/>
                      </a:cubicBezTo>
                      <a:cubicBezTo>
                        <a:pt x="24766" y="2218"/>
                        <a:pt x="24591" y="1655"/>
                        <a:pt x="24156" y="1301"/>
                      </a:cubicBezTo>
                      <a:cubicBezTo>
                        <a:pt x="23930" y="1117"/>
                        <a:pt x="23649" y="999"/>
                        <a:pt x="23360" y="997"/>
                      </a:cubicBezTo>
                      <a:cubicBezTo>
                        <a:pt x="23082" y="997"/>
                        <a:pt x="22820" y="1114"/>
                        <a:pt x="22628" y="1323"/>
                      </a:cubicBezTo>
                      <a:cubicBezTo>
                        <a:pt x="22487" y="1475"/>
                        <a:pt x="22392" y="1669"/>
                        <a:pt x="22365" y="1872"/>
                      </a:cubicBezTo>
                      <a:cubicBezTo>
                        <a:pt x="22322" y="1783"/>
                        <a:pt x="22269" y="1696"/>
                        <a:pt x="22212" y="1613"/>
                      </a:cubicBezTo>
                      <a:cubicBezTo>
                        <a:pt x="22113" y="1468"/>
                        <a:pt x="21995" y="1320"/>
                        <a:pt x="21831" y="1253"/>
                      </a:cubicBezTo>
                      <a:cubicBezTo>
                        <a:pt x="21783" y="1234"/>
                        <a:pt x="21734" y="1224"/>
                        <a:pt x="21686" y="1224"/>
                      </a:cubicBezTo>
                      <a:cubicBezTo>
                        <a:pt x="21590" y="1224"/>
                        <a:pt x="21499" y="1264"/>
                        <a:pt x="21427" y="1344"/>
                      </a:cubicBezTo>
                      <a:cubicBezTo>
                        <a:pt x="21423" y="1347"/>
                        <a:pt x="21419" y="1352"/>
                        <a:pt x="21417" y="1358"/>
                      </a:cubicBezTo>
                      <a:cubicBezTo>
                        <a:pt x="21362" y="957"/>
                        <a:pt x="21244" y="557"/>
                        <a:pt x="20891" y="338"/>
                      </a:cubicBezTo>
                      <a:cubicBezTo>
                        <a:pt x="20778" y="268"/>
                        <a:pt x="20650" y="228"/>
                        <a:pt x="20523" y="228"/>
                      </a:cubicBezTo>
                      <a:cubicBezTo>
                        <a:pt x="20443" y="228"/>
                        <a:pt x="20364" y="244"/>
                        <a:pt x="20288" y="278"/>
                      </a:cubicBezTo>
                      <a:cubicBezTo>
                        <a:pt x="20115" y="354"/>
                        <a:pt x="19992" y="505"/>
                        <a:pt x="19912" y="676"/>
                      </a:cubicBezTo>
                      <a:cubicBezTo>
                        <a:pt x="19908" y="685"/>
                        <a:pt x="19905" y="689"/>
                        <a:pt x="19904" y="689"/>
                      </a:cubicBezTo>
                      <a:cubicBezTo>
                        <a:pt x="19897" y="689"/>
                        <a:pt x="19979" y="454"/>
                        <a:pt x="19996" y="420"/>
                      </a:cubicBezTo>
                      <a:lnTo>
                        <a:pt x="19996" y="420"/>
                      </a:lnTo>
                      <a:cubicBezTo>
                        <a:pt x="19997" y="424"/>
                        <a:pt x="19997" y="427"/>
                        <a:pt x="19997" y="431"/>
                      </a:cubicBezTo>
                      <a:cubicBezTo>
                        <a:pt x="19999" y="420"/>
                        <a:pt x="20000" y="416"/>
                        <a:pt x="19999" y="416"/>
                      </a:cubicBezTo>
                      <a:lnTo>
                        <a:pt x="19999" y="416"/>
                      </a:lnTo>
                      <a:cubicBezTo>
                        <a:pt x="19999" y="416"/>
                        <a:pt x="19998" y="417"/>
                        <a:pt x="19996" y="420"/>
                      </a:cubicBezTo>
                      <a:lnTo>
                        <a:pt x="19996" y="420"/>
                      </a:lnTo>
                      <a:cubicBezTo>
                        <a:pt x="19996" y="411"/>
                        <a:pt x="19995" y="402"/>
                        <a:pt x="19995" y="392"/>
                      </a:cubicBezTo>
                      <a:cubicBezTo>
                        <a:pt x="19970" y="154"/>
                        <a:pt x="19765" y="1"/>
                        <a:pt x="19547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24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696" name="Google Shape;1696;p52"/>
              <p:cNvSpPr/>
              <p:nvPr/>
            </p:nvSpPr>
            <p:spPr>
              <a:xfrm>
                <a:off x="303900" y="1466725"/>
                <a:ext cx="882800" cy="158375"/>
              </a:xfrm>
              <a:custGeom>
                <a:avLst/>
                <a:gdLst/>
                <a:ahLst/>
                <a:cxnLst/>
                <a:rect l="l" t="t" r="r" b="b"/>
                <a:pathLst>
                  <a:path w="35312" h="6335" extrusionOk="0">
                    <a:moveTo>
                      <a:pt x="22337" y="1"/>
                    </a:moveTo>
                    <a:cubicBezTo>
                      <a:pt x="22281" y="1"/>
                      <a:pt x="22223" y="7"/>
                      <a:pt x="22164" y="20"/>
                    </a:cubicBezTo>
                    <a:cubicBezTo>
                      <a:pt x="21590" y="147"/>
                      <a:pt x="21128" y="524"/>
                      <a:pt x="20781" y="793"/>
                    </a:cubicBezTo>
                    <a:cubicBezTo>
                      <a:pt x="20150" y="1276"/>
                      <a:pt x="19947" y="1848"/>
                      <a:pt x="19877" y="2420"/>
                    </a:cubicBezTo>
                    <a:cubicBezTo>
                      <a:pt x="19872" y="2456"/>
                      <a:pt x="19842" y="2477"/>
                      <a:pt x="19812" y="2477"/>
                    </a:cubicBezTo>
                    <a:cubicBezTo>
                      <a:pt x="19791" y="2477"/>
                      <a:pt x="19771" y="2468"/>
                      <a:pt x="19756" y="2448"/>
                    </a:cubicBezTo>
                    <a:cubicBezTo>
                      <a:pt x="19724" y="2403"/>
                      <a:pt x="19687" y="2358"/>
                      <a:pt x="19645" y="2315"/>
                    </a:cubicBezTo>
                    <a:cubicBezTo>
                      <a:pt x="19481" y="2145"/>
                      <a:pt x="19230" y="1992"/>
                      <a:pt x="18883" y="1916"/>
                    </a:cubicBezTo>
                    <a:cubicBezTo>
                      <a:pt x="18727" y="1882"/>
                      <a:pt x="18565" y="1866"/>
                      <a:pt x="18403" y="1866"/>
                    </a:cubicBezTo>
                    <a:cubicBezTo>
                      <a:pt x="18144" y="1866"/>
                      <a:pt x="17885" y="1907"/>
                      <a:pt x="17656" y="1976"/>
                    </a:cubicBezTo>
                    <a:cubicBezTo>
                      <a:pt x="16938" y="2196"/>
                      <a:pt x="16697" y="2595"/>
                      <a:pt x="16587" y="2997"/>
                    </a:cubicBezTo>
                    <a:cubicBezTo>
                      <a:pt x="16579" y="2991"/>
                      <a:pt x="16573" y="2987"/>
                      <a:pt x="16566" y="2982"/>
                    </a:cubicBezTo>
                    <a:cubicBezTo>
                      <a:pt x="16420" y="2903"/>
                      <a:pt x="16234" y="2863"/>
                      <a:pt x="16039" y="2863"/>
                    </a:cubicBezTo>
                    <a:cubicBezTo>
                      <a:pt x="15942" y="2863"/>
                      <a:pt x="15843" y="2873"/>
                      <a:pt x="15746" y="2892"/>
                    </a:cubicBezTo>
                    <a:cubicBezTo>
                      <a:pt x="15413" y="2959"/>
                      <a:pt x="15171" y="3107"/>
                      <a:pt x="14969" y="3251"/>
                    </a:cubicBezTo>
                    <a:cubicBezTo>
                      <a:pt x="14884" y="3312"/>
                      <a:pt x="14802" y="3375"/>
                      <a:pt x="14731" y="3441"/>
                    </a:cubicBezTo>
                    <a:cubicBezTo>
                      <a:pt x="14718" y="3453"/>
                      <a:pt x="14702" y="3459"/>
                      <a:pt x="14686" y="3459"/>
                    </a:cubicBezTo>
                    <a:cubicBezTo>
                      <a:pt x="14662" y="3459"/>
                      <a:pt x="14638" y="3446"/>
                      <a:pt x="14627" y="3422"/>
                    </a:cubicBezTo>
                    <a:cubicBezTo>
                      <a:pt x="14545" y="3250"/>
                      <a:pt x="14367" y="3092"/>
                      <a:pt x="14124" y="2962"/>
                    </a:cubicBezTo>
                    <a:cubicBezTo>
                      <a:pt x="13735" y="2753"/>
                      <a:pt x="13203" y="2636"/>
                      <a:pt x="12638" y="2636"/>
                    </a:cubicBezTo>
                    <a:cubicBezTo>
                      <a:pt x="12050" y="2637"/>
                      <a:pt x="11480" y="2755"/>
                      <a:pt x="11021" y="2940"/>
                    </a:cubicBezTo>
                    <a:cubicBezTo>
                      <a:pt x="10198" y="3270"/>
                      <a:pt x="9831" y="3782"/>
                      <a:pt x="9756" y="4301"/>
                    </a:cubicBezTo>
                    <a:cubicBezTo>
                      <a:pt x="9751" y="4336"/>
                      <a:pt x="9722" y="4359"/>
                      <a:pt x="9691" y="4359"/>
                    </a:cubicBezTo>
                    <a:cubicBezTo>
                      <a:pt x="9679" y="4359"/>
                      <a:pt x="9667" y="4356"/>
                      <a:pt x="9656" y="4349"/>
                    </a:cubicBezTo>
                    <a:cubicBezTo>
                      <a:pt x="9430" y="4203"/>
                      <a:pt x="9086" y="4105"/>
                      <a:pt x="8719" y="4105"/>
                    </a:cubicBezTo>
                    <a:cubicBezTo>
                      <a:pt x="8683" y="4105"/>
                      <a:pt x="8647" y="4106"/>
                      <a:pt x="8611" y="4108"/>
                    </a:cubicBezTo>
                    <a:cubicBezTo>
                      <a:pt x="8219" y="4130"/>
                      <a:pt x="7891" y="4257"/>
                      <a:pt x="7703" y="4427"/>
                    </a:cubicBezTo>
                    <a:cubicBezTo>
                      <a:pt x="7690" y="4439"/>
                      <a:pt x="7674" y="4445"/>
                      <a:pt x="7658" y="4445"/>
                    </a:cubicBezTo>
                    <a:cubicBezTo>
                      <a:pt x="7640" y="4445"/>
                      <a:pt x="7621" y="4437"/>
                      <a:pt x="7607" y="4421"/>
                    </a:cubicBezTo>
                    <a:cubicBezTo>
                      <a:pt x="7531" y="4331"/>
                      <a:pt x="7423" y="4247"/>
                      <a:pt x="7289" y="4175"/>
                    </a:cubicBezTo>
                    <a:cubicBezTo>
                      <a:pt x="6962" y="3996"/>
                      <a:pt x="6524" y="3913"/>
                      <a:pt x="6080" y="3913"/>
                    </a:cubicBezTo>
                    <a:cubicBezTo>
                      <a:pt x="5681" y="3913"/>
                      <a:pt x="5277" y="3980"/>
                      <a:pt x="4942" y="4106"/>
                    </a:cubicBezTo>
                    <a:cubicBezTo>
                      <a:pt x="4344" y="4328"/>
                      <a:pt x="4065" y="4692"/>
                      <a:pt x="4074" y="5059"/>
                    </a:cubicBezTo>
                    <a:cubicBezTo>
                      <a:pt x="4054" y="5039"/>
                      <a:pt x="4033" y="5019"/>
                      <a:pt x="4009" y="5000"/>
                    </a:cubicBezTo>
                    <a:cubicBezTo>
                      <a:pt x="3741" y="4779"/>
                      <a:pt x="3334" y="4603"/>
                      <a:pt x="2831" y="4544"/>
                    </a:cubicBezTo>
                    <a:cubicBezTo>
                      <a:pt x="2720" y="4531"/>
                      <a:pt x="2609" y="4525"/>
                      <a:pt x="2500" y="4525"/>
                    </a:cubicBezTo>
                    <a:cubicBezTo>
                      <a:pt x="2122" y="4525"/>
                      <a:pt x="1767" y="4601"/>
                      <a:pt x="1482" y="4740"/>
                    </a:cubicBezTo>
                    <a:cubicBezTo>
                      <a:pt x="1098" y="4927"/>
                      <a:pt x="846" y="5186"/>
                      <a:pt x="625" y="5428"/>
                    </a:cubicBezTo>
                    <a:cubicBezTo>
                      <a:pt x="376" y="5703"/>
                      <a:pt x="180" y="5988"/>
                      <a:pt x="26" y="6279"/>
                    </a:cubicBezTo>
                    <a:cubicBezTo>
                      <a:pt x="17" y="6297"/>
                      <a:pt x="10" y="6315"/>
                      <a:pt x="1" y="6333"/>
                    </a:cubicBezTo>
                    <a:lnTo>
                      <a:pt x="35248" y="6333"/>
                    </a:lnTo>
                    <a:lnTo>
                      <a:pt x="35248" y="6335"/>
                    </a:lnTo>
                    <a:cubicBezTo>
                      <a:pt x="35278" y="6297"/>
                      <a:pt x="35283" y="6288"/>
                      <a:pt x="35312" y="6251"/>
                    </a:cubicBezTo>
                    <a:cubicBezTo>
                      <a:pt x="35234" y="5969"/>
                      <a:pt x="35136" y="5695"/>
                      <a:pt x="35014" y="5430"/>
                    </a:cubicBezTo>
                    <a:cubicBezTo>
                      <a:pt x="34902" y="5188"/>
                      <a:pt x="34772" y="4928"/>
                      <a:pt x="34576" y="4741"/>
                    </a:cubicBezTo>
                    <a:cubicBezTo>
                      <a:pt x="34430" y="4602"/>
                      <a:pt x="34248" y="4526"/>
                      <a:pt x="34055" y="4526"/>
                    </a:cubicBezTo>
                    <a:cubicBezTo>
                      <a:pt x="33999" y="4526"/>
                      <a:pt x="33943" y="4532"/>
                      <a:pt x="33886" y="4545"/>
                    </a:cubicBezTo>
                    <a:cubicBezTo>
                      <a:pt x="33629" y="4603"/>
                      <a:pt x="33421" y="4781"/>
                      <a:pt x="33284" y="5002"/>
                    </a:cubicBezTo>
                    <a:cubicBezTo>
                      <a:pt x="33272" y="5020"/>
                      <a:pt x="33262" y="5040"/>
                      <a:pt x="33251" y="5060"/>
                    </a:cubicBezTo>
                    <a:cubicBezTo>
                      <a:pt x="33256" y="4693"/>
                      <a:pt x="33112" y="4328"/>
                      <a:pt x="32807" y="4107"/>
                    </a:cubicBezTo>
                    <a:cubicBezTo>
                      <a:pt x="32635" y="3982"/>
                      <a:pt x="32428" y="3915"/>
                      <a:pt x="32224" y="3915"/>
                    </a:cubicBezTo>
                    <a:cubicBezTo>
                      <a:pt x="31997" y="3915"/>
                      <a:pt x="31773" y="3998"/>
                      <a:pt x="31606" y="4177"/>
                    </a:cubicBezTo>
                    <a:cubicBezTo>
                      <a:pt x="31554" y="4233"/>
                      <a:pt x="31508" y="4296"/>
                      <a:pt x="31472" y="4364"/>
                    </a:cubicBezTo>
                    <a:cubicBezTo>
                      <a:pt x="31459" y="4389"/>
                      <a:pt x="31436" y="4401"/>
                      <a:pt x="31412" y="4401"/>
                    </a:cubicBezTo>
                    <a:cubicBezTo>
                      <a:pt x="31393" y="4401"/>
                      <a:pt x="31373" y="4392"/>
                      <a:pt x="31360" y="4374"/>
                    </a:cubicBezTo>
                    <a:cubicBezTo>
                      <a:pt x="31262" y="4231"/>
                      <a:pt x="31108" y="4128"/>
                      <a:pt x="30931" y="4110"/>
                    </a:cubicBezTo>
                    <a:cubicBezTo>
                      <a:pt x="30911" y="4108"/>
                      <a:pt x="30892" y="4107"/>
                      <a:pt x="30873" y="4107"/>
                    </a:cubicBezTo>
                    <a:cubicBezTo>
                      <a:pt x="30714" y="4107"/>
                      <a:pt x="30563" y="4178"/>
                      <a:pt x="30451" y="4288"/>
                    </a:cubicBezTo>
                    <a:cubicBezTo>
                      <a:pt x="30438" y="4301"/>
                      <a:pt x="30421" y="4307"/>
                      <a:pt x="30405" y="4307"/>
                    </a:cubicBezTo>
                    <a:cubicBezTo>
                      <a:pt x="30374" y="4307"/>
                      <a:pt x="30343" y="4284"/>
                      <a:pt x="30340" y="4249"/>
                    </a:cubicBezTo>
                    <a:cubicBezTo>
                      <a:pt x="30293" y="3748"/>
                      <a:pt x="30104" y="3260"/>
                      <a:pt x="29698" y="2941"/>
                    </a:cubicBezTo>
                    <a:cubicBezTo>
                      <a:pt x="29463" y="2756"/>
                      <a:pt x="29172" y="2638"/>
                      <a:pt x="28872" y="2637"/>
                    </a:cubicBezTo>
                    <a:cubicBezTo>
                      <a:pt x="28583" y="2637"/>
                      <a:pt x="28311" y="2754"/>
                      <a:pt x="28111" y="2963"/>
                    </a:cubicBezTo>
                    <a:cubicBezTo>
                      <a:pt x="28003" y="3075"/>
                      <a:pt x="27921" y="3209"/>
                      <a:pt x="27874" y="3354"/>
                    </a:cubicBezTo>
                    <a:cubicBezTo>
                      <a:pt x="27865" y="3383"/>
                      <a:pt x="27839" y="3398"/>
                      <a:pt x="27812" y="3398"/>
                    </a:cubicBezTo>
                    <a:cubicBezTo>
                      <a:pt x="27791" y="3398"/>
                      <a:pt x="27769" y="3388"/>
                      <a:pt x="27756" y="3367"/>
                    </a:cubicBezTo>
                    <a:cubicBezTo>
                      <a:pt x="27732" y="3328"/>
                      <a:pt x="27706" y="3291"/>
                      <a:pt x="27678" y="3253"/>
                    </a:cubicBezTo>
                    <a:cubicBezTo>
                      <a:pt x="27575" y="3107"/>
                      <a:pt x="27453" y="2961"/>
                      <a:pt x="27281" y="2893"/>
                    </a:cubicBezTo>
                    <a:cubicBezTo>
                      <a:pt x="27231" y="2874"/>
                      <a:pt x="27181" y="2864"/>
                      <a:pt x="27131" y="2864"/>
                    </a:cubicBezTo>
                    <a:cubicBezTo>
                      <a:pt x="27032" y="2864"/>
                      <a:pt x="26937" y="2903"/>
                      <a:pt x="26862" y="2983"/>
                    </a:cubicBezTo>
                    <a:cubicBezTo>
                      <a:pt x="26858" y="2987"/>
                      <a:pt x="26855" y="2992"/>
                      <a:pt x="26851" y="2998"/>
                    </a:cubicBezTo>
                    <a:cubicBezTo>
                      <a:pt x="26795" y="2596"/>
                      <a:pt x="26672" y="2197"/>
                      <a:pt x="26304" y="1977"/>
                    </a:cubicBezTo>
                    <a:cubicBezTo>
                      <a:pt x="26188" y="1908"/>
                      <a:pt x="26056" y="1868"/>
                      <a:pt x="25923" y="1868"/>
                    </a:cubicBezTo>
                    <a:cubicBezTo>
                      <a:pt x="25840" y="1868"/>
                      <a:pt x="25757" y="1884"/>
                      <a:pt x="25677" y="1918"/>
                    </a:cubicBezTo>
                    <a:cubicBezTo>
                      <a:pt x="25500" y="1993"/>
                      <a:pt x="25372" y="2146"/>
                      <a:pt x="25288" y="2316"/>
                    </a:cubicBezTo>
                    <a:cubicBezTo>
                      <a:pt x="25288" y="2317"/>
                      <a:pt x="25287" y="2317"/>
                      <a:pt x="25287" y="2318"/>
                    </a:cubicBezTo>
                    <a:cubicBezTo>
                      <a:pt x="25274" y="2344"/>
                      <a:pt x="25250" y="2356"/>
                      <a:pt x="25227" y="2356"/>
                    </a:cubicBezTo>
                    <a:cubicBezTo>
                      <a:pt x="25195" y="2356"/>
                      <a:pt x="25164" y="2335"/>
                      <a:pt x="25161" y="2296"/>
                    </a:cubicBezTo>
                    <a:cubicBezTo>
                      <a:pt x="25118" y="1766"/>
                      <a:pt x="25007" y="1243"/>
                      <a:pt x="24708" y="793"/>
                    </a:cubicBezTo>
                    <a:cubicBezTo>
                      <a:pt x="24530" y="524"/>
                      <a:pt x="24321" y="182"/>
                      <a:pt x="23999" y="152"/>
                    </a:cubicBezTo>
                    <a:cubicBezTo>
                      <a:pt x="23984" y="150"/>
                      <a:pt x="23969" y="150"/>
                      <a:pt x="23954" y="150"/>
                    </a:cubicBezTo>
                    <a:cubicBezTo>
                      <a:pt x="23582" y="150"/>
                      <a:pt x="23327" y="567"/>
                      <a:pt x="23327" y="567"/>
                    </a:cubicBezTo>
                    <a:cubicBezTo>
                      <a:pt x="23327" y="567"/>
                      <a:pt x="22890" y="1"/>
                      <a:pt x="22337" y="1"/>
                    </a:cubicBezTo>
                    <a:close/>
                  </a:path>
                </a:pathLst>
              </a:custGeom>
              <a:solidFill>
                <a:srgbClr val="A8A5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697" name="Google Shape;1697;p52"/>
              <p:cNvGrpSpPr/>
              <p:nvPr/>
            </p:nvGrpSpPr>
            <p:grpSpPr>
              <a:xfrm>
                <a:off x="447411" y="1494980"/>
                <a:ext cx="662950" cy="120925"/>
                <a:chOff x="511775" y="1741350"/>
                <a:chExt cx="662950" cy="120925"/>
              </a:xfrm>
            </p:grpSpPr>
            <p:grpSp>
              <p:nvGrpSpPr>
                <p:cNvPr id="1698" name="Google Shape;1698;p52"/>
                <p:cNvGrpSpPr/>
                <p:nvPr/>
              </p:nvGrpSpPr>
              <p:grpSpPr>
                <a:xfrm>
                  <a:off x="511775" y="1741350"/>
                  <a:ext cx="662950" cy="120925"/>
                  <a:chOff x="587975" y="1817550"/>
                  <a:chExt cx="662950" cy="120925"/>
                </a:xfrm>
              </p:grpSpPr>
              <p:sp>
                <p:nvSpPr>
                  <p:cNvPr id="1699" name="Google Shape;1699;p52"/>
                  <p:cNvSpPr/>
                  <p:nvPr/>
                </p:nvSpPr>
                <p:spPr>
                  <a:xfrm>
                    <a:off x="1093050" y="1914325"/>
                    <a:ext cx="2750" cy="17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0" h="709" extrusionOk="0">
                        <a:moveTo>
                          <a:pt x="40" y="0"/>
                        </a:moveTo>
                        <a:cubicBezTo>
                          <a:pt x="26" y="0"/>
                          <a:pt x="13" y="7"/>
                          <a:pt x="10" y="23"/>
                        </a:cubicBezTo>
                        <a:cubicBezTo>
                          <a:pt x="1" y="75"/>
                          <a:pt x="4" y="129"/>
                          <a:pt x="5" y="182"/>
                        </a:cubicBezTo>
                        <a:cubicBezTo>
                          <a:pt x="5" y="238"/>
                          <a:pt x="6" y="296"/>
                          <a:pt x="8" y="352"/>
                        </a:cubicBezTo>
                        <a:cubicBezTo>
                          <a:pt x="9" y="406"/>
                          <a:pt x="10" y="462"/>
                          <a:pt x="11" y="516"/>
                        </a:cubicBezTo>
                        <a:cubicBezTo>
                          <a:pt x="11" y="543"/>
                          <a:pt x="13" y="570"/>
                          <a:pt x="14" y="597"/>
                        </a:cubicBezTo>
                        <a:cubicBezTo>
                          <a:pt x="15" y="625"/>
                          <a:pt x="14" y="655"/>
                          <a:pt x="25" y="683"/>
                        </a:cubicBezTo>
                        <a:cubicBezTo>
                          <a:pt x="31" y="700"/>
                          <a:pt x="46" y="709"/>
                          <a:pt x="61" y="709"/>
                        </a:cubicBezTo>
                        <a:cubicBezTo>
                          <a:pt x="75" y="709"/>
                          <a:pt x="88" y="700"/>
                          <a:pt x="94" y="683"/>
                        </a:cubicBezTo>
                        <a:cubicBezTo>
                          <a:pt x="109" y="632"/>
                          <a:pt x="99" y="571"/>
                          <a:pt x="97" y="521"/>
                        </a:cubicBezTo>
                        <a:cubicBezTo>
                          <a:pt x="96" y="464"/>
                          <a:pt x="93" y="407"/>
                          <a:pt x="92" y="351"/>
                        </a:cubicBezTo>
                        <a:cubicBezTo>
                          <a:pt x="91" y="297"/>
                          <a:pt x="88" y="241"/>
                          <a:pt x="85" y="188"/>
                        </a:cubicBezTo>
                        <a:cubicBezTo>
                          <a:pt x="82" y="133"/>
                          <a:pt x="83" y="75"/>
                          <a:pt x="71" y="23"/>
                        </a:cubicBezTo>
                        <a:cubicBezTo>
                          <a:pt x="68" y="8"/>
                          <a:pt x="54" y="0"/>
                          <a:pt x="40" y="0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00" name="Google Shape;1700;p52"/>
                  <p:cNvSpPr/>
                  <p:nvPr/>
                </p:nvSpPr>
                <p:spPr>
                  <a:xfrm>
                    <a:off x="1098775" y="1923575"/>
                    <a:ext cx="2075" cy="9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3" h="386" extrusionOk="0">
                        <a:moveTo>
                          <a:pt x="50" y="0"/>
                        </a:moveTo>
                        <a:cubicBezTo>
                          <a:pt x="34" y="0"/>
                          <a:pt x="16" y="11"/>
                          <a:pt x="14" y="32"/>
                        </a:cubicBezTo>
                        <a:cubicBezTo>
                          <a:pt x="12" y="87"/>
                          <a:pt x="9" y="139"/>
                          <a:pt x="7" y="194"/>
                        </a:cubicBezTo>
                        <a:cubicBezTo>
                          <a:pt x="4" y="248"/>
                          <a:pt x="1" y="300"/>
                          <a:pt x="4" y="355"/>
                        </a:cubicBezTo>
                        <a:cubicBezTo>
                          <a:pt x="6" y="370"/>
                          <a:pt x="14" y="383"/>
                          <a:pt x="32" y="385"/>
                        </a:cubicBezTo>
                        <a:cubicBezTo>
                          <a:pt x="33" y="385"/>
                          <a:pt x="33" y="385"/>
                          <a:pt x="34" y="385"/>
                        </a:cubicBezTo>
                        <a:cubicBezTo>
                          <a:pt x="47" y="385"/>
                          <a:pt x="63" y="377"/>
                          <a:pt x="65" y="362"/>
                        </a:cubicBezTo>
                        <a:cubicBezTo>
                          <a:pt x="74" y="308"/>
                          <a:pt x="75" y="252"/>
                          <a:pt x="76" y="196"/>
                        </a:cubicBezTo>
                        <a:cubicBezTo>
                          <a:pt x="78" y="143"/>
                          <a:pt x="80" y="87"/>
                          <a:pt x="81" y="32"/>
                        </a:cubicBezTo>
                        <a:cubicBezTo>
                          <a:pt x="83" y="11"/>
                          <a:pt x="67" y="0"/>
                          <a:pt x="50" y="0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01" name="Google Shape;1701;p52"/>
                  <p:cNvSpPr/>
                  <p:nvPr/>
                </p:nvSpPr>
                <p:spPr>
                  <a:xfrm>
                    <a:off x="1107625" y="1918950"/>
                    <a:ext cx="3200" cy="19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" h="781" extrusionOk="0">
                        <a:moveTo>
                          <a:pt x="80" y="1"/>
                        </a:moveTo>
                        <a:cubicBezTo>
                          <a:pt x="65" y="1"/>
                          <a:pt x="51" y="9"/>
                          <a:pt x="48" y="29"/>
                        </a:cubicBezTo>
                        <a:cubicBezTo>
                          <a:pt x="30" y="153"/>
                          <a:pt x="15" y="278"/>
                          <a:pt x="9" y="403"/>
                        </a:cubicBezTo>
                        <a:cubicBezTo>
                          <a:pt x="6" y="465"/>
                          <a:pt x="4" y="527"/>
                          <a:pt x="5" y="591"/>
                        </a:cubicBezTo>
                        <a:cubicBezTo>
                          <a:pt x="5" y="649"/>
                          <a:pt x="1" y="715"/>
                          <a:pt x="30" y="768"/>
                        </a:cubicBezTo>
                        <a:cubicBezTo>
                          <a:pt x="34" y="777"/>
                          <a:pt x="42" y="780"/>
                          <a:pt x="50" y="780"/>
                        </a:cubicBezTo>
                        <a:cubicBezTo>
                          <a:pt x="60" y="780"/>
                          <a:pt x="71" y="773"/>
                          <a:pt x="76" y="762"/>
                        </a:cubicBezTo>
                        <a:cubicBezTo>
                          <a:pt x="97" y="707"/>
                          <a:pt x="87" y="645"/>
                          <a:pt x="86" y="588"/>
                        </a:cubicBezTo>
                        <a:cubicBezTo>
                          <a:pt x="85" y="530"/>
                          <a:pt x="86" y="470"/>
                          <a:pt x="88" y="410"/>
                        </a:cubicBezTo>
                        <a:cubicBezTo>
                          <a:pt x="94" y="288"/>
                          <a:pt x="106" y="169"/>
                          <a:pt x="123" y="50"/>
                        </a:cubicBezTo>
                        <a:cubicBezTo>
                          <a:pt x="128" y="20"/>
                          <a:pt x="103" y="1"/>
                          <a:pt x="80" y="1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02" name="Google Shape;1702;p52"/>
                  <p:cNvSpPr/>
                  <p:nvPr/>
                </p:nvSpPr>
                <p:spPr>
                  <a:xfrm>
                    <a:off x="1165400" y="1877600"/>
                    <a:ext cx="4875" cy="11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5" h="463" extrusionOk="0">
                        <a:moveTo>
                          <a:pt x="37" y="1"/>
                        </a:moveTo>
                        <a:cubicBezTo>
                          <a:pt x="25" y="1"/>
                          <a:pt x="12" y="10"/>
                          <a:pt x="8" y="23"/>
                        </a:cubicBezTo>
                        <a:cubicBezTo>
                          <a:pt x="0" y="41"/>
                          <a:pt x="5" y="64"/>
                          <a:pt x="9" y="82"/>
                        </a:cubicBezTo>
                        <a:cubicBezTo>
                          <a:pt x="11" y="102"/>
                          <a:pt x="15" y="123"/>
                          <a:pt x="19" y="142"/>
                        </a:cubicBezTo>
                        <a:cubicBezTo>
                          <a:pt x="26" y="179"/>
                          <a:pt x="35" y="218"/>
                          <a:pt x="47" y="255"/>
                        </a:cubicBezTo>
                        <a:cubicBezTo>
                          <a:pt x="59" y="292"/>
                          <a:pt x="70" y="328"/>
                          <a:pt x="85" y="364"/>
                        </a:cubicBezTo>
                        <a:cubicBezTo>
                          <a:pt x="92" y="384"/>
                          <a:pt x="100" y="402"/>
                          <a:pt x="111" y="421"/>
                        </a:cubicBezTo>
                        <a:cubicBezTo>
                          <a:pt x="119" y="438"/>
                          <a:pt x="128" y="458"/>
                          <a:pt x="150" y="462"/>
                        </a:cubicBezTo>
                        <a:cubicBezTo>
                          <a:pt x="152" y="462"/>
                          <a:pt x="154" y="463"/>
                          <a:pt x="157" y="463"/>
                        </a:cubicBezTo>
                        <a:cubicBezTo>
                          <a:pt x="167" y="463"/>
                          <a:pt x="176" y="459"/>
                          <a:pt x="181" y="449"/>
                        </a:cubicBezTo>
                        <a:cubicBezTo>
                          <a:pt x="194" y="430"/>
                          <a:pt x="186" y="412"/>
                          <a:pt x="180" y="391"/>
                        </a:cubicBezTo>
                        <a:cubicBezTo>
                          <a:pt x="174" y="372"/>
                          <a:pt x="167" y="354"/>
                          <a:pt x="160" y="336"/>
                        </a:cubicBezTo>
                        <a:cubicBezTo>
                          <a:pt x="148" y="301"/>
                          <a:pt x="134" y="266"/>
                          <a:pt x="123" y="230"/>
                        </a:cubicBezTo>
                        <a:cubicBezTo>
                          <a:pt x="112" y="194"/>
                          <a:pt x="101" y="159"/>
                          <a:pt x="91" y="123"/>
                        </a:cubicBezTo>
                        <a:cubicBezTo>
                          <a:pt x="86" y="104"/>
                          <a:pt x="81" y="85"/>
                          <a:pt x="77" y="65"/>
                        </a:cubicBezTo>
                        <a:cubicBezTo>
                          <a:pt x="71" y="44"/>
                          <a:pt x="69" y="27"/>
                          <a:pt x="55" y="9"/>
                        </a:cubicBezTo>
                        <a:cubicBezTo>
                          <a:pt x="50" y="3"/>
                          <a:pt x="44" y="1"/>
                          <a:pt x="37" y="1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03" name="Google Shape;1703;p52"/>
                  <p:cNvSpPr/>
                  <p:nvPr/>
                </p:nvSpPr>
                <p:spPr>
                  <a:xfrm>
                    <a:off x="1171425" y="1878600"/>
                    <a:ext cx="3775" cy="11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1" h="453" extrusionOk="0">
                        <a:moveTo>
                          <a:pt x="42" y="1"/>
                        </a:moveTo>
                        <a:cubicBezTo>
                          <a:pt x="26" y="1"/>
                          <a:pt x="9" y="9"/>
                          <a:pt x="7" y="26"/>
                        </a:cubicBezTo>
                        <a:cubicBezTo>
                          <a:pt x="1" y="61"/>
                          <a:pt x="5" y="100"/>
                          <a:pt x="8" y="134"/>
                        </a:cubicBezTo>
                        <a:cubicBezTo>
                          <a:pt x="11" y="170"/>
                          <a:pt x="16" y="207"/>
                          <a:pt x="23" y="243"/>
                        </a:cubicBezTo>
                        <a:cubicBezTo>
                          <a:pt x="31" y="278"/>
                          <a:pt x="38" y="313"/>
                          <a:pt x="49" y="346"/>
                        </a:cubicBezTo>
                        <a:cubicBezTo>
                          <a:pt x="62" y="380"/>
                          <a:pt x="73" y="417"/>
                          <a:pt x="98" y="444"/>
                        </a:cubicBezTo>
                        <a:cubicBezTo>
                          <a:pt x="103" y="450"/>
                          <a:pt x="111" y="453"/>
                          <a:pt x="118" y="453"/>
                        </a:cubicBezTo>
                        <a:cubicBezTo>
                          <a:pt x="134" y="453"/>
                          <a:pt x="151" y="440"/>
                          <a:pt x="149" y="422"/>
                        </a:cubicBezTo>
                        <a:cubicBezTo>
                          <a:pt x="145" y="390"/>
                          <a:pt x="133" y="358"/>
                          <a:pt x="122" y="327"/>
                        </a:cubicBezTo>
                        <a:cubicBezTo>
                          <a:pt x="111" y="293"/>
                          <a:pt x="103" y="261"/>
                          <a:pt x="97" y="227"/>
                        </a:cubicBezTo>
                        <a:cubicBezTo>
                          <a:pt x="89" y="196"/>
                          <a:pt x="84" y="164"/>
                          <a:pt x="82" y="132"/>
                        </a:cubicBezTo>
                        <a:cubicBezTo>
                          <a:pt x="79" y="97"/>
                          <a:pt x="81" y="61"/>
                          <a:pt x="76" y="26"/>
                        </a:cubicBezTo>
                        <a:cubicBezTo>
                          <a:pt x="73" y="9"/>
                          <a:pt x="58" y="1"/>
                          <a:pt x="42" y="1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04" name="Google Shape;1704;p52"/>
                  <p:cNvSpPr/>
                  <p:nvPr/>
                </p:nvSpPr>
                <p:spPr>
                  <a:xfrm>
                    <a:off x="1178125" y="1872525"/>
                    <a:ext cx="4700" cy="19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8" h="797" extrusionOk="0">
                        <a:moveTo>
                          <a:pt x="139" y="0"/>
                        </a:moveTo>
                        <a:cubicBezTo>
                          <a:pt x="124" y="0"/>
                          <a:pt x="109" y="9"/>
                          <a:pt x="105" y="30"/>
                        </a:cubicBezTo>
                        <a:cubicBezTo>
                          <a:pt x="79" y="156"/>
                          <a:pt x="59" y="283"/>
                          <a:pt x="43" y="411"/>
                        </a:cubicBezTo>
                        <a:cubicBezTo>
                          <a:pt x="36" y="475"/>
                          <a:pt x="28" y="540"/>
                          <a:pt x="23" y="604"/>
                        </a:cubicBezTo>
                        <a:cubicBezTo>
                          <a:pt x="18" y="660"/>
                          <a:pt x="1" y="735"/>
                          <a:pt x="35" y="784"/>
                        </a:cubicBezTo>
                        <a:cubicBezTo>
                          <a:pt x="39" y="791"/>
                          <a:pt x="49" y="796"/>
                          <a:pt x="58" y="796"/>
                        </a:cubicBezTo>
                        <a:cubicBezTo>
                          <a:pt x="64" y="796"/>
                          <a:pt x="69" y="794"/>
                          <a:pt x="73" y="789"/>
                        </a:cubicBezTo>
                        <a:cubicBezTo>
                          <a:pt x="112" y="742"/>
                          <a:pt x="104" y="675"/>
                          <a:pt x="108" y="619"/>
                        </a:cubicBezTo>
                        <a:cubicBezTo>
                          <a:pt x="113" y="557"/>
                          <a:pt x="118" y="494"/>
                          <a:pt x="125" y="432"/>
                        </a:cubicBezTo>
                        <a:cubicBezTo>
                          <a:pt x="139" y="304"/>
                          <a:pt x="159" y="176"/>
                          <a:pt x="181" y="50"/>
                        </a:cubicBezTo>
                        <a:cubicBezTo>
                          <a:pt x="188" y="20"/>
                          <a:pt x="163" y="0"/>
                          <a:pt x="139" y="0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05" name="Google Shape;1705;p52"/>
                  <p:cNvSpPr/>
                  <p:nvPr/>
                </p:nvSpPr>
                <p:spPr>
                  <a:xfrm>
                    <a:off x="1233375" y="1924450"/>
                    <a:ext cx="2375" cy="13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" h="522" extrusionOk="0">
                        <a:moveTo>
                          <a:pt x="41" y="0"/>
                        </a:moveTo>
                        <a:cubicBezTo>
                          <a:pt x="26" y="0"/>
                          <a:pt x="12" y="9"/>
                          <a:pt x="8" y="26"/>
                        </a:cubicBezTo>
                        <a:cubicBezTo>
                          <a:pt x="0" y="49"/>
                          <a:pt x="3" y="75"/>
                          <a:pt x="5" y="99"/>
                        </a:cubicBezTo>
                        <a:cubicBezTo>
                          <a:pt x="5" y="120"/>
                          <a:pt x="5" y="142"/>
                          <a:pt x="6" y="162"/>
                        </a:cubicBezTo>
                        <a:cubicBezTo>
                          <a:pt x="6" y="206"/>
                          <a:pt x="8" y="248"/>
                          <a:pt x="8" y="290"/>
                        </a:cubicBezTo>
                        <a:cubicBezTo>
                          <a:pt x="8" y="335"/>
                          <a:pt x="9" y="381"/>
                          <a:pt x="9" y="427"/>
                        </a:cubicBezTo>
                        <a:cubicBezTo>
                          <a:pt x="9" y="456"/>
                          <a:pt x="8" y="521"/>
                          <a:pt x="50" y="521"/>
                        </a:cubicBezTo>
                        <a:cubicBezTo>
                          <a:pt x="50" y="521"/>
                          <a:pt x="51" y="521"/>
                          <a:pt x="51" y="521"/>
                        </a:cubicBezTo>
                        <a:cubicBezTo>
                          <a:pt x="94" y="521"/>
                          <a:pt x="90" y="456"/>
                          <a:pt x="90" y="427"/>
                        </a:cubicBezTo>
                        <a:cubicBezTo>
                          <a:pt x="89" y="382"/>
                          <a:pt x="87" y="337"/>
                          <a:pt x="86" y="290"/>
                        </a:cubicBezTo>
                        <a:lnTo>
                          <a:pt x="82" y="162"/>
                        </a:lnTo>
                        <a:lnTo>
                          <a:pt x="81" y="99"/>
                        </a:lnTo>
                        <a:cubicBezTo>
                          <a:pt x="80" y="77"/>
                          <a:pt x="82" y="49"/>
                          <a:pt x="76" y="26"/>
                        </a:cubicBezTo>
                        <a:cubicBezTo>
                          <a:pt x="70" y="9"/>
                          <a:pt x="56" y="0"/>
                          <a:pt x="41" y="0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06" name="Google Shape;1706;p52"/>
                  <p:cNvSpPr/>
                  <p:nvPr/>
                </p:nvSpPr>
                <p:spPr>
                  <a:xfrm>
                    <a:off x="1240900" y="1919175"/>
                    <a:ext cx="2950" cy="13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8" h="545" extrusionOk="0">
                        <a:moveTo>
                          <a:pt x="79" y="1"/>
                        </a:moveTo>
                        <a:cubicBezTo>
                          <a:pt x="59" y="1"/>
                          <a:pt x="39" y="13"/>
                          <a:pt x="37" y="38"/>
                        </a:cubicBezTo>
                        <a:cubicBezTo>
                          <a:pt x="30" y="120"/>
                          <a:pt x="22" y="203"/>
                          <a:pt x="16" y="286"/>
                        </a:cubicBezTo>
                        <a:cubicBezTo>
                          <a:pt x="12" y="326"/>
                          <a:pt x="8" y="367"/>
                          <a:pt x="7" y="407"/>
                        </a:cubicBezTo>
                        <a:cubicBezTo>
                          <a:pt x="6" y="428"/>
                          <a:pt x="5" y="447"/>
                          <a:pt x="5" y="467"/>
                        </a:cubicBezTo>
                        <a:cubicBezTo>
                          <a:pt x="5" y="490"/>
                          <a:pt x="1" y="511"/>
                          <a:pt x="13" y="530"/>
                        </a:cubicBezTo>
                        <a:cubicBezTo>
                          <a:pt x="20" y="539"/>
                          <a:pt x="31" y="544"/>
                          <a:pt x="41" y="544"/>
                        </a:cubicBezTo>
                        <a:cubicBezTo>
                          <a:pt x="48" y="544"/>
                          <a:pt x="55" y="542"/>
                          <a:pt x="61" y="536"/>
                        </a:cubicBezTo>
                        <a:cubicBezTo>
                          <a:pt x="78" y="519"/>
                          <a:pt x="78" y="500"/>
                          <a:pt x="80" y="478"/>
                        </a:cubicBezTo>
                        <a:lnTo>
                          <a:pt x="88" y="412"/>
                        </a:lnTo>
                        <a:cubicBezTo>
                          <a:pt x="92" y="372"/>
                          <a:pt x="94" y="331"/>
                          <a:pt x="99" y="291"/>
                        </a:cubicBezTo>
                        <a:cubicBezTo>
                          <a:pt x="105" y="207"/>
                          <a:pt x="111" y="122"/>
                          <a:pt x="116" y="38"/>
                        </a:cubicBezTo>
                        <a:cubicBezTo>
                          <a:pt x="118" y="13"/>
                          <a:pt x="99" y="1"/>
                          <a:pt x="79" y="1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07" name="Google Shape;1707;p52"/>
                  <p:cNvSpPr/>
                  <p:nvPr/>
                </p:nvSpPr>
                <p:spPr>
                  <a:xfrm>
                    <a:off x="1246600" y="1926175"/>
                    <a:ext cx="4325" cy="114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3" h="458" extrusionOk="0">
                        <a:moveTo>
                          <a:pt x="122" y="1"/>
                        </a:moveTo>
                        <a:cubicBezTo>
                          <a:pt x="106" y="1"/>
                          <a:pt x="91" y="10"/>
                          <a:pt x="86" y="30"/>
                        </a:cubicBezTo>
                        <a:cubicBezTo>
                          <a:pt x="71" y="98"/>
                          <a:pt x="56" y="167"/>
                          <a:pt x="41" y="237"/>
                        </a:cubicBezTo>
                        <a:cubicBezTo>
                          <a:pt x="33" y="271"/>
                          <a:pt x="26" y="304"/>
                          <a:pt x="20" y="339"/>
                        </a:cubicBezTo>
                        <a:cubicBezTo>
                          <a:pt x="14" y="370"/>
                          <a:pt x="1" y="416"/>
                          <a:pt x="17" y="444"/>
                        </a:cubicBezTo>
                        <a:cubicBezTo>
                          <a:pt x="22" y="452"/>
                          <a:pt x="31" y="457"/>
                          <a:pt x="40" y="457"/>
                        </a:cubicBezTo>
                        <a:cubicBezTo>
                          <a:pt x="44" y="457"/>
                          <a:pt x="49" y="456"/>
                          <a:pt x="52" y="453"/>
                        </a:cubicBezTo>
                        <a:cubicBezTo>
                          <a:pt x="79" y="434"/>
                          <a:pt x="87" y="390"/>
                          <a:pt x="94" y="359"/>
                        </a:cubicBezTo>
                        <a:lnTo>
                          <a:pt x="118" y="258"/>
                        </a:lnTo>
                        <a:lnTo>
                          <a:pt x="165" y="54"/>
                        </a:lnTo>
                        <a:cubicBezTo>
                          <a:pt x="172" y="22"/>
                          <a:pt x="146" y="1"/>
                          <a:pt x="122" y="1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08" name="Google Shape;1708;p52"/>
                  <p:cNvSpPr/>
                  <p:nvPr/>
                </p:nvSpPr>
                <p:spPr>
                  <a:xfrm>
                    <a:off x="1051925" y="1847525"/>
                    <a:ext cx="6325" cy="21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3" h="846" extrusionOk="0">
                        <a:moveTo>
                          <a:pt x="44" y="0"/>
                        </a:moveTo>
                        <a:cubicBezTo>
                          <a:pt x="23" y="0"/>
                          <a:pt x="0" y="18"/>
                          <a:pt x="8" y="46"/>
                        </a:cubicBezTo>
                        <a:cubicBezTo>
                          <a:pt x="41" y="181"/>
                          <a:pt x="72" y="318"/>
                          <a:pt x="99" y="454"/>
                        </a:cubicBezTo>
                        <a:cubicBezTo>
                          <a:pt x="112" y="523"/>
                          <a:pt x="124" y="592"/>
                          <a:pt x="138" y="660"/>
                        </a:cubicBezTo>
                        <a:cubicBezTo>
                          <a:pt x="143" y="693"/>
                          <a:pt x="149" y="725"/>
                          <a:pt x="154" y="757"/>
                        </a:cubicBezTo>
                        <a:cubicBezTo>
                          <a:pt x="159" y="792"/>
                          <a:pt x="163" y="818"/>
                          <a:pt x="191" y="841"/>
                        </a:cubicBezTo>
                        <a:cubicBezTo>
                          <a:pt x="196" y="844"/>
                          <a:pt x="201" y="846"/>
                          <a:pt x="205" y="846"/>
                        </a:cubicBezTo>
                        <a:cubicBezTo>
                          <a:pt x="216" y="846"/>
                          <a:pt x="227" y="839"/>
                          <a:pt x="232" y="831"/>
                        </a:cubicBezTo>
                        <a:cubicBezTo>
                          <a:pt x="252" y="802"/>
                          <a:pt x="242" y="768"/>
                          <a:pt x="236" y="736"/>
                        </a:cubicBezTo>
                        <a:cubicBezTo>
                          <a:pt x="231" y="704"/>
                          <a:pt x="226" y="671"/>
                          <a:pt x="219" y="639"/>
                        </a:cubicBezTo>
                        <a:cubicBezTo>
                          <a:pt x="206" y="571"/>
                          <a:pt x="194" y="503"/>
                          <a:pt x="178" y="433"/>
                        </a:cubicBezTo>
                        <a:cubicBezTo>
                          <a:pt x="148" y="297"/>
                          <a:pt x="114" y="162"/>
                          <a:pt x="78" y="26"/>
                        </a:cubicBezTo>
                        <a:cubicBezTo>
                          <a:pt x="73" y="8"/>
                          <a:pt x="59" y="0"/>
                          <a:pt x="44" y="0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09" name="Google Shape;1709;p52"/>
                  <p:cNvSpPr/>
                  <p:nvPr/>
                </p:nvSpPr>
                <p:spPr>
                  <a:xfrm>
                    <a:off x="1060175" y="1857975"/>
                    <a:ext cx="2925" cy="10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7" h="437" extrusionOk="0">
                        <a:moveTo>
                          <a:pt x="39" y="0"/>
                        </a:moveTo>
                        <a:cubicBezTo>
                          <a:pt x="20" y="0"/>
                          <a:pt x="1" y="13"/>
                          <a:pt x="1" y="38"/>
                        </a:cubicBezTo>
                        <a:cubicBezTo>
                          <a:pt x="1" y="107"/>
                          <a:pt x="5" y="178"/>
                          <a:pt x="13" y="247"/>
                        </a:cubicBezTo>
                        <a:cubicBezTo>
                          <a:pt x="16" y="284"/>
                          <a:pt x="20" y="322"/>
                          <a:pt x="27" y="358"/>
                        </a:cubicBezTo>
                        <a:cubicBezTo>
                          <a:pt x="31" y="384"/>
                          <a:pt x="39" y="436"/>
                          <a:pt x="73" y="436"/>
                        </a:cubicBezTo>
                        <a:cubicBezTo>
                          <a:pt x="73" y="436"/>
                          <a:pt x="74" y="436"/>
                          <a:pt x="74" y="436"/>
                        </a:cubicBezTo>
                        <a:cubicBezTo>
                          <a:pt x="116" y="436"/>
                          <a:pt x="107" y="382"/>
                          <a:pt x="104" y="355"/>
                        </a:cubicBezTo>
                        <a:cubicBezTo>
                          <a:pt x="100" y="319"/>
                          <a:pt x="94" y="283"/>
                          <a:pt x="90" y="247"/>
                        </a:cubicBezTo>
                        <a:cubicBezTo>
                          <a:pt x="82" y="177"/>
                          <a:pt x="78" y="107"/>
                          <a:pt x="78" y="38"/>
                        </a:cubicBezTo>
                        <a:cubicBezTo>
                          <a:pt x="78" y="13"/>
                          <a:pt x="59" y="0"/>
                          <a:pt x="39" y="0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10" name="Google Shape;1710;p52"/>
                  <p:cNvSpPr/>
                  <p:nvPr/>
                </p:nvSpPr>
                <p:spPr>
                  <a:xfrm>
                    <a:off x="1066350" y="1863450"/>
                    <a:ext cx="2575" cy="13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" h="559" extrusionOk="0">
                        <a:moveTo>
                          <a:pt x="58" y="1"/>
                        </a:moveTo>
                        <a:cubicBezTo>
                          <a:pt x="34" y="1"/>
                          <a:pt x="20" y="20"/>
                          <a:pt x="17" y="42"/>
                        </a:cubicBezTo>
                        <a:cubicBezTo>
                          <a:pt x="10" y="129"/>
                          <a:pt x="4" y="216"/>
                          <a:pt x="1" y="302"/>
                        </a:cubicBezTo>
                        <a:cubicBezTo>
                          <a:pt x="0" y="343"/>
                          <a:pt x="0" y="386"/>
                          <a:pt x="1" y="427"/>
                        </a:cubicBezTo>
                        <a:cubicBezTo>
                          <a:pt x="3" y="466"/>
                          <a:pt x="0" y="522"/>
                          <a:pt x="27" y="552"/>
                        </a:cubicBezTo>
                        <a:cubicBezTo>
                          <a:pt x="31" y="556"/>
                          <a:pt x="38" y="559"/>
                          <a:pt x="45" y="559"/>
                        </a:cubicBezTo>
                        <a:cubicBezTo>
                          <a:pt x="51" y="559"/>
                          <a:pt x="57" y="556"/>
                          <a:pt x="61" y="552"/>
                        </a:cubicBezTo>
                        <a:cubicBezTo>
                          <a:pt x="87" y="519"/>
                          <a:pt x="82" y="467"/>
                          <a:pt x="82" y="427"/>
                        </a:cubicBezTo>
                        <a:cubicBezTo>
                          <a:pt x="82" y="386"/>
                          <a:pt x="82" y="343"/>
                          <a:pt x="83" y="302"/>
                        </a:cubicBezTo>
                        <a:cubicBezTo>
                          <a:pt x="86" y="216"/>
                          <a:pt x="91" y="130"/>
                          <a:pt x="99" y="42"/>
                        </a:cubicBezTo>
                        <a:cubicBezTo>
                          <a:pt x="102" y="20"/>
                          <a:pt x="79" y="1"/>
                          <a:pt x="58" y="1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11" name="Google Shape;1711;p52"/>
                  <p:cNvSpPr/>
                  <p:nvPr/>
                </p:nvSpPr>
                <p:spPr>
                  <a:xfrm>
                    <a:off x="904975" y="1853600"/>
                    <a:ext cx="2700" cy="17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8" h="710" extrusionOk="0">
                        <a:moveTo>
                          <a:pt x="70" y="1"/>
                        </a:moveTo>
                        <a:cubicBezTo>
                          <a:pt x="56" y="1"/>
                          <a:pt x="41" y="9"/>
                          <a:pt x="38" y="23"/>
                        </a:cubicBezTo>
                        <a:cubicBezTo>
                          <a:pt x="25" y="76"/>
                          <a:pt x="26" y="134"/>
                          <a:pt x="24" y="188"/>
                        </a:cubicBezTo>
                        <a:cubicBezTo>
                          <a:pt x="22" y="242"/>
                          <a:pt x="19" y="298"/>
                          <a:pt x="18" y="352"/>
                        </a:cubicBezTo>
                        <a:cubicBezTo>
                          <a:pt x="17" y="409"/>
                          <a:pt x="13" y="466"/>
                          <a:pt x="12" y="523"/>
                        </a:cubicBezTo>
                        <a:cubicBezTo>
                          <a:pt x="11" y="574"/>
                          <a:pt x="0" y="634"/>
                          <a:pt x="14" y="684"/>
                        </a:cubicBezTo>
                        <a:cubicBezTo>
                          <a:pt x="20" y="701"/>
                          <a:pt x="34" y="709"/>
                          <a:pt x="48" y="709"/>
                        </a:cubicBezTo>
                        <a:cubicBezTo>
                          <a:pt x="63" y="709"/>
                          <a:pt x="78" y="700"/>
                          <a:pt x="85" y="684"/>
                        </a:cubicBezTo>
                        <a:cubicBezTo>
                          <a:pt x="95" y="657"/>
                          <a:pt x="94" y="627"/>
                          <a:pt x="95" y="598"/>
                        </a:cubicBezTo>
                        <a:cubicBezTo>
                          <a:pt x="96" y="571"/>
                          <a:pt x="97" y="544"/>
                          <a:pt x="97" y="517"/>
                        </a:cubicBezTo>
                        <a:cubicBezTo>
                          <a:pt x="99" y="463"/>
                          <a:pt x="100" y="407"/>
                          <a:pt x="101" y="353"/>
                        </a:cubicBezTo>
                        <a:cubicBezTo>
                          <a:pt x="102" y="297"/>
                          <a:pt x="103" y="240"/>
                          <a:pt x="103" y="183"/>
                        </a:cubicBezTo>
                        <a:cubicBezTo>
                          <a:pt x="105" y="131"/>
                          <a:pt x="107" y="76"/>
                          <a:pt x="98" y="23"/>
                        </a:cubicBezTo>
                        <a:cubicBezTo>
                          <a:pt x="96" y="8"/>
                          <a:pt x="83" y="1"/>
                          <a:pt x="70" y="1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12" name="Google Shape;1712;p52"/>
                  <p:cNvSpPr/>
                  <p:nvPr/>
                </p:nvSpPr>
                <p:spPr>
                  <a:xfrm>
                    <a:off x="899900" y="1862875"/>
                    <a:ext cx="2075" cy="9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3" h="386" extrusionOk="0">
                        <a:moveTo>
                          <a:pt x="34" y="1"/>
                        </a:moveTo>
                        <a:cubicBezTo>
                          <a:pt x="17" y="1"/>
                          <a:pt x="0" y="12"/>
                          <a:pt x="1" y="34"/>
                        </a:cubicBezTo>
                        <a:cubicBezTo>
                          <a:pt x="3" y="88"/>
                          <a:pt x="5" y="143"/>
                          <a:pt x="6" y="198"/>
                        </a:cubicBezTo>
                        <a:cubicBezTo>
                          <a:pt x="8" y="253"/>
                          <a:pt x="9" y="308"/>
                          <a:pt x="18" y="364"/>
                        </a:cubicBezTo>
                        <a:cubicBezTo>
                          <a:pt x="20" y="379"/>
                          <a:pt x="35" y="386"/>
                          <a:pt x="49" y="386"/>
                        </a:cubicBezTo>
                        <a:cubicBezTo>
                          <a:pt x="50" y="386"/>
                          <a:pt x="50" y="386"/>
                          <a:pt x="51" y="386"/>
                        </a:cubicBezTo>
                        <a:cubicBezTo>
                          <a:pt x="68" y="385"/>
                          <a:pt x="77" y="371"/>
                          <a:pt x="78" y="356"/>
                        </a:cubicBezTo>
                        <a:cubicBezTo>
                          <a:pt x="82" y="302"/>
                          <a:pt x="78" y="250"/>
                          <a:pt x="76" y="195"/>
                        </a:cubicBezTo>
                        <a:cubicBezTo>
                          <a:pt x="73" y="141"/>
                          <a:pt x="71" y="88"/>
                          <a:pt x="68" y="34"/>
                        </a:cubicBezTo>
                        <a:cubicBezTo>
                          <a:pt x="67" y="12"/>
                          <a:pt x="50" y="1"/>
                          <a:pt x="34" y="1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13" name="Google Shape;1713;p52"/>
                  <p:cNvSpPr/>
                  <p:nvPr/>
                </p:nvSpPr>
                <p:spPr>
                  <a:xfrm>
                    <a:off x="889925" y="1858300"/>
                    <a:ext cx="3200" cy="19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" h="780" extrusionOk="0">
                        <a:moveTo>
                          <a:pt x="49" y="0"/>
                        </a:moveTo>
                        <a:cubicBezTo>
                          <a:pt x="26" y="0"/>
                          <a:pt x="1" y="20"/>
                          <a:pt x="6" y="49"/>
                        </a:cubicBezTo>
                        <a:cubicBezTo>
                          <a:pt x="23" y="168"/>
                          <a:pt x="35" y="288"/>
                          <a:pt x="41" y="409"/>
                        </a:cubicBezTo>
                        <a:cubicBezTo>
                          <a:pt x="43" y="470"/>
                          <a:pt x="44" y="529"/>
                          <a:pt x="43" y="588"/>
                        </a:cubicBezTo>
                        <a:cubicBezTo>
                          <a:pt x="42" y="645"/>
                          <a:pt x="33" y="707"/>
                          <a:pt x="53" y="761"/>
                        </a:cubicBezTo>
                        <a:cubicBezTo>
                          <a:pt x="58" y="772"/>
                          <a:pt x="69" y="780"/>
                          <a:pt x="80" y="780"/>
                        </a:cubicBezTo>
                        <a:cubicBezTo>
                          <a:pt x="88" y="780"/>
                          <a:pt x="95" y="776"/>
                          <a:pt x="100" y="768"/>
                        </a:cubicBezTo>
                        <a:cubicBezTo>
                          <a:pt x="128" y="714"/>
                          <a:pt x="124" y="649"/>
                          <a:pt x="124" y="589"/>
                        </a:cubicBezTo>
                        <a:cubicBezTo>
                          <a:pt x="125" y="526"/>
                          <a:pt x="122" y="465"/>
                          <a:pt x="120" y="403"/>
                        </a:cubicBezTo>
                        <a:cubicBezTo>
                          <a:pt x="114" y="278"/>
                          <a:pt x="100" y="152"/>
                          <a:pt x="80" y="28"/>
                        </a:cubicBezTo>
                        <a:cubicBezTo>
                          <a:pt x="77" y="9"/>
                          <a:pt x="64" y="0"/>
                          <a:pt x="49" y="0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14" name="Google Shape;1714;p52"/>
                  <p:cNvSpPr/>
                  <p:nvPr/>
                </p:nvSpPr>
                <p:spPr>
                  <a:xfrm>
                    <a:off x="801350" y="1911550"/>
                    <a:ext cx="4900" cy="11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6" h="463" extrusionOk="0">
                        <a:moveTo>
                          <a:pt x="158" y="1"/>
                        </a:moveTo>
                        <a:cubicBezTo>
                          <a:pt x="152" y="1"/>
                          <a:pt x="146" y="3"/>
                          <a:pt x="141" y="10"/>
                        </a:cubicBezTo>
                        <a:cubicBezTo>
                          <a:pt x="126" y="26"/>
                          <a:pt x="124" y="44"/>
                          <a:pt x="119" y="64"/>
                        </a:cubicBezTo>
                        <a:cubicBezTo>
                          <a:pt x="115" y="84"/>
                          <a:pt x="110" y="104"/>
                          <a:pt x="105" y="123"/>
                        </a:cubicBezTo>
                        <a:cubicBezTo>
                          <a:pt x="94" y="159"/>
                          <a:pt x="84" y="193"/>
                          <a:pt x="73" y="229"/>
                        </a:cubicBezTo>
                        <a:cubicBezTo>
                          <a:pt x="61" y="266"/>
                          <a:pt x="48" y="301"/>
                          <a:pt x="35" y="336"/>
                        </a:cubicBezTo>
                        <a:cubicBezTo>
                          <a:pt x="28" y="353"/>
                          <a:pt x="22" y="372"/>
                          <a:pt x="16" y="391"/>
                        </a:cubicBezTo>
                        <a:cubicBezTo>
                          <a:pt x="10" y="412"/>
                          <a:pt x="0" y="430"/>
                          <a:pt x="15" y="449"/>
                        </a:cubicBezTo>
                        <a:cubicBezTo>
                          <a:pt x="20" y="458"/>
                          <a:pt x="28" y="463"/>
                          <a:pt x="38" y="463"/>
                        </a:cubicBezTo>
                        <a:cubicBezTo>
                          <a:pt x="40" y="463"/>
                          <a:pt x="43" y="462"/>
                          <a:pt x="46" y="462"/>
                        </a:cubicBezTo>
                        <a:cubicBezTo>
                          <a:pt x="67" y="457"/>
                          <a:pt x="77" y="439"/>
                          <a:pt x="85" y="420"/>
                        </a:cubicBezTo>
                        <a:cubicBezTo>
                          <a:pt x="95" y="403"/>
                          <a:pt x="104" y="383"/>
                          <a:pt x="111" y="364"/>
                        </a:cubicBezTo>
                        <a:cubicBezTo>
                          <a:pt x="125" y="327"/>
                          <a:pt x="137" y="291"/>
                          <a:pt x="149" y="254"/>
                        </a:cubicBezTo>
                        <a:cubicBezTo>
                          <a:pt x="160" y="217"/>
                          <a:pt x="170" y="179"/>
                          <a:pt x="177" y="142"/>
                        </a:cubicBezTo>
                        <a:cubicBezTo>
                          <a:pt x="181" y="123"/>
                          <a:pt x="185" y="102"/>
                          <a:pt x="187" y="83"/>
                        </a:cubicBezTo>
                        <a:cubicBezTo>
                          <a:pt x="190" y="63"/>
                          <a:pt x="195" y="42"/>
                          <a:pt x="188" y="22"/>
                        </a:cubicBezTo>
                        <a:cubicBezTo>
                          <a:pt x="184" y="11"/>
                          <a:pt x="171" y="1"/>
                          <a:pt x="158" y="1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15" name="Google Shape;1715;p52"/>
                  <p:cNvSpPr/>
                  <p:nvPr/>
                </p:nvSpPr>
                <p:spPr>
                  <a:xfrm>
                    <a:off x="796400" y="1912550"/>
                    <a:ext cx="3750" cy="11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" h="453" extrusionOk="0">
                        <a:moveTo>
                          <a:pt x="109" y="1"/>
                        </a:moveTo>
                        <a:cubicBezTo>
                          <a:pt x="94" y="1"/>
                          <a:pt x="78" y="9"/>
                          <a:pt x="76" y="27"/>
                        </a:cubicBezTo>
                        <a:cubicBezTo>
                          <a:pt x="70" y="61"/>
                          <a:pt x="72" y="97"/>
                          <a:pt x="69" y="132"/>
                        </a:cubicBezTo>
                        <a:cubicBezTo>
                          <a:pt x="66" y="164"/>
                          <a:pt x="61" y="197"/>
                          <a:pt x="55" y="228"/>
                        </a:cubicBezTo>
                        <a:cubicBezTo>
                          <a:pt x="49" y="261"/>
                          <a:pt x="40" y="293"/>
                          <a:pt x="29" y="327"/>
                        </a:cubicBezTo>
                        <a:cubicBezTo>
                          <a:pt x="20" y="358"/>
                          <a:pt x="7" y="390"/>
                          <a:pt x="2" y="422"/>
                        </a:cubicBezTo>
                        <a:cubicBezTo>
                          <a:pt x="0" y="441"/>
                          <a:pt x="16" y="453"/>
                          <a:pt x="33" y="453"/>
                        </a:cubicBezTo>
                        <a:cubicBezTo>
                          <a:pt x="40" y="453"/>
                          <a:pt x="48" y="450"/>
                          <a:pt x="54" y="444"/>
                        </a:cubicBezTo>
                        <a:cubicBezTo>
                          <a:pt x="79" y="416"/>
                          <a:pt x="90" y="379"/>
                          <a:pt x="101" y="346"/>
                        </a:cubicBezTo>
                        <a:cubicBezTo>
                          <a:pt x="113" y="312"/>
                          <a:pt x="121" y="277"/>
                          <a:pt x="127" y="243"/>
                        </a:cubicBezTo>
                        <a:cubicBezTo>
                          <a:pt x="135" y="207"/>
                          <a:pt x="140" y="171"/>
                          <a:pt x="143" y="135"/>
                        </a:cubicBezTo>
                        <a:cubicBezTo>
                          <a:pt x="147" y="100"/>
                          <a:pt x="150" y="61"/>
                          <a:pt x="144" y="27"/>
                        </a:cubicBezTo>
                        <a:cubicBezTo>
                          <a:pt x="141" y="9"/>
                          <a:pt x="125" y="1"/>
                          <a:pt x="109" y="1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16" name="Google Shape;1716;p52"/>
                  <p:cNvSpPr/>
                  <p:nvPr/>
                </p:nvSpPr>
                <p:spPr>
                  <a:xfrm>
                    <a:off x="788800" y="1906450"/>
                    <a:ext cx="4700" cy="19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8" h="797" extrusionOk="0">
                        <a:moveTo>
                          <a:pt x="49" y="1"/>
                        </a:moveTo>
                        <a:cubicBezTo>
                          <a:pt x="26" y="1"/>
                          <a:pt x="0" y="21"/>
                          <a:pt x="7" y="51"/>
                        </a:cubicBezTo>
                        <a:cubicBezTo>
                          <a:pt x="30" y="177"/>
                          <a:pt x="50" y="305"/>
                          <a:pt x="64" y="432"/>
                        </a:cubicBezTo>
                        <a:cubicBezTo>
                          <a:pt x="70" y="494"/>
                          <a:pt x="75" y="557"/>
                          <a:pt x="81" y="619"/>
                        </a:cubicBezTo>
                        <a:cubicBezTo>
                          <a:pt x="85" y="676"/>
                          <a:pt x="76" y="743"/>
                          <a:pt x="116" y="789"/>
                        </a:cubicBezTo>
                        <a:cubicBezTo>
                          <a:pt x="120" y="795"/>
                          <a:pt x="125" y="797"/>
                          <a:pt x="131" y="797"/>
                        </a:cubicBezTo>
                        <a:cubicBezTo>
                          <a:pt x="140" y="797"/>
                          <a:pt x="149" y="791"/>
                          <a:pt x="154" y="784"/>
                        </a:cubicBezTo>
                        <a:cubicBezTo>
                          <a:pt x="188" y="736"/>
                          <a:pt x="169" y="660"/>
                          <a:pt x="166" y="606"/>
                        </a:cubicBezTo>
                        <a:cubicBezTo>
                          <a:pt x="161" y="541"/>
                          <a:pt x="153" y="477"/>
                          <a:pt x="145" y="412"/>
                        </a:cubicBezTo>
                        <a:cubicBezTo>
                          <a:pt x="130" y="284"/>
                          <a:pt x="109" y="157"/>
                          <a:pt x="84" y="30"/>
                        </a:cubicBezTo>
                        <a:cubicBezTo>
                          <a:pt x="79" y="9"/>
                          <a:pt x="65" y="1"/>
                          <a:pt x="49" y="1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17" name="Google Shape;1717;p52"/>
                  <p:cNvSpPr/>
                  <p:nvPr/>
                </p:nvSpPr>
                <p:spPr>
                  <a:xfrm>
                    <a:off x="665700" y="1923125"/>
                    <a:ext cx="2375" cy="13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" h="522" extrusionOk="0">
                        <a:moveTo>
                          <a:pt x="55" y="1"/>
                        </a:moveTo>
                        <a:cubicBezTo>
                          <a:pt x="40" y="1"/>
                          <a:pt x="25" y="9"/>
                          <a:pt x="20" y="26"/>
                        </a:cubicBezTo>
                        <a:cubicBezTo>
                          <a:pt x="13" y="49"/>
                          <a:pt x="16" y="76"/>
                          <a:pt x="14" y="100"/>
                        </a:cubicBezTo>
                        <a:lnTo>
                          <a:pt x="13" y="163"/>
                        </a:lnTo>
                        <a:lnTo>
                          <a:pt x="10" y="290"/>
                        </a:lnTo>
                        <a:cubicBezTo>
                          <a:pt x="8" y="337"/>
                          <a:pt x="7" y="382"/>
                          <a:pt x="6" y="427"/>
                        </a:cubicBezTo>
                        <a:cubicBezTo>
                          <a:pt x="5" y="457"/>
                          <a:pt x="1" y="522"/>
                          <a:pt x="44" y="522"/>
                        </a:cubicBezTo>
                        <a:cubicBezTo>
                          <a:pt x="44" y="522"/>
                          <a:pt x="45" y="522"/>
                          <a:pt x="45" y="522"/>
                        </a:cubicBezTo>
                        <a:cubicBezTo>
                          <a:pt x="88" y="522"/>
                          <a:pt x="87" y="456"/>
                          <a:pt x="87" y="427"/>
                        </a:cubicBezTo>
                        <a:cubicBezTo>
                          <a:pt x="87" y="380"/>
                          <a:pt x="88" y="335"/>
                          <a:pt x="88" y="290"/>
                        </a:cubicBezTo>
                        <a:cubicBezTo>
                          <a:pt x="88" y="248"/>
                          <a:pt x="89" y="205"/>
                          <a:pt x="89" y="163"/>
                        </a:cubicBezTo>
                        <a:cubicBezTo>
                          <a:pt x="90" y="142"/>
                          <a:pt x="90" y="120"/>
                          <a:pt x="90" y="100"/>
                        </a:cubicBezTo>
                        <a:cubicBezTo>
                          <a:pt x="91" y="75"/>
                          <a:pt x="94" y="49"/>
                          <a:pt x="88" y="26"/>
                        </a:cubicBezTo>
                        <a:cubicBezTo>
                          <a:pt x="84" y="9"/>
                          <a:pt x="69" y="1"/>
                          <a:pt x="55" y="1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18" name="Google Shape;1718;p52"/>
                  <p:cNvSpPr/>
                  <p:nvPr/>
                </p:nvSpPr>
                <p:spPr>
                  <a:xfrm>
                    <a:off x="657600" y="1917850"/>
                    <a:ext cx="2975" cy="13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" h="545" extrusionOk="0">
                        <a:moveTo>
                          <a:pt x="39" y="0"/>
                        </a:moveTo>
                        <a:cubicBezTo>
                          <a:pt x="20" y="0"/>
                          <a:pt x="1" y="13"/>
                          <a:pt x="2" y="38"/>
                        </a:cubicBezTo>
                        <a:cubicBezTo>
                          <a:pt x="7" y="122"/>
                          <a:pt x="14" y="208"/>
                          <a:pt x="20" y="291"/>
                        </a:cubicBezTo>
                        <a:cubicBezTo>
                          <a:pt x="23" y="331"/>
                          <a:pt x="27" y="373"/>
                          <a:pt x="31" y="412"/>
                        </a:cubicBezTo>
                        <a:lnTo>
                          <a:pt x="38" y="478"/>
                        </a:lnTo>
                        <a:cubicBezTo>
                          <a:pt x="41" y="499"/>
                          <a:pt x="41" y="519"/>
                          <a:pt x="57" y="536"/>
                        </a:cubicBezTo>
                        <a:cubicBezTo>
                          <a:pt x="64" y="541"/>
                          <a:pt x="71" y="544"/>
                          <a:pt x="78" y="544"/>
                        </a:cubicBezTo>
                        <a:cubicBezTo>
                          <a:pt x="88" y="544"/>
                          <a:pt x="98" y="539"/>
                          <a:pt x="105" y="529"/>
                        </a:cubicBezTo>
                        <a:cubicBezTo>
                          <a:pt x="118" y="512"/>
                          <a:pt x="114" y="489"/>
                          <a:pt x="114" y="467"/>
                        </a:cubicBezTo>
                        <a:cubicBezTo>
                          <a:pt x="114" y="447"/>
                          <a:pt x="113" y="428"/>
                          <a:pt x="111" y="407"/>
                        </a:cubicBezTo>
                        <a:cubicBezTo>
                          <a:pt x="110" y="367"/>
                          <a:pt x="106" y="326"/>
                          <a:pt x="103" y="286"/>
                        </a:cubicBezTo>
                        <a:cubicBezTo>
                          <a:pt x="96" y="203"/>
                          <a:pt x="88" y="121"/>
                          <a:pt x="82" y="38"/>
                        </a:cubicBezTo>
                        <a:cubicBezTo>
                          <a:pt x="80" y="13"/>
                          <a:pt x="59" y="0"/>
                          <a:pt x="39" y="0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19" name="Google Shape;1719;p52"/>
                  <p:cNvSpPr/>
                  <p:nvPr/>
                </p:nvSpPr>
                <p:spPr>
                  <a:xfrm>
                    <a:off x="650525" y="1924875"/>
                    <a:ext cx="4300" cy="11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" h="456" extrusionOk="0">
                        <a:moveTo>
                          <a:pt x="51" y="0"/>
                        </a:moveTo>
                        <a:cubicBezTo>
                          <a:pt x="27" y="0"/>
                          <a:pt x="0" y="21"/>
                          <a:pt x="8" y="52"/>
                        </a:cubicBezTo>
                        <a:lnTo>
                          <a:pt x="55" y="258"/>
                        </a:lnTo>
                        <a:lnTo>
                          <a:pt x="77" y="358"/>
                        </a:lnTo>
                        <a:cubicBezTo>
                          <a:pt x="85" y="390"/>
                          <a:pt x="93" y="433"/>
                          <a:pt x="120" y="453"/>
                        </a:cubicBezTo>
                        <a:cubicBezTo>
                          <a:pt x="123" y="455"/>
                          <a:pt x="127" y="456"/>
                          <a:pt x="131" y="456"/>
                        </a:cubicBezTo>
                        <a:cubicBezTo>
                          <a:pt x="141" y="456"/>
                          <a:pt x="151" y="451"/>
                          <a:pt x="155" y="443"/>
                        </a:cubicBezTo>
                        <a:cubicBezTo>
                          <a:pt x="171" y="415"/>
                          <a:pt x="159" y="368"/>
                          <a:pt x="152" y="338"/>
                        </a:cubicBezTo>
                        <a:cubicBezTo>
                          <a:pt x="145" y="303"/>
                          <a:pt x="139" y="269"/>
                          <a:pt x="132" y="236"/>
                        </a:cubicBezTo>
                        <a:cubicBezTo>
                          <a:pt x="117" y="166"/>
                          <a:pt x="102" y="98"/>
                          <a:pt x="87" y="30"/>
                        </a:cubicBezTo>
                        <a:cubicBezTo>
                          <a:pt x="83" y="9"/>
                          <a:pt x="67" y="0"/>
                          <a:pt x="51" y="0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20" name="Google Shape;1720;p52"/>
                  <p:cNvSpPr/>
                  <p:nvPr/>
                </p:nvSpPr>
                <p:spPr>
                  <a:xfrm>
                    <a:off x="598150" y="1894775"/>
                    <a:ext cx="5725" cy="20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9" h="835" extrusionOk="0">
                        <a:moveTo>
                          <a:pt x="197" y="0"/>
                        </a:moveTo>
                        <a:cubicBezTo>
                          <a:pt x="184" y="0"/>
                          <a:pt x="170" y="8"/>
                          <a:pt x="165" y="23"/>
                        </a:cubicBezTo>
                        <a:cubicBezTo>
                          <a:pt x="142" y="90"/>
                          <a:pt x="131" y="161"/>
                          <a:pt x="116" y="229"/>
                        </a:cubicBezTo>
                        <a:cubicBezTo>
                          <a:pt x="102" y="297"/>
                          <a:pt x="88" y="367"/>
                          <a:pt x="73" y="436"/>
                        </a:cubicBezTo>
                        <a:cubicBezTo>
                          <a:pt x="59" y="505"/>
                          <a:pt x="45" y="575"/>
                          <a:pt x="31" y="645"/>
                        </a:cubicBezTo>
                        <a:lnTo>
                          <a:pt x="11" y="741"/>
                        </a:lnTo>
                        <a:cubicBezTo>
                          <a:pt x="6" y="774"/>
                          <a:pt x="0" y="800"/>
                          <a:pt x="23" y="827"/>
                        </a:cubicBezTo>
                        <a:cubicBezTo>
                          <a:pt x="27" y="833"/>
                          <a:pt x="34" y="835"/>
                          <a:pt x="40" y="835"/>
                        </a:cubicBezTo>
                        <a:cubicBezTo>
                          <a:pt x="44" y="835"/>
                          <a:pt x="49" y="834"/>
                          <a:pt x="54" y="831"/>
                        </a:cubicBezTo>
                        <a:cubicBezTo>
                          <a:pt x="85" y="816"/>
                          <a:pt x="89" y="782"/>
                          <a:pt x="95" y="751"/>
                        </a:cubicBezTo>
                        <a:lnTo>
                          <a:pt x="115" y="654"/>
                        </a:lnTo>
                        <a:lnTo>
                          <a:pt x="155" y="446"/>
                        </a:lnTo>
                        <a:cubicBezTo>
                          <a:pt x="168" y="375"/>
                          <a:pt x="182" y="306"/>
                          <a:pt x="194" y="236"/>
                        </a:cubicBezTo>
                        <a:cubicBezTo>
                          <a:pt x="206" y="168"/>
                          <a:pt x="222" y="100"/>
                          <a:pt x="227" y="32"/>
                        </a:cubicBezTo>
                        <a:cubicBezTo>
                          <a:pt x="228" y="11"/>
                          <a:pt x="213" y="0"/>
                          <a:pt x="197" y="0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21" name="Google Shape;1721;p52"/>
                  <p:cNvSpPr/>
                  <p:nvPr/>
                </p:nvSpPr>
                <p:spPr>
                  <a:xfrm>
                    <a:off x="594350" y="1902175"/>
                    <a:ext cx="2250" cy="9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0" h="369" extrusionOk="0">
                        <a:moveTo>
                          <a:pt x="56" y="0"/>
                        </a:moveTo>
                        <a:cubicBezTo>
                          <a:pt x="39" y="0"/>
                          <a:pt x="26" y="14"/>
                          <a:pt x="25" y="31"/>
                        </a:cubicBezTo>
                        <a:cubicBezTo>
                          <a:pt x="22" y="84"/>
                          <a:pt x="17" y="135"/>
                          <a:pt x="13" y="189"/>
                        </a:cubicBezTo>
                        <a:cubicBezTo>
                          <a:pt x="9" y="241"/>
                          <a:pt x="0" y="295"/>
                          <a:pt x="9" y="347"/>
                        </a:cubicBezTo>
                        <a:cubicBezTo>
                          <a:pt x="11" y="362"/>
                          <a:pt x="23" y="369"/>
                          <a:pt x="36" y="369"/>
                        </a:cubicBezTo>
                        <a:cubicBezTo>
                          <a:pt x="50" y="369"/>
                          <a:pt x="64" y="361"/>
                          <a:pt x="68" y="347"/>
                        </a:cubicBezTo>
                        <a:cubicBezTo>
                          <a:pt x="82" y="296"/>
                          <a:pt x="81" y="241"/>
                          <a:pt x="82" y="189"/>
                        </a:cubicBezTo>
                        <a:cubicBezTo>
                          <a:pt x="84" y="135"/>
                          <a:pt x="86" y="84"/>
                          <a:pt x="87" y="31"/>
                        </a:cubicBezTo>
                        <a:cubicBezTo>
                          <a:pt x="89" y="14"/>
                          <a:pt x="74" y="0"/>
                          <a:pt x="56" y="0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22" name="Google Shape;1722;p52"/>
                  <p:cNvSpPr/>
                  <p:nvPr/>
                </p:nvSpPr>
                <p:spPr>
                  <a:xfrm>
                    <a:off x="587975" y="1904875"/>
                    <a:ext cx="3875" cy="11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5" h="447" extrusionOk="0">
                        <a:moveTo>
                          <a:pt x="30" y="1"/>
                        </a:moveTo>
                        <a:cubicBezTo>
                          <a:pt x="15" y="1"/>
                          <a:pt x="0" y="13"/>
                          <a:pt x="2" y="32"/>
                        </a:cubicBezTo>
                        <a:cubicBezTo>
                          <a:pt x="1" y="53"/>
                          <a:pt x="11" y="71"/>
                          <a:pt x="17" y="91"/>
                        </a:cubicBezTo>
                        <a:lnTo>
                          <a:pt x="33" y="141"/>
                        </a:lnTo>
                        <a:cubicBezTo>
                          <a:pt x="43" y="175"/>
                          <a:pt x="51" y="208"/>
                          <a:pt x="58" y="243"/>
                        </a:cubicBezTo>
                        <a:cubicBezTo>
                          <a:pt x="67" y="277"/>
                          <a:pt x="72" y="311"/>
                          <a:pt x="77" y="346"/>
                        </a:cubicBezTo>
                        <a:cubicBezTo>
                          <a:pt x="79" y="365"/>
                          <a:pt x="82" y="383"/>
                          <a:pt x="87" y="402"/>
                        </a:cubicBezTo>
                        <a:cubicBezTo>
                          <a:pt x="89" y="409"/>
                          <a:pt x="92" y="419"/>
                          <a:pt x="97" y="425"/>
                        </a:cubicBezTo>
                        <a:cubicBezTo>
                          <a:pt x="99" y="429"/>
                          <a:pt x="102" y="434"/>
                          <a:pt x="107" y="436"/>
                        </a:cubicBezTo>
                        <a:cubicBezTo>
                          <a:pt x="114" y="439"/>
                          <a:pt x="115" y="440"/>
                          <a:pt x="110" y="440"/>
                        </a:cubicBezTo>
                        <a:cubicBezTo>
                          <a:pt x="112" y="445"/>
                          <a:pt x="117" y="447"/>
                          <a:pt x="122" y="447"/>
                        </a:cubicBezTo>
                        <a:cubicBezTo>
                          <a:pt x="128" y="447"/>
                          <a:pt x="135" y="443"/>
                          <a:pt x="138" y="436"/>
                        </a:cubicBezTo>
                        <a:cubicBezTo>
                          <a:pt x="139" y="433"/>
                          <a:pt x="148" y="426"/>
                          <a:pt x="150" y="418"/>
                        </a:cubicBezTo>
                        <a:cubicBezTo>
                          <a:pt x="153" y="409"/>
                          <a:pt x="154" y="396"/>
                          <a:pt x="154" y="387"/>
                        </a:cubicBezTo>
                        <a:cubicBezTo>
                          <a:pt x="154" y="368"/>
                          <a:pt x="153" y="350"/>
                          <a:pt x="150" y="331"/>
                        </a:cubicBezTo>
                        <a:cubicBezTo>
                          <a:pt x="145" y="294"/>
                          <a:pt x="138" y="257"/>
                          <a:pt x="129" y="221"/>
                        </a:cubicBezTo>
                        <a:cubicBezTo>
                          <a:pt x="119" y="185"/>
                          <a:pt x="109" y="149"/>
                          <a:pt x="98" y="113"/>
                        </a:cubicBezTo>
                        <a:cubicBezTo>
                          <a:pt x="91" y="97"/>
                          <a:pt x="86" y="81"/>
                          <a:pt x="79" y="63"/>
                        </a:cubicBezTo>
                        <a:cubicBezTo>
                          <a:pt x="72" y="45"/>
                          <a:pt x="66" y="24"/>
                          <a:pt x="51" y="10"/>
                        </a:cubicBezTo>
                        <a:cubicBezTo>
                          <a:pt x="45" y="3"/>
                          <a:pt x="37" y="1"/>
                          <a:pt x="30" y="1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23" name="Google Shape;1723;p52"/>
                  <p:cNvSpPr/>
                  <p:nvPr/>
                </p:nvSpPr>
                <p:spPr>
                  <a:xfrm>
                    <a:off x="1004900" y="1895250"/>
                    <a:ext cx="6300" cy="21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2" h="847" extrusionOk="0">
                        <a:moveTo>
                          <a:pt x="208" y="1"/>
                        </a:moveTo>
                        <a:cubicBezTo>
                          <a:pt x="193" y="1"/>
                          <a:pt x="179" y="9"/>
                          <a:pt x="173" y="27"/>
                        </a:cubicBezTo>
                        <a:cubicBezTo>
                          <a:pt x="137" y="163"/>
                          <a:pt x="104" y="298"/>
                          <a:pt x="74" y="435"/>
                        </a:cubicBezTo>
                        <a:cubicBezTo>
                          <a:pt x="59" y="503"/>
                          <a:pt x="46" y="571"/>
                          <a:pt x="33" y="639"/>
                        </a:cubicBezTo>
                        <a:cubicBezTo>
                          <a:pt x="27" y="672"/>
                          <a:pt x="22" y="704"/>
                          <a:pt x="17" y="736"/>
                        </a:cubicBezTo>
                        <a:cubicBezTo>
                          <a:pt x="11" y="770"/>
                          <a:pt x="0" y="803"/>
                          <a:pt x="20" y="831"/>
                        </a:cubicBezTo>
                        <a:cubicBezTo>
                          <a:pt x="26" y="840"/>
                          <a:pt x="36" y="847"/>
                          <a:pt x="47" y="847"/>
                        </a:cubicBezTo>
                        <a:cubicBezTo>
                          <a:pt x="51" y="847"/>
                          <a:pt x="56" y="845"/>
                          <a:pt x="60" y="842"/>
                        </a:cubicBezTo>
                        <a:cubicBezTo>
                          <a:pt x="90" y="819"/>
                          <a:pt x="92" y="793"/>
                          <a:pt x="97" y="758"/>
                        </a:cubicBezTo>
                        <a:cubicBezTo>
                          <a:pt x="102" y="726"/>
                          <a:pt x="109" y="694"/>
                          <a:pt x="115" y="662"/>
                        </a:cubicBezTo>
                        <a:cubicBezTo>
                          <a:pt x="127" y="593"/>
                          <a:pt x="140" y="524"/>
                          <a:pt x="153" y="455"/>
                        </a:cubicBezTo>
                        <a:cubicBezTo>
                          <a:pt x="180" y="318"/>
                          <a:pt x="211" y="182"/>
                          <a:pt x="245" y="46"/>
                        </a:cubicBezTo>
                        <a:cubicBezTo>
                          <a:pt x="251" y="18"/>
                          <a:pt x="230" y="1"/>
                          <a:pt x="208" y="1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24" name="Google Shape;1724;p52"/>
                  <p:cNvSpPr/>
                  <p:nvPr/>
                </p:nvSpPr>
                <p:spPr>
                  <a:xfrm>
                    <a:off x="1000075" y="1905775"/>
                    <a:ext cx="2875" cy="10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5" h="437" extrusionOk="0">
                        <a:moveTo>
                          <a:pt x="76" y="0"/>
                        </a:moveTo>
                        <a:cubicBezTo>
                          <a:pt x="57" y="0"/>
                          <a:pt x="37" y="13"/>
                          <a:pt x="37" y="38"/>
                        </a:cubicBezTo>
                        <a:cubicBezTo>
                          <a:pt x="37" y="108"/>
                          <a:pt x="33" y="177"/>
                          <a:pt x="26" y="247"/>
                        </a:cubicBezTo>
                        <a:cubicBezTo>
                          <a:pt x="22" y="281"/>
                          <a:pt x="16" y="318"/>
                          <a:pt x="12" y="354"/>
                        </a:cubicBezTo>
                        <a:cubicBezTo>
                          <a:pt x="9" y="380"/>
                          <a:pt x="0" y="434"/>
                          <a:pt x="42" y="437"/>
                        </a:cubicBezTo>
                        <a:cubicBezTo>
                          <a:pt x="42" y="437"/>
                          <a:pt x="42" y="437"/>
                          <a:pt x="43" y="437"/>
                        </a:cubicBezTo>
                        <a:cubicBezTo>
                          <a:pt x="78" y="437"/>
                          <a:pt x="85" y="385"/>
                          <a:pt x="89" y="357"/>
                        </a:cubicBezTo>
                        <a:cubicBezTo>
                          <a:pt x="96" y="321"/>
                          <a:pt x="99" y="284"/>
                          <a:pt x="103" y="247"/>
                        </a:cubicBezTo>
                        <a:cubicBezTo>
                          <a:pt x="111" y="178"/>
                          <a:pt x="115" y="108"/>
                          <a:pt x="115" y="38"/>
                        </a:cubicBezTo>
                        <a:cubicBezTo>
                          <a:pt x="115" y="13"/>
                          <a:pt x="95" y="0"/>
                          <a:pt x="76" y="0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25" name="Google Shape;1725;p52"/>
                  <p:cNvSpPr/>
                  <p:nvPr/>
                </p:nvSpPr>
                <p:spPr>
                  <a:xfrm>
                    <a:off x="994250" y="1911225"/>
                    <a:ext cx="2550" cy="13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" h="559" extrusionOk="0">
                        <a:moveTo>
                          <a:pt x="43" y="0"/>
                        </a:moveTo>
                        <a:cubicBezTo>
                          <a:pt x="23" y="0"/>
                          <a:pt x="0" y="20"/>
                          <a:pt x="2" y="41"/>
                        </a:cubicBezTo>
                        <a:cubicBezTo>
                          <a:pt x="11" y="128"/>
                          <a:pt x="17" y="216"/>
                          <a:pt x="20" y="302"/>
                        </a:cubicBezTo>
                        <a:cubicBezTo>
                          <a:pt x="21" y="344"/>
                          <a:pt x="21" y="386"/>
                          <a:pt x="21" y="427"/>
                        </a:cubicBezTo>
                        <a:cubicBezTo>
                          <a:pt x="21" y="467"/>
                          <a:pt x="16" y="519"/>
                          <a:pt x="41" y="551"/>
                        </a:cubicBezTo>
                        <a:cubicBezTo>
                          <a:pt x="45" y="556"/>
                          <a:pt x="51" y="558"/>
                          <a:pt x="57" y="558"/>
                        </a:cubicBezTo>
                        <a:cubicBezTo>
                          <a:pt x="64" y="558"/>
                          <a:pt x="71" y="556"/>
                          <a:pt x="74" y="551"/>
                        </a:cubicBezTo>
                        <a:cubicBezTo>
                          <a:pt x="101" y="521"/>
                          <a:pt x="99" y="466"/>
                          <a:pt x="100" y="427"/>
                        </a:cubicBezTo>
                        <a:cubicBezTo>
                          <a:pt x="101" y="386"/>
                          <a:pt x="101" y="344"/>
                          <a:pt x="100" y="302"/>
                        </a:cubicBezTo>
                        <a:cubicBezTo>
                          <a:pt x="98" y="216"/>
                          <a:pt x="93" y="128"/>
                          <a:pt x="85" y="41"/>
                        </a:cubicBezTo>
                        <a:cubicBezTo>
                          <a:pt x="83" y="20"/>
                          <a:pt x="68" y="0"/>
                          <a:pt x="43" y="0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26" name="Google Shape;1726;p52"/>
                  <p:cNvSpPr/>
                  <p:nvPr/>
                </p:nvSpPr>
                <p:spPr>
                  <a:xfrm>
                    <a:off x="988775" y="1817550"/>
                    <a:ext cx="5750" cy="20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0" h="835" extrusionOk="0">
                        <a:moveTo>
                          <a:pt x="32" y="0"/>
                        </a:moveTo>
                        <a:cubicBezTo>
                          <a:pt x="16" y="0"/>
                          <a:pt x="1" y="10"/>
                          <a:pt x="3" y="32"/>
                        </a:cubicBezTo>
                        <a:cubicBezTo>
                          <a:pt x="8" y="100"/>
                          <a:pt x="23" y="168"/>
                          <a:pt x="34" y="236"/>
                        </a:cubicBezTo>
                        <a:cubicBezTo>
                          <a:pt x="47" y="306"/>
                          <a:pt x="60" y="375"/>
                          <a:pt x="75" y="445"/>
                        </a:cubicBezTo>
                        <a:lnTo>
                          <a:pt x="114" y="654"/>
                        </a:lnTo>
                        <a:lnTo>
                          <a:pt x="134" y="751"/>
                        </a:lnTo>
                        <a:cubicBezTo>
                          <a:pt x="140" y="781"/>
                          <a:pt x="144" y="815"/>
                          <a:pt x="175" y="831"/>
                        </a:cubicBezTo>
                        <a:cubicBezTo>
                          <a:pt x="179" y="833"/>
                          <a:pt x="184" y="834"/>
                          <a:pt x="189" y="834"/>
                        </a:cubicBezTo>
                        <a:cubicBezTo>
                          <a:pt x="195" y="834"/>
                          <a:pt x="202" y="832"/>
                          <a:pt x="206" y="827"/>
                        </a:cubicBezTo>
                        <a:cubicBezTo>
                          <a:pt x="229" y="800"/>
                          <a:pt x="224" y="771"/>
                          <a:pt x="218" y="740"/>
                        </a:cubicBezTo>
                        <a:lnTo>
                          <a:pt x="199" y="644"/>
                        </a:lnTo>
                        <a:cubicBezTo>
                          <a:pt x="184" y="574"/>
                          <a:pt x="170" y="505"/>
                          <a:pt x="155" y="436"/>
                        </a:cubicBezTo>
                        <a:cubicBezTo>
                          <a:pt x="142" y="367"/>
                          <a:pt x="127" y="297"/>
                          <a:pt x="113" y="229"/>
                        </a:cubicBezTo>
                        <a:cubicBezTo>
                          <a:pt x="97" y="160"/>
                          <a:pt x="86" y="89"/>
                          <a:pt x="64" y="22"/>
                        </a:cubicBezTo>
                        <a:cubicBezTo>
                          <a:pt x="60" y="8"/>
                          <a:pt x="46" y="0"/>
                          <a:pt x="32" y="0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27" name="Google Shape;1727;p52"/>
                  <p:cNvSpPr/>
                  <p:nvPr/>
                </p:nvSpPr>
                <p:spPr>
                  <a:xfrm>
                    <a:off x="1000850" y="1827650"/>
                    <a:ext cx="3875" cy="11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5" h="447" extrusionOk="0">
                        <a:moveTo>
                          <a:pt x="124" y="0"/>
                        </a:moveTo>
                        <a:cubicBezTo>
                          <a:pt x="117" y="0"/>
                          <a:pt x="110" y="3"/>
                          <a:pt x="103" y="9"/>
                        </a:cubicBezTo>
                        <a:cubicBezTo>
                          <a:pt x="89" y="24"/>
                          <a:pt x="83" y="44"/>
                          <a:pt x="75" y="63"/>
                        </a:cubicBezTo>
                        <a:cubicBezTo>
                          <a:pt x="68" y="80"/>
                          <a:pt x="63" y="97"/>
                          <a:pt x="57" y="112"/>
                        </a:cubicBezTo>
                        <a:cubicBezTo>
                          <a:pt x="46" y="148"/>
                          <a:pt x="35" y="185"/>
                          <a:pt x="26" y="221"/>
                        </a:cubicBezTo>
                        <a:cubicBezTo>
                          <a:pt x="17" y="257"/>
                          <a:pt x="9" y="294"/>
                          <a:pt x="4" y="331"/>
                        </a:cubicBezTo>
                        <a:cubicBezTo>
                          <a:pt x="1" y="350"/>
                          <a:pt x="0" y="367"/>
                          <a:pt x="0" y="387"/>
                        </a:cubicBezTo>
                        <a:cubicBezTo>
                          <a:pt x="0" y="396"/>
                          <a:pt x="1" y="408"/>
                          <a:pt x="4" y="418"/>
                        </a:cubicBezTo>
                        <a:cubicBezTo>
                          <a:pt x="6" y="426"/>
                          <a:pt x="16" y="432"/>
                          <a:pt x="17" y="436"/>
                        </a:cubicBezTo>
                        <a:cubicBezTo>
                          <a:pt x="19" y="443"/>
                          <a:pt x="26" y="447"/>
                          <a:pt x="33" y="447"/>
                        </a:cubicBezTo>
                        <a:cubicBezTo>
                          <a:pt x="38" y="447"/>
                          <a:pt x="42" y="445"/>
                          <a:pt x="45" y="439"/>
                        </a:cubicBezTo>
                        <a:cubicBezTo>
                          <a:pt x="39" y="439"/>
                          <a:pt x="40" y="438"/>
                          <a:pt x="48" y="436"/>
                        </a:cubicBezTo>
                        <a:cubicBezTo>
                          <a:pt x="53" y="433"/>
                          <a:pt x="56" y="429"/>
                          <a:pt x="58" y="426"/>
                        </a:cubicBezTo>
                        <a:cubicBezTo>
                          <a:pt x="62" y="419"/>
                          <a:pt x="65" y="408"/>
                          <a:pt x="67" y="401"/>
                        </a:cubicBezTo>
                        <a:cubicBezTo>
                          <a:pt x="72" y="383"/>
                          <a:pt x="75" y="365"/>
                          <a:pt x="78" y="345"/>
                        </a:cubicBezTo>
                        <a:cubicBezTo>
                          <a:pt x="83" y="310"/>
                          <a:pt x="88" y="276"/>
                          <a:pt x="96" y="242"/>
                        </a:cubicBezTo>
                        <a:cubicBezTo>
                          <a:pt x="103" y="207"/>
                          <a:pt x="112" y="174"/>
                          <a:pt x="122" y="140"/>
                        </a:cubicBezTo>
                        <a:lnTo>
                          <a:pt x="137" y="91"/>
                        </a:lnTo>
                        <a:cubicBezTo>
                          <a:pt x="144" y="71"/>
                          <a:pt x="154" y="53"/>
                          <a:pt x="153" y="32"/>
                        </a:cubicBezTo>
                        <a:cubicBezTo>
                          <a:pt x="154" y="13"/>
                          <a:pt x="140" y="0"/>
                          <a:pt x="124" y="0"/>
                        </a:cubicBezTo>
                        <a:close/>
                      </a:path>
                    </a:pathLst>
                  </a:custGeom>
                  <a:solidFill>
                    <a:srgbClr val="A8A5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728" name="Google Shape;1728;p52"/>
                <p:cNvGrpSpPr/>
                <p:nvPr/>
              </p:nvGrpSpPr>
              <p:grpSpPr>
                <a:xfrm>
                  <a:off x="511775" y="1741350"/>
                  <a:ext cx="662950" cy="120925"/>
                  <a:chOff x="435575" y="1665150"/>
                  <a:chExt cx="662950" cy="120925"/>
                </a:xfrm>
              </p:grpSpPr>
              <p:sp>
                <p:nvSpPr>
                  <p:cNvPr id="1729" name="Google Shape;1729;p52"/>
                  <p:cNvSpPr/>
                  <p:nvPr/>
                </p:nvSpPr>
                <p:spPr>
                  <a:xfrm>
                    <a:off x="940650" y="1761925"/>
                    <a:ext cx="2750" cy="17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0" h="709" extrusionOk="0">
                        <a:moveTo>
                          <a:pt x="40" y="0"/>
                        </a:moveTo>
                        <a:cubicBezTo>
                          <a:pt x="26" y="0"/>
                          <a:pt x="13" y="7"/>
                          <a:pt x="10" y="23"/>
                        </a:cubicBezTo>
                        <a:cubicBezTo>
                          <a:pt x="1" y="75"/>
                          <a:pt x="4" y="129"/>
                          <a:pt x="5" y="182"/>
                        </a:cubicBezTo>
                        <a:cubicBezTo>
                          <a:pt x="5" y="238"/>
                          <a:pt x="6" y="296"/>
                          <a:pt x="8" y="352"/>
                        </a:cubicBezTo>
                        <a:cubicBezTo>
                          <a:pt x="9" y="406"/>
                          <a:pt x="10" y="462"/>
                          <a:pt x="11" y="516"/>
                        </a:cubicBezTo>
                        <a:cubicBezTo>
                          <a:pt x="11" y="543"/>
                          <a:pt x="13" y="570"/>
                          <a:pt x="14" y="597"/>
                        </a:cubicBezTo>
                        <a:cubicBezTo>
                          <a:pt x="15" y="625"/>
                          <a:pt x="14" y="655"/>
                          <a:pt x="25" y="683"/>
                        </a:cubicBezTo>
                        <a:cubicBezTo>
                          <a:pt x="31" y="700"/>
                          <a:pt x="46" y="709"/>
                          <a:pt x="61" y="709"/>
                        </a:cubicBezTo>
                        <a:cubicBezTo>
                          <a:pt x="75" y="709"/>
                          <a:pt x="88" y="700"/>
                          <a:pt x="94" y="683"/>
                        </a:cubicBezTo>
                        <a:cubicBezTo>
                          <a:pt x="109" y="632"/>
                          <a:pt x="99" y="571"/>
                          <a:pt x="97" y="521"/>
                        </a:cubicBezTo>
                        <a:cubicBezTo>
                          <a:pt x="96" y="464"/>
                          <a:pt x="93" y="407"/>
                          <a:pt x="92" y="351"/>
                        </a:cubicBezTo>
                        <a:cubicBezTo>
                          <a:pt x="91" y="297"/>
                          <a:pt x="88" y="241"/>
                          <a:pt x="85" y="188"/>
                        </a:cubicBezTo>
                        <a:cubicBezTo>
                          <a:pt x="82" y="133"/>
                          <a:pt x="83" y="75"/>
                          <a:pt x="71" y="23"/>
                        </a:cubicBezTo>
                        <a:cubicBezTo>
                          <a:pt x="68" y="8"/>
                          <a:pt x="54" y="0"/>
                          <a:pt x="40" y="0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30" name="Google Shape;1730;p52"/>
                  <p:cNvSpPr/>
                  <p:nvPr/>
                </p:nvSpPr>
                <p:spPr>
                  <a:xfrm>
                    <a:off x="946375" y="1771175"/>
                    <a:ext cx="2075" cy="9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3" h="386" extrusionOk="0">
                        <a:moveTo>
                          <a:pt x="50" y="0"/>
                        </a:moveTo>
                        <a:cubicBezTo>
                          <a:pt x="34" y="0"/>
                          <a:pt x="16" y="11"/>
                          <a:pt x="14" y="32"/>
                        </a:cubicBezTo>
                        <a:cubicBezTo>
                          <a:pt x="12" y="87"/>
                          <a:pt x="9" y="139"/>
                          <a:pt x="7" y="194"/>
                        </a:cubicBezTo>
                        <a:cubicBezTo>
                          <a:pt x="4" y="248"/>
                          <a:pt x="1" y="300"/>
                          <a:pt x="4" y="355"/>
                        </a:cubicBezTo>
                        <a:cubicBezTo>
                          <a:pt x="6" y="370"/>
                          <a:pt x="14" y="383"/>
                          <a:pt x="32" y="385"/>
                        </a:cubicBezTo>
                        <a:cubicBezTo>
                          <a:pt x="33" y="385"/>
                          <a:pt x="33" y="385"/>
                          <a:pt x="34" y="385"/>
                        </a:cubicBezTo>
                        <a:cubicBezTo>
                          <a:pt x="47" y="385"/>
                          <a:pt x="63" y="377"/>
                          <a:pt x="65" y="362"/>
                        </a:cubicBezTo>
                        <a:cubicBezTo>
                          <a:pt x="74" y="308"/>
                          <a:pt x="75" y="252"/>
                          <a:pt x="76" y="196"/>
                        </a:cubicBezTo>
                        <a:cubicBezTo>
                          <a:pt x="78" y="143"/>
                          <a:pt x="80" y="87"/>
                          <a:pt x="81" y="32"/>
                        </a:cubicBezTo>
                        <a:cubicBezTo>
                          <a:pt x="83" y="11"/>
                          <a:pt x="67" y="0"/>
                          <a:pt x="50" y="0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31" name="Google Shape;1731;p52"/>
                  <p:cNvSpPr/>
                  <p:nvPr/>
                </p:nvSpPr>
                <p:spPr>
                  <a:xfrm>
                    <a:off x="955225" y="1766550"/>
                    <a:ext cx="3200" cy="19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" h="781" extrusionOk="0">
                        <a:moveTo>
                          <a:pt x="80" y="1"/>
                        </a:moveTo>
                        <a:cubicBezTo>
                          <a:pt x="65" y="1"/>
                          <a:pt x="51" y="9"/>
                          <a:pt x="48" y="29"/>
                        </a:cubicBezTo>
                        <a:cubicBezTo>
                          <a:pt x="30" y="153"/>
                          <a:pt x="15" y="278"/>
                          <a:pt x="9" y="403"/>
                        </a:cubicBezTo>
                        <a:cubicBezTo>
                          <a:pt x="6" y="465"/>
                          <a:pt x="4" y="527"/>
                          <a:pt x="5" y="591"/>
                        </a:cubicBezTo>
                        <a:cubicBezTo>
                          <a:pt x="5" y="649"/>
                          <a:pt x="1" y="715"/>
                          <a:pt x="30" y="768"/>
                        </a:cubicBezTo>
                        <a:cubicBezTo>
                          <a:pt x="34" y="777"/>
                          <a:pt x="42" y="780"/>
                          <a:pt x="50" y="780"/>
                        </a:cubicBezTo>
                        <a:cubicBezTo>
                          <a:pt x="60" y="780"/>
                          <a:pt x="71" y="773"/>
                          <a:pt x="76" y="762"/>
                        </a:cubicBezTo>
                        <a:cubicBezTo>
                          <a:pt x="97" y="707"/>
                          <a:pt x="87" y="645"/>
                          <a:pt x="86" y="588"/>
                        </a:cubicBezTo>
                        <a:cubicBezTo>
                          <a:pt x="85" y="530"/>
                          <a:pt x="86" y="470"/>
                          <a:pt x="88" y="410"/>
                        </a:cubicBezTo>
                        <a:cubicBezTo>
                          <a:pt x="94" y="288"/>
                          <a:pt x="106" y="169"/>
                          <a:pt x="123" y="50"/>
                        </a:cubicBezTo>
                        <a:cubicBezTo>
                          <a:pt x="128" y="20"/>
                          <a:pt x="103" y="1"/>
                          <a:pt x="80" y="1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32" name="Google Shape;1732;p52"/>
                  <p:cNvSpPr/>
                  <p:nvPr/>
                </p:nvSpPr>
                <p:spPr>
                  <a:xfrm>
                    <a:off x="1013000" y="1725200"/>
                    <a:ext cx="4875" cy="11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5" h="463" extrusionOk="0">
                        <a:moveTo>
                          <a:pt x="37" y="1"/>
                        </a:moveTo>
                        <a:cubicBezTo>
                          <a:pt x="25" y="1"/>
                          <a:pt x="12" y="10"/>
                          <a:pt x="8" y="23"/>
                        </a:cubicBezTo>
                        <a:cubicBezTo>
                          <a:pt x="0" y="41"/>
                          <a:pt x="5" y="64"/>
                          <a:pt x="9" y="82"/>
                        </a:cubicBezTo>
                        <a:cubicBezTo>
                          <a:pt x="11" y="102"/>
                          <a:pt x="15" y="123"/>
                          <a:pt x="19" y="142"/>
                        </a:cubicBezTo>
                        <a:cubicBezTo>
                          <a:pt x="26" y="179"/>
                          <a:pt x="35" y="218"/>
                          <a:pt x="47" y="255"/>
                        </a:cubicBezTo>
                        <a:cubicBezTo>
                          <a:pt x="59" y="292"/>
                          <a:pt x="70" y="328"/>
                          <a:pt x="85" y="364"/>
                        </a:cubicBezTo>
                        <a:cubicBezTo>
                          <a:pt x="92" y="384"/>
                          <a:pt x="100" y="402"/>
                          <a:pt x="111" y="421"/>
                        </a:cubicBezTo>
                        <a:cubicBezTo>
                          <a:pt x="119" y="438"/>
                          <a:pt x="128" y="458"/>
                          <a:pt x="150" y="462"/>
                        </a:cubicBezTo>
                        <a:cubicBezTo>
                          <a:pt x="152" y="462"/>
                          <a:pt x="154" y="463"/>
                          <a:pt x="157" y="463"/>
                        </a:cubicBezTo>
                        <a:cubicBezTo>
                          <a:pt x="167" y="463"/>
                          <a:pt x="176" y="459"/>
                          <a:pt x="181" y="449"/>
                        </a:cubicBezTo>
                        <a:cubicBezTo>
                          <a:pt x="194" y="430"/>
                          <a:pt x="186" y="412"/>
                          <a:pt x="180" y="391"/>
                        </a:cubicBezTo>
                        <a:cubicBezTo>
                          <a:pt x="174" y="372"/>
                          <a:pt x="167" y="354"/>
                          <a:pt x="160" y="336"/>
                        </a:cubicBezTo>
                        <a:cubicBezTo>
                          <a:pt x="148" y="301"/>
                          <a:pt x="134" y="266"/>
                          <a:pt x="123" y="230"/>
                        </a:cubicBezTo>
                        <a:cubicBezTo>
                          <a:pt x="112" y="194"/>
                          <a:pt x="101" y="159"/>
                          <a:pt x="91" y="123"/>
                        </a:cubicBezTo>
                        <a:cubicBezTo>
                          <a:pt x="86" y="104"/>
                          <a:pt x="81" y="85"/>
                          <a:pt x="77" y="65"/>
                        </a:cubicBezTo>
                        <a:cubicBezTo>
                          <a:pt x="71" y="44"/>
                          <a:pt x="69" y="27"/>
                          <a:pt x="55" y="9"/>
                        </a:cubicBezTo>
                        <a:cubicBezTo>
                          <a:pt x="50" y="3"/>
                          <a:pt x="44" y="1"/>
                          <a:pt x="37" y="1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33" name="Google Shape;1733;p52"/>
                  <p:cNvSpPr/>
                  <p:nvPr/>
                </p:nvSpPr>
                <p:spPr>
                  <a:xfrm>
                    <a:off x="1019025" y="1726200"/>
                    <a:ext cx="3775" cy="11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1" h="453" extrusionOk="0">
                        <a:moveTo>
                          <a:pt x="42" y="1"/>
                        </a:moveTo>
                        <a:cubicBezTo>
                          <a:pt x="26" y="1"/>
                          <a:pt x="9" y="9"/>
                          <a:pt x="7" y="26"/>
                        </a:cubicBezTo>
                        <a:cubicBezTo>
                          <a:pt x="1" y="61"/>
                          <a:pt x="5" y="100"/>
                          <a:pt x="8" y="134"/>
                        </a:cubicBezTo>
                        <a:cubicBezTo>
                          <a:pt x="11" y="170"/>
                          <a:pt x="16" y="207"/>
                          <a:pt x="23" y="243"/>
                        </a:cubicBezTo>
                        <a:cubicBezTo>
                          <a:pt x="31" y="278"/>
                          <a:pt x="38" y="313"/>
                          <a:pt x="49" y="346"/>
                        </a:cubicBezTo>
                        <a:cubicBezTo>
                          <a:pt x="62" y="380"/>
                          <a:pt x="73" y="417"/>
                          <a:pt x="98" y="444"/>
                        </a:cubicBezTo>
                        <a:cubicBezTo>
                          <a:pt x="103" y="450"/>
                          <a:pt x="111" y="453"/>
                          <a:pt x="118" y="453"/>
                        </a:cubicBezTo>
                        <a:cubicBezTo>
                          <a:pt x="134" y="453"/>
                          <a:pt x="151" y="440"/>
                          <a:pt x="149" y="422"/>
                        </a:cubicBezTo>
                        <a:cubicBezTo>
                          <a:pt x="145" y="390"/>
                          <a:pt x="133" y="358"/>
                          <a:pt x="122" y="327"/>
                        </a:cubicBezTo>
                        <a:cubicBezTo>
                          <a:pt x="111" y="293"/>
                          <a:pt x="103" y="261"/>
                          <a:pt x="97" y="227"/>
                        </a:cubicBezTo>
                        <a:cubicBezTo>
                          <a:pt x="89" y="196"/>
                          <a:pt x="84" y="164"/>
                          <a:pt x="82" y="132"/>
                        </a:cubicBezTo>
                        <a:cubicBezTo>
                          <a:pt x="79" y="97"/>
                          <a:pt x="81" y="61"/>
                          <a:pt x="76" y="26"/>
                        </a:cubicBezTo>
                        <a:cubicBezTo>
                          <a:pt x="73" y="9"/>
                          <a:pt x="58" y="1"/>
                          <a:pt x="42" y="1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34" name="Google Shape;1734;p52"/>
                  <p:cNvSpPr/>
                  <p:nvPr/>
                </p:nvSpPr>
                <p:spPr>
                  <a:xfrm>
                    <a:off x="1025725" y="1720125"/>
                    <a:ext cx="4700" cy="19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8" h="797" extrusionOk="0">
                        <a:moveTo>
                          <a:pt x="139" y="0"/>
                        </a:moveTo>
                        <a:cubicBezTo>
                          <a:pt x="124" y="0"/>
                          <a:pt x="109" y="9"/>
                          <a:pt x="105" y="30"/>
                        </a:cubicBezTo>
                        <a:cubicBezTo>
                          <a:pt x="79" y="156"/>
                          <a:pt x="59" y="283"/>
                          <a:pt x="43" y="411"/>
                        </a:cubicBezTo>
                        <a:cubicBezTo>
                          <a:pt x="36" y="475"/>
                          <a:pt x="28" y="540"/>
                          <a:pt x="23" y="604"/>
                        </a:cubicBezTo>
                        <a:cubicBezTo>
                          <a:pt x="18" y="660"/>
                          <a:pt x="1" y="735"/>
                          <a:pt x="35" y="784"/>
                        </a:cubicBezTo>
                        <a:cubicBezTo>
                          <a:pt x="39" y="791"/>
                          <a:pt x="49" y="796"/>
                          <a:pt x="58" y="796"/>
                        </a:cubicBezTo>
                        <a:cubicBezTo>
                          <a:pt x="64" y="796"/>
                          <a:pt x="69" y="794"/>
                          <a:pt x="73" y="789"/>
                        </a:cubicBezTo>
                        <a:cubicBezTo>
                          <a:pt x="112" y="742"/>
                          <a:pt x="104" y="675"/>
                          <a:pt x="108" y="619"/>
                        </a:cubicBezTo>
                        <a:cubicBezTo>
                          <a:pt x="113" y="557"/>
                          <a:pt x="118" y="494"/>
                          <a:pt x="125" y="432"/>
                        </a:cubicBezTo>
                        <a:cubicBezTo>
                          <a:pt x="139" y="304"/>
                          <a:pt x="159" y="176"/>
                          <a:pt x="181" y="50"/>
                        </a:cubicBezTo>
                        <a:cubicBezTo>
                          <a:pt x="188" y="20"/>
                          <a:pt x="163" y="0"/>
                          <a:pt x="139" y="0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35" name="Google Shape;1735;p52"/>
                  <p:cNvSpPr/>
                  <p:nvPr/>
                </p:nvSpPr>
                <p:spPr>
                  <a:xfrm>
                    <a:off x="1080975" y="1772050"/>
                    <a:ext cx="2375" cy="13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" h="522" extrusionOk="0">
                        <a:moveTo>
                          <a:pt x="41" y="0"/>
                        </a:moveTo>
                        <a:cubicBezTo>
                          <a:pt x="26" y="0"/>
                          <a:pt x="12" y="9"/>
                          <a:pt x="8" y="26"/>
                        </a:cubicBezTo>
                        <a:cubicBezTo>
                          <a:pt x="0" y="49"/>
                          <a:pt x="3" y="75"/>
                          <a:pt x="5" y="99"/>
                        </a:cubicBezTo>
                        <a:cubicBezTo>
                          <a:pt x="5" y="120"/>
                          <a:pt x="5" y="142"/>
                          <a:pt x="6" y="162"/>
                        </a:cubicBezTo>
                        <a:cubicBezTo>
                          <a:pt x="6" y="206"/>
                          <a:pt x="8" y="248"/>
                          <a:pt x="8" y="290"/>
                        </a:cubicBezTo>
                        <a:cubicBezTo>
                          <a:pt x="8" y="335"/>
                          <a:pt x="9" y="381"/>
                          <a:pt x="9" y="427"/>
                        </a:cubicBezTo>
                        <a:cubicBezTo>
                          <a:pt x="9" y="456"/>
                          <a:pt x="8" y="521"/>
                          <a:pt x="50" y="521"/>
                        </a:cubicBezTo>
                        <a:cubicBezTo>
                          <a:pt x="50" y="521"/>
                          <a:pt x="51" y="521"/>
                          <a:pt x="51" y="521"/>
                        </a:cubicBezTo>
                        <a:cubicBezTo>
                          <a:pt x="94" y="521"/>
                          <a:pt x="90" y="456"/>
                          <a:pt x="90" y="427"/>
                        </a:cubicBezTo>
                        <a:cubicBezTo>
                          <a:pt x="89" y="382"/>
                          <a:pt x="87" y="337"/>
                          <a:pt x="86" y="290"/>
                        </a:cubicBezTo>
                        <a:lnTo>
                          <a:pt x="82" y="162"/>
                        </a:lnTo>
                        <a:lnTo>
                          <a:pt x="81" y="99"/>
                        </a:lnTo>
                        <a:cubicBezTo>
                          <a:pt x="80" y="77"/>
                          <a:pt x="82" y="49"/>
                          <a:pt x="76" y="26"/>
                        </a:cubicBezTo>
                        <a:cubicBezTo>
                          <a:pt x="70" y="9"/>
                          <a:pt x="56" y="0"/>
                          <a:pt x="41" y="0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36" name="Google Shape;1736;p52"/>
                  <p:cNvSpPr/>
                  <p:nvPr/>
                </p:nvSpPr>
                <p:spPr>
                  <a:xfrm>
                    <a:off x="1088500" y="1766775"/>
                    <a:ext cx="2950" cy="13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8" h="545" extrusionOk="0">
                        <a:moveTo>
                          <a:pt x="79" y="1"/>
                        </a:moveTo>
                        <a:cubicBezTo>
                          <a:pt x="59" y="1"/>
                          <a:pt x="39" y="13"/>
                          <a:pt x="37" y="38"/>
                        </a:cubicBezTo>
                        <a:cubicBezTo>
                          <a:pt x="30" y="120"/>
                          <a:pt x="22" y="203"/>
                          <a:pt x="16" y="286"/>
                        </a:cubicBezTo>
                        <a:cubicBezTo>
                          <a:pt x="12" y="326"/>
                          <a:pt x="8" y="367"/>
                          <a:pt x="7" y="407"/>
                        </a:cubicBezTo>
                        <a:cubicBezTo>
                          <a:pt x="6" y="428"/>
                          <a:pt x="5" y="447"/>
                          <a:pt x="5" y="467"/>
                        </a:cubicBezTo>
                        <a:cubicBezTo>
                          <a:pt x="5" y="490"/>
                          <a:pt x="1" y="511"/>
                          <a:pt x="13" y="530"/>
                        </a:cubicBezTo>
                        <a:cubicBezTo>
                          <a:pt x="20" y="539"/>
                          <a:pt x="31" y="544"/>
                          <a:pt x="41" y="544"/>
                        </a:cubicBezTo>
                        <a:cubicBezTo>
                          <a:pt x="48" y="544"/>
                          <a:pt x="55" y="542"/>
                          <a:pt x="61" y="536"/>
                        </a:cubicBezTo>
                        <a:cubicBezTo>
                          <a:pt x="78" y="519"/>
                          <a:pt x="78" y="500"/>
                          <a:pt x="80" y="478"/>
                        </a:cubicBezTo>
                        <a:lnTo>
                          <a:pt x="88" y="412"/>
                        </a:lnTo>
                        <a:cubicBezTo>
                          <a:pt x="92" y="372"/>
                          <a:pt x="94" y="331"/>
                          <a:pt x="99" y="291"/>
                        </a:cubicBezTo>
                        <a:cubicBezTo>
                          <a:pt x="105" y="207"/>
                          <a:pt x="111" y="122"/>
                          <a:pt x="116" y="38"/>
                        </a:cubicBezTo>
                        <a:cubicBezTo>
                          <a:pt x="118" y="13"/>
                          <a:pt x="99" y="1"/>
                          <a:pt x="79" y="1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37" name="Google Shape;1737;p52"/>
                  <p:cNvSpPr/>
                  <p:nvPr/>
                </p:nvSpPr>
                <p:spPr>
                  <a:xfrm>
                    <a:off x="1094200" y="1773775"/>
                    <a:ext cx="4325" cy="114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3" h="458" extrusionOk="0">
                        <a:moveTo>
                          <a:pt x="122" y="1"/>
                        </a:moveTo>
                        <a:cubicBezTo>
                          <a:pt x="106" y="1"/>
                          <a:pt x="91" y="10"/>
                          <a:pt x="86" y="30"/>
                        </a:cubicBezTo>
                        <a:cubicBezTo>
                          <a:pt x="71" y="98"/>
                          <a:pt x="56" y="167"/>
                          <a:pt x="41" y="237"/>
                        </a:cubicBezTo>
                        <a:cubicBezTo>
                          <a:pt x="33" y="271"/>
                          <a:pt x="26" y="304"/>
                          <a:pt x="20" y="339"/>
                        </a:cubicBezTo>
                        <a:cubicBezTo>
                          <a:pt x="14" y="370"/>
                          <a:pt x="1" y="416"/>
                          <a:pt x="17" y="444"/>
                        </a:cubicBezTo>
                        <a:cubicBezTo>
                          <a:pt x="22" y="452"/>
                          <a:pt x="31" y="457"/>
                          <a:pt x="40" y="457"/>
                        </a:cubicBezTo>
                        <a:cubicBezTo>
                          <a:pt x="44" y="457"/>
                          <a:pt x="49" y="456"/>
                          <a:pt x="52" y="453"/>
                        </a:cubicBezTo>
                        <a:cubicBezTo>
                          <a:pt x="79" y="434"/>
                          <a:pt x="87" y="390"/>
                          <a:pt x="94" y="359"/>
                        </a:cubicBezTo>
                        <a:lnTo>
                          <a:pt x="118" y="258"/>
                        </a:lnTo>
                        <a:lnTo>
                          <a:pt x="165" y="54"/>
                        </a:lnTo>
                        <a:cubicBezTo>
                          <a:pt x="172" y="22"/>
                          <a:pt x="146" y="1"/>
                          <a:pt x="122" y="1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38" name="Google Shape;1738;p52"/>
                  <p:cNvSpPr/>
                  <p:nvPr/>
                </p:nvSpPr>
                <p:spPr>
                  <a:xfrm>
                    <a:off x="899525" y="1695125"/>
                    <a:ext cx="6325" cy="21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3" h="846" extrusionOk="0">
                        <a:moveTo>
                          <a:pt x="44" y="0"/>
                        </a:moveTo>
                        <a:cubicBezTo>
                          <a:pt x="23" y="0"/>
                          <a:pt x="0" y="18"/>
                          <a:pt x="8" y="46"/>
                        </a:cubicBezTo>
                        <a:cubicBezTo>
                          <a:pt x="41" y="181"/>
                          <a:pt x="72" y="318"/>
                          <a:pt x="99" y="454"/>
                        </a:cubicBezTo>
                        <a:cubicBezTo>
                          <a:pt x="112" y="523"/>
                          <a:pt x="124" y="592"/>
                          <a:pt x="138" y="660"/>
                        </a:cubicBezTo>
                        <a:cubicBezTo>
                          <a:pt x="143" y="693"/>
                          <a:pt x="149" y="725"/>
                          <a:pt x="154" y="757"/>
                        </a:cubicBezTo>
                        <a:cubicBezTo>
                          <a:pt x="159" y="792"/>
                          <a:pt x="163" y="818"/>
                          <a:pt x="191" y="841"/>
                        </a:cubicBezTo>
                        <a:cubicBezTo>
                          <a:pt x="196" y="844"/>
                          <a:pt x="201" y="846"/>
                          <a:pt x="205" y="846"/>
                        </a:cubicBezTo>
                        <a:cubicBezTo>
                          <a:pt x="216" y="846"/>
                          <a:pt x="227" y="839"/>
                          <a:pt x="232" y="831"/>
                        </a:cubicBezTo>
                        <a:cubicBezTo>
                          <a:pt x="252" y="802"/>
                          <a:pt x="242" y="768"/>
                          <a:pt x="236" y="736"/>
                        </a:cubicBezTo>
                        <a:cubicBezTo>
                          <a:pt x="231" y="704"/>
                          <a:pt x="226" y="671"/>
                          <a:pt x="219" y="639"/>
                        </a:cubicBezTo>
                        <a:cubicBezTo>
                          <a:pt x="206" y="571"/>
                          <a:pt x="194" y="503"/>
                          <a:pt x="178" y="433"/>
                        </a:cubicBezTo>
                        <a:cubicBezTo>
                          <a:pt x="148" y="297"/>
                          <a:pt x="114" y="162"/>
                          <a:pt x="78" y="26"/>
                        </a:cubicBezTo>
                        <a:cubicBezTo>
                          <a:pt x="73" y="8"/>
                          <a:pt x="59" y="0"/>
                          <a:pt x="44" y="0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39" name="Google Shape;1739;p52"/>
                  <p:cNvSpPr/>
                  <p:nvPr/>
                </p:nvSpPr>
                <p:spPr>
                  <a:xfrm>
                    <a:off x="907775" y="1705575"/>
                    <a:ext cx="2925" cy="10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7" h="437" extrusionOk="0">
                        <a:moveTo>
                          <a:pt x="39" y="0"/>
                        </a:moveTo>
                        <a:cubicBezTo>
                          <a:pt x="20" y="0"/>
                          <a:pt x="1" y="13"/>
                          <a:pt x="1" y="38"/>
                        </a:cubicBezTo>
                        <a:cubicBezTo>
                          <a:pt x="1" y="107"/>
                          <a:pt x="5" y="178"/>
                          <a:pt x="13" y="247"/>
                        </a:cubicBezTo>
                        <a:cubicBezTo>
                          <a:pt x="16" y="284"/>
                          <a:pt x="20" y="322"/>
                          <a:pt x="27" y="358"/>
                        </a:cubicBezTo>
                        <a:cubicBezTo>
                          <a:pt x="31" y="384"/>
                          <a:pt x="39" y="436"/>
                          <a:pt x="73" y="436"/>
                        </a:cubicBezTo>
                        <a:cubicBezTo>
                          <a:pt x="73" y="436"/>
                          <a:pt x="74" y="436"/>
                          <a:pt x="74" y="436"/>
                        </a:cubicBezTo>
                        <a:cubicBezTo>
                          <a:pt x="116" y="436"/>
                          <a:pt x="107" y="382"/>
                          <a:pt x="104" y="355"/>
                        </a:cubicBezTo>
                        <a:cubicBezTo>
                          <a:pt x="100" y="319"/>
                          <a:pt x="94" y="283"/>
                          <a:pt x="90" y="247"/>
                        </a:cubicBezTo>
                        <a:cubicBezTo>
                          <a:pt x="82" y="177"/>
                          <a:pt x="78" y="107"/>
                          <a:pt x="78" y="38"/>
                        </a:cubicBezTo>
                        <a:cubicBezTo>
                          <a:pt x="78" y="13"/>
                          <a:pt x="59" y="0"/>
                          <a:pt x="39" y="0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40" name="Google Shape;1740;p52"/>
                  <p:cNvSpPr/>
                  <p:nvPr/>
                </p:nvSpPr>
                <p:spPr>
                  <a:xfrm>
                    <a:off x="913950" y="1711050"/>
                    <a:ext cx="2575" cy="13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" h="559" extrusionOk="0">
                        <a:moveTo>
                          <a:pt x="58" y="1"/>
                        </a:moveTo>
                        <a:cubicBezTo>
                          <a:pt x="34" y="1"/>
                          <a:pt x="20" y="20"/>
                          <a:pt x="17" y="42"/>
                        </a:cubicBezTo>
                        <a:cubicBezTo>
                          <a:pt x="10" y="129"/>
                          <a:pt x="4" y="216"/>
                          <a:pt x="1" y="302"/>
                        </a:cubicBezTo>
                        <a:cubicBezTo>
                          <a:pt x="0" y="343"/>
                          <a:pt x="0" y="386"/>
                          <a:pt x="1" y="427"/>
                        </a:cubicBezTo>
                        <a:cubicBezTo>
                          <a:pt x="3" y="466"/>
                          <a:pt x="0" y="522"/>
                          <a:pt x="27" y="552"/>
                        </a:cubicBezTo>
                        <a:cubicBezTo>
                          <a:pt x="31" y="556"/>
                          <a:pt x="38" y="559"/>
                          <a:pt x="45" y="559"/>
                        </a:cubicBezTo>
                        <a:cubicBezTo>
                          <a:pt x="51" y="559"/>
                          <a:pt x="57" y="556"/>
                          <a:pt x="61" y="552"/>
                        </a:cubicBezTo>
                        <a:cubicBezTo>
                          <a:pt x="87" y="519"/>
                          <a:pt x="82" y="467"/>
                          <a:pt x="82" y="427"/>
                        </a:cubicBezTo>
                        <a:cubicBezTo>
                          <a:pt x="82" y="386"/>
                          <a:pt x="82" y="343"/>
                          <a:pt x="83" y="302"/>
                        </a:cubicBezTo>
                        <a:cubicBezTo>
                          <a:pt x="86" y="216"/>
                          <a:pt x="91" y="130"/>
                          <a:pt x="99" y="42"/>
                        </a:cubicBezTo>
                        <a:cubicBezTo>
                          <a:pt x="102" y="20"/>
                          <a:pt x="79" y="1"/>
                          <a:pt x="58" y="1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41" name="Google Shape;1741;p52"/>
                  <p:cNvSpPr/>
                  <p:nvPr/>
                </p:nvSpPr>
                <p:spPr>
                  <a:xfrm>
                    <a:off x="752575" y="1701200"/>
                    <a:ext cx="2700" cy="17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8" h="710" extrusionOk="0">
                        <a:moveTo>
                          <a:pt x="70" y="1"/>
                        </a:moveTo>
                        <a:cubicBezTo>
                          <a:pt x="56" y="1"/>
                          <a:pt x="41" y="9"/>
                          <a:pt x="38" y="23"/>
                        </a:cubicBezTo>
                        <a:cubicBezTo>
                          <a:pt x="25" y="76"/>
                          <a:pt x="26" y="134"/>
                          <a:pt x="24" y="188"/>
                        </a:cubicBezTo>
                        <a:cubicBezTo>
                          <a:pt x="22" y="242"/>
                          <a:pt x="19" y="298"/>
                          <a:pt x="18" y="352"/>
                        </a:cubicBezTo>
                        <a:cubicBezTo>
                          <a:pt x="17" y="409"/>
                          <a:pt x="13" y="466"/>
                          <a:pt x="12" y="523"/>
                        </a:cubicBezTo>
                        <a:cubicBezTo>
                          <a:pt x="11" y="574"/>
                          <a:pt x="0" y="634"/>
                          <a:pt x="14" y="684"/>
                        </a:cubicBezTo>
                        <a:cubicBezTo>
                          <a:pt x="20" y="701"/>
                          <a:pt x="34" y="709"/>
                          <a:pt x="48" y="709"/>
                        </a:cubicBezTo>
                        <a:cubicBezTo>
                          <a:pt x="63" y="709"/>
                          <a:pt x="78" y="700"/>
                          <a:pt x="85" y="684"/>
                        </a:cubicBezTo>
                        <a:cubicBezTo>
                          <a:pt x="95" y="657"/>
                          <a:pt x="94" y="627"/>
                          <a:pt x="95" y="598"/>
                        </a:cubicBezTo>
                        <a:cubicBezTo>
                          <a:pt x="96" y="571"/>
                          <a:pt x="97" y="544"/>
                          <a:pt x="97" y="517"/>
                        </a:cubicBezTo>
                        <a:cubicBezTo>
                          <a:pt x="99" y="463"/>
                          <a:pt x="100" y="407"/>
                          <a:pt x="101" y="353"/>
                        </a:cubicBezTo>
                        <a:cubicBezTo>
                          <a:pt x="102" y="297"/>
                          <a:pt x="103" y="240"/>
                          <a:pt x="103" y="183"/>
                        </a:cubicBezTo>
                        <a:cubicBezTo>
                          <a:pt x="105" y="131"/>
                          <a:pt x="107" y="76"/>
                          <a:pt x="98" y="23"/>
                        </a:cubicBezTo>
                        <a:cubicBezTo>
                          <a:pt x="96" y="8"/>
                          <a:pt x="83" y="1"/>
                          <a:pt x="70" y="1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42" name="Google Shape;1742;p52"/>
                  <p:cNvSpPr/>
                  <p:nvPr/>
                </p:nvSpPr>
                <p:spPr>
                  <a:xfrm>
                    <a:off x="747500" y="1710475"/>
                    <a:ext cx="2075" cy="9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3" h="386" extrusionOk="0">
                        <a:moveTo>
                          <a:pt x="34" y="1"/>
                        </a:moveTo>
                        <a:cubicBezTo>
                          <a:pt x="17" y="1"/>
                          <a:pt x="0" y="12"/>
                          <a:pt x="1" y="34"/>
                        </a:cubicBezTo>
                        <a:cubicBezTo>
                          <a:pt x="3" y="88"/>
                          <a:pt x="5" y="143"/>
                          <a:pt x="6" y="198"/>
                        </a:cubicBezTo>
                        <a:cubicBezTo>
                          <a:pt x="8" y="253"/>
                          <a:pt x="9" y="308"/>
                          <a:pt x="18" y="364"/>
                        </a:cubicBezTo>
                        <a:cubicBezTo>
                          <a:pt x="20" y="379"/>
                          <a:pt x="35" y="386"/>
                          <a:pt x="49" y="386"/>
                        </a:cubicBezTo>
                        <a:cubicBezTo>
                          <a:pt x="50" y="386"/>
                          <a:pt x="50" y="386"/>
                          <a:pt x="51" y="386"/>
                        </a:cubicBezTo>
                        <a:cubicBezTo>
                          <a:pt x="68" y="385"/>
                          <a:pt x="77" y="371"/>
                          <a:pt x="78" y="356"/>
                        </a:cubicBezTo>
                        <a:cubicBezTo>
                          <a:pt x="82" y="302"/>
                          <a:pt x="78" y="250"/>
                          <a:pt x="76" y="195"/>
                        </a:cubicBezTo>
                        <a:cubicBezTo>
                          <a:pt x="73" y="141"/>
                          <a:pt x="71" y="88"/>
                          <a:pt x="68" y="34"/>
                        </a:cubicBezTo>
                        <a:cubicBezTo>
                          <a:pt x="67" y="12"/>
                          <a:pt x="50" y="1"/>
                          <a:pt x="34" y="1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43" name="Google Shape;1743;p52"/>
                  <p:cNvSpPr/>
                  <p:nvPr/>
                </p:nvSpPr>
                <p:spPr>
                  <a:xfrm>
                    <a:off x="737525" y="1705900"/>
                    <a:ext cx="3200" cy="19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" h="780" extrusionOk="0">
                        <a:moveTo>
                          <a:pt x="49" y="0"/>
                        </a:moveTo>
                        <a:cubicBezTo>
                          <a:pt x="26" y="0"/>
                          <a:pt x="1" y="20"/>
                          <a:pt x="6" y="49"/>
                        </a:cubicBezTo>
                        <a:cubicBezTo>
                          <a:pt x="23" y="168"/>
                          <a:pt x="35" y="288"/>
                          <a:pt x="41" y="409"/>
                        </a:cubicBezTo>
                        <a:cubicBezTo>
                          <a:pt x="43" y="470"/>
                          <a:pt x="44" y="529"/>
                          <a:pt x="43" y="588"/>
                        </a:cubicBezTo>
                        <a:cubicBezTo>
                          <a:pt x="42" y="645"/>
                          <a:pt x="33" y="707"/>
                          <a:pt x="53" y="761"/>
                        </a:cubicBezTo>
                        <a:cubicBezTo>
                          <a:pt x="58" y="772"/>
                          <a:pt x="69" y="780"/>
                          <a:pt x="80" y="780"/>
                        </a:cubicBezTo>
                        <a:cubicBezTo>
                          <a:pt x="88" y="780"/>
                          <a:pt x="95" y="776"/>
                          <a:pt x="100" y="768"/>
                        </a:cubicBezTo>
                        <a:cubicBezTo>
                          <a:pt x="128" y="714"/>
                          <a:pt x="124" y="649"/>
                          <a:pt x="124" y="589"/>
                        </a:cubicBezTo>
                        <a:cubicBezTo>
                          <a:pt x="125" y="526"/>
                          <a:pt x="122" y="465"/>
                          <a:pt x="120" y="403"/>
                        </a:cubicBezTo>
                        <a:cubicBezTo>
                          <a:pt x="114" y="278"/>
                          <a:pt x="100" y="152"/>
                          <a:pt x="80" y="28"/>
                        </a:cubicBezTo>
                        <a:cubicBezTo>
                          <a:pt x="77" y="9"/>
                          <a:pt x="64" y="0"/>
                          <a:pt x="49" y="0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44" name="Google Shape;1744;p52"/>
                  <p:cNvSpPr/>
                  <p:nvPr/>
                </p:nvSpPr>
                <p:spPr>
                  <a:xfrm>
                    <a:off x="648950" y="1759150"/>
                    <a:ext cx="4900" cy="11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6" h="463" extrusionOk="0">
                        <a:moveTo>
                          <a:pt x="158" y="1"/>
                        </a:moveTo>
                        <a:cubicBezTo>
                          <a:pt x="152" y="1"/>
                          <a:pt x="146" y="3"/>
                          <a:pt x="141" y="10"/>
                        </a:cubicBezTo>
                        <a:cubicBezTo>
                          <a:pt x="126" y="26"/>
                          <a:pt x="124" y="44"/>
                          <a:pt x="119" y="64"/>
                        </a:cubicBezTo>
                        <a:cubicBezTo>
                          <a:pt x="115" y="84"/>
                          <a:pt x="110" y="104"/>
                          <a:pt x="105" y="123"/>
                        </a:cubicBezTo>
                        <a:cubicBezTo>
                          <a:pt x="94" y="159"/>
                          <a:pt x="84" y="193"/>
                          <a:pt x="73" y="229"/>
                        </a:cubicBezTo>
                        <a:cubicBezTo>
                          <a:pt x="61" y="266"/>
                          <a:pt x="48" y="301"/>
                          <a:pt x="35" y="336"/>
                        </a:cubicBezTo>
                        <a:cubicBezTo>
                          <a:pt x="28" y="353"/>
                          <a:pt x="22" y="372"/>
                          <a:pt x="16" y="391"/>
                        </a:cubicBezTo>
                        <a:cubicBezTo>
                          <a:pt x="10" y="412"/>
                          <a:pt x="0" y="430"/>
                          <a:pt x="15" y="449"/>
                        </a:cubicBezTo>
                        <a:cubicBezTo>
                          <a:pt x="20" y="458"/>
                          <a:pt x="28" y="463"/>
                          <a:pt x="38" y="463"/>
                        </a:cubicBezTo>
                        <a:cubicBezTo>
                          <a:pt x="40" y="463"/>
                          <a:pt x="43" y="462"/>
                          <a:pt x="46" y="462"/>
                        </a:cubicBezTo>
                        <a:cubicBezTo>
                          <a:pt x="67" y="457"/>
                          <a:pt x="77" y="439"/>
                          <a:pt x="85" y="420"/>
                        </a:cubicBezTo>
                        <a:cubicBezTo>
                          <a:pt x="95" y="403"/>
                          <a:pt x="104" y="383"/>
                          <a:pt x="111" y="364"/>
                        </a:cubicBezTo>
                        <a:cubicBezTo>
                          <a:pt x="125" y="327"/>
                          <a:pt x="137" y="291"/>
                          <a:pt x="149" y="254"/>
                        </a:cubicBezTo>
                        <a:cubicBezTo>
                          <a:pt x="160" y="217"/>
                          <a:pt x="170" y="179"/>
                          <a:pt x="177" y="142"/>
                        </a:cubicBezTo>
                        <a:cubicBezTo>
                          <a:pt x="181" y="123"/>
                          <a:pt x="185" y="102"/>
                          <a:pt x="187" y="83"/>
                        </a:cubicBezTo>
                        <a:cubicBezTo>
                          <a:pt x="190" y="63"/>
                          <a:pt x="195" y="42"/>
                          <a:pt x="188" y="22"/>
                        </a:cubicBezTo>
                        <a:cubicBezTo>
                          <a:pt x="184" y="11"/>
                          <a:pt x="171" y="1"/>
                          <a:pt x="158" y="1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45" name="Google Shape;1745;p52"/>
                  <p:cNvSpPr/>
                  <p:nvPr/>
                </p:nvSpPr>
                <p:spPr>
                  <a:xfrm>
                    <a:off x="644000" y="1760150"/>
                    <a:ext cx="3750" cy="11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" h="453" extrusionOk="0">
                        <a:moveTo>
                          <a:pt x="109" y="1"/>
                        </a:moveTo>
                        <a:cubicBezTo>
                          <a:pt x="94" y="1"/>
                          <a:pt x="78" y="9"/>
                          <a:pt x="76" y="27"/>
                        </a:cubicBezTo>
                        <a:cubicBezTo>
                          <a:pt x="70" y="61"/>
                          <a:pt x="72" y="97"/>
                          <a:pt x="69" y="132"/>
                        </a:cubicBezTo>
                        <a:cubicBezTo>
                          <a:pt x="66" y="164"/>
                          <a:pt x="61" y="197"/>
                          <a:pt x="55" y="228"/>
                        </a:cubicBezTo>
                        <a:cubicBezTo>
                          <a:pt x="49" y="261"/>
                          <a:pt x="40" y="293"/>
                          <a:pt x="29" y="327"/>
                        </a:cubicBezTo>
                        <a:cubicBezTo>
                          <a:pt x="20" y="358"/>
                          <a:pt x="7" y="390"/>
                          <a:pt x="2" y="422"/>
                        </a:cubicBezTo>
                        <a:cubicBezTo>
                          <a:pt x="0" y="441"/>
                          <a:pt x="16" y="453"/>
                          <a:pt x="33" y="453"/>
                        </a:cubicBezTo>
                        <a:cubicBezTo>
                          <a:pt x="40" y="453"/>
                          <a:pt x="48" y="450"/>
                          <a:pt x="54" y="444"/>
                        </a:cubicBezTo>
                        <a:cubicBezTo>
                          <a:pt x="79" y="416"/>
                          <a:pt x="90" y="379"/>
                          <a:pt x="101" y="346"/>
                        </a:cubicBezTo>
                        <a:cubicBezTo>
                          <a:pt x="113" y="312"/>
                          <a:pt x="121" y="277"/>
                          <a:pt x="127" y="243"/>
                        </a:cubicBezTo>
                        <a:cubicBezTo>
                          <a:pt x="135" y="207"/>
                          <a:pt x="140" y="171"/>
                          <a:pt x="143" y="135"/>
                        </a:cubicBezTo>
                        <a:cubicBezTo>
                          <a:pt x="147" y="100"/>
                          <a:pt x="150" y="61"/>
                          <a:pt x="144" y="27"/>
                        </a:cubicBezTo>
                        <a:cubicBezTo>
                          <a:pt x="141" y="9"/>
                          <a:pt x="125" y="1"/>
                          <a:pt x="109" y="1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46" name="Google Shape;1746;p52"/>
                  <p:cNvSpPr/>
                  <p:nvPr/>
                </p:nvSpPr>
                <p:spPr>
                  <a:xfrm>
                    <a:off x="636400" y="1754050"/>
                    <a:ext cx="4700" cy="19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8" h="797" extrusionOk="0">
                        <a:moveTo>
                          <a:pt x="49" y="1"/>
                        </a:moveTo>
                        <a:cubicBezTo>
                          <a:pt x="26" y="1"/>
                          <a:pt x="0" y="21"/>
                          <a:pt x="7" y="51"/>
                        </a:cubicBezTo>
                        <a:cubicBezTo>
                          <a:pt x="30" y="177"/>
                          <a:pt x="50" y="305"/>
                          <a:pt x="64" y="432"/>
                        </a:cubicBezTo>
                        <a:cubicBezTo>
                          <a:pt x="70" y="494"/>
                          <a:pt x="75" y="557"/>
                          <a:pt x="81" y="619"/>
                        </a:cubicBezTo>
                        <a:cubicBezTo>
                          <a:pt x="85" y="676"/>
                          <a:pt x="76" y="743"/>
                          <a:pt x="116" y="789"/>
                        </a:cubicBezTo>
                        <a:cubicBezTo>
                          <a:pt x="120" y="795"/>
                          <a:pt x="125" y="797"/>
                          <a:pt x="131" y="797"/>
                        </a:cubicBezTo>
                        <a:cubicBezTo>
                          <a:pt x="140" y="797"/>
                          <a:pt x="149" y="791"/>
                          <a:pt x="154" y="784"/>
                        </a:cubicBezTo>
                        <a:cubicBezTo>
                          <a:pt x="188" y="736"/>
                          <a:pt x="169" y="660"/>
                          <a:pt x="166" y="606"/>
                        </a:cubicBezTo>
                        <a:cubicBezTo>
                          <a:pt x="161" y="541"/>
                          <a:pt x="153" y="477"/>
                          <a:pt x="145" y="412"/>
                        </a:cubicBezTo>
                        <a:cubicBezTo>
                          <a:pt x="130" y="284"/>
                          <a:pt x="109" y="157"/>
                          <a:pt x="84" y="30"/>
                        </a:cubicBezTo>
                        <a:cubicBezTo>
                          <a:pt x="79" y="9"/>
                          <a:pt x="65" y="1"/>
                          <a:pt x="49" y="1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47" name="Google Shape;1747;p52"/>
                  <p:cNvSpPr/>
                  <p:nvPr/>
                </p:nvSpPr>
                <p:spPr>
                  <a:xfrm>
                    <a:off x="513300" y="1770725"/>
                    <a:ext cx="2375" cy="13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" h="522" extrusionOk="0">
                        <a:moveTo>
                          <a:pt x="55" y="1"/>
                        </a:moveTo>
                        <a:cubicBezTo>
                          <a:pt x="40" y="1"/>
                          <a:pt x="25" y="9"/>
                          <a:pt x="20" y="26"/>
                        </a:cubicBezTo>
                        <a:cubicBezTo>
                          <a:pt x="13" y="49"/>
                          <a:pt x="16" y="76"/>
                          <a:pt x="14" y="100"/>
                        </a:cubicBezTo>
                        <a:lnTo>
                          <a:pt x="13" y="163"/>
                        </a:lnTo>
                        <a:lnTo>
                          <a:pt x="10" y="290"/>
                        </a:lnTo>
                        <a:cubicBezTo>
                          <a:pt x="8" y="337"/>
                          <a:pt x="7" y="382"/>
                          <a:pt x="6" y="427"/>
                        </a:cubicBezTo>
                        <a:cubicBezTo>
                          <a:pt x="5" y="457"/>
                          <a:pt x="1" y="522"/>
                          <a:pt x="44" y="522"/>
                        </a:cubicBezTo>
                        <a:cubicBezTo>
                          <a:pt x="44" y="522"/>
                          <a:pt x="45" y="522"/>
                          <a:pt x="45" y="522"/>
                        </a:cubicBezTo>
                        <a:cubicBezTo>
                          <a:pt x="88" y="522"/>
                          <a:pt x="87" y="456"/>
                          <a:pt x="87" y="427"/>
                        </a:cubicBezTo>
                        <a:cubicBezTo>
                          <a:pt x="87" y="380"/>
                          <a:pt x="88" y="335"/>
                          <a:pt x="88" y="290"/>
                        </a:cubicBezTo>
                        <a:cubicBezTo>
                          <a:pt x="88" y="248"/>
                          <a:pt x="89" y="205"/>
                          <a:pt x="89" y="163"/>
                        </a:cubicBezTo>
                        <a:cubicBezTo>
                          <a:pt x="90" y="142"/>
                          <a:pt x="90" y="120"/>
                          <a:pt x="90" y="100"/>
                        </a:cubicBezTo>
                        <a:cubicBezTo>
                          <a:pt x="91" y="75"/>
                          <a:pt x="94" y="49"/>
                          <a:pt x="88" y="26"/>
                        </a:cubicBezTo>
                        <a:cubicBezTo>
                          <a:pt x="84" y="9"/>
                          <a:pt x="69" y="1"/>
                          <a:pt x="55" y="1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48" name="Google Shape;1748;p52"/>
                  <p:cNvSpPr/>
                  <p:nvPr/>
                </p:nvSpPr>
                <p:spPr>
                  <a:xfrm>
                    <a:off x="505200" y="1765450"/>
                    <a:ext cx="2975" cy="13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" h="545" extrusionOk="0">
                        <a:moveTo>
                          <a:pt x="39" y="0"/>
                        </a:moveTo>
                        <a:cubicBezTo>
                          <a:pt x="20" y="0"/>
                          <a:pt x="1" y="13"/>
                          <a:pt x="2" y="38"/>
                        </a:cubicBezTo>
                        <a:cubicBezTo>
                          <a:pt x="7" y="122"/>
                          <a:pt x="14" y="208"/>
                          <a:pt x="20" y="291"/>
                        </a:cubicBezTo>
                        <a:cubicBezTo>
                          <a:pt x="23" y="331"/>
                          <a:pt x="27" y="373"/>
                          <a:pt x="31" y="412"/>
                        </a:cubicBezTo>
                        <a:lnTo>
                          <a:pt x="38" y="478"/>
                        </a:lnTo>
                        <a:cubicBezTo>
                          <a:pt x="41" y="499"/>
                          <a:pt x="41" y="519"/>
                          <a:pt x="57" y="536"/>
                        </a:cubicBezTo>
                        <a:cubicBezTo>
                          <a:pt x="64" y="541"/>
                          <a:pt x="71" y="544"/>
                          <a:pt x="78" y="544"/>
                        </a:cubicBezTo>
                        <a:cubicBezTo>
                          <a:pt x="88" y="544"/>
                          <a:pt x="98" y="539"/>
                          <a:pt x="105" y="529"/>
                        </a:cubicBezTo>
                        <a:cubicBezTo>
                          <a:pt x="118" y="512"/>
                          <a:pt x="114" y="489"/>
                          <a:pt x="114" y="467"/>
                        </a:cubicBezTo>
                        <a:cubicBezTo>
                          <a:pt x="114" y="447"/>
                          <a:pt x="113" y="428"/>
                          <a:pt x="111" y="407"/>
                        </a:cubicBezTo>
                        <a:cubicBezTo>
                          <a:pt x="110" y="367"/>
                          <a:pt x="106" y="326"/>
                          <a:pt x="103" y="286"/>
                        </a:cubicBezTo>
                        <a:cubicBezTo>
                          <a:pt x="96" y="203"/>
                          <a:pt x="88" y="121"/>
                          <a:pt x="82" y="38"/>
                        </a:cubicBezTo>
                        <a:cubicBezTo>
                          <a:pt x="80" y="13"/>
                          <a:pt x="59" y="0"/>
                          <a:pt x="39" y="0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49" name="Google Shape;1749;p52"/>
                  <p:cNvSpPr/>
                  <p:nvPr/>
                </p:nvSpPr>
                <p:spPr>
                  <a:xfrm>
                    <a:off x="498125" y="1772475"/>
                    <a:ext cx="4300" cy="11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" h="456" extrusionOk="0">
                        <a:moveTo>
                          <a:pt x="51" y="0"/>
                        </a:moveTo>
                        <a:cubicBezTo>
                          <a:pt x="27" y="0"/>
                          <a:pt x="0" y="21"/>
                          <a:pt x="8" y="52"/>
                        </a:cubicBezTo>
                        <a:lnTo>
                          <a:pt x="55" y="258"/>
                        </a:lnTo>
                        <a:lnTo>
                          <a:pt x="77" y="358"/>
                        </a:lnTo>
                        <a:cubicBezTo>
                          <a:pt x="85" y="390"/>
                          <a:pt x="93" y="433"/>
                          <a:pt x="120" y="453"/>
                        </a:cubicBezTo>
                        <a:cubicBezTo>
                          <a:pt x="123" y="455"/>
                          <a:pt x="127" y="456"/>
                          <a:pt x="131" y="456"/>
                        </a:cubicBezTo>
                        <a:cubicBezTo>
                          <a:pt x="141" y="456"/>
                          <a:pt x="151" y="451"/>
                          <a:pt x="155" y="443"/>
                        </a:cubicBezTo>
                        <a:cubicBezTo>
                          <a:pt x="171" y="415"/>
                          <a:pt x="159" y="368"/>
                          <a:pt x="152" y="338"/>
                        </a:cubicBezTo>
                        <a:cubicBezTo>
                          <a:pt x="145" y="303"/>
                          <a:pt x="139" y="269"/>
                          <a:pt x="132" y="236"/>
                        </a:cubicBezTo>
                        <a:cubicBezTo>
                          <a:pt x="117" y="166"/>
                          <a:pt x="102" y="98"/>
                          <a:pt x="87" y="30"/>
                        </a:cubicBezTo>
                        <a:cubicBezTo>
                          <a:pt x="83" y="9"/>
                          <a:pt x="67" y="0"/>
                          <a:pt x="51" y="0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50" name="Google Shape;1750;p52"/>
                  <p:cNvSpPr/>
                  <p:nvPr/>
                </p:nvSpPr>
                <p:spPr>
                  <a:xfrm>
                    <a:off x="445750" y="1742375"/>
                    <a:ext cx="5725" cy="20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9" h="835" extrusionOk="0">
                        <a:moveTo>
                          <a:pt x="197" y="0"/>
                        </a:moveTo>
                        <a:cubicBezTo>
                          <a:pt x="184" y="0"/>
                          <a:pt x="170" y="8"/>
                          <a:pt x="165" y="23"/>
                        </a:cubicBezTo>
                        <a:cubicBezTo>
                          <a:pt x="142" y="90"/>
                          <a:pt x="131" y="161"/>
                          <a:pt x="116" y="229"/>
                        </a:cubicBezTo>
                        <a:cubicBezTo>
                          <a:pt x="102" y="297"/>
                          <a:pt x="88" y="367"/>
                          <a:pt x="73" y="436"/>
                        </a:cubicBezTo>
                        <a:cubicBezTo>
                          <a:pt x="59" y="505"/>
                          <a:pt x="45" y="575"/>
                          <a:pt x="31" y="645"/>
                        </a:cubicBezTo>
                        <a:lnTo>
                          <a:pt x="11" y="741"/>
                        </a:lnTo>
                        <a:cubicBezTo>
                          <a:pt x="6" y="774"/>
                          <a:pt x="0" y="800"/>
                          <a:pt x="23" y="827"/>
                        </a:cubicBezTo>
                        <a:cubicBezTo>
                          <a:pt x="27" y="833"/>
                          <a:pt x="34" y="835"/>
                          <a:pt x="40" y="835"/>
                        </a:cubicBezTo>
                        <a:cubicBezTo>
                          <a:pt x="44" y="835"/>
                          <a:pt x="49" y="834"/>
                          <a:pt x="54" y="831"/>
                        </a:cubicBezTo>
                        <a:cubicBezTo>
                          <a:pt x="85" y="816"/>
                          <a:pt x="89" y="782"/>
                          <a:pt x="95" y="751"/>
                        </a:cubicBezTo>
                        <a:lnTo>
                          <a:pt x="115" y="654"/>
                        </a:lnTo>
                        <a:lnTo>
                          <a:pt x="155" y="446"/>
                        </a:lnTo>
                        <a:cubicBezTo>
                          <a:pt x="168" y="375"/>
                          <a:pt x="182" y="306"/>
                          <a:pt x="194" y="236"/>
                        </a:cubicBezTo>
                        <a:cubicBezTo>
                          <a:pt x="206" y="168"/>
                          <a:pt x="222" y="100"/>
                          <a:pt x="227" y="32"/>
                        </a:cubicBezTo>
                        <a:cubicBezTo>
                          <a:pt x="228" y="11"/>
                          <a:pt x="213" y="0"/>
                          <a:pt x="197" y="0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51" name="Google Shape;1751;p52"/>
                  <p:cNvSpPr/>
                  <p:nvPr/>
                </p:nvSpPr>
                <p:spPr>
                  <a:xfrm>
                    <a:off x="441950" y="1749775"/>
                    <a:ext cx="2250" cy="9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0" h="369" extrusionOk="0">
                        <a:moveTo>
                          <a:pt x="56" y="0"/>
                        </a:moveTo>
                        <a:cubicBezTo>
                          <a:pt x="39" y="0"/>
                          <a:pt x="26" y="14"/>
                          <a:pt x="25" y="31"/>
                        </a:cubicBezTo>
                        <a:cubicBezTo>
                          <a:pt x="22" y="84"/>
                          <a:pt x="17" y="135"/>
                          <a:pt x="13" y="189"/>
                        </a:cubicBezTo>
                        <a:cubicBezTo>
                          <a:pt x="9" y="241"/>
                          <a:pt x="0" y="295"/>
                          <a:pt x="9" y="347"/>
                        </a:cubicBezTo>
                        <a:cubicBezTo>
                          <a:pt x="11" y="362"/>
                          <a:pt x="23" y="369"/>
                          <a:pt x="36" y="369"/>
                        </a:cubicBezTo>
                        <a:cubicBezTo>
                          <a:pt x="50" y="369"/>
                          <a:pt x="64" y="361"/>
                          <a:pt x="68" y="347"/>
                        </a:cubicBezTo>
                        <a:cubicBezTo>
                          <a:pt x="82" y="296"/>
                          <a:pt x="81" y="241"/>
                          <a:pt x="82" y="189"/>
                        </a:cubicBezTo>
                        <a:cubicBezTo>
                          <a:pt x="84" y="135"/>
                          <a:pt x="86" y="84"/>
                          <a:pt x="87" y="31"/>
                        </a:cubicBezTo>
                        <a:cubicBezTo>
                          <a:pt x="89" y="14"/>
                          <a:pt x="74" y="0"/>
                          <a:pt x="56" y="0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52" name="Google Shape;1752;p52"/>
                  <p:cNvSpPr/>
                  <p:nvPr/>
                </p:nvSpPr>
                <p:spPr>
                  <a:xfrm>
                    <a:off x="435575" y="1752475"/>
                    <a:ext cx="3875" cy="11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5" h="447" extrusionOk="0">
                        <a:moveTo>
                          <a:pt x="30" y="1"/>
                        </a:moveTo>
                        <a:cubicBezTo>
                          <a:pt x="15" y="1"/>
                          <a:pt x="0" y="13"/>
                          <a:pt x="2" y="32"/>
                        </a:cubicBezTo>
                        <a:cubicBezTo>
                          <a:pt x="1" y="53"/>
                          <a:pt x="11" y="71"/>
                          <a:pt x="17" y="91"/>
                        </a:cubicBezTo>
                        <a:lnTo>
                          <a:pt x="33" y="141"/>
                        </a:lnTo>
                        <a:cubicBezTo>
                          <a:pt x="43" y="175"/>
                          <a:pt x="51" y="208"/>
                          <a:pt x="58" y="243"/>
                        </a:cubicBezTo>
                        <a:cubicBezTo>
                          <a:pt x="67" y="277"/>
                          <a:pt x="72" y="311"/>
                          <a:pt x="77" y="346"/>
                        </a:cubicBezTo>
                        <a:cubicBezTo>
                          <a:pt x="79" y="365"/>
                          <a:pt x="82" y="383"/>
                          <a:pt x="87" y="402"/>
                        </a:cubicBezTo>
                        <a:cubicBezTo>
                          <a:pt x="89" y="409"/>
                          <a:pt x="92" y="419"/>
                          <a:pt x="97" y="425"/>
                        </a:cubicBezTo>
                        <a:cubicBezTo>
                          <a:pt x="99" y="429"/>
                          <a:pt x="102" y="434"/>
                          <a:pt x="107" y="436"/>
                        </a:cubicBezTo>
                        <a:cubicBezTo>
                          <a:pt x="114" y="439"/>
                          <a:pt x="115" y="440"/>
                          <a:pt x="110" y="440"/>
                        </a:cubicBezTo>
                        <a:cubicBezTo>
                          <a:pt x="112" y="445"/>
                          <a:pt x="117" y="447"/>
                          <a:pt x="122" y="447"/>
                        </a:cubicBezTo>
                        <a:cubicBezTo>
                          <a:pt x="128" y="447"/>
                          <a:pt x="135" y="443"/>
                          <a:pt x="138" y="436"/>
                        </a:cubicBezTo>
                        <a:cubicBezTo>
                          <a:pt x="139" y="433"/>
                          <a:pt x="148" y="426"/>
                          <a:pt x="150" y="418"/>
                        </a:cubicBezTo>
                        <a:cubicBezTo>
                          <a:pt x="153" y="409"/>
                          <a:pt x="154" y="396"/>
                          <a:pt x="154" y="387"/>
                        </a:cubicBezTo>
                        <a:cubicBezTo>
                          <a:pt x="154" y="368"/>
                          <a:pt x="153" y="350"/>
                          <a:pt x="150" y="331"/>
                        </a:cubicBezTo>
                        <a:cubicBezTo>
                          <a:pt x="145" y="294"/>
                          <a:pt x="138" y="257"/>
                          <a:pt x="129" y="221"/>
                        </a:cubicBezTo>
                        <a:cubicBezTo>
                          <a:pt x="119" y="185"/>
                          <a:pt x="109" y="149"/>
                          <a:pt x="98" y="113"/>
                        </a:cubicBezTo>
                        <a:cubicBezTo>
                          <a:pt x="91" y="97"/>
                          <a:pt x="86" y="81"/>
                          <a:pt x="79" y="63"/>
                        </a:cubicBezTo>
                        <a:cubicBezTo>
                          <a:pt x="72" y="45"/>
                          <a:pt x="66" y="24"/>
                          <a:pt x="51" y="10"/>
                        </a:cubicBezTo>
                        <a:cubicBezTo>
                          <a:pt x="45" y="3"/>
                          <a:pt x="37" y="1"/>
                          <a:pt x="30" y="1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53" name="Google Shape;1753;p52"/>
                  <p:cNvSpPr/>
                  <p:nvPr/>
                </p:nvSpPr>
                <p:spPr>
                  <a:xfrm>
                    <a:off x="852500" y="1742850"/>
                    <a:ext cx="6300" cy="21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2" h="847" extrusionOk="0">
                        <a:moveTo>
                          <a:pt x="208" y="1"/>
                        </a:moveTo>
                        <a:cubicBezTo>
                          <a:pt x="193" y="1"/>
                          <a:pt x="179" y="9"/>
                          <a:pt x="173" y="27"/>
                        </a:cubicBezTo>
                        <a:cubicBezTo>
                          <a:pt x="137" y="163"/>
                          <a:pt x="104" y="298"/>
                          <a:pt x="74" y="435"/>
                        </a:cubicBezTo>
                        <a:cubicBezTo>
                          <a:pt x="59" y="503"/>
                          <a:pt x="46" y="571"/>
                          <a:pt x="33" y="639"/>
                        </a:cubicBezTo>
                        <a:cubicBezTo>
                          <a:pt x="27" y="672"/>
                          <a:pt x="22" y="704"/>
                          <a:pt x="17" y="736"/>
                        </a:cubicBezTo>
                        <a:cubicBezTo>
                          <a:pt x="11" y="770"/>
                          <a:pt x="0" y="803"/>
                          <a:pt x="20" y="831"/>
                        </a:cubicBezTo>
                        <a:cubicBezTo>
                          <a:pt x="26" y="840"/>
                          <a:pt x="36" y="847"/>
                          <a:pt x="47" y="847"/>
                        </a:cubicBezTo>
                        <a:cubicBezTo>
                          <a:pt x="51" y="847"/>
                          <a:pt x="56" y="845"/>
                          <a:pt x="60" y="842"/>
                        </a:cubicBezTo>
                        <a:cubicBezTo>
                          <a:pt x="90" y="819"/>
                          <a:pt x="92" y="793"/>
                          <a:pt x="97" y="758"/>
                        </a:cubicBezTo>
                        <a:cubicBezTo>
                          <a:pt x="102" y="726"/>
                          <a:pt x="109" y="694"/>
                          <a:pt x="115" y="662"/>
                        </a:cubicBezTo>
                        <a:cubicBezTo>
                          <a:pt x="127" y="593"/>
                          <a:pt x="140" y="524"/>
                          <a:pt x="153" y="455"/>
                        </a:cubicBezTo>
                        <a:cubicBezTo>
                          <a:pt x="180" y="318"/>
                          <a:pt x="211" y="182"/>
                          <a:pt x="245" y="46"/>
                        </a:cubicBezTo>
                        <a:cubicBezTo>
                          <a:pt x="251" y="18"/>
                          <a:pt x="230" y="1"/>
                          <a:pt x="208" y="1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54" name="Google Shape;1754;p52"/>
                  <p:cNvSpPr/>
                  <p:nvPr/>
                </p:nvSpPr>
                <p:spPr>
                  <a:xfrm>
                    <a:off x="847675" y="1753375"/>
                    <a:ext cx="2875" cy="10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5" h="437" extrusionOk="0">
                        <a:moveTo>
                          <a:pt x="76" y="0"/>
                        </a:moveTo>
                        <a:cubicBezTo>
                          <a:pt x="57" y="0"/>
                          <a:pt x="37" y="13"/>
                          <a:pt x="37" y="38"/>
                        </a:cubicBezTo>
                        <a:cubicBezTo>
                          <a:pt x="37" y="108"/>
                          <a:pt x="33" y="177"/>
                          <a:pt x="26" y="247"/>
                        </a:cubicBezTo>
                        <a:cubicBezTo>
                          <a:pt x="22" y="281"/>
                          <a:pt x="16" y="318"/>
                          <a:pt x="12" y="354"/>
                        </a:cubicBezTo>
                        <a:cubicBezTo>
                          <a:pt x="9" y="380"/>
                          <a:pt x="0" y="434"/>
                          <a:pt x="42" y="437"/>
                        </a:cubicBezTo>
                        <a:cubicBezTo>
                          <a:pt x="42" y="437"/>
                          <a:pt x="42" y="437"/>
                          <a:pt x="43" y="437"/>
                        </a:cubicBezTo>
                        <a:cubicBezTo>
                          <a:pt x="78" y="437"/>
                          <a:pt x="85" y="385"/>
                          <a:pt x="89" y="357"/>
                        </a:cubicBezTo>
                        <a:cubicBezTo>
                          <a:pt x="96" y="321"/>
                          <a:pt x="99" y="284"/>
                          <a:pt x="103" y="247"/>
                        </a:cubicBezTo>
                        <a:cubicBezTo>
                          <a:pt x="111" y="178"/>
                          <a:pt x="115" y="108"/>
                          <a:pt x="115" y="38"/>
                        </a:cubicBezTo>
                        <a:cubicBezTo>
                          <a:pt x="115" y="13"/>
                          <a:pt x="95" y="0"/>
                          <a:pt x="76" y="0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55" name="Google Shape;1755;p52"/>
                  <p:cNvSpPr/>
                  <p:nvPr/>
                </p:nvSpPr>
                <p:spPr>
                  <a:xfrm>
                    <a:off x="841850" y="1758825"/>
                    <a:ext cx="2550" cy="13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" h="559" extrusionOk="0">
                        <a:moveTo>
                          <a:pt x="43" y="0"/>
                        </a:moveTo>
                        <a:cubicBezTo>
                          <a:pt x="23" y="0"/>
                          <a:pt x="0" y="20"/>
                          <a:pt x="2" y="41"/>
                        </a:cubicBezTo>
                        <a:cubicBezTo>
                          <a:pt x="11" y="128"/>
                          <a:pt x="17" y="216"/>
                          <a:pt x="20" y="302"/>
                        </a:cubicBezTo>
                        <a:cubicBezTo>
                          <a:pt x="21" y="344"/>
                          <a:pt x="21" y="386"/>
                          <a:pt x="21" y="427"/>
                        </a:cubicBezTo>
                        <a:cubicBezTo>
                          <a:pt x="21" y="467"/>
                          <a:pt x="16" y="519"/>
                          <a:pt x="41" y="551"/>
                        </a:cubicBezTo>
                        <a:cubicBezTo>
                          <a:pt x="45" y="556"/>
                          <a:pt x="51" y="558"/>
                          <a:pt x="57" y="558"/>
                        </a:cubicBezTo>
                        <a:cubicBezTo>
                          <a:pt x="64" y="558"/>
                          <a:pt x="71" y="556"/>
                          <a:pt x="74" y="551"/>
                        </a:cubicBezTo>
                        <a:cubicBezTo>
                          <a:pt x="101" y="521"/>
                          <a:pt x="99" y="466"/>
                          <a:pt x="100" y="427"/>
                        </a:cubicBezTo>
                        <a:cubicBezTo>
                          <a:pt x="101" y="386"/>
                          <a:pt x="101" y="344"/>
                          <a:pt x="100" y="302"/>
                        </a:cubicBezTo>
                        <a:cubicBezTo>
                          <a:pt x="98" y="216"/>
                          <a:pt x="93" y="128"/>
                          <a:pt x="85" y="41"/>
                        </a:cubicBezTo>
                        <a:cubicBezTo>
                          <a:pt x="83" y="20"/>
                          <a:pt x="68" y="0"/>
                          <a:pt x="43" y="0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56" name="Google Shape;1756;p52"/>
                  <p:cNvSpPr/>
                  <p:nvPr/>
                </p:nvSpPr>
                <p:spPr>
                  <a:xfrm>
                    <a:off x="836375" y="1665150"/>
                    <a:ext cx="5750" cy="20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0" h="835" extrusionOk="0">
                        <a:moveTo>
                          <a:pt x="32" y="0"/>
                        </a:moveTo>
                        <a:cubicBezTo>
                          <a:pt x="16" y="0"/>
                          <a:pt x="1" y="10"/>
                          <a:pt x="3" y="32"/>
                        </a:cubicBezTo>
                        <a:cubicBezTo>
                          <a:pt x="8" y="100"/>
                          <a:pt x="23" y="168"/>
                          <a:pt x="34" y="236"/>
                        </a:cubicBezTo>
                        <a:cubicBezTo>
                          <a:pt x="47" y="306"/>
                          <a:pt x="60" y="375"/>
                          <a:pt x="75" y="445"/>
                        </a:cubicBezTo>
                        <a:lnTo>
                          <a:pt x="114" y="654"/>
                        </a:lnTo>
                        <a:lnTo>
                          <a:pt x="134" y="751"/>
                        </a:lnTo>
                        <a:cubicBezTo>
                          <a:pt x="140" y="781"/>
                          <a:pt x="144" y="815"/>
                          <a:pt x="175" y="831"/>
                        </a:cubicBezTo>
                        <a:cubicBezTo>
                          <a:pt x="179" y="833"/>
                          <a:pt x="184" y="834"/>
                          <a:pt x="189" y="834"/>
                        </a:cubicBezTo>
                        <a:cubicBezTo>
                          <a:pt x="195" y="834"/>
                          <a:pt x="202" y="832"/>
                          <a:pt x="206" y="827"/>
                        </a:cubicBezTo>
                        <a:cubicBezTo>
                          <a:pt x="229" y="800"/>
                          <a:pt x="224" y="771"/>
                          <a:pt x="218" y="740"/>
                        </a:cubicBezTo>
                        <a:lnTo>
                          <a:pt x="199" y="644"/>
                        </a:lnTo>
                        <a:cubicBezTo>
                          <a:pt x="184" y="574"/>
                          <a:pt x="170" y="505"/>
                          <a:pt x="155" y="436"/>
                        </a:cubicBezTo>
                        <a:cubicBezTo>
                          <a:pt x="142" y="367"/>
                          <a:pt x="127" y="297"/>
                          <a:pt x="113" y="229"/>
                        </a:cubicBezTo>
                        <a:cubicBezTo>
                          <a:pt x="97" y="160"/>
                          <a:pt x="86" y="89"/>
                          <a:pt x="64" y="22"/>
                        </a:cubicBezTo>
                        <a:cubicBezTo>
                          <a:pt x="60" y="8"/>
                          <a:pt x="46" y="0"/>
                          <a:pt x="32" y="0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57" name="Google Shape;1757;p52"/>
                  <p:cNvSpPr/>
                  <p:nvPr/>
                </p:nvSpPr>
                <p:spPr>
                  <a:xfrm>
                    <a:off x="848450" y="1675250"/>
                    <a:ext cx="3875" cy="11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5" h="447" extrusionOk="0">
                        <a:moveTo>
                          <a:pt x="124" y="0"/>
                        </a:moveTo>
                        <a:cubicBezTo>
                          <a:pt x="117" y="0"/>
                          <a:pt x="110" y="3"/>
                          <a:pt x="103" y="9"/>
                        </a:cubicBezTo>
                        <a:cubicBezTo>
                          <a:pt x="89" y="24"/>
                          <a:pt x="83" y="44"/>
                          <a:pt x="75" y="63"/>
                        </a:cubicBezTo>
                        <a:cubicBezTo>
                          <a:pt x="68" y="80"/>
                          <a:pt x="63" y="97"/>
                          <a:pt x="57" y="112"/>
                        </a:cubicBezTo>
                        <a:cubicBezTo>
                          <a:pt x="46" y="148"/>
                          <a:pt x="35" y="185"/>
                          <a:pt x="26" y="221"/>
                        </a:cubicBezTo>
                        <a:cubicBezTo>
                          <a:pt x="17" y="257"/>
                          <a:pt x="9" y="294"/>
                          <a:pt x="4" y="331"/>
                        </a:cubicBezTo>
                        <a:cubicBezTo>
                          <a:pt x="1" y="350"/>
                          <a:pt x="0" y="367"/>
                          <a:pt x="0" y="387"/>
                        </a:cubicBezTo>
                        <a:cubicBezTo>
                          <a:pt x="0" y="396"/>
                          <a:pt x="1" y="408"/>
                          <a:pt x="4" y="418"/>
                        </a:cubicBezTo>
                        <a:cubicBezTo>
                          <a:pt x="6" y="426"/>
                          <a:pt x="16" y="432"/>
                          <a:pt x="17" y="436"/>
                        </a:cubicBezTo>
                        <a:cubicBezTo>
                          <a:pt x="19" y="443"/>
                          <a:pt x="26" y="447"/>
                          <a:pt x="33" y="447"/>
                        </a:cubicBezTo>
                        <a:cubicBezTo>
                          <a:pt x="38" y="447"/>
                          <a:pt x="42" y="445"/>
                          <a:pt x="45" y="439"/>
                        </a:cubicBezTo>
                        <a:cubicBezTo>
                          <a:pt x="39" y="439"/>
                          <a:pt x="40" y="438"/>
                          <a:pt x="48" y="436"/>
                        </a:cubicBezTo>
                        <a:cubicBezTo>
                          <a:pt x="53" y="433"/>
                          <a:pt x="56" y="429"/>
                          <a:pt x="58" y="426"/>
                        </a:cubicBezTo>
                        <a:cubicBezTo>
                          <a:pt x="62" y="419"/>
                          <a:pt x="65" y="408"/>
                          <a:pt x="67" y="401"/>
                        </a:cubicBezTo>
                        <a:cubicBezTo>
                          <a:pt x="72" y="383"/>
                          <a:pt x="75" y="365"/>
                          <a:pt x="78" y="345"/>
                        </a:cubicBezTo>
                        <a:cubicBezTo>
                          <a:pt x="83" y="310"/>
                          <a:pt x="88" y="276"/>
                          <a:pt x="96" y="242"/>
                        </a:cubicBezTo>
                        <a:cubicBezTo>
                          <a:pt x="103" y="207"/>
                          <a:pt x="112" y="174"/>
                          <a:pt x="122" y="140"/>
                        </a:cubicBezTo>
                        <a:lnTo>
                          <a:pt x="137" y="91"/>
                        </a:lnTo>
                        <a:cubicBezTo>
                          <a:pt x="144" y="71"/>
                          <a:pt x="154" y="53"/>
                          <a:pt x="153" y="32"/>
                        </a:cubicBezTo>
                        <a:cubicBezTo>
                          <a:pt x="154" y="13"/>
                          <a:pt x="140" y="0"/>
                          <a:pt x="124" y="0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124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  <p:grpSp>
        <p:nvGrpSpPr>
          <p:cNvPr id="1758" name="Google Shape;1758;p52"/>
          <p:cNvGrpSpPr/>
          <p:nvPr/>
        </p:nvGrpSpPr>
        <p:grpSpPr>
          <a:xfrm>
            <a:off x="7134707" y="1126647"/>
            <a:ext cx="1798128" cy="1061656"/>
            <a:chOff x="6483550" y="1260425"/>
            <a:chExt cx="1798128" cy="1061656"/>
          </a:xfrm>
        </p:grpSpPr>
        <p:sp>
          <p:nvSpPr>
            <p:cNvPr id="1759" name="Google Shape;1759;p52"/>
            <p:cNvSpPr/>
            <p:nvPr/>
          </p:nvSpPr>
          <p:spPr>
            <a:xfrm>
              <a:off x="6992550" y="1260425"/>
              <a:ext cx="889200" cy="889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52"/>
            <p:cNvSpPr/>
            <p:nvPr/>
          </p:nvSpPr>
          <p:spPr>
            <a:xfrm>
              <a:off x="6483550" y="1840725"/>
              <a:ext cx="1132380" cy="481356"/>
            </a:xfrm>
            <a:prstGeom prst="clou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52"/>
            <p:cNvSpPr/>
            <p:nvPr/>
          </p:nvSpPr>
          <p:spPr>
            <a:xfrm>
              <a:off x="7677850" y="1443450"/>
              <a:ext cx="603828" cy="256608"/>
            </a:xfrm>
            <a:prstGeom prst="clou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62" name="Google Shape;1762;p52"/>
          <p:cNvSpPr/>
          <p:nvPr/>
        </p:nvSpPr>
        <p:spPr>
          <a:xfrm>
            <a:off x="837175" y="3594500"/>
            <a:ext cx="1132380" cy="481356"/>
          </a:xfrm>
          <a:prstGeom prst="clou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3" name="Google Shape;1763;p52"/>
          <p:cNvSpPr/>
          <p:nvPr/>
        </p:nvSpPr>
        <p:spPr>
          <a:xfrm>
            <a:off x="6973450" y="4015125"/>
            <a:ext cx="838620" cy="356508"/>
          </a:xfrm>
          <a:prstGeom prst="clou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4" name="Google Shape;1764;p52"/>
          <p:cNvSpPr/>
          <p:nvPr/>
        </p:nvSpPr>
        <p:spPr>
          <a:xfrm>
            <a:off x="3170475" y="3170250"/>
            <a:ext cx="603828" cy="256608"/>
          </a:xfrm>
          <a:prstGeom prst="clou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5" name="Google Shape;1765;p52"/>
          <p:cNvSpPr/>
          <p:nvPr/>
        </p:nvSpPr>
        <p:spPr>
          <a:xfrm>
            <a:off x="779500" y="1657475"/>
            <a:ext cx="603828" cy="256608"/>
          </a:xfrm>
          <a:prstGeom prst="clou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2790008"/>
      </p:ext>
    </p:extLst>
  </p:cSld>
  <p:clrMapOvr>
    <a:masterClrMapping/>
  </p:clrMapOvr>
</p:sld>
</file>

<file path=ppt/theme/theme1.xml><?xml version="1.0" encoding="utf-8"?>
<a:theme xmlns:a="http://schemas.openxmlformats.org/drawingml/2006/main" name="History Subject for High School: Battle of Boyacá by Slidesgo">
  <a:themeElements>
    <a:clrScheme name="Simple Light">
      <a:dk1>
        <a:srgbClr val="FFFFFF"/>
      </a:dk1>
      <a:lt1>
        <a:srgbClr val="FED230"/>
      </a:lt1>
      <a:dk2>
        <a:srgbClr val="F5AD85"/>
      </a:dk2>
      <a:lt2>
        <a:srgbClr val="E5926A"/>
      </a:lt2>
      <a:accent1>
        <a:srgbClr val="E83C4B"/>
      </a:accent1>
      <a:accent2>
        <a:srgbClr val="8F4C39"/>
      </a:accent2>
      <a:accent3>
        <a:srgbClr val="C9DAF8"/>
      </a:accent3>
      <a:accent4>
        <a:srgbClr val="1942DE"/>
      </a:accent4>
      <a:accent5>
        <a:srgbClr val="A8A539"/>
      </a:accent5>
      <a:accent6>
        <a:srgbClr val="000000"/>
      </a:accent6>
      <a:hlink>
        <a:srgbClr val="1942D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</Words>
  <Application>Microsoft Office PowerPoint</Application>
  <PresentationFormat>Presentación en pantalla (16:9)</PresentationFormat>
  <Paragraphs>21</Paragraphs>
  <Slides>15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0" baseType="lpstr">
      <vt:lpstr>Lilita One</vt:lpstr>
      <vt:lpstr>Arial</vt:lpstr>
      <vt:lpstr>Nunito</vt:lpstr>
      <vt:lpstr>Levenim MT</vt:lpstr>
      <vt:lpstr>History Subject for High School: Battle of Boyacá by Slidesgo</vt:lpstr>
      <vt:lpstr>Rescate de los juegos tradicionales Cundinamarqueses</vt:lpstr>
      <vt:lpstr>Diagrama de bloques</vt:lpstr>
      <vt:lpstr>Diagrama de flujo</vt:lpstr>
      <vt:lpstr>Vistas de la aplicación Primera opción </vt:lpstr>
      <vt:lpstr>Vista principal </vt:lpstr>
      <vt:lpstr>Menú de juegos tradicionales</vt:lpstr>
      <vt:lpstr>Menú de juegos tradicionales</vt:lpstr>
      <vt:lpstr>Presentación de PowerPoint</vt:lpstr>
      <vt:lpstr>Vistas de la aplicación Segunda opción </vt:lpstr>
      <vt:lpstr>Vista principal </vt:lpstr>
      <vt:lpstr>Menú de juegos tradicionales</vt:lpstr>
      <vt:lpstr>Personalización de avatar</vt:lpstr>
      <vt:lpstr>Vistas de la aplicación Mapa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Rescate de los juegos tradicionales Cundinamarqueses</dc:title>
  <dc:creator>diana</dc:creator>
  <cp:lastModifiedBy>diana.galvan.salazar2@gmail.com</cp:lastModifiedBy>
  <cp:revision>1</cp:revision>
  <dcterms:modified xsi:type="dcterms:W3CDTF">2022-09-22T03:30:14Z</dcterms:modified>
</cp:coreProperties>
</file>