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6"/>
  </p:notesMasterIdLst>
  <p:sldIdLst>
    <p:sldId id="256" r:id="rId2"/>
    <p:sldId id="261" r:id="rId3"/>
    <p:sldId id="262" r:id="rId4"/>
    <p:sldId id="263" r:id="rId5"/>
  </p:sldIdLst>
  <p:sldSz cx="9144000" cy="5143500" type="screen16x9"/>
  <p:notesSz cx="6858000" cy="9144000"/>
  <p:embeddedFontLst>
    <p:embeddedFont>
      <p:font typeface="Lilita One" panose="020B0604020202020204" charset="0"/>
      <p:regular r:id="rId7"/>
    </p:embeddedFont>
    <p:embeddedFont>
      <p:font typeface="Nunito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F1F88BE-DB71-49F9-AE01-2DEC0490EDD7}">
  <a:tblStyle styleId="{1F1F88BE-DB71-49F9-AE01-2DEC0490ED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5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13205b19eb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13205b19eb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13205b19eb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13205b19eb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9227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13205b19eb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13205b19eb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9051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04800" y="200025"/>
            <a:ext cx="8534400" cy="4743600"/>
            <a:chOff x="304800" y="200025"/>
            <a:chExt cx="8534400" cy="4743600"/>
          </a:xfrm>
        </p:grpSpPr>
        <p:sp>
          <p:nvSpPr>
            <p:cNvPr id="10" name="Google Shape;10;p2"/>
            <p:cNvSpPr/>
            <p:nvPr/>
          </p:nvSpPr>
          <p:spPr>
            <a:xfrm>
              <a:off x="304800" y="200025"/>
              <a:ext cx="8534400" cy="4743600"/>
            </a:xfrm>
            <a:prstGeom prst="roundRect">
              <a:avLst>
                <a:gd name="adj" fmla="val 4619"/>
              </a:avLst>
            </a:prstGeom>
            <a:noFill/>
            <a:ln w="19050" cap="flat" cmpd="sng">
              <a:solidFill>
                <a:schemeClr val="accent4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88866" y="299713"/>
              <a:ext cx="8366100" cy="4544400"/>
            </a:xfrm>
            <a:prstGeom prst="roundRect">
              <a:avLst>
                <a:gd name="adj" fmla="val 3121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779200" y="1412095"/>
            <a:ext cx="3585600" cy="133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300"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370600" y="2833391"/>
            <a:ext cx="4402800" cy="30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-352502" y="-518687"/>
            <a:ext cx="1633385" cy="1633385"/>
            <a:chOff x="-352502" y="-518687"/>
            <a:chExt cx="1633385" cy="1633385"/>
          </a:xfrm>
        </p:grpSpPr>
        <p:sp>
          <p:nvSpPr>
            <p:cNvPr id="15" name="Google Shape;15;p2"/>
            <p:cNvSpPr/>
            <p:nvPr/>
          </p:nvSpPr>
          <p:spPr>
            <a:xfrm rot="-2700000">
              <a:off x="-481388" y="285384"/>
              <a:ext cx="1954585" cy="8867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2700000">
              <a:off x="-418809" y="347963"/>
              <a:ext cx="1954585" cy="886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2700000">
              <a:off x="-575745" y="146267"/>
              <a:ext cx="1954585" cy="17819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8048548" y="4018175"/>
            <a:ext cx="1633385" cy="1633385"/>
            <a:chOff x="8048548" y="4018175"/>
            <a:chExt cx="1633385" cy="1633385"/>
          </a:xfrm>
        </p:grpSpPr>
        <p:sp>
          <p:nvSpPr>
            <p:cNvPr id="19" name="Google Shape;19;p2"/>
            <p:cNvSpPr/>
            <p:nvPr/>
          </p:nvSpPr>
          <p:spPr>
            <a:xfrm rot="-2700000">
              <a:off x="7919662" y="4822246"/>
              <a:ext cx="1954585" cy="8867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2700000">
              <a:off x="7982241" y="4884825"/>
              <a:ext cx="1954585" cy="886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-2700000">
              <a:off x="7825305" y="4683130"/>
              <a:ext cx="1954585" cy="17819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 flipH="1">
            <a:off x="8048548" y="-515650"/>
            <a:ext cx="1633385" cy="1633385"/>
            <a:chOff x="-352502" y="-518687"/>
            <a:chExt cx="1633385" cy="1633385"/>
          </a:xfrm>
        </p:grpSpPr>
        <p:sp>
          <p:nvSpPr>
            <p:cNvPr id="23" name="Google Shape;23;p2"/>
            <p:cNvSpPr/>
            <p:nvPr/>
          </p:nvSpPr>
          <p:spPr>
            <a:xfrm rot="-2700000">
              <a:off x="-481388" y="285384"/>
              <a:ext cx="1954585" cy="8867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2700000">
              <a:off x="-418809" y="347963"/>
              <a:ext cx="1954585" cy="886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-2700000">
              <a:off x="-575745" y="146267"/>
              <a:ext cx="1954585" cy="17819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 flipH="1">
            <a:off x="-352502" y="4021213"/>
            <a:ext cx="1633385" cy="1633385"/>
            <a:chOff x="8048548" y="4018175"/>
            <a:chExt cx="1633385" cy="1633385"/>
          </a:xfrm>
        </p:grpSpPr>
        <p:sp>
          <p:nvSpPr>
            <p:cNvPr id="27" name="Google Shape;27;p2"/>
            <p:cNvSpPr/>
            <p:nvPr/>
          </p:nvSpPr>
          <p:spPr>
            <a:xfrm rot="-2700000">
              <a:off x="7919662" y="4822246"/>
              <a:ext cx="1954585" cy="8867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-2700000">
              <a:off x="7982241" y="4884825"/>
              <a:ext cx="1954585" cy="886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rot="-2700000">
              <a:off x="7825305" y="4683130"/>
              <a:ext cx="1954585" cy="17819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30;p2"/>
          <p:cNvSpPr txBox="1">
            <a:spLocks noGrp="1"/>
          </p:cNvSpPr>
          <p:nvPr>
            <p:ph type="title" idx="2"/>
          </p:nvPr>
        </p:nvSpPr>
        <p:spPr>
          <a:xfrm>
            <a:off x="1575000" y="775000"/>
            <a:ext cx="5994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3">
    <p:bg>
      <p:bgPr>
        <a:solidFill>
          <a:schemeClr val="accent3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17"/>
          <p:cNvGrpSpPr/>
          <p:nvPr/>
        </p:nvGrpSpPr>
        <p:grpSpPr>
          <a:xfrm>
            <a:off x="304800" y="200025"/>
            <a:ext cx="8534400" cy="4743600"/>
            <a:chOff x="304800" y="200025"/>
            <a:chExt cx="8534400" cy="4743600"/>
          </a:xfrm>
        </p:grpSpPr>
        <p:sp>
          <p:nvSpPr>
            <p:cNvPr id="218" name="Google Shape;218;p17"/>
            <p:cNvSpPr/>
            <p:nvPr/>
          </p:nvSpPr>
          <p:spPr>
            <a:xfrm>
              <a:off x="304800" y="200025"/>
              <a:ext cx="8534400" cy="4743600"/>
            </a:xfrm>
            <a:prstGeom prst="roundRect">
              <a:avLst>
                <a:gd name="adj" fmla="val 4619"/>
              </a:avLst>
            </a:prstGeom>
            <a:noFill/>
            <a:ln w="19050" cap="flat" cmpd="sng">
              <a:solidFill>
                <a:schemeClr val="accent4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7"/>
            <p:cNvSpPr/>
            <p:nvPr/>
          </p:nvSpPr>
          <p:spPr>
            <a:xfrm>
              <a:off x="388866" y="299713"/>
              <a:ext cx="8366100" cy="4544400"/>
            </a:xfrm>
            <a:prstGeom prst="roundRect">
              <a:avLst>
                <a:gd name="adj" fmla="val 3121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" name="Google Shape;220;p17"/>
          <p:cNvSpPr txBox="1">
            <a:spLocks noGrp="1"/>
          </p:cNvSpPr>
          <p:nvPr>
            <p:ph type="title"/>
          </p:nvPr>
        </p:nvSpPr>
        <p:spPr>
          <a:xfrm>
            <a:off x="2241150" y="1245950"/>
            <a:ext cx="4661700" cy="176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221" name="Google Shape;221;p17"/>
          <p:cNvSpPr txBox="1">
            <a:spLocks noGrp="1"/>
          </p:cNvSpPr>
          <p:nvPr>
            <p:ph type="subTitle" idx="1"/>
          </p:nvPr>
        </p:nvSpPr>
        <p:spPr>
          <a:xfrm>
            <a:off x="2241150" y="3009550"/>
            <a:ext cx="46617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2" name="Google Shape;222;p17"/>
          <p:cNvGrpSpPr/>
          <p:nvPr/>
        </p:nvGrpSpPr>
        <p:grpSpPr>
          <a:xfrm rot="-1483348">
            <a:off x="-1999612" y="277911"/>
            <a:ext cx="7076240" cy="886138"/>
            <a:chOff x="2666075" y="4657500"/>
            <a:chExt cx="2653975" cy="332350"/>
          </a:xfrm>
        </p:grpSpPr>
        <p:sp>
          <p:nvSpPr>
            <p:cNvPr id="223" name="Google Shape;223;p17"/>
            <p:cNvSpPr/>
            <p:nvPr/>
          </p:nvSpPr>
          <p:spPr>
            <a:xfrm>
              <a:off x="2666125" y="4657500"/>
              <a:ext cx="2653825" cy="246075"/>
            </a:xfrm>
            <a:custGeom>
              <a:avLst/>
              <a:gdLst/>
              <a:ahLst/>
              <a:cxnLst/>
              <a:rect l="l" t="t" r="r" b="b"/>
              <a:pathLst>
                <a:path w="106153" h="9843" extrusionOk="0">
                  <a:moveTo>
                    <a:pt x="27238" y="0"/>
                  </a:moveTo>
                  <a:cubicBezTo>
                    <a:pt x="24557" y="0"/>
                    <a:pt x="21867" y="71"/>
                    <a:pt x="19146" y="237"/>
                  </a:cubicBezTo>
                  <a:cubicBezTo>
                    <a:pt x="12642" y="731"/>
                    <a:pt x="6297" y="1663"/>
                    <a:pt x="1" y="3248"/>
                  </a:cubicBezTo>
                  <a:lnTo>
                    <a:pt x="1" y="6641"/>
                  </a:lnTo>
                  <a:cubicBezTo>
                    <a:pt x="8653" y="4445"/>
                    <a:pt x="17457" y="3347"/>
                    <a:pt x="26357" y="3347"/>
                  </a:cubicBezTo>
                  <a:cubicBezTo>
                    <a:pt x="31640" y="3347"/>
                    <a:pt x="36958" y="3734"/>
                    <a:pt x="42297" y="4508"/>
                  </a:cubicBezTo>
                  <a:cubicBezTo>
                    <a:pt x="42572" y="4562"/>
                    <a:pt x="42789" y="4672"/>
                    <a:pt x="43063" y="4672"/>
                  </a:cubicBezTo>
                  <a:cubicBezTo>
                    <a:pt x="43555" y="4672"/>
                    <a:pt x="43940" y="4783"/>
                    <a:pt x="44432" y="4890"/>
                  </a:cubicBezTo>
                  <a:cubicBezTo>
                    <a:pt x="46456" y="5164"/>
                    <a:pt x="48316" y="5492"/>
                    <a:pt x="50285" y="5984"/>
                  </a:cubicBezTo>
                  <a:cubicBezTo>
                    <a:pt x="52746" y="6639"/>
                    <a:pt x="54993" y="7133"/>
                    <a:pt x="57507" y="7625"/>
                  </a:cubicBezTo>
                  <a:cubicBezTo>
                    <a:pt x="60136" y="8174"/>
                    <a:pt x="62543" y="8612"/>
                    <a:pt x="65114" y="8940"/>
                  </a:cubicBezTo>
                  <a:cubicBezTo>
                    <a:pt x="66864" y="9157"/>
                    <a:pt x="68560" y="9268"/>
                    <a:pt x="70312" y="9487"/>
                  </a:cubicBezTo>
                  <a:lnTo>
                    <a:pt x="70914" y="9487"/>
                  </a:lnTo>
                  <a:cubicBezTo>
                    <a:pt x="73732" y="9733"/>
                    <a:pt x="76550" y="9842"/>
                    <a:pt x="79368" y="9842"/>
                  </a:cubicBezTo>
                  <a:cubicBezTo>
                    <a:pt x="82186" y="9842"/>
                    <a:pt x="85003" y="9733"/>
                    <a:pt x="87820" y="9540"/>
                  </a:cubicBezTo>
                  <a:cubicBezTo>
                    <a:pt x="88861" y="9432"/>
                    <a:pt x="89847" y="9376"/>
                    <a:pt x="90887" y="9268"/>
                  </a:cubicBezTo>
                  <a:cubicBezTo>
                    <a:pt x="92746" y="9048"/>
                    <a:pt x="94555" y="8829"/>
                    <a:pt x="96413" y="8555"/>
                  </a:cubicBezTo>
                  <a:cubicBezTo>
                    <a:pt x="99750" y="8008"/>
                    <a:pt x="102926" y="7352"/>
                    <a:pt x="106153" y="6639"/>
                  </a:cubicBezTo>
                  <a:lnTo>
                    <a:pt x="106153" y="3246"/>
                  </a:lnTo>
                  <a:cubicBezTo>
                    <a:pt x="97999" y="5162"/>
                    <a:pt x="89627" y="6365"/>
                    <a:pt x="81254" y="6475"/>
                  </a:cubicBezTo>
                  <a:cubicBezTo>
                    <a:pt x="80821" y="6480"/>
                    <a:pt x="80387" y="6483"/>
                    <a:pt x="79954" y="6483"/>
                  </a:cubicBezTo>
                  <a:cubicBezTo>
                    <a:pt x="70486" y="6483"/>
                    <a:pt x="61028" y="5324"/>
                    <a:pt x="51871" y="2865"/>
                  </a:cubicBezTo>
                  <a:cubicBezTo>
                    <a:pt x="44592" y="1278"/>
                    <a:pt x="37151" y="237"/>
                    <a:pt x="29708" y="20"/>
                  </a:cubicBezTo>
                  <a:cubicBezTo>
                    <a:pt x="28885" y="7"/>
                    <a:pt x="28062" y="0"/>
                    <a:pt x="27238" y="0"/>
                  </a:cubicBezTo>
                  <a:close/>
                </a:path>
              </a:pathLst>
            </a:custGeom>
            <a:solidFill>
              <a:srgbClr val="FED2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2666125" y="4783025"/>
              <a:ext cx="2653925" cy="206825"/>
            </a:xfrm>
            <a:custGeom>
              <a:avLst/>
              <a:gdLst/>
              <a:ahLst/>
              <a:cxnLst/>
              <a:rect l="l" t="t" r="r" b="b"/>
              <a:pathLst>
                <a:path w="106157" h="8273" extrusionOk="0">
                  <a:moveTo>
                    <a:pt x="26551" y="0"/>
                  </a:moveTo>
                  <a:cubicBezTo>
                    <a:pt x="17599" y="0"/>
                    <a:pt x="8745" y="1131"/>
                    <a:pt x="1" y="3317"/>
                  </a:cubicBezTo>
                  <a:lnTo>
                    <a:pt x="1" y="5011"/>
                  </a:lnTo>
                  <a:cubicBezTo>
                    <a:pt x="8770" y="2829"/>
                    <a:pt x="17741" y="1752"/>
                    <a:pt x="26756" y="1752"/>
                  </a:cubicBezTo>
                  <a:cubicBezTo>
                    <a:pt x="29271" y="1752"/>
                    <a:pt x="31790" y="1836"/>
                    <a:pt x="34309" y="2003"/>
                  </a:cubicBezTo>
                  <a:cubicBezTo>
                    <a:pt x="38138" y="2276"/>
                    <a:pt x="41806" y="2714"/>
                    <a:pt x="45690" y="3427"/>
                  </a:cubicBezTo>
                  <a:cubicBezTo>
                    <a:pt x="49413" y="4138"/>
                    <a:pt x="52695" y="4958"/>
                    <a:pt x="56362" y="5779"/>
                  </a:cubicBezTo>
                  <a:cubicBezTo>
                    <a:pt x="64087" y="7474"/>
                    <a:pt x="71721" y="8273"/>
                    <a:pt x="79284" y="8273"/>
                  </a:cubicBezTo>
                  <a:cubicBezTo>
                    <a:pt x="88331" y="8273"/>
                    <a:pt x="97277" y="7131"/>
                    <a:pt x="106157" y="5015"/>
                  </a:cubicBezTo>
                  <a:cubicBezTo>
                    <a:pt x="106157" y="4466"/>
                    <a:pt x="106157" y="3864"/>
                    <a:pt x="106155" y="3317"/>
                  </a:cubicBezTo>
                  <a:cubicBezTo>
                    <a:pt x="97422" y="5409"/>
                    <a:pt x="88547" y="6526"/>
                    <a:pt x="79576" y="6526"/>
                  </a:cubicBezTo>
                  <a:cubicBezTo>
                    <a:pt x="74944" y="6526"/>
                    <a:pt x="70285" y="6228"/>
                    <a:pt x="65608" y="5613"/>
                  </a:cubicBezTo>
                  <a:cubicBezTo>
                    <a:pt x="65335" y="5613"/>
                    <a:pt x="65061" y="5560"/>
                    <a:pt x="64788" y="5560"/>
                  </a:cubicBezTo>
                  <a:cubicBezTo>
                    <a:pt x="61832" y="5177"/>
                    <a:pt x="59095" y="4683"/>
                    <a:pt x="56196" y="4027"/>
                  </a:cubicBezTo>
                  <a:cubicBezTo>
                    <a:pt x="54172" y="3536"/>
                    <a:pt x="52367" y="3099"/>
                    <a:pt x="50341" y="2661"/>
                  </a:cubicBezTo>
                  <a:cubicBezTo>
                    <a:pt x="42338" y="870"/>
                    <a:pt x="34406" y="0"/>
                    <a:pt x="26551" y="0"/>
                  </a:cubicBezTo>
                  <a:close/>
                </a:path>
              </a:pathLst>
            </a:custGeom>
            <a:solidFill>
              <a:srgbClr val="E83C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2666075" y="4740575"/>
              <a:ext cx="2653975" cy="206400"/>
            </a:xfrm>
            <a:custGeom>
              <a:avLst/>
              <a:gdLst/>
              <a:ahLst/>
              <a:cxnLst/>
              <a:rect l="l" t="t" r="r" b="b"/>
              <a:pathLst>
                <a:path w="106159" h="8256" extrusionOk="0">
                  <a:moveTo>
                    <a:pt x="26553" y="1"/>
                  </a:moveTo>
                  <a:cubicBezTo>
                    <a:pt x="17599" y="1"/>
                    <a:pt x="8745" y="1131"/>
                    <a:pt x="1" y="3316"/>
                  </a:cubicBezTo>
                  <a:lnTo>
                    <a:pt x="1" y="5012"/>
                  </a:lnTo>
                  <a:cubicBezTo>
                    <a:pt x="8425" y="2878"/>
                    <a:pt x="17128" y="1839"/>
                    <a:pt x="25827" y="1728"/>
                  </a:cubicBezTo>
                  <a:cubicBezTo>
                    <a:pt x="29712" y="1728"/>
                    <a:pt x="33598" y="1892"/>
                    <a:pt x="37536" y="2277"/>
                  </a:cubicBezTo>
                  <a:cubicBezTo>
                    <a:pt x="41367" y="2658"/>
                    <a:pt x="44979" y="3206"/>
                    <a:pt x="48863" y="4082"/>
                  </a:cubicBezTo>
                  <a:cubicBezTo>
                    <a:pt x="53186" y="5012"/>
                    <a:pt x="57124" y="6051"/>
                    <a:pt x="61447" y="6764"/>
                  </a:cubicBezTo>
                  <a:cubicBezTo>
                    <a:pt x="64895" y="7311"/>
                    <a:pt x="68177" y="7696"/>
                    <a:pt x="71572" y="7914"/>
                  </a:cubicBezTo>
                  <a:cubicBezTo>
                    <a:pt x="71844" y="7969"/>
                    <a:pt x="72119" y="7969"/>
                    <a:pt x="72393" y="8024"/>
                  </a:cubicBezTo>
                  <a:cubicBezTo>
                    <a:pt x="74512" y="8159"/>
                    <a:pt x="76629" y="8255"/>
                    <a:pt x="78746" y="8255"/>
                  </a:cubicBezTo>
                  <a:cubicBezTo>
                    <a:pt x="79200" y="8255"/>
                    <a:pt x="79655" y="8251"/>
                    <a:pt x="80109" y="8241"/>
                  </a:cubicBezTo>
                  <a:cubicBezTo>
                    <a:pt x="81861" y="8188"/>
                    <a:pt x="83668" y="8188"/>
                    <a:pt x="85417" y="8077"/>
                  </a:cubicBezTo>
                  <a:cubicBezTo>
                    <a:pt x="86896" y="7967"/>
                    <a:pt x="88374" y="7860"/>
                    <a:pt x="89851" y="7750"/>
                  </a:cubicBezTo>
                  <a:cubicBezTo>
                    <a:pt x="92532" y="7532"/>
                    <a:pt x="95106" y="7147"/>
                    <a:pt x="97841" y="6709"/>
                  </a:cubicBezTo>
                  <a:cubicBezTo>
                    <a:pt x="100686" y="6272"/>
                    <a:pt x="103368" y="5617"/>
                    <a:pt x="106159" y="5015"/>
                  </a:cubicBezTo>
                  <a:cubicBezTo>
                    <a:pt x="106159" y="4470"/>
                    <a:pt x="106159" y="3867"/>
                    <a:pt x="106155" y="3314"/>
                  </a:cubicBezTo>
                  <a:cubicBezTo>
                    <a:pt x="104403" y="3697"/>
                    <a:pt x="102760" y="4080"/>
                    <a:pt x="100955" y="4463"/>
                  </a:cubicBezTo>
                  <a:cubicBezTo>
                    <a:pt x="99039" y="4791"/>
                    <a:pt x="97288" y="5119"/>
                    <a:pt x="95429" y="5394"/>
                  </a:cubicBezTo>
                  <a:cubicBezTo>
                    <a:pt x="92748" y="5721"/>
                    <a:pt x="90176" y="6104"/>
                    <a:pt x="87495" y="6268"/>
                  </a:cubicBezTo>
                  <a:cubicBezTo>
                    <a:pt x="86181" y="6324"/>
                    <a:pt x="84923" y="6432"/>
                    <a:pt x="83610" y="6432"/>
                  </a:cubicBezTo>
                  <a:cubicBezTo>
                    <a:pt x="81695" y="6490"/>
                    <a:pt x="79779" y="6543"/>
                    <a:pt x="77863" y="6543"/>
                  </a:cubicBezTo>
                  <a:cubicBezTo>
                    <a:pt x="73924" y="6436"/>
                    <a:pt x="70093" y="6215"/>
                    <a:pt x="66155" y="5723"/>
                  </a:cubicBezTo>
                  <a:cubicBezTo>
                    <a:pt x="63035" y="5285"/>
                    <a:pt x="60134" y="4849"/>
                    <a:pt x="56960" y="4193"/>
                  </a:cubicBezTo>
                  <a:cubicBezTo>
                    <a:pt x="55977" y="3974"/>
                    <a:pt x="55049" y="3755"/>
                    <a:pt x="54061" y="3537"/>
                  </a:cubicBezTo>
                  <a:cubicBezTo>
                    <a:pt x="52801" y="3152"/>
                    <a:pt x="51599" y="2935"/>
                    <a:pt x="50341" y="2661"/>
                  </a:cubicBezTo>
                  <a:cubicBezTo>
                    <a:pt x="42338" y="870"/>
                    <a:pt x="34407" y="1"/>
                    <a:pt x="26553" y="1"/>
                  </a:cubicBezTo>
                  <a:close/>
                </a:path>
              </a:pathLst>
            </a:custGeom>
            <a:solidFill>
              <a:srgbClr val="1942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" name="Google Shape;226;p17"/>
          <p:cNvGrpSpPr/>
          <p:nvPr/>
        </p:nvGrpSpPr>
        <p:grpSpPr>
          <a:xfrm>
            <a:off x="8001185" y="3501823"/>
            <a:ext cx="1142815" cy="1442677"/>
            <a:chOff x="8001185" y="3501823"/>
            <a:chExt cx="1142815" cy="1442677"/>
          </a:xfrm>
        </p:grpSpPr>
        <p:grpSp>
          <p:nvGrpSpPr>
            <p:cNvPr id="227" name="Google Shape;227;p17"/>
            <p:cNvGrpSpPr/>
            <p:nvPr/>
          </p:nvGrpSpPr>
          <p:grpSpPr>
            <a:xfrm rot="-1109250">
              <a:off x="8125602" y="3561181"/>
              <a:ext cx="515754" cy="868657"/>
              <a:chOff x="6456625" y="2135150"/>
              <a:chExt cx="515750" cy="868650"/>
            </a:xfrm>
          </p:grpSpPr>
          <p:sp>
            <p:nvSpPr>
              <p:cNvPr id="228" name="Google Shape;228;p17"/>
              <p:cNvSpPr/>
              <p:nvPr/>
            </p:nvSpPr>
            <p:spPr>
              <a:xfrm>
                <a:off x="6551225" y="2135150"/>
                <a:ext cx="284600" cy="809325"/>
              </a:xfrm>
              <a:custGeom>
                <a:avLst/>
                <a:gdLst/>
                <a:ahLst/>
                <a:cxnLst/>
                <a:rect l="l" t="t" r="r" b="b"/>
                <a:pathLst>
                  <a:path w="11384" h="32373" extrusionOk="0">
                    <a:moveTo>
                      <a:pt x="9992" y="1"/>
                    </a:moveTo>
                    <a:cubicBezTo>
                      <a:pt x="9826" y="1"/>
                      <a:pt x="9658" y="27"/>
                      <a:pt x="9500" y="78"/>
                    </a:cubicBezTo>
                    <a:cubicBezTo>
                      <a:pt x="9035" y="225"/>
                      <a:pt x="8644" y="543"/>
                      <a:pt x="8285" y="879"/>
                    </a:cubicBezTo>
                    <a:cubicBezTo>
                      <a:pt x="5634" y="3358"/>
                      <a:pt x="4270" y="6894"/>
                      <a:pt x="3215" y="10365"/>
                    </a:cubicBezTo>
                    <a:cubicBezTo>
                      <a:pt x="2498" y="12723"/>
                      <a:pt x="1883" y="15116"/>
                      <a:pt x="1412" y="17537"/>
                    </a:cubicBezTo>
                    <a:cubicBezTo>
                      <a:pt x="609" y="21635"/>
                      <a:pt x="0" y="26074"/>
                      <a:pt x="408" y="30256"/>
                    </a:cubicBezTo>
                    <a:cubicBezTo>
                      <a:pt x="498" y="31176"/>
                      <a:pt x="727" y="32373"/>
                      <a:pt x="1352" y="32373"/>
                    </a:cubicBezTo>
                    <a:cubicBezTo>
                      <a:pt x="1582" y="32373"/>
                      <a:pt x="1865" y="32211"/>
                      <a:pt x="2215" y="31815"/>
                    </a:cubicBezTo>
                    <a:cubicBezTo>
                      <a:pt x="3450" y="30414"/>
                      <a:pt x="4188" y="28576"/>
                      <a:pt x="4843" y="26853"/>
                    </a:cubicBezTo>
                    <a:cubicBezTo>
                      <a:pt x="6616" y="22194"/>
                      <a:pt x="7982" y="17394"/>
                      <a:pt x="9351" y="12604"/>
                    </a:cubicBezTo>
                    <a:cubicBezTo>
                      <a:pt x="10361" y="9051"/>
                      <a:pt x="11383" y="5435"/>
                      <a:pt x="11299" y="1746"/>
                    </a:cubicBezTo>
                    <a:cubicBezTo>
                      <a:pt x="11287" y="1239"/>
                      <a:pt x="11231" y="690"/>
                      <a:pt x="10877" y="334"/>
                    </a:cubicBezTo>
                    <a:cubicBezTo>
                      <a:pt x="10646" y="104"/>
                      <a:pt x="10321" y="1"/>
                      <a:pt x="9992" y="1"/>
                    </a:cubicBezTo>
                    <a:close/>
                  </a:path>
                </a:pathLst>
              </a:custGeom>
              <a:solidFill>
                <a:srgbClr val="FED2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17"/>
              <p:cNvSpPr/>
              <p:nvPr/>
            </p:nvSpPr>
            <p:spPr>
              <a:xfrm>
                <a:off x="6551225" y="2135150"/>
                <a:ext cx="284600" cy="809325"/>
              </a:xfrm>
              <a:custGeom>
                <a:avLst/>
                <a:gdLst/>
                <a:ahLst/>
                <a:cxnLst/>
                <a:rect l="l" t="t" r="r" b="b"/>
                <a:pathLst>
                  <a:path w="11384" h="32373" extrusionOk="0">
                    <a:moveTo>
                      <a:pt x="9992" y="1"/>
                    </a:moveTo>
                    <a:cubicBezTo>
                      <a:pt x="9826" y="1"/>
                      <a:pt x="9658" y="27"/>
                      <a:pt x="9500" y="78"/>
                    </a:cubicBezTo>
                    <a:cubicBezTo>
                      <a:pt x="9035" y="225"/>
                      <a:pt x="8644" y="543"/>
                      <a:pt x="8285" y="879"/>
                    </a:cubicBezTo>
                    <a:cubicBezTo>
                      <a:pt x="5634" y="3358"/>
                      <a:pt x="4270" y="6894"/>
                      <a:pt x="3215" y="10365"/>
                    </a:cubicBezTo>
                    <a:cubicBezTo>
                      <a:pt x="2498" y="12723"/>
                      <a:pt x="1883" y="15116"/>
                      <a:pt x="1412" y="17537"/>
                    </a:cubicBezTo>
                    <a:cubicBezTo>
                      <a:pt x="609" y="21635"/>
                      <a:pt x="0" y="26074"/>
                      <a:pt x="408" y="30256"/>
                    </a:cubicBezTo>
                    <a:cubicBezTo>
                      <a:pt x="498" y="31176"/>
                      <a:pt x="727" y="32373"/>
                      <a:pt x="1352" y="32373"/>
                    </a:cubicBezTo>
                    <a:cubicBezTo>
                      <a:pt x="1582" y="32373"/>
                      <a:pt x="1865" y="32211"/>
                      <a:pt x="2215" y="31815"/>
                    </a:cubicBezTo>
                    <a:cubicBezTo>
                      <a:pt x="3450" y="30414"/>
                      <a:pt x="4188" y="28576"/>
                      <a:pt x="4843" y="26853"/>
                    </a:cubicBezTo>
                    <a:cubicBezTo>
                      <a:pt x="6616" y="22194"/>
                      <a:pt x="7982" y="17394"/>
                      <a:pt x="9351" y="12604"/>
                    </a:cubicBezTo>
                    <a:cubicBezTo>
                      <a:pt x="10361" y="9051"/>
                      <a:pt x="11383" y="5435"/>
                      <a:pt x="11299" y="1746"/>
                    </a:cubicBezTo>
                    <a:cubicBezTo>
                      <a:pt x="11287" y="1239"/>
                      <a:pt x="11231" y="690"/>
                      <a:pt x="10877" y="334"/>
                    </a:cubicBezTo>
                    <a:cubicBezTo>
                      <a:pt x="10646" y="104"/>
                      <a:pt x="10321" y="1"/>
                      <a:pt x="9992" y="1"/>
                    </a:cubicBezTo>
                    <a:close/>
                  </a:path>
                </a:pathLst>
              </a:custGeom>
              <a:solidFill>
                <a:srgbClr val="000000">
                  <a:alpha val="18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7"/>
              <p:cNvSpPr/>
              <p:nvPr/>
            </p:nvSpPr>
            <p:spPr>
              <a:xfrm>
                <a:off x="6571025" y="2245850"/>
                <a:ext cx="401350" cy="757950"/>
              </a:xfrm>
              <a:custGeom>
                <a:avLst/>
                <a:gdLst/>
                <a:ahLst/>
                <a:cxnLst/>
                <a:rect l="l" t="t" r="r" b="b"/>
                <a:pathLst>
                  <a:path w="16054" h="30318" extrusionOk="0">
                    <a:moveTo>
                      <a:pt x="14668" y="1"/>
                    </a:moveTo>
                    <a:cubicBezTo>
                      <a:pt x="14598" y="1"/>
                      <a:pt x="14529" y="5"/>
                      <a:pt x="14461" y="14"/>
                    </a:cubicBezTo>
                    <a:cubicBezTo>
                      <a:pt x="13974" y="75"/>
                      <a:pt x="13531" y="319"/>
                      <a:pt x="13119" y="581"/>
                    </a:cubicBezTo>
                    <a:cubicBezTo>
                      <a:pt x="10067" y="2542"/>
                      <a:pt x="8090" y="5775"/>
                      <a:pt x="6424" y="8999"/>
                    </a:cubicBezTo>
                    <a:cubicBezTo>
                      <a:pt x="5295" y="11190"/>
                      <a:pt x="4260" y="13433"/>
                      <a:pt x="3359" y="15728"/>
                    </a:cubicBezTo>
                    <a:cubicBezTo>
                      <a:pt x="1831" y="19612"/>
                      <a:pt x="431" y="23869"/>
                      <a:pt x="81" y="28055"/>
                    </a:cubicBezTo>
                    <a:cubicBezTo>
                      <a:pt x="1" y="29022"/>
                      <a:pt x="17" y="30317"/>
                      <a:pt x="726" y="30317"/>
                    </a:cubicBezTo>
                    <a:cubicBezTo>
                      <a:pt x="941" y="30317"/>
                      <a:pt x="1220" y="30198"/>
                      <a:pt x="1579" y="29915"/>
                    </a:cubicBezTo>
                    <a:cubicBezTo>
                      <a:pt x="3048" y="28758"/>
                      <a:pt x="4103" y="27082"/>
                      <a:pt x="5057" y="25504"/>
                    </a:cubicBezTo>
                    <a:cubicBezTo>
                      <a:pt x="7639" y="21243"/>
                      <a:pt x="9849" y="16770"/>
                      <a:pt x="12056" y="12300"/>
                    </a:cubicBezTo>
                    <a:cubicBezTo>
                      <a:pt x="13693" y="8991"/>
                      <a:pt x="15346" y="5619"/>
                      <a:pt x="15928" y="1972"/>
                    </a:cubicBezTo>
                    <a:cubicBezTo>
                      <a:pt x="16008" y="1476"/>
                      <a:pt x="16053" y="923"/>
                      <a:pt x="15766" y="509"/>
                    </a:cubicBezTo>
                    <a:cubicBezTo>
                      <a:pt x="15527" y="164"/>
                      <a:pt x="15093" y="1"/>
                      <a:pt x="14668" y="1"/>
                    </a:cubicBezTo>
                    <a:close/>
                  </a:path>
                </a:pathLst>
              </a:custGeom>
              <a:solidFill>
                <a:srgbClr val="FED2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7"/>
              <p:cNvSpPr/>
              <p:nvPr/>
            </p:nvSpPr>
            <p:spPr>
              <a:xfrm>
                <a:off x="6456625" y="2152625"/>
                <a:ext cx="232800" cy="826750"/>
              </a:xfrm>
              <a:custGeom>
                <a:avLst/>
                <a:gdLst/>
                <a:ahLst/>
                <a:cxnLst/>
                <a:rect l="l" t="t" r="r" b="b"/>
                <a:pathLst>
                  <a:path w="9312" h="33070" extrusionOk="0">
                    <a:moveTo>
                      <a:pt x="7548" y="1"/>
                    </a:moveTo>
                    <a:cubicBezTo>
                      <a:pt x="7333" y="1"/>
                      <a:pt x="7114" y="47"/>
                      <a:pt x="6917" y="131"/>
                    </a:cubicBezTo>
                    <a:cubicBezTo>
                      <a:pt x="6466" y="323"/>
                      <a:pt x="6108" y="680"/>
                      <a:pt x="5784" y="1049"/>
                    </a:cubicBezTo>
                    <a:cubicBezTo>
                      <a:pt x="3389" y="3773"/>
                      <a:pt x="2379" y="7428"/>
                      <a:pt x="1666" y="10985"/>
                    </a:cubicBezTo>
                    <a:cubicBezTo>
                      <a:pt x="1182" y="13402"/>
                      <a:pt x="805" y="15841"/>
                      <a:pt x="572" y="18295"/>
                    </a:cubicBezTo>
                    <a:cubicBezTo>
                      <a:pt x="172" y="22454"/>
                      <a:pt x="0" y="26930"/>
                      <a:pt x="816" y="31052"/>
                    </a:cubicBezTo>
                    <a:cubicBezTo>
                      <a:pt x="989" y="31936"/>
                      <a:pt x="1322" y="33069"/>
                      <a:pt x="1916" y="33069"/>
                    </a:cubicBezTo>
                    <a:cubicBezTo>
                      <a:pt x="2155" y="33069"/>
                      <a:pt x="2436" y="32885"/>
                      <a:pt x="2766" y="32427"/>
                    </a:cubicBezTo>
                    <a:cubicBezTo>
                      <a:pt x="3860" y="30911"/>
                      <a:pt x="4413" y="29010"/>
                      <a:pt x="4897" y="27232"/>
                    </a:cubicBezTo>
                    <a:cubicBezTo>
                      <a:pt x="6204" y="22423"/>
                      <a:pt x="7097" y="17512"/>
                      <a:pt x="7988" y="12612"/>
                    </a:cubicBezTo>
                    <a:cubicBezTo>
                      <a:pt x="8650" y="8977"/>
                      <a:pt x="9312" y="5279"/>
                      <a:pt x="8867" y="1614"/>
                    </a:cubicBezTo>
                    <a:cubicBezTo>
                      <a:pt x="8806" y="1114"/>
                      <a:pt x="8699" y="569"/>
                      <a:pt x="8310" y="252"/>
                    </a:cubicBezTo>
                    <a:cubicBezTo>
                      <a:pt x="8097" y="78"/>
                      <a:pt x="7825" y="1"/>
                      <a:pt x="7548" y="1"/>
                    </a:cubicBezTo>
                    <a:close/>
                  </a:path>
                </a:pathLst>
              </a:custGeom>
              <a:solidFill>
                <a:srgbClr val="FED2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2" name="Google Shape;232;p17"/>
            <p:cNvGrpSpPr/>
            <p:nvPr/>
          </p:nvGrpSpPr>
          <p:grpSpPr>
            <a:xfrm>
              <a:off x="8271875" y="3552550"/>
              <a:ext cx="713650" cy="1391950"/>
              <a:chOff x="8271875" y="3552550"/>
              <a:chExt cx="713650" cy="1391950"/>
            </a:xfrm>
          </p:grpSpPr>
          <p:sp>
            <p:nvSpPr>
              <p:cNvPr id="233" name="Google Shape;233;p17"/>
              <p:cNvSpPr/>
              <p:nvPr/>
            </p:nvSpPr>
            <p:spPr>
              <a:xfrm>
                <a:off x="8271875" y="3552550"/>
                <a:ext cx="713650" cy="1385675"/>
              </a:xfrm>
              <a:custGeom>
                <a:avLst/>
                <a:gdLst/>
                <a:ahLst/>
                <a:cxnLst/>
                <a:rect l="l" t="t" r="r" b="b"/>
                <a:pathLst>
                  <a:path w="28546" h="55427" extrusionOk="0">
                    <a:moveTo>
                      <a:pt x="26649" y="1"/>
                    </a:moveTo>
                    <a:cubicBezTo>
                      <a:pt x="23254" y="5938"/>
                      <a:pt x="14606" y="7288"/>
                      <a:pt x="11349" y="13301"/>
                    </a:cubicBezTo>
                    <a:cubicBezTo>
                      <a:pt x="10064" y="15676"/>
                      <a:pt x="9810" y="18487"/>
                      <a:pt x="8614" y="20908"/>
                    </a:cubicBezTo>
                    <a:cubicBezTo>
                      <a:pt x="6661" y="24866"/>
                      <a:pt x="2328" y="27522"/>
                      <a:pt x="1275" y="31810"/>
                    </a:cubicBezTo>
                    <a:cubicBezTo>
                      <a:pt x="886" y="33385"/>
                      <a:pt x="1224" y="34944"/>
                      <a:pt x="999" y="36509"/>
                    </a:cubicBezTo>
                    <a:cubicBezTo>
                      <a:pt x="841" y="37599"/>
                      <a:pt x="421" y="38605"/>
                      <a:pt x="312" y="39718"/>
                    </a:cubicBezTo>
                    <a:cubicBezTo>
                      <a:pt x="1" y="42863"/>
                      <a:pt x="728" y="46026"/>
                      <a:pt x="1425" y="49072"/>
                    </a:cubicBezTo>
                    <a:cubicBezTo>
                      <a:pt x="1701" y="50289"/>
                      <a:pt x="1992" y="51537"/>
                      <a:pt x="2674" y="52582"/>
                    </a:cubicBezTo>
                    <a:cubicBezTo>
                      <a:pt x="3777" y="54264"/>
                      <a:pt x="5784" y="55198"/>
                      <a:pt x="7786" y="55385"/>
                    </a:cubicBezTo>
                    <a:cubicBezTo>
                      <a:pt x="8086" y="55413"/>
                      <a:pt x="8385" y="55426"/>
                      <a:pt x="8685" y="55426"/>
                    </a:cubicBezTo>
                    <a:cubicBezTo>
                      <a:pt x="10387" y="55426"/>
                      <a:pt x="12080" y="54997"/>
                      <a:pt x="13701" y="54450"/>
                    </a:cubicBezTo>
                    <a:cubicBezTo>
                      <a:pt x="15180" y="53950"/>
                      <a:pt x="16643" y="53340"/>
                      <a:pt x="17895" y="52408"/>
                    </a:cubicBezTo>
                    <a:cubicBezTo>
                      <a:pt x="21027" y="50074"/>
                      <a:pt x="22428" y="46087"/>
                      <a:pt x="23176" y="42256"/>
                    </a:cubicBezTo>
                    <a:cubicBezTo>
                      <a:pt x="23979" y="38138"/>
                      <a:pt x="24227" y="33912"/>
                      <a:pt x="23916" y="29728"/>
                    </a:cubicBezTo>
                    <a:cubicBezTo>
                      <a:pt x="23682" y="26616"/>
                      <a:pt x="23145" y="23434"/>
                      <a:pt x="23947" y="20421"/>
                    </a:cubicBezTo>
                    <a:cubicBezTo>
                      <a:pt x="24666" y="17704"/>
                      <a:pt x="26419" y="15362"/>
                      <a:pt x="27263" y="12678"/>
                    </a:cubicBezTo>
                    <a:cubicBezTo>
                      <a:pt x="28546" y="8591"/>
                      <a:pt x="27602" y="4176"/>
                      <a:pt x="26649" y="1"/>
                    </a:cubicBezTo>
                    <a:close/>
                  </a:path>
                </a:pathLst>
              </a:custGeom>
              <a:solidFill>
                <a:srgbClr val="E83C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17"/>
              <p:cNvSpPr/>
              <p:nvPr/>
            </p:nvSpPr>
            <p:spPr>
              <a:xfrm>
                <a:off x="8394400" y="3705600"/>
                <a:ext cx="489200" cy="1238900"/>
              </a:xfrm>
              <a:custGeom>
                <a:avLst/>
                <a:gdLst/>
                <a:ahLst/>
                <a:cxnLst/>
                <a:rect l="l" t="t" r="r" b="b"/>
                <a:pathLst>
                  <a:path w="19568" h="49556" extrusionOk="0">
                    <a:moveTo>
                      <a:pt x="19568" y="0"/>
                    </a:moveTo>
                    <a:cubicBezTo>
                      <a:pt x="19044" y="1605"/>
                      <a:pt x="18265" y="3115"/>
                      <a:pt x="17349" y="4528"/>
                    </a:cubicBezTo>
                    <a:cubicBezTo>
                      <a:pt x="15376" y="7610"/>
                      <a:pt x="12852" y="10324"/>
                      <a:pt x="10957" y="13479"/>
                    </a:cubicBezTo>
                    <a:cubicBezTo>
                      <a:pt x="10220" y="14706"/>
                      <a:pt x="9591" y="16007"/>
                      <a:pt x="9132" y="17364"/>
                    </a:cubicBezTo>
                    <a:cubicBezTo>
                      <a:pt x="8677" y="18716"/>
                      <a:pt x="8361" y="20119"/>
                      <a:pt x="8120" y="21523"/>
                    </a:cubicBezTo>
                    <a:cubicBezTo>
                      <a:pt x="7798" y="23414"/>
                      <a:pt x="7577" y="25489"/>
                      <a:pt x="7308" y="27392"/>
                    </a:cubicBezTo>
                    <a:cubicBezTo>
                      <a:pt x="6388" y="34032"/>
                      <a:pt x="5053" y="40766"/>
                      <a:pt x="1785" y="46689"/>
                    </a:cubicBezTo>
                    <a:lnTo>
                      <a:pt x="1684" y="46874"/>
                    </a:lnTo>
                    <a:cubicBezTo>
                      <a:pt x="1652" y="46935"/>
                      <a:pt x="1615" y="46995"/>
                      <a:pt x="1580" y="47056"/>
                    </a:cubicBezTo>
                    <a:cubicBezTo>
                      <a:pt x="1506" y="47185"/>
                      <a:pt x="1336" y="47478"/>
                      <a:pt x="1262" y="47603"/>
                    </a:cubicBezTo>
                    <a:cubicBezTo>
                      <a:pt x="1137" y="47806"/>
                      <a:pt x="945" y="48126"/>
                      <a:pt x="820" y="48322"/>
                    </a:cubicBezTo>
                    <a:cubicBezTo>
                      <a:pt x="730" y="48462"/>
                      <a:pt x="574" y="48701"/>
                      <a:pt x="476" y="48855"/>
                    </a:cubicBezTo>
                    <a:cubicBezTo>
                      <a:pt x="328" y="49078"/>
                      <a:pt x="154" y="49322"/>
                      <a:pt x="0" y="49556"/>
                    </a:cubicBezTo>
                    <a:cubicBezTo>
                      <a:pt x="291" y="49193"/>
                      <a:pt x="631" y="48752"/>
                      <a:pt x="904" y="48382"/>
                    </a:cubicBezTo>
                    <a:cubicBezTo>
                      <a:pt x="1943" y="46950"/>
                      <a:pt x="2840" y="45417"/>
                      <a:pt x="3610" y="43825"/>
                    </a:cubicBezTo>
                    <a:cubicBezTo>
                      <a:pt x="6079" y="38712"/>
                      <a:pt x="7255" y="33088"/>
                      <a:pt x="8066" y="27501"/>
                    </a:cubicBezTo>
                    <a:cubicBezTo>
                      <a:pt x="8298" y="25907"/>
                      <a:pt x="8509" y="24065"/>
                      <a:pt x="8749" y="22477"/>
                    </a:cubicBezTo>
                    <a:cubicBezTo>
                      <a:pt x="8945" y="21174"/>
                      <a:pt x="9185" y="19863"/>
                      <a:pt x="9533" y="18591"/>
                    </a:cubicBezTo>
                    <a:cubicBezTo>
                      <a:pt x="9701" y="17991"/>
                      <a:pt x="9886" y="17394"/>
                      <a:pt x="10105" y="16812"/>
                    </a:cubicBezTo>
                    <a:cubicBezTo>
                      <a:pt x="10418" y="15972"/>
                      <a:pt x="10803" y="15153"/>
                      <a:pt x="11230" y="14362"/>
                    </a:cubicBezTo>
                    <a:cubicBezTo>
                      <a:pt x="13076" y="10961"/>
                      <a:pt x="15677" y="8050"/>
                      <a:pt x="17611" y="4684"/>
                    </a:cubicBezTo>
                    <a:cubicBezTo>
                      <a:pt x="18456" y="3217"/>
                      <a:pt x="19164" y="1648"/>
                      <a:pt x="19568" y="0"/>
                    </a:cubicBezTo>
                    <a:close/>
                  </a:path>
                </a:pathLst>
              </a:custGeom>
              <a:solidFill>
                <a:srgbClr val="000000">
                  <a:alpha val="18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5" name="Google Shape;235;p17"/>
            <p:cNvGrpSpPr/>
            <p:nvPr/>
          </p:nvGrpSpPr>
          <p:grpSpPr>
            <a:xfrm>
              <a:off x="8593475" y="4429125"/>
              <a:ext cx="550525" cy="483925"/>
              <a:chOff x="8593475" y="4429125"/>
              <a:chExt cx="550525" cy="483925"/>
            </a:xfrm>
          </p:grpSpPr>
          <p:sp>
            <p:nvSpPr>
              <p:cNvPr id="236" name="Google Shape;236;p17"/>
              <p:cNvSpPr/>
              <p:nvPr/>
            </p:nvSpPr>
            <p:spPr>
              <a:xfrm>
                <a:off x="8765775" y="4429125"/>
                <a:ext cx="347950" cy="303775"/>
              </a:xfrm>
              <a:custGeom>
                <a:avLst/>
                <a:gdLst/>
                <a:ahLst/>
                <a:cxnLst/>
                <a:rect l="l" t="t" r="r" b="b"/>
                <a:pathLst>
                  <a:path w="13918" h="12151" extrusionOk="0">
                    <a:moveTo>
                      <a:pt x="5293" y="1"/>
                    </a:moveTo>
                    <a:cubicBezTo>
                      <a:pt x="4738" y="1"/>
                      <a:pt x="4115" y="263"/>
                      <a:pt x="3615" y="590"/>
                    </a:cubicBezTo>
                    <a:cubicBezTo>
                      <a:pt x="925" y="2348"/>
                      <a:pt x="1" y="6009"/>
                      <a:pt x="1417" y="8877"/>
                    </a:cubicBezTo>
                    <a:cubicBezTo>
                      <a:pt x="2390" y="10850"/>
                      <a:pt x="4426" y="12053"/>
                      <a:pt x="6600" y="12145"/>
                    </a:cubicBezTo>
                    <a:cubicBezTo>
                      <a:pt x="6682" y="12148"/>
                      <a:pt x="6763" y="12150"/>
                      <a:pt x="6844" y="12150"/>
                    </a:cubicBezTo>
                    <a:cubicBezTo>
                      <a:pt x="8460" y="12150"/>
                      <a:pt x="9886" y="11476"/>
                      <a:pt x="11113" y="10463"/>
                    </a:cubicBezTo>
                    <a:cubicBezTo>
                      <a:pt x="11988" y="9740"/>
                      <a:pt x="12506" y="8640"/>
                      <a:pt x="13105" y="7691"/>
                    </a:cubicBezTo>
                    <a:cubicBezTo>
                      <a:pt x="13365" y="7285"/>
                      <a:pt x="13625" y="6870"/>
                      <a:pt x="13766" y="6409"/>
                    </a:cubicBezTo>
                    <a:cubicBezTo>
                      <a:pt x="13908" y="5948"/>
                      <a:pt x="13918" y="5425"/>
                      <a:pt x="13682" y="5003"/>
                    </a:cubicBezTo>
                    <a:cubicBezTo>
                      <a:pt x="13600" y="4864"/>
                      <a:pt x="13492" y="4749"/>
                      <a:pt x="13367" y="4657"/>
                    </a:cubicBezTo>
                    <a:cubicBezTo>
                      <a:pt x="13091" y="4458"/>
                      <a:pt x="12725" y="4376"/>
                      <a:pt x="12372" y="4376"/>
                    </a:cubicBezTo>
                    <a:cubicBezTo>
                      <a:pt x="12202" y="4376"/>
                      <a:pt x="12034" y="4395"/>
                      <a:pt x="11882" y="4429"/>
                    </a:cubicBezTo>
                    <a:cubicBezTo>
                      <a:pt x="11655" y="4479"/>
                      <a:pt x="11411" y="4545"/>
                      <a:pt x="11183" y="4545"/>
                    </a:cubicBezTo>
                    <a:cubicBezTo>
                      <a:pt x="11018" y="4545"/>
                      <a:pt x="10862" y="4511"/>
                      <a:pt x="10726" y="4413"/>
                    </a:cubicBezTo>
                    <a:cubicBezTo>
                      <a:pt x="10277" y="4089"/>
                      <a:pt x="10462" y="3376"/>
                      <a:pt x="10234" y="2870"/>
                    </a:cubicBezTo>
                    <a:cubicBezTo>
                      <a:pt x="10007" y="2360"/>
                      <a:pt x="9517" y="2176"/>
                      <a:pt x="8993" y="2135"/>
                    </a:cubicBezTo>
                    <a:lnTo>
                      <a:pt x="8997" y="2125"/>
                    </a:lnTo>
                    <a:cubicBezTo>
                      <a:pt x="8863" y="2110"/>
                      <a:pt x="8728" y="2105"/>
                      <a:pt x="8593" y="2105"/>
                    </a:cubicBezTo>
                    <a:cubicBezTo>
                      <a:pt x="8347" y="2105"/>
                      <a:pt x="8100" y="2121"/>
                      <a:pt x="7852" y="2121"/>
                    </a:cubicBezTo>
                    <a:cubicBezTo>
                      <a:pt x="7800" y="2121"/>
                      <a:pt x="7747" y="2120"/>
                      <a:pt x="7694" y="2118"/>
                    </a:cubicBezTo>
                    <a:cubicBezTo>
                      <a:pt x="7374" y="2108"/>
                      <a:pt x="7024" y="2045"/>
                      <a:pt x="6825" y="1795"/>
                    </a:cubicBezTo>
                    <a:cubicBezTo>
                      <a:pt x="6661" y="1584"/>
                      <a:pt x="6651" y="1297"/>
                      <a:pt x="6579" y="1041"/>
                    </a:cubicBezTo>
                    <a:cubicBezTo>
                      <a:pt x="6360" y="277"/>
                      <a:pt x="5863" y="1"/>
                      <a:pt x="5293" y="1"/>
                    </a:cubicBezTo>
                    <a:close/>
                  </a:path>
                </a:pathLst>
              </a:custGeom>
              <a:solidFill>
                <a:srgbClr val="1942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7"/>
              <p:cNvSpPr/>
              <p:nvPr/>
            </p:nvSpPr>
            <p:spPr>
              <a:xfrm>
                <a:off x="8765775" y="4429125"/>
                <a:ext cx="347950" cy="303775"/>
              </a:xfrm>
              <a:custGeom>
                <a:avLst/>
                <a:gdLst/>
                <a:ahLst/>
                <a:cxnLst/>
                <a:rect l="l" t="t" r="r" b="b"/>
                <a:pathLst>
                  <a:path w="13918" h="12151" extrusionOk="0">
                    <a:moveTo>
                      <a:pt x="5293" y="1"/>
                    </a:moveTo>
                    <a:cubicBezTo>
                      <a:pt x="4738" y="1"/>
                      <a:pt x="4115" y="263"/>
                      <a:pt x="3615" y="590"/>
                    </a:cubicBezTo>
                    <a:cubicBezTo>
                      <a:pt x="925" y="2348"/>
                      <a:pt x="1" y="6009"/>
                      <a:pt x="1417" y="8877"/>
                    </a:cubicBezTo>
                    <a:cubicBezTo>
                      <a:pt x="2390" y="10850"/>
                      <a:pt x="4426" y="12053"/>
                      <a:pt x="6600" y="12145"/>
                    </a:cubicBezTo>
                    <a:cubicBezTo>
                      <a:pt x="6682" y="12148"/>
                      <a:pt x="6763" y="12150"/>
                      <a:pt x="6844" y="12150"/>
                    </a:cubicBezTo>
                    <a:cubicBezTo>
                      <a:pt x="8460" y="12150"/>
                      <a:pt x="9886" y="11476"/>
                      <a:pt x="11113" y="10463"/>
                    </a:cubicBezTo>
                    <a:cubicBezTo>
                      <a:pt x="11988" y="9740"/>
                      <a:pt x="12506" y="8640"/>
                      <a:pt x="13105" y="7691"/>
                    </a:cubicBezTo>
                    <a:cubicBezTo>
                      <a:pt x="13365" y="7285"/>
                      <a:pt x="13625" y="6870"/>
                      <a:pt x="13766" y="6409"/>
                    </a:cubicBezTo>
                    <a:cubicBezTo>
                      <a:pt x="13908" y="5948"/>
                      <a:pt x="13918" y="5425"/>
                      <a:pt x="13682" y="5003"/>
                    </a:cubicBezTo>
                    <a:cubicBezTo>
                      <a:pt x="13600" y="4864"/>
                      <a:pt x="13492" y="4749"/>
                      <a:pt x="13367" y="4657"/>
                    </a:cubicBezTo>
                    <a:cubicBezTo>
                      <a:pt x="13091" y="4458"/>
                      <a:pt x="12725" y="4376"/>
                      <a:pt x="12372" y="4376"/>
                    </a:cubicBezTo>
                    <a:cubicBezTo>
                      <a:pt x="12202" y="4376"/>
                      <a:pt x="12034" y="4395"/>
                      <a:pt x="11882" y="4429"/>
                    </a:cubicBezTo>
                    <a:cubicBezTo>
                      <a:pt x="11655" y="4479"/>
                      <a:pt x="11411" y="4545"/>
                      <a:pt x="11183" y="4545"/>
                    </a:cubicBezTo>
                    <a:cubicBezTo>
                      <a:pt x="11018" y="4545"/>
                      <a:pt x="10862" y="4511"/>
                      <a:pt x="10726" y="4413"/>
                    </a:cubicBezTo>
                    <a:cubicBezTo>
                      <a:pt x="10277" y="4089"/>
                      <a:pt x="10462" y="3376"/>
                      <a:pt x="10234" y="2870"/>
                    </a:cubicBezTo>
                    <a:cubicBezTo>
                      <a:pt x="10007" y="2360"/>
                      <a:pt x="9517" y="2176"/>
                      <a:pt x="8993" y="2135"/>
                    </a:cubicBezTo>
                    <a:lnTo>
                      <a:pt x="8997" y="2125"/>
                    </a:lnTo>
                    <a:cubicBezTo>
                      <a:pt x="8863" y="2110"/>
                      <a:pt x="8728" y="2105"/>
                      <a:pt x="8593" y="2105"/>
                    </a:cubicBezTo>
                    <a:cubicBezTo>
                      <a:pt x="8347" y="2105"/>
                      <a:pt x="8100" y="2121"/>
                      <a:pt x="7852" y="2121"/>
                    </a:cubicBezTo>
                    <a:cubicBezTo>
                      <a:pt x="7800" y="2121"/>
                      <a:pt x="7747" y="2120"/>
                      <a:pt x="7694" y="2118"/>
                    </a:cubicBezTo>
                    <a:cubicBezTo>
                      <a:pt x="7374" y="2108"/>
                      <a:pt x="7024" y="2045"/>
                      <a:pt x="6825" y="1795"/>
                    </a:cubicBezTo>
                    <a:cubicBezTo>
                      <a:pt x="6661" y="1584"/>
                      <a:pt x="6651" y="1297"/>
                      <a:pt x="6579" y="1041"/>
                    </a:cubicBezTo>
                    <a:cubicBezTo>
                      <a:pt x="6360" y="277"/>
                      <a:pt x="5863" y="1"/>
                      <a:pt x="5293" y="1"/>
                    </a:cubicBezTo>
                    <a:close/>
                  </a:path>
                </a:pathLst>
              </a:custGeom>
              <a:solidFill>
                <a:srgbClr val="000000">
                  <a:alpha val="18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7"/>
              <p:cNvSpPr/>
              <p:nvPr/>
            </p:nvSpPr>
            <p:spPr>
              <a:xfrm>
                <a:off x="8593475" y="4432550"/>
                <a:ext cx="550525" cy="480500"/>
              </a:xfrm>
              <a:custGeom>
                <a:avLst/>
                <a:gdLst/>
                <a:ahLst/>
                <a:cxnLst/>
                <a:rect l="l" t="t" r="r" b="b"/>
                <a:pathLst>
                  <a:path w="22021" h="19220" extrusionOk="0">
                    <a:moveTo>
                      <a:pt x="8374" y="1"/>
                    </a:moveTo>
                    <a:cubicBezTo>
                      <a:pt x="7497" y="1"/>
                      <a:pt x="6512" y="414"/>
                      <a:pt x="5721" y="933"/>
                    </a:cubicBezTo>
                    <a:cubicBezTo>
                      <a:pt x="1466" y="3713"/>
                      <a:pt x="1" y="9507"/>
                      <a:pt x="2244" y="14044"/>
                    </a:cubicBezTo>
                    <a:cubicBezTo>
                      <a:pt x="3787" y="17163"/>
                      <a:pt x="7006" y="19068"/>
                      <a:pt x="10445" y="19211"/>
                    </a:cubicBezTo>
                    <a:cubicBezTo>
                      <a:pt x="10578" y="19217"/>
                      <a:pt x="10709" y="19220"/>
                      <a:pt x="10840" y="19220"/>
                    </a:cubicBezTo>
                    <a:cubicBezTo>
                      <a:pt x="13392" y="19220"/>
                      <a:pt x="15646" y="18150"/>
                      <a:pt x="17585" y="16552"/>
                    </a:cubicBezTo>
                    <a:cubicBezTo>
                      <a:pt x="18968" y="15409"/>
                      <a:pt x="19788" y="13668"/>
                      <a:pt x="20736" y="12170"/>
                    </a:cubicBezTo>
                    <a:cubicBezTo>
                      <a:pt x="21146" y="11525"/>
                      <a:pt x="21560" y="10871"/>
                      <a:pt x="21781" y="10142"/>
                    </a:cubicBezTo>
                    <a:cubicBezTo>
                      <a:pt x="22004" y="9412"/>
                      <a:pt x="22021" y="8585"/>
                      <a:pt x="21648" y="7919"/>
                    </a:cubicBezTo>
                    <a:cubicBezTo>
                      <a:pt x="21519" y="7691"/>
                      <a:pt x="21349" y="7509"/>
                      <a:pt x="21150" y="7364"/>
                    </a:cubicBezTo>
                    <a:cubicBezTo>
                      <a:pt x="20712" y="7048"/>
                      <a:pt x="20131" y="6918"/>
                      <a:pt x="19571" y="6918"/>
                    </a:cubicBezTo>
                    <a:cubicBezTo>
                      <a:pt x="19302" y="6918"/>
                      <a:pt x="19039" y="6948"/>
                      <a:pt x="18798" y="7001"/>
                    </a:cubicBezTo>
                    <a:cubicBezTo>
                      <a:pt x="18440" y="7081"/>
                      <a:pt x="18051" y="7185"/>
                      <a:pt x="17689" y="7185"/>
                    </a:cubicBezTo>
                    <a:cubicBezTo>
                      <a:pt x="17429" y="7185"/>
                      <a:pt x="17183" y="7132"/>
                      <a:pt x="16971" y="6978"/>
                    </a:cubicBezTo>
                    <a:cubicBezTo>
                      <a:pt x="16262" y="6464"/>
                      <a:pt x="16551" y="5335"/>
                      <a:pt x="16194" y="4536"/>
                    </a:cubicBezTo>
                    <a:cubicBezTo>
                      <a:pt x="15834" y="3727"/>
                      <a:pt x="15059" y="3436"/>
                      <a:pt x="14229" y="3375"/>
                    </a:cubicBezTo>
                    <a:lnTo>
                      <a:pt x="14236" y="3360"/>
                    </a:lnTo>
                    <a:cubicBezTo>
                      <a:pt x="14023" y="3338"/>
                      <a:pt x="13809" y="3331"/>
                      <a:pt x="13595" y="3331"/>
                    </a:cubicBezTo>
                    <a:cubicBezTo>
                      <a:pt x="13201" y="3331"/>
                      <a:pt x="12805" y="3355"/>
                      <a:pt x="12410" y="3355"/>
                    </a:cubicBezTo>
                    <a:cubicBezTo>
                      <a:pt x="12331" y="3355"/>
                      <a:pt x="12253" y="3354"/>
                      <a:pt x="12175" y="3352"/>
                    </a:cubicBezTo>
                    <a:cubicBezTo>
                      <a:pt x="11668" y="3338"/>
                      <a:pt x="11111" y="3237"/>
                      <a:pt x="10802" y="2838"/>
                    </a:cubicBezTo>
                    <a:cubicBezTo>
                      <a:pt x="10542" y="2504"/>
                      <a:pt x="10527" y="2051"/>
                      <a:pt x="10413" y="1648"/>
                    </a:cubicBezTo>
                    <a:cubicBezTo>
                      <a:pt x="10065" y="438"/>
                      <a:pt x="9276" y="1"/>
                      <a:pt x="8374" y="1"/>
                    </a:cubicBezTo>
                    <a:close/>
                  </a:path>
                </a:pathLst>
              </a:custGeom>
              <a:solidFill>
                <a:srgbClr val="1942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ilita One"/>
              <a:buNone/>
              <a:defRPr sz="3000">
                <a:solidFill>
                  <a:schemeClr val="accent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61350"/>
            <a:ext cx="7717500" cy="3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unito"/>
              <a:buChar char="●"/>
              <a:defRPr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unito"/>
              <a:buChar char="○"/>
              <a:defRPr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unito"/>
              <a:buChar char="■"/>
              <a:defRPr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unito"/>
              <a:buChar char="●"/>
              <a:defRPr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unito"/>
              <a:buChar char="○"/>
              <a:defRPr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unito"/>
              <a:buChar char="■"/>
              <a:defRPr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unito"/>
              <a:buChar char="●"/>
              <a:defRPr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unito"/>
              <a:buChar char="○"/>
              <a:defRPr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unito"/>
              <a:buChar char="■"/>
              <a:defRPr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3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7" name="Google Shape;527;p38"/>
          <p:cNvGrpSpPr/>
          <p:nvPr/>
        </p:nvGrpSpPr>
        <p:grpSpPr>
          <a:xfrm>
            <a:off x="1523729" y="3224267"/>
            <a:ext cx="6096543" cy="2010197"/>
            <a:chOff x="2540996" y="3382114"/>
            <a:chExt cx="4059491" cy="1338525"/>
          </a:xfrm>
        </p:grpSpPr>
        <p:grpSp>
          <p:nvGrpSpPr>
            <p:cNvPr id="528" name="Google Shape;528;p38"/>
            <p:cNvGrpSpPr/>
            <p:nvPr/>
          </p:nvGrpSpPr>
          <p:grpSpPr>
            <a:xfrm>
              <a:off x="4048513" y="4394276"/>
              <a:ext cx="1157125" cy="268500"/>
              <a:chOff x="4006825" y="4394276"/>
              <a:chExt cx="1157125" cy="268500"/>
            </a:xfrm>
          </p:grpSpPr>
          <p:sp>
            <p:nvSpPr>
              <p:cNvPr id="529" name="Google Shape;529;p38"/>
              <p:cNvSpPr/>
              <p:nvPr/>
            </p:nvSpPr>
            <p:spPr>
              <a:xfrm>
                <a:off x="4006838" y="4394276"/>
                <a:ext cx="1090200" cy="268500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30" name="Google Shape;530;p38"/>
              <p:cNvCxnSpPr/>
              <p:nvPr/>
            </p:nvCxnSpPr>
            <p:spPr>
              <a:xfrm>
                <a:off x="4006825" y="4454519"/>
                <a:ext cx="702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1" name="Google Shape;531;p38"/>
              <p:cNvCxnSpPr/>
              <p:nvPr/>
            </p:nvCxnSpPr>
            <p:spPr>
              <a:xfrm>
                <a:off x="4461650" y="4514719"/>
                <a:ext cx="702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2" name="Google Shape;532;p38"/>
              <p:cNvCxnSpPr/>
              <p:nvPr/>
            </p:nvCxnSpPr>
            <p:spPr>
              <a:xfrm>
                <a:off x="4180713" y="4561544"/>
                <a:ext cx="702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33" name="Google Shape;533;p38"/>
            <p:cNvGrpSpPr/>
            <p:nvPr/>
          </p:nvGrpSpPr>
          <p:grpSpPr>
            <a:xfrm>
              <a:off x="3117513" y="3382114"/>
              <a:ext cx="2922183" cy="1338525"/>
              <a:chOff x="475275" y="275975"/>
              <a:chExt cx="1859250" cy="851750"/>
            </a:xfrm>
          </p:grpSpPr>
          <p:sp>
            <p:nvSpPr>
              <p:cNvPr id="534" name="Google Shape;534;p38"/>
              <p:cNvSpPr/>
              <p:nvPr/>
            </p:nvSpPr>
            <p:spPr>
              <a:xfrm>
                <a:off x="1557350" y="11277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close/>
                  </a:path>
                </a:pathLst>
              </a:custGeom>
              <a:noFill/>
              <a:ln w="4275" cap="flat" cmpd="sng">
                <a:solidFill>
                  <a:srgbClr val="222221"/>
                </a:solidFill>
                <a:prstDash val="solid"/>
                <a:miter lim="103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38"/>
              <p:cNvSpPr/>
              <p:nvPr/>
            </p:nvSpPr>
            <p:spPr>
              <a:xfrm>
                <a:off x="512925" y="338750"/>
                <a:ext cx="1784000" cy="752250"/>
              </a:xfrm>
              <a:custGeom>
                <a:avLst/>
                <a:gdLst/>
                <a:ahLst/>
                <a:cxnLst/>
                <a:rect l="l" t="t" r="r" b="b"/>
                <a:pathLst>
                  <a:path w="71360" h="30090" extrusionOk="0">
                    <a:moveTo>
                      <a:pt x="35679" y="0"/>
                    </a:moveTo>
                    <a:lnTo>
                      <a:pt x="0" y="9397"/>
                    </a:lnTo>
                    <a:lnTo>
                      <a:pt x="0" y="30090"/>
                    </a:lnTo>
                    <a:lnTo>
                      <a:pt x="21684" y="30090"/>
                    </a:lnTo>
                    <a:lnTo>
                      <a:pt x="21684" y="26883"/>
                    </a:lnTo>
                    <a:cubicBezTo>
                      <a:pt x="21684" y="18915"/>
                      <a:pt x="27836" y="11828"/>
                      <a:pt x="35679" y="11828"/>
                    </a:cubicBezTo>
                    <a:cubicBezTo>
                      <a:pt x="43522" y="11828"/>
                      <a:pt x="49675" y="18915"/>
                      <a:pt x="49675" y="26883"/>
                    </a:cubicBezTo>
                    <a:lnTo>
                      <a:pt x="49675" y="30090"/>
                    </a:lnTo>
                    <a:lnTo>
                      <a:pt x="71359" y="30090"/>
                    </a:lnTo>
                    <a:lnTo>
                      <a:pt x="71359" y="9397"/>
                    </a:lnTo>
                    <a:lnTo>
                      <a:pt x="35679" y="0"/>
                    </a:lnTo>
                    <a:close/>
                  </a:path>
                </a:pathLst>
              </a:custGeom>
              <a:solidFill>
                <a:srgbClr val="FFF9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38"/>
              <p:cNvSpPr/>
              <p:nvPr/>
            </p:nvSpPr>
            <p:spPr>
              <a:xfrm>
                <a:off x="985125" y="558700"/>
                <a:ext cx="839575" cy="532300"/>
              </a:xfrm>
              <a:custGeom>
                <a:avLst/>
                <a:gdLst/>
                <a:ahLst/>
                <a:cxnLst/>
                <a:rect l="l" t="t" r="r" b="b"/>
                <a:pathLst>
                  <a:path w="33583" h="21292" extrusionOk="0">
                    <a:moveTo>
                      <a:pt x="16791" y="0"/>
                    </a:moveTo>
                    <a:cubicBezTo>
                      <a:pt x="12239" y="0"/>
                      <a:pt x="7970" y="1974"/>
                      <a:pt x="4770" y="5557"/>
                    </a:cubicBezTo>
                    <a:cubicBezTo>
                      <a:pt x="1738" y="8950"/>
                      <a:pt x="0" y="13537"/>
                      <a:pt x="0" y="18143"/>
                    </a:cubicBezTo>
                    <a:lnTo>
                      <a:pt x="0" y="21292"/>
                    </a:lnTo>
                    <a:lnTo>
                      <a:pt x="3294" y="21292"/>
                    </a:lnTo>
                    <a:lnTo>
                      <a:pt x="3294" y="18143"/>
                    </a:lnTo>
                    <a:cubicBezTo>
                      <a:pt x="3294" y="10317"/>
                      <a:pt x="9226" y="3355"/>
                      <a:pt x="16791" y="3355"/>
                    </a:cubicBezTo>
                    <a:cubicBezTo>
                      <a:pt x="24355" y="3355"/>
                      <a:pt x="30290" y="10317"/>
                      <a:pt x="30290" y="18143"/>
                    </a:cubicBezTo>
                    <a:lnTo>
                      <a:pt x="30290" y="21292"/>
                    </a:lnTo>
                    <a:lnTo>
                      <a:pt x="33582" y="21292"/>
                    </a:lnTo>
                    <a:lnTo>
                      <a:pt x="33582" y="18143"/>
                    </a:lnTo>
                    <a:cubicBezTo>
                      <a:pt x="33582" y="13539"/>
                      <a:pt x="31843" y="8951"/>
                      <a:pt x="28814" y="5557"/>
                    </a:cubicBezTo>
                    <a:cubicBezTo>
                      <a:pt x="25611" y="1974"/>
                      <a:pt x="21342" y="0"/>
                      <a:pt x="16791" y="0"/>
                    </a:cubicBezTo>
                    <a:close/>
                  </a:path>
                </a:pathLst>
              </a:custGeom>
              <a:solidFill>
                <a:srgbClr val="8F4C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8"/>
              <p:cNvSpPr/>
              <p:nvPr/>
            </p:nvSpPr>
            <p:spPr>
              <a:xfrm>
                <a:off x="489425" y="315275"/>
                <a:ext cx="1830975" cy="281875"/>
              </a:xfrm>
              <a:custGeom>
                <a:avLst/>
                <a:gdLst/>
                <a:ahLst/>
                <a:cxnLst/>
                <a:rect l="l" t="t" r="r" b="b"/>
                <a:pathLst>
                  <a:path w="73239" h="11275" extrusionOk="0">
                    <a:moveTo>
                      <a:pt x="36070" y="1"/>
                    </a:moveTo>
                    <a:lnTo>
                      <a:pt x="35990" y="311"/>
                    </a:lnTo>
                    <a:lnTo>
                      <a:pt x="0" y="9789"/>
                    </a:lnTo>
                    <a:lnTo>
                      <a:pt x="392" y="11274"/>
                    </a:lnTo>
                    <a:lnTo>
                      <a:pt x="36619" y="1735"/>
                    </a:lnTo>
                    <a:lnTo>
                      <a:pt x="72847" y="11274"/>
                    </a:lnTo>
                    <a:lnTo>
                      <a:pt x="73238" y="9789"/>
                    </a:lnTo>
                    <a:lnTo>
                      <a:pt x="37248" y="311"/>
                    </a:lnTo>
                    <a:lnTo>
                      <a:pt x="37167" y="1"/>
                    </a:lnTo>
                    <a:lnTo>
                      <a:pt x="36619" y="145"/>
                    </a:lnTo>
                    <a:lnTo>
                      <a:pt x="36070" y="1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38"/>
              <p:cNvSpPr/>
              <p:nvPr/>
            </p:nvSpPr>
            <p:spPr>
              <a:xfrm>
                <a:off x="508000" y="554525"/>
                <a:ext cx="11875" cy="37725"/>
              </a:xfrm>
              <a:custGeom>
                <a:avLst/>
                <a:gdLst/>
                <a:ahLst/>
                <a:cxnLst/>
                <a:rect l="l" t="t" r="r" b="b"/>
                <a:pathLst>
                  <a:path w="475" h="1509" extrusionOk="0">
                    <a:moveTo>
                      <a:pt x="83" y="0"/>
                    </a:moveTo>
                    <a:lnTo>
                      <a:pt x="0" y="23"/>
                    </a:lnTo>
                    <a:lnTo>
                      <a:pt x="392" y="1508"/>
                    </a:lnTo>
                    <a:lnTo>
                      <a:pt x="475" y="1486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8"/>
              <p:cNvSpPr/>
              <p:nvPr/>
            </p:nvSpPr>
            <p:spPr>
              <a:xfrm>
                <a:off x="996575" y="425375"/>
                <a:ext cx="13850" cy="38200"/>
              </a:xfrm>
              <a:custGeom>
                <a:avLst/>
                <a:gdLst/>
                <a:ahLst/>
                <a:cxnLst/>
                <a:rect l="l" t="t" r="r" b="b"/>
                <a:pathLst>
                  <a:path w="554" h="1528" extrusionOk="0">
                    <a:moveTo>
                      <a:pt x="161" y="0"/>
                    </a:moveTo>
                    <a:lnTo>
                      <a:pt x="0" y="43"/>
                    </a:lnTo>
                    <a:lnTo>
                      <a:pt x="392" y="1528"/>
                    </a:lnTo>
                    <a:lnTo>
                      <a:pt x="553" y="1486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38"/>
              <p:cNvSpPr/>
              <p:nvPr/>
            </p:nvSpPr>
            <p:spPr>
              <a:xfrm>
                <a:off x="1085775" y="401850"/>
                <a:ext cx="13850" cy="38275"/>
              </a:xfrm>
              <a:custGeom>
                <a:avLst/>
                <a:gdLst/>
                <a:ahLst/>
                <a:cxnLst/>
                <a:rect l="l" t="t" r="r" b="b"/>
                <a:pathLst>
                  <a:path w="554" h="1531" extrusionOk="0">
                    <a:moveTo>
                      <a:pt x="162" y="1"/>
                    </a:moveTo>
                    <a:lnTo>
                      <a:pt x="0" y="44"/>
                    </a:lnTo>
                    <a:lnTo>
                      <a:pt x="392" y="1530"/>
                    </a:lnTo>
                    <a:lnTo>
                      <a:pt x="553" y="1488"/>
                    </a:lnTo>
                    <a:lnTo>
                      <a:pt x="162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8"/>
              <p:cNvSpPr/>
              <p:nvPr/>
            </p:nvSpPr>
            <p:spPr>
              <a:xfrm>
                <a:off x="1219525" y="366625"/>
                <a:ext cx="13900" cy="38225"/>
              </a:xfrm>
              <a:custGeom>
                <a:avLst/>
                <a:gdLst/>
                <a:ahLst/>
                <a:cxnLst/>
                <a:rect l="l" t="t" r="r" b="b"/>
                <a:pathLst>
                  <a:path w="556" h="1529" extrusionOk="0">
                    <a:moveTo>
                      <a:pt x="164" y="0"/>
                    </a:moveTo>
                    <a:lnTo>
                      <a:pt x="1" y="43"/>
                    </a:lnTo>
                    <a:lnTo>
                      <a:pt x="393" y="1528"/>
                    </a:lnTo>
                    <a:lnTo>
                      <a:pt x="556" y="1486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8"/>
              <p:cNvSpPr/>
              <p:nvPr/>
            </p:nvSpPr>
            <p:spPr>
              <a:xfrm>
                <a:off x="1130375" y="390125"/>
                <a:ext cx="13850" cy="38225"/>
              </a:xfrm>
              <a:custGeom>
                <a:avLst/>
                <a:gdLst/>
                <a:ahLst/>
                <a:cxnLst/>
                <a:rect l="l" t="t" r="r" b="b"/>
                <a:pathLst>
                  <a:path w="554" h="1529" extrusionOk="0">
                    <a:moveTo>
                      <a:pt x="162" y="0"/>
                    </a:moveTo>
                    <a:lnTo>
                      <a:pt x="1" y="44"/>
                    </a:lnTo>
                    <a:lnTo>
                      <a:pt x="391" y="1529"/>
                    </a:lnTo>
                    <a:lnTo>
                      <a:pt x="554" y="1486"/>
                    </a:lnTo>
                    <a:lnTo>
                      <a:pt x="162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8"/>
              <p:cNvSpPr/>
              <p:nvPr/>
            </p:nvSpPr>
            <p:spPr>
              <a:xfrm>
                <a:off x="1174950" y="378375"/>
                <a:ext cx="13875" cy="38250"/>
              </a:xfrm>
              <a:custGeom>
                <a:avLst/>
                <a:gdLst/>
                <a:ahLst/>
                <a:cxnLst/>
                <a:rect l="l" t="t" r="r" b="b"/>
                <a:pathLst>
                  <a:path w="555" h="1530" extrusionOk="0">
                    <a:moveTo>
                      <a:pt x="162" y="1"/>
                    </a:moveTo>
                    <a:lnTo>
                      <a:pt x="0" y="42"/>
                    </a:lnTo>
                    <a:lnTo>
                      <a:pt x="391" y="1530"/>
                    </a:lnTo>
                    <a:lnTo>
                      <a:pt x="554" y="1486"/>
                    </a:lnTo>
                    <a:lnTo>
                      <a:pt x="162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8"/>
              <p:cNvSpPr/>
              <p:nvPr/>
            </p:nvSpPr>
            <p:spPr>
              <a:xfrm>
                <a:off x="1264150" y="354875"/>
                <a:ext cx="13850" cy="38225"/>
              </a:xfrm>
              <a:custGeom>
                <a:avLst/>
                <a:gdLst/>
                <a:ahLst/>
                <a:cxnLst/>
                <a:rect l="l" t="t" r="r" b="b"/>
                <a:pathLst>
                  <a:path w="554" h="1529" extrusionOk="0">
                    <a:moveTo>
                      <a:pt x="163" y="0"/>
                    </a:moveTo>
                    <a:lnTo>
                      <a:pt x="0" y="42"/>
                    </a:lnTo>
                    <a:lnTo>
                      <a:pt x="391" y="1529"/>
                    </a:lnTo>
                    <a:lnTo>
                      <a:pt x="553" y="1487"/>
                    </a:lnTo>
                    <a:lnTo>
                      <a:pt x="163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8"/>
              <p:cNvSpPr/>
              <p:nvPr/>
            </p:nvSpPr>
            <p:spPr>
              <a:xfrm>
                <a:off x="1041150" y="413575"/>
                <a:ext cx="13875" cy="38275"/>
              </a:xfrm>
              <a:custGeom>
                <a:avLst/>
                <a:gdLst/>
                <a:ahLst/>
                <a:cxnLst/>
                <a:rect l="l" t="t" r="r" b="b"/>
                <a:pathLst>
                  <a:path w="555" h="1531" extrusionOk="0">
                    <a:moveTo>
                      <a:pt x="163" y="1"/>
                    </a:moveTo>
                    <a:lnTo>
                      <a:pt x="1" y="44"/>
                    </a:lnTo>
                    <a:lnTo>
                      <a:pt x="393" y="1531"/>
                    </a:lnTo>
                    <a:lnTo>
                      <a:pt x="555" y="1488"/>
                    </a:lnTo>
                    <a:lnTo>
                      <a:pt x="163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38"/>
              <p:cNvSpPr/>
              <p:nvPr/>
            </p:nvSpPr>
            <p:spPr>
              <a:xfrm>
                <a:off x="595200" y="531025"/>
                <a:ext cx="13850" cy="38275"/>
              </a:xfrm>
              <a:custGeom>
                <a:avLst/>
                <a:gdLst/>
                <a:ahLst/>
                <a:cxnLst/>
                <a:rect l="l" t="t" r="r" b="b"/>
                <a:pathLst>
                  <a:path w="554" h="1531" extrusionOk="0">
                    <a:moveTo>
                      <a:pt x="164" y="0"/>
                    </a:moveTo>
                    <a:lnTo>
                      <a:pt x="1" y="43"/>
                    </a:lnTo>
                    <a:lnTo>
                      <a:pt x="393" y="1530"/>
                    </a:lnTo>
                    <a:lnTo>
                      <a:pt x="554" y="1487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38"/>
              <p:cNvSpPr/>
              <p:nvPr/>
            </p:nvSpPr>
            <p:spPr>
              <a:xfrm>
                <a:off x="1353325" y="331400"/>
                <a:ext cx="13875" cy="38250"/>
              </a:xfrm>
              <a:custGeom>
                <a:avLst/>
                <a:gdLst/>
                <a:ahLst/>
                <a:cxnLst/>
                <a:rect l="l" t="t" r="r" b="b"/>
                <a:pathLst>
                  <a:path w="555" h="1530" extrusionOk="0">
                    <a:moveTo>
                      <a:pt x="162" y="0"/>
                    </a:moveTo>
                    <a:lnTo>
                      <a:pt x="0" y="43"/>
                    </a:lnTo>
                    <a:lnTo>
                      <a:pt x="392" y="1529"/>
                    </a:lnTo>
                    <a:lnTo>
                      <a:pt x="554" y="1486"/>
                    </a:lnTo>
                    <a:lnTo>
                      <a:pt x="162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8"/>
              <p:cNvSpPr/>
              <p:nvPr/>
            </p:nvSpPr>
            <p:spPr>
              <a:xfrm>
                <a:off x="639800" y="519300"/>
                <a:ext cx="13875" cy="38250"/>
              </a:xfrm>
              <a:custGeom>
                <a:avLst/>
                <a:gdLst/>
                <a:ahLst/>
                <a:cxnLst/>
                <a:rect l="l" t="t" r="r" b="b"/>
                <a:pathLst>
                  <a:path w="555" h="1530" extrusionOk="0">
                    <a:moveTo>
                      <a:pt x="162" y="0"/>
                    </a:moveTo>
                    <a:lnTo>
                      <a:pt x="0" y="42"/>
                    </a:lnTo>
                    <a:lnTo>
                      <a:pt x="392" y="1530"/>
                    </a:lnTo>
                    <a:lnTo>
                      <a:pt x="554" y="1486"/>
                    </a:lnTo>
                    <a:lnTo>
                      <a:pt x="162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8"/>
              <p:cNvSpPr/>
              <p:nvPr/>
            </p:nvSpPr>
            <p:spPr>
              <a:xfrm>
                <a:off x="773600" y="484075"/>
                <a:ext cx="13850" cy="38225"/>
              </a:xfrm>
              <a:custGeom>
                <a:avLst/>
                <a:gdLst/>
                <a:ahLst/>
                <a:cxnLst/>
                <a:rect l="l" t="t" r="r" b="b"/>
                <a:pathLst>
                  <a:path w="554" h="1529" extrusionOk="0">
                    <a:moveTo>
                      <a:pt x="163" y="0"/>
                    </a:moveTo>
                    <a:lnTo>
                      <a:pt x="1" y="42"/>
                    </a:lnTo>
                    <a:lnTo>
                      <a:pt x="391" y="1529"/>
                    </a:lnTo>
                    <a:lnTo>
                      <a:pt x="554" y="1486"/>
                    </a:lnTo>
                    <a:lnTo>
                      <a:pt x="163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8"/>
              <p:cNvSpPr/>
              <p:nvPr/>
            </p:nvSpPr>
            <p:spPr>
              <a:xfrm>
                <a:off x="951975" y="437050"/>
                <a:ext cx="13850" cy="38275"/>
              </a:xfrm>
              <a:custGeom>
                <a:avLst/>
                <a:gdLst/>
                <a:ahLst/>
                <a:cxnLst/>
                <a:rect l="l" t="t" r="r" b="b"/>
                <a:pathLst>
                  <a:path w="554" h="1531" extrusionOk="0">
                    <a:moveTo>
                      <a:pt x="164" y="1"/>
                    </a:moveTo>
                    <a:lnTo>
                      <a:pt x="1" y="45"/>
                    </a:lnTo>
                    <a:lnTo>
                      <a:pt x="392" y="1530"/>
                    </a:lnTo>
                    <a:lnTo>
                      <a:pt x="554" y="1488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8"/>
              <p:cNvSpPr/>
              <p:nvPr/>
            </p:nvSpPr>
            <p:spPr>
              <a:xfrm>
                <a:off x="684400" y="507550"/>
                <a:ext cx="13850" cy="38225"/>
              </a:xfrm>
              <a:custGeom>
                <a:avLst/>
                <a:gdLst/>
                <a:ahLst/>
                <a:cxnLst/>
                <a:rect l="l" t="t" r="r" b="b"/>
                <a:pathLst>
                  <a:path w="554" h="1529" extrusionOk="0">
                    <a:moveTo>
                      <a:pt x="163" y="1"/>
                    </a:moveTo>
                    <a:lnTo>
                      <a:pt x="1" y="43"/>
                    </a:lnTo>
                    <a:lnTo>
                      <a:pt x="392" y="1528"/>
                    </a:lnTo>
                    <a:lnTo>
                      <a:pt x="554" y="1486"/>
                    </a:lnTo>
                    <a:lnTo>
                      <a:pt x="163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38"/>
              <p:cNvSpPr/>
              <p:nvPr/>
            </p:nvSpPr>
            <p:spPr>
              <a:xfrm>
                <a:off x="550600" y="542750"/>
                <a:ext cx="13900" cy="38300"/>
              </a:xfrm>
              <a:custGeom>
                <a:avLst/>
                <a:gdLst/>
                <a:ahLst/>
                <a:cxnLst/>
                <a:rect l="l" t="t" r="r" b="b"/>
                <a:pathLst>
                  <a:path w="556" h="1532" extrusionOk="0">
                    <a:moveTo>
                      <a:pt x="163" y="1"/>
                    </a:moveTo>
                    <a:lnTo>
                      <a:pt x="0" y="43"/>
                    </a:lnTo>
                    <a:lnTo>
                      <a:pt x="392" y="1532"/>
                    </a:lnTo>
                    <a:lnTo>
                      <a:pt x="555" y="1487"/>
                    </a:lnTo>
                    <a:lnTo>
                      <a:pt x="163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38"/>
              <p:cNvSpPr/>
              <p:nvPr/>
            </p:nvSpPr>
            <p:spPr>
              <a:xfrm>
                <a:off x="728950" y="495800"/>
                <a:ext cx="13875" cy="38250"/>
              </a:xfrm>
              <a:custGeom>
                <a:avLst/>
                <a:gdLst/>
                <a:ahLst/>
                <a:cxnLst/>
                <a:rect l="l" t="t" r="r" b="b"/>
                <a:pathLst>
                  <a:path w="555" h="1530" extrusionOk="0">
                    <a:moveTo>
                      <a:pt x="163" y="0"/>
                    </a:moveTo>
                    <a:lnTo>
                      <a:pt x="0" y="43"/>
                    </a:lnTo>
                    <a:lnTo>
                      <a:pt x="392" y="1529"/>
                    </a:lnTo>
                    <a:lnTo>
                      <a:pt x="554" y="1487"/>
                    </a:lnTo>
                    <a:lnTo>
                      <a:pt x="163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38"/>
              <p:cNvSpPr/>
              <p:nvPr/>
            </p:nvSpPr>
            <p:spPr>
              <a:xfrm>
                <a:off x="862775" y="460600"/>
                <a:ext cx="13875" cy="38225"/>
              </a:xfrm>
              <a:custGeom>
                <a:avLst/>
                <a:gdLst/>
                <a:ahLst/>
                <a:cxnLst/>
                <a:rect l="l" t="t" r="r" b="b"/>
                <a:pathLst>
                  <a:path w="555" h="1529" extrusionOk="0">
                    <a:moveTo>
                      <a:pt x="163" y="0"/>
                    </a:moveTo>
                    <a:lnTo>
                      <a:pt x="1" y="43"/>
                    </a:lnTo>
                    <a:lnTo>
                      <a:pt x="392" y="1528"/>
                    </a:lnTo>
                    <a:lnTo>
                      <a:pt x="555" y="1486"/>
                    </a:lnTo>
                    <a:lnTo>
                      <a:pt x="163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8"/>
              <p:cNvSpPr/>
              <p:nvPr/>
            </p:nvSpPr>
            <p:spPr>
              <a:xfrm>
                <a:off x="818175" y="472325"/>
                <a:ext cx="13875" cy="38225"/>
              </a:xfrm>
              <a:custGeom>
                <a:avLst/>
                <a:gdLst/>
                <a:ahLst/>
                <a:cxnLst/>
                <a:rect l="l" t="t" r="r" b="b"/>
                <a:pathLst>
                  <a:path w="555" h="1529" extrusionOk="0">
                    <a:moveTo>
                      <a:pt x="163" y="1"/>
                    </a:moveTo>
                    <a:lnTo>
                      <a:pt x="0" y="43"/>
                    </a:lnTo>
                    <a:lnTo>
                      <a:pt x="392" y="1528"/>
                    </a:lnTo>
                    <a:lnTo>
                      <a:pt x="554" y="1486"/>
                    </a:lnTo>
                    <a:lnTo>
                      <a:pt x="163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8"/>
              <p:cNvSpPr/>
              <p:nvPr/>
            </p:nvSpPr>
            <p:spPr>
              <a:xfrm>
                <a:off x="1308725" y="343125"/>
                <a:ext cx="13875" cy="38250"/>
              </a:xfrm>
              <a:custGeom>
                <a:avLst/>
                <a:gdLst/>
                <a:ahLst/>
                <a:cxnLst/>
                <a:rect l="l" t="t" r="r" b="b"/>
                <a:pathLst>
                  <a:path w="555" h="1530" extrusionOk="0">
                    <a:moveTo>
                      <a:pt x="163" y="1"/>
                    </a:moveTo>
                    <a:lnTo>
                      <a:pt x="1" y="43"/>
                    </a:lnTo>
                    <a:lnTo>
                      <a:pt x="393" y="1529"/>
                    </a:lnTo>
                    <a:lnTo>
                      <a:pt x="555" y="1487"/>
                    </a:lnTo>
                    <a:lnTo>
                      <a:pt x="163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8"/>
              <p:cNvSpPr/>
              <p:nvPr/>
            </p:nvSpPr>
            <p:spPr>
              <a:xfrm>
                <a:off x="907375" y="448825"/>
                <a:ext cx="13850" cy="38225"/>
              </a:xfrm>
              <a:custGeom>
                <a:avLst/>
                <a:gdLst/>
                <a:ahLst/>
                <a:cxnLst/>
                <a:rect l="l" t="t" r="r" b="b"/>
                <a:pathLst>
                  <a:path w="554" h="1529" extrusionOk="0">
                    <a:moveTo>
                      <a:pt x="163" y="1"/>
                    </a:moveTo>
                    <a:lnTo>
                      <a:pt x="0" y="44"/>
                    </a:lnTo>
                    <a:lnTo>
                      <a:pt x="392" y="1529"/>
                    </a:lnTo>
                    <a:lnTo>
                      <a:pt x="553" y="1487"/>
                    </a:lnTo>
                    <a:lnTo>
                      <a:pt x="163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8"/>
              <p:cNvSpPr/>
              <p:nvPr/>
            </p:nvSpPr>
            <p:spPr>
              <a:xfrm>
                <a:off x="2289925" y="554525"/>
                <a:ext cx="11900" cy="37725"/>
              </a:xfrm>
              <a:custGeom>
                <a:avLst/>
                <a:gdLst/>
                <a:ahLst/>
                <a:cxnLst/>
                <a:rect l="l" t="t" r="r" b="b"/>
                <a:pathLst>
                  <a:path w="476" h="1509" extrusionOk="0">
                    <a:moveTo>
                      <a:pt x="393" y="0"/>
                    </a:moveTo>
                    <a:lnTo>
                      <a:pt x="1" y="1486"/>
                    </a:lnTo>
                    <a:lnTo>
                      <a:pt x="83" y="1508"/>
                    </a:lnTo>
                    <a:lnTo>
                      <a:pt x="475" y="23"/>
                    </a:lnTo>
                    <a:lnTo>
                      <a:pt x="393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8"/>
              <p:cNvSpPr/>
              <p:nvPr/>
            </p:nvSpPr>
            <p:spPr>
              <a:xfrm>
                <a:off x="1799375" y="425375"/>
                <a:ext cx="13850" cy="38200"/>
              </a:xfrm>
              <a:custGeom>
                <a:avLst/>
                <a:gdLst/>
                <a:ahLst/>
                <a:cxnLst/>
                <a:rect l="l" t="t" r="r" b="b"/>
                <a:pathLst>
                  <a:path w="554" h="1528" extrusionOk="0">
                    <a:moveTo>
                      <a:pt x="391" y="0"/>
                    </a:moveTo>
                    <a:lnTo>
                      <a:pt x="0" y="1486"/>
                    </a:lnTo>
                    <a:lnTo>
                      <a:pt x="163" y="1528"/>
                    </a:lnTo>
                    <a:lnTo>
                      <a:pt x="553" y="43"/>
                    </a:lnTo>
                    <a:lnTo>
                      <a:pt x="391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8"/>
              <p:cNvSpPr/>
              <p:nvPr/>
            </p:nvSpPr>
            <p:spPr>
              <a:xfrm>
                <a:off x="1710175" y="401850"/>
                <a:ext cx="13875" cy="38275"/>
              </a:xfrm>
              <a:custGeom>
                <a:avLst/>
                <a:gdLst/>
                <a:ahLst/>
                <a:cxnLst/>
                <a:rect l="l" t="t" r="r" b="b"/>
                <a:pathLst>
                  <a:path w="555" h="1531" extrusionOk="0">
                    <a:moveTo>
                      <a:pt x="392" y="1"/>
                    </a:moveTo>
                    <a:lnTo>
                      <a:pt x="0" y="1488"/>
                    </a:lnTo>
                    <a:lnTo>
                      <a:pt x="163" y="1530"/>
                    </a:lnTo>
                    <a:lnTo>
                      <a:pt x="554" y="44"/>
                    </a:lnTo>
                    <a:lnTo>
                      <a:pt x="392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8"/>
              <p:cNvSpPr/>
              <p:nvPr/>
            </p:nvSpPr>
            <p:spPr>
              <a:xfrm>
                <a:off x="1576400" y="366625"/>
                <a:ext cx="13825" cy="38225"/>
              </a:xfrm>
              <a:custGeom>
                <a:avLst/>
                <a:gdLst/>
                <a:ahLst/>
                <a:cxnLst/>
                <a:rect l="l" t="t" r="r" b="b"/>
                <a:pathLst>
                  <a:path w="553" h="1529" extrusionOk="0">
                    <a:moveTo>
                      <a:pt x="393" y="0"/>
                    </a:moveTo>
                    <a:lnTo>
                      <a:pt x="1" y="1486"/>
                    </a:lnTo>
                    <a:lnTo>
                      <a:pt x="162" y="1528"/>
                    </a:lnTo>
                    <a:lnTo>
                      <a:pt x="553" y="43"/>
                    </a:lnTo>
                    <a:lnTo>
                      <a:pt x="393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8"/>
              <p:cNvSpPr/>
              <p:nvPr/>
            </p:nvSpPr>
            <p:spPr>
              <a:xfrm>
                <a:off x="1665550" y="390125"/>
                <a:ext cx="13900" cy="38225"/>
              </a:xfrm>
              <a:custGeom>
                <a:avLst/>
                <a:gdLst/>
                <a:ahLst/>
                <a:cxnLst/>
                <a:rect l="l" t="t" r="r" b="b"/>
                <a:pathLst>
                  <a:path w="556" h="1529" extrusionOk="0">
                    <a:moveTo>
                      <a:pt x="393" y="0"/>
                    </a:moveTo>
                    <a:lnTo>
                      <a:pt x="1" y="1486"/>
                    </a:lnTo>
                    <a:lnTo>
                      <a:pt x="165" y="1529"/>
                    </a:lnTo>
                    <a:lnTo>
                      <a:pt x="556" y="44"/>
                    </a:lnTo>
                    <a:lnTo>
                      <a:pt x="393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8"/>
              <p:cNvSpPr/>
              <p:nvPr/>
            </p:nvSpPr>
            <p:spPr>
              <a:xfrm>
                <a:off x="1621000" y="378375"/>
                <a:ext cx="13850" cy="38250"/>
              </a:xfrm>
              <a:custGeom>
                <a:avLst/>
                <a:gdLst/>
                <a:ahLst/>
                <a:cxnLst/>
                <a:rect l="l" t="t" r="r" b="b"/>
                <a:pathLst>
                  <a:path w="554" h="1530" extrusionOk="0">
                    <a:moveTo>
                      <a:pt x="392" y="1"/>
                    </a:moveTo>
                    <a:lnTo>
                      <a:pt x="0" y="1486"/>
                    </a:lnTo>
                    <a:lnTo>
                      <a:pt x="162" y="1530"/>
                    </a:lnTo>
                    <a:lnTo>
                      <a:pt x="553" y="42"/>
                    </a:lnTo>
                    <a:lnTo>
                      <a:pt x="392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8"/>
              <p:cNvSpPr/>
              <p:nvPr/>
            </p:nvSpPr>
            <p:spPr>
              <a:xfrm>
                <a:off x="1531800" y="354875"/>
                <a:ext cx="13850" cy="38225"/>
              </a:xfrm>
              <a:custGeom>
                <a:avLst/>
                <a:gdLst/>
                <a:ahLst/>
                <a:cxnLst/>
                <a:rect l="l" t="t" r="r" b="b"/>
                <a:pathLst>
                  <a:path w="554" h="1529" extrusionOk="0">
                    <a:moveTo>
                      <a:pt x="391" y="0"/>
                    </a:moveTo>
                    <a:lnTo>
                      <a:pt x="0" y="1487"/>
                    </a:lnTo>
                    <a:lnTo>
                      <a:pt x="162" y="1529"/>
                    </a:lnTo>
                    <a:lnTo>
                      <a:pt x="553" y="42"/>
                    </a:lnTo>
                    <a:lnTo>
                      <a:pt x="391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8"/>
              <p:cNvSpPr/>
              <p:nvPr/>
            </p:nvSpPr>
            <p:spPr>
              <a:xfrm>
                <a:off x="1754775" y="413575"/>
                <a:ext cx="13875" cy="38275"/>
              </a:xfrm>
              <a:custGeom>
                <a:avLst/>
                <a:gdLst/>
                <a:ahLst/>
                <a:cxnLst/>
                <a:rect l="l" t="t" r="r" b="b"/>
                <a:pathLst>
                  <a:path w="555" h="1531" extrusionOk="0">
                    <a:moveTo>
                      <a:pt x="392" y="1"/>
                    </a:moveTo>
                    <a:lnTo>
                      <a:pt x="1" y="1488"/>
                    </a:lnTo>
                    <a:lnTo>
                      <a:pt x="164" y="1531"/>
                    </a:lnTo>
                    <a:lnTo>
                      <a:pt x="555" y="44"/>
                    </a:lnTo>
                    <a:lnTo>
                      <a:pt x="392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8"/>
              <p:cNvSpPr/>
              <p:nvPr/>
            </p:nvSpPr>
            <p:spPr>
              <a:xfrm>
                <a:off x="2200725" y="531025"/>
                <a:ext cx="13850" cy="38275"/>
              </a:xfrm>
              <a:custGeom>
                <a:avLst/>
                <a:gdLst/>
                <a:ahLst/>
                <a:cxnLst/>
                <a:rect l="l" t="t" r="r" b="b"/>
                <a:pathLst>
                  <a:path w="554" h="1531" extrusionOk="0">
                    <a:moveTo>
                      <a:pt x="393" y="0"/>
                    </a:moveTo>
                    <a:lnTo>
                      <a:pt x="1" y="1487"/>
                    </a:lnTo>
                    <a:lnTo>
                      <a:pt x="163" y="1530"/>
                    </a:lnTo>
                    <a:lnTo>
                      <a:pt x="554" y="43"/>
                    </a:lnTo>
                    <a:lnTo>
                      <a:pt x="393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8"/>
              <p:cNvSpPr/>
              <p:nvPr/>
            </p:nvSpPr>
            <p:spPr>
              <a:xfrm>
                <a:off x="1442600" y="331400"/>
                <a:ext cx="13900" cy="38250"/>
              </a:xfrm>
              <a:custGeom>
                <a:avLst/>
                <a:gdLst/>
                <a:ahLst/>
                <a:cxnLst/>
                <a:rect l="l" t="t" r="r" b="b"/>
                <a:pathLst>
                  <a:path w="556" h="1530" extrusionOk="0">
                    <a:moveTo>
                      <a:pt x="391" y="0"/>
                    </a:moveTo>
                    <a:lnTo>
                      <a:pt x="0" y="1486"/>
                    </a:lnTo>
                    <a:lnTo>
                      <a:pt x="162" y="1529"/>
                    </a:lnTo>
                    <a:lnTo>
                      <a:pt x="555" y="43"/>
                    </a:lnTo>
                    <a:lnTo>
                      <a:pt x="391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8"/>
              <p:cNvSpPr/>
              <p:nvPr/>
            </p:nvSpPr>
            <p:spPr>
              <a:xfrm>
                <a:off x="2156150" y="519300"/>
                <a:ext cx="13850" cy="38250"/>
              </a:xfrm>
              <a:custGeom>
                <a:avLst/>
                <a:gdLst/>
                <a:ahLst/>
                <a:cxnLst/>
                <a:rect l="l" t="t" r="r" b="b"/>
                <a:pathLst>
                  <a:path w="554" h="1530" extrusionOk="0">
                    <a:moveTo>
                      <a:pt x="391" y="0"/>
                    </a:moveTo>
                    <a:lnTo>
                      <a:pt x="0" y="1486"/>
                    </a:lnTo>
                    <a:lnTo>
                      <a:pt x="160" y="1530"/>
                    </a:lnTo>
                    <a:lnTo>
                      <a:pt x="553" y="42"/>
                    </a:lnTo>
                    <a:lnTo>
                      <a:pt x="391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8"/>
              <p:cNvSpPr/>
              <p:nvPr/>
            </p:nvSpPr>
            <p:spPr>
              <a:xfrm>
                <a:off x="2022325" y="484075"/>
                <a:ext cx="13900" cy="38225"/>
              </a:xfrm>
              <a:custGeom>
                <a:avLst/>
                <a:gdLst/>
                <a:ahLst/>
                <a:cxnLst/>
                <a:rect l="l" t="t" r="r" b="b"/>
                <a:pathLst>
                  <a:path w="556" h="1529" extrusionOk="0">
                    <a:moveTo>
                      <a:pt x="393" y="0"/>
                    </a:moveTo>
                    <a:lnTo>
                      <a:pt x="1" y="1486"/>
                    </a:lnTo>
                    <a:lnTo>
                      <a:pt x="164" y="1529"/>
                    </a:lnTo>
                    <a:lnTo>
                      <a:pt x="556" y="42"/>
                    </a:lnTo>
                    <a:lnTo>
                      <a:pt x="393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38"/>
              <p:cNvSpPr/>
              <p:nvPr/>
            </p:nvSpPr>
            <p:spPr>
              <a:xfrm>
                <a:off x="1843975" y="437050"/>
                <a:ext cx="13850" cy="38275"/>
              </a:xfrm>
              <a:custGeom>
                <a:avLst/>
                <a:gdLst/>
                <a:ahLst/>
                <a:cxnLst/>
                <a:rect l="l" t="t" r="r" b="b"/>
                <a:pathLst>
                  <a:path w="554" h="1531" extrusionOk="0">
                    <a:moveTo>
                      <a:pt x="391" y="1"/>
                    </a:moveTo>
                    <a:lnTo>
                      <a:pt x="1" y="1488"/>
                    </a:lnTo>
                    <a:lnTo>
                      <a:pt x="162" y="1530"/>
                    </a:lnTo>
                    <a:lnTo>
                      <a:pt x="554" y="45"/>
                    </a:lnTo>
                    <a:lnTo>
                      <a:pt x="391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38"/>
              <p:cNvSpPr/>
              <p:nvPr/>
            </p:nvSpPr>
            <p:spPr>
              <a:xfrm>
                <a:off x="2111550" y="507550"/>
                <a:ext cx="13825" cy="38225"/>
              </a:xfrm>
              <a:custGeom>
                <a:avLst/>
                <a:gdLst/>
                <a:ahLst/>
                <a:cxnLst/>
                <a:rect l="l" t="t" r="r" b="b"/>
                <a:pathLst>
                  <a:path w="553" h="1529" extrusionOk="0">
                    <a:moveTo>
                      <a:pt x="392" y="1"/>
                    </a:moveTo>
                    <a:lnTo>
                      <a:pt x="1" y="1486"/>
                    </a:lnTo>
                    <a:lnTo>
                      <a:pt x="163" y="1528"/>
                    </a:lnTo>
                    <a:lnTo>
                      <a:pt x="553" y="43"/>
                    </a:lnTo>
                    <a:lnTo>
                      <a:pt x="392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8"/>
              <p:cNvSpPr/>
              <p:nvPr/>
            </p:nvSpPr>
            <p:spPr>
              <a:xfrm>
                <a:off x="2245325" y="542750"/>
                <a:ext cx="13875" cy="38300"/>
              </a:xfrm>
              <a:custGeom>
                <a:avLst/>
                <a:gdLst/>
                <a:ahLst/>
                <a:cxnLst/>
                <a:rect l="l" t="t" r="r" b="b"/>
                <a:pathLst>
                  <a:path w="555" h="1532" extrusionOk="0">
                    <a:moveTo>
                      <a:pt x="392" y="1"/>
                    </a:moveTo>
                    <a:lnTo>
                      <a:pt x="0" y="1487"/>
                    </a:lnTo>
                    <a:lnTo>
                      <a:pt x="162" y="1532"/>
                    </a:lnTo>
                    <a:lnTo>
                      <a:pt x="554" y="43"/>
                    </a:lnTo>
                    <a:lnTo>
                      <a:pt x="392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8"/>
              <p:cNvSpPr/>
              <p:nvPr/>
            </p:nvSpPr>
            <p:spPr>
              <a:xfrm>
                <a:off x="2066950" y="495800"/>
                <a:ext cx="13875" cy="38250"/>
              </a:xfrm>
              <a:custGeom>
                <a:avLst/>
                <a:gdLst/>
                <a:ahLst/>
                <a:cxnLst/>
                <a:rect l="l" t="t" r="r" b="b"/>
                <a:pathLst>
                  <a:path w="555" h="1530" extrusionOk="0">
                    <a:moveTo>
                      <a:pt x="391" y="0"/>
                    </a:moveTo>
                    <a:lnTo>
                      <a:pt x="0" y="1487"/>
                    </a:lnTo>
                    <a:lnTo>
                      <a:pt x="162" y="1529"/>
                    </a:lnTo>
                    <a:lnTo>
                      <a:pt x="554" y="43"/>
                    </a:lnTo>
                    <a:lnTo>
                      <a:pt x="391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8"/>
              <p:cNvSpPr/>
              <p:nvPr/>
            </p:nvSpPr>
            <p:spPr>
              <a:xfrm>
                <a:off x="1933150" y="460600"/>
                <a:ext cx="13875" cy="38225"/>
              </a:xfrm>
              <a:custGeom>
                <a:avLst/>
                <a:gdLst/>
                <a:ahLst/>
                <a:cxnLst/>
                <a:rect l="l" t="t" r="r" b="b"/>
                <a:pathLst>
                  <a:path w="555" h="1529" extrusionOk="0">
                    <a:moveTo>
                      <a:pt x="393" y="0"/>
                    </a:moveTo>
                    <a:lnTo>
                      <a:pt x="1" y="1486"/>
                    </a:lnTo>
                    <a:lnTo>
                      <a:pt x="163" y="1528"/>
                    </a:lnTo>
                    <a:lnTo>
                      <a:pt x="555" y="43"/>
                    </a:lnTo>
                    <a:lnTo>
                      <a:pt x="393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8"/>
              <p:cNvSpPr/>
              <p:nvPr/>
            </p:nvSpPr>
            <p:spPr>
              <a:xfrm>
                <a:off x="1977725" y="472325"/>
                <a:ext cx="13900" cy="38225"/>
              </a:xfrm>
              <a:custGeom>
                <a:avLst/>
                <a:gdLst/>
                <a:ahLst/>
                <a:cxnLst/>
                <a:rect l="l" t="t" r="r" b="b"/>
                <a:pathLst>
                  <a:path w="556" h="1529" extrusionOk="0">
                    <a:moveTo>
                      <a:pt x="394" y="1"/>
                    </a:moveTo>
                    <a:lnTo>
                      <a:pt x="0" y="1486"/>
                    </a:lnTo>
                    <a:lnTo>
                      <a:pt x="163" y="1528"/>
                    </a:lnTo>
                    <a:lnTo>
                      <a:pt x="555" y="43"/>
                    </a:lnTo>
                    <a:lnTo>
                      <a:pt x="394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8"/>
              <p:cNvSpPr/>
              <p:nvPr/>
            </p:nvSpPr>
            <p:spPr>
              <a:xfrm>
                <a:off x="1487175" y="343125"/>
                <a:ext cx="13875" cy="38250"/>
              </a:xfrm>
              <a:custGeom>
                <a:avLst/>
                <a:gdLst/>
                <a:ahLst/>
                <a:cxnLst/>
                <a:rect l="l" t="t" r="r" b="b"/>
                <a:pathLst>
                  <a:path w="555" h="1530" extrusionOk="0">
                    <a:moveTo>
                      <a:pt x="394" y="1"/>
                    </a:moveTo>
                    <a:lnTo>
                      <a:pt x="1" y="1487"/>
                    </a:lnTo>
                    <a:lnTo>
                      <a:pt x="165" y="1529"/>
                    </a:lnTo>
                    <a:lnTo>
                      <a:pt x="555" y="43"/>
                    </a:lnTo>
                    <a:lnTo>
                      <a:pt x="394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8"/>
              <p:cNvSpPr/>
              <p:nvPr/>
            </p:nvSpPr>
            <p:spPr>
              <a:xfrm>
                <a:off x="1888575" y="448825"/>
                <a:ext cx="13850" cy="38225"/>
              </a:xfrm>
              <a:custGeom>
                <a:avLst/>
                <a:gdLst/>
                <a:ahLst/>
                <a:cxnLst/>
                <a:rect l="l" t="t" r="r" b="b"/>
                <a:pathLst>
                  <a:path w="554" h="1529" extrusionOk="0">
                    <a:moveTo>
                      <a:pt x="392" y="1"/>
                    </a:moveTo>
                    <a:lnTo>
                      <a:pt x="0" y="1487"/>
                    </a:lnTo>
                    <a:lnTo>
                      <a:pt x="161" y="1529"/>
                    </a:lnTo>
                    <a:lnTo>
                      <a:pt x="553" y="44"/>
                    </a:lnTo>
                    <a:lnTo>
                      <a:pt x="392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8"/>
              <p:cNvSpPr/>
              <p:nvPr/>
            </p:nvSpPr>
            <p:spPr>
              <a:xfrm>
                <a:off x="1397925" y="320175"/>
                <a:ext cx="13925" cy="37725"/>
              </a:xfrm>
              <a:custGeom>
                <a:avLst/>
                <a:gdLst/>
                <a:ahLst/>
                <a:cxnLst/>
                <a:rect l="l" t="t" r="r" b="b"/>
                <a:pathLst>
                  <a:path w="557" h="1509" extrusionOk="0">
                    <a:moveTo>
                      <a:pt x="83" y="1"/>
                    </a:moveTo>
                    <a:lnTo>
                      <a:pt x="1" y="22"/>
                    </a:lnTo>
                    <a:lnTo>
                      <a:pt x="235" y="911"/>
                    </a:lnTo>
                    <a:lnTo>
                      <a:pt x="83" y="1487"/>
                    </a:lnTo>
                    <a:lnTo>
                      <a:pt x="167" y="1509"/>
                    </a:lnTo>
                    <a:lnTo>
                      <a:pt x="279" y="1079"/>
                    </a:lnTo>
                    <a:lnTo>
                      <a:pt x="393" y="1509"/>
                    </a:lnTo>
                    <a:lnTo>
                      <a:pt x="475" y="1487"/>
                    </a:lnTo>
                    <a:lnTo>
                      <a:pt x="323" y="911"/>
                    </a:lnTo>
                    <a:lnTo>
                      <a:pt x="557" y="22"/>
                    </a:lnTo>
                    <a:lnTo>
                      <a:pt x="475" y="1"/>
                    </a:lnTo>
                    <a:lnTo>
                      <a:pt x="279" y="743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8"/>
              <p:cNvSpPr/>
              <p:nvPr/>
            </p:nvSpPr>
            <p:spPr>
              <a:xfrm>
                <a:off x="1374275" y="309275"/>
                <a:ext cx="61225" cy="187825"/>
              </a:xfrm>
              <a:custGeom>
                <a:avLst/>
                <a:gdLst/>
                <a:ahLst/>
                <a:cxnLst/>
                <a:rect l="l" t="t" r="r" b="b"/>
                <a:pathLst>
                  <a:path w="2449" h="7513" extrusionOk="0">
                    <a:moveTo>
                      <a:pt x="1" y="0"/>
                    </a:moveTo>
                    <a:lnTo>
                      <a:pt x="1" y="7513"/>
                    </a:lnTo>
                    <a:lnTo>
                      <a:pt x="2449" y="7513"/>
                    </a:lnTo>
                    <a:lnTo>
                      <a:pt x="2449" y="0"/>
                    </a:lnTo>
                    <a:close/>
                  </a:path>
                </a:pathLst>
              </a:custGeom>
              <a:solidFill>
                <a:srgbClr val="F5AD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8"/>
              <p:cNvSpPr/>
              <p:nvPr/>
            </p:nvSpPr>
            <p:spPr>
              <a:xfrm>
                <a:off x="1360225" y="275975"/>
                <a:ext cx="89325" cy="33325"/>
              </a:xfrm>
              <a:custGeom>
                <a:avLst/>
                <a:gdLst/>
                <a:ahLst/>
                <a:cxnLst/>
                <a:rect l="l" t="t" r="r" b="b"/>
                <a:pathLst>
                  <a:path w="3573" h="1333" extrusionOk="0">
                    <a:moveTo>
                      <a:pt x="1787" y="1"/>
                    </a:moveTo>
                    <a:lnTo>
                      <a:pt x="1" y="765"/>
                    </a:lnTo>
                    <a:lnTo>
                      <a:pt x="1" y="1332"/>
                    </a:lnTo>
                    <a:lnTo>
                      <a:pt x="3573" y="1332"/>
                    </a:lnTo>
                    <a:lnTo>
                      <a:pt x="3573" y="765"/>
                    </a:lnTo>
                    <a:lnTo>
                      <a:pt x="1787" y="1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8"/>
              <p:cNvSpPr/>
              <p:nvPr/>
            </p:nvSpPr>
            <p:spPr>
              <a:xfrm>
                <a:off x="1374275" y="342925"/>
                <a:ext cx="61225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449" h="171" extrusionOk="0">
                    <a:moveTo>
                      <a:pt x="1" y="1"/>
                    </a:moveTo>
                    <a:lnTo>
                      <a:pt x="1" y="171"/>
                    </a:lnTo>
                    <a:lnTo>
                      <a:pt x="2449" y="171"/>
                    </a:lnTo>
                    <a:lnTo>
                      <a:pt x="2449" y="1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8"/>
              <p:cNvSpPr/>
              <p:nvPr/>
            </p:nvSpPr>
            <p:spPr>
              <a:xfrm>
                <a:off x="1374275" y="384850"/>
                <a:ext cx="61225" cy="4350"/>
              </a:xfrm>
              <a:custGeom>
                <a:avLst/>
                <a:gdLst/>
                <a:ahLst/>
                <a:cxnLst/>
                <a:rect l="l" t="t" r="r" b="b"/>
                <a:pathLst>
                  <a:path w="2449" h="174" extrusionOk="0">
                    <a:moveTo>
                      <a:pt x="1" y="1"/>
                    </a:moveTo>
                    <a:lnTo>
                      <a:pt x="1" y="173"/>
                    </a:lnTo>
                    <a:lnTo>
                      <a:pt x="2449" y="173"/>
                    </a:lnTo>
                    <a:lnTo>
                      <a:pt x="2449" y="1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8"/>
              <p:cNvSpPr/>
              <p:nvPr/>
            </p:nvSpPr>
            <p:spPr>
              <a:xfrm>
                <a:off x="1374275" y="426825"/>
                <a:ext cx="61225" cy="4300"/>
              </a:xfrm>
              <a:custGeom>
                <a:avLst/>
                <a:gdLst/>
                <a:ahLst/>
                <a:cxnLst/>
                <a:rect l="l" t="t" r="r" b="b"/>
                <a:pathLst>
                  <a:path w="2449" h="172" extrusionOk="0">
                    <a:moveTo>
                      <a:pt x="1" y="0"/>
                    </a:moveTo>
                    <a:lnTo>
                      <a:pt x="1" y="171"/>
                    </a:lnTo>
                    <a:lnTo>
                      <a:pt x="2449" y="171"/>
                    </a:lnTo>
                    <a:lnTo>
                      <a:pt x="2449" y="0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8"/>
              <p:cNvSpPr/>
              <p:nvPr/>
            </p:nvSpPr>
            <p:spPr>
              <a:xfrm>
                <a:off x="1374275" y="468775"/>
                <a:ext cx="61225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449" h="171" extrusionOk="0">
                    <a:moveTo>
                      <a:pt x="1" y="0"/>
                    </a:moveTo>
                    <a:lnTo>
                      <a:pt x="1" y="171"/>
                    </a:lnTo>
                    <a:lnTo>
                      <a:pt x="2449" y="171"/>
                    </a:lnTo>
                    <a:lnTo>
                      <a:pt x="2449" y="0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8"/>
              <p:cNvSpPr/>
              <p:nvPr/>
            </p:nvSpPr>
            <p:spPr>
              <a:xfrm>
                <a:off x="1360225" y="295100"/>
                <a:ext cx="8932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3573" h="568" extrusionOk="0">
                    <a:moveTo>
                      <a:pt x="1" y="0"/>
                    </a:moveTo>
                    <a:lnTo>
                      <a:pt x="1" y="567"/>
                    </a:lnTo>
                    <a:lnTo>
                      <a:pt x="3573" y="567"/>
                    </a:lnTo>
                    <a:lnTo>
                      <a:pt x="3573" y="0"/>
                    </a:lnTo>
                    <a:close/>
                  </a:path>
                </a:pathLst>
              </a:custGeom>
              <a:solidFill>
                <a:srgbClr val="8F4C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8"/>
              <p:cNvSpPr/>
              <p:nvPr/>
            </p:nvSpPr>
            <p:spPr>
              <a:xfrm>
                <a:off x="954925" y="489350"/>
                <a:ext cx="899950" cy="601675"/>
              </a:xfrm>
              <a:custGeom>
                <a:avLst/>
                <a:gdLst/>
                <a:ahLst/>
                <a:cxnLst/>
                <a:rect l="l" t="t" r="r" b="b"/>
                <a:pathLst>
                  <a:path w="35998" h="24067" extrusionOk="0">
                    <a:moveTo>
                      <a:pt x="17999" y="0"/>
                    </a:moveTo>
                    <a:cubicBezTo>
                      <a:pt x="8074" y="0"/>
                      <a:pt x="0" y="8074"/>
                      <a:pt x="0" y="17999"/>
                    </a:cubicBezTo>
                    <a:lnTo>
                      <a:pt x="0" y="24067"/>
                    </a:lnTo>
                    <a:lnTo>
                      <a:pt x="2903" y="24067"/>
                    </a:lnTo>
                    <a:lnTo>
                      <a:pt x="2903" y="17999"/>
                    </a:lnTo>
                    <a:cubicBezTo>
                      <a:pt x="2903" y="9662"/>
                      <a:pt x="9662" y="2903"/>
                      <a:pt x="17999" y="2903"/>
                    </a:cubicBezTo>
                    <a:cubicBezTo>
                      <a:pt x="26336" y="2903"/>
                      <a:pt x="33095" y="9662"/>
                      <a:pt x="33095" y="17999"/>
                    </a:cubicBezTo>
                    <a:lnTo>
                      <a:pt x="33095" y="24067"/>
                    </a:lnTo>
                    <a:lnTo>
                      <a:pt x="35997" y="24067"/>
                    </a:lnTo>
                    <a:lnTo>
                      <a:pt x="35997" y="17999"/>
                    </a:lnTo>
                    <a:cubicBezTo>
                      <a:pt x="35997" y="8073"/>
                      <a:pt x="27923" y="0"/>
                      <a:pt x="17999" y="0"/>
                    </a:cubicBez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8"/>
              <p:cNvSpPr/>
              <p:nvPr/>
            </p:nvSpPr>
            <p:spPr>
              <a:xfrm>
                <a:off x="968200" y="821650"/>
                <a:ext cx="72350" cy="26575"/>
              </a:xfrm>
              <a:custGeom>
                <a:avLst/>
                <a:gdLst/>
                <a:ahLst/>
                <a:cxnLst/>
                <a:rect l="l" t="t" r="r" b="b"/>
                <a:pathLst>
                  <a:path w="2894" h="1063" extrusionOk="0">
                    <a:moveTo>
                      <a:pt x="94" y="1"/>
                    </a:moveTo>
                    <a:cubicBezTo>
                      <a:pt x="62" y="120"/>
                      <a:pt x="30" y="241"/>
                      <a:pt x="1" y="362"/>
                    </a:cubicBezTo>
                    <a:lnTo>
                      <a:pt x="2816" y="1062"/>
                    </a:lnTo>
                    <a:cubicBezTo>
                      <a:pt x="2839" y="959"/>
                      <a:pt x="2867" y="858"/>
                      <a:pt x="2894" y="758"/>
                    </a:cubicBezTo>
                    <a:lnTo>
                      <a:pt x="94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8"/>
              <p:cNvSpPr/>
              <p:nvPr/>
            </p:nvSpPr>
            <p:spPr>
              <a:xfrm>
                <a:off x="954925" y="984050"/>
                <a:ext cx="72550" cy="8575"/>
              </a:xfrm>
              <a:custGeom>
                <a:avLst/>
                <a:gdLst/>
                <a:ahLst/>
                <a:cxnLst/>
                <a:rect l="l" t="t" r="r" b="b"/>
                <a:pathLst>
                  <a:path w="2902" h="343" extrusionOk="0">
                    <a:moveTo>
                      <a:pt x="0" y="0"/>
                    </a:moveTo>
                    <a:lnTo>
                      <a:pt x="0" y="343"/>
                    </a:lnTo>
                    <a:lnTo>
                      <a:pt x="2902" y="343"/>
                    </a:lnTo>
                    <a:lnTo>
                      <a:pt x="2902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8"/>
              <p:cNvSpPr/>
              <p:nvPr/>
            </p:nvSpPr>
            <p:spPr>
              <a:xfrm>
                <a:off x="958125" y="876450"/>
                <a:ext cx="73050" cy="17900"/>
              </a:xfrm>
              <a:custGeom>
                <a:avLst/>
                <a:gdLst/>
                <a:ahLst/>
                <a:cxnLst/>
                <a:rect l="l" t="t" r="r" b="b"/>
                <a:pathLst>
                  <a:path w="2922" h="716" extrusionOk="0">
                    <a:moveTo>
                      <a:pt x="48" y="1"/>
                    </a:moveTo>
                    <a:cubicBezTo>
                      <a:pt x="32" y="124"/>
                      <a:pt x="16" y="248"/>
                      <a:pt x="0" y="372"/>
                    </a:cubicBezTo>
                    <a:lnTo>
                      <a:pt x="2881" y="715"/>
                    </a:lnTo>
                    <a:cubicBezTo>
                      <a:pt x="2894" y="612"/>
                      <a:pt x="2907" y="509"/>
                      <a:pt x="2921" y="406"/>
                    </a:cubicBezTo>
                    <a:lnTo>
                      <a:pt x="48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8"/>
              <p:cNvSpPr/>
              <p:nvPr/>
            </p:nvSpPr>
            <p:spPr>
              <a:xfrm>
                <a:off x="1008550" y="718275"/>
                <a:ext cx="67575" cy="42575"/>
              </a:xfrm>
              <a:custGeom>
                <a:avLst/>
                <a:gdLst/>
                <a:ahLst/>
                <a:cxnLst/>
                <a:rect l="l" t="t" r="r" b="b"/>
                <a:pathLst>
                  <a:path w="2703" h="1703" extrusionOk="0">
                    <a:moveTo>
                      <a:pt x="180" y="0"/>
                    </a:moveTo>
                    <a:cubicBezTo>
                      <a:pt x="120" y="109"/>
                      <a:pt x="59" y="217"/>
                      <a:pt x="1" y="326"/>
                    </a:cubicBezTo>
                    <a:lnTo>
                      <a:pt x="2550" y="1702"/>
                    </a:lnTo>
                    <a:cubicBezTo>
                      <a:pt x="2600" y="1609"/>
                      <a:pt x="2651" y="1518"/>
                      <a:pt x="2702" y="1425"/>
                    </a:cubicBezTo>
                    <a:lnTo>
                      <a:pt x="180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8"/>
              <p:cNvSpPr/>
              <p:nvPr/>
            </p:nvSpPr>
            <p:spPr>
              <a:xfrm>
                <a:off x="954925" y="932225"/>
                <a:ext cx="72650" cy="9175"/>
              </a:xfrm>
              <a:custGeom>
                <a:avLst/>
                <a:gdLst/>
                <a:ahLst/>
                <a:cxnLst/>
                <a:rect l="l" t="t" r="r" b="b"/>
                <a:pathLst>
                  <a:path w="2906" h="367" extrusionOk="0">
                    <a:moveTo>
                      <a:pt x="4" y="1"/>
                    </a:moveTo>
                    <a:cubicBezTo>
                      <a:pt x="2" y="95"/>
                      <a:pt x="0" y="189"/>
                      <a:pt x="0" y="282"/>
                    </a:cubicBezTo>
                    <a:lnTo>
                      <a:pt x="0" y="367"/>
                    </a:lnTo>
                    <a:lnTo>
                      <a:pt x="2903" y="367"/>
                    </a:lnTo>
                    <a:lnTo>
                      <a:pt x="2903" y="282"/>
                    </a:lnTo>
                    <a:cubicBezTo>
                      <a:pt x="2903" y="203"/>
                      <a:pt x="2905" y="125"/>
                      <a:pt x="2905" y="45"/>
                    </a:cubicBezTo>
                    <a:lnTo>
                      <a:pt x="4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8"/>
              <p:cNvSpPr/>
              <p:nvPr/>
            </p:nvSpPr>
            <p:spPr>
              <a:xfrm>
                <a:off x="1158275" y="558075"/>
                <a:ext cx="46400" cy="65525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2621" extrusionOk="0">
                    <a:moveTo>
                      <a:pt x="313" y="0"/>
                    </a:moveTo>
                    <a:cubicBezTo>
                      <a:pt x="208" y="68"/>
                      <a:pt x="104" y="134"/>
                      <a:pt x="1" y="202"/>
                    </a:cubicBezTo>
                    <a:lnTo>
                      <a:pt x="1590" y="2621"/>
                    </a:lnTo>
                    <a:cubicBezTo>
                      <a:pt x="1678" y="2563"/>
                      <a:pt x="1766" y="2507"/>
                      <a:pt x="1856" y="2450"/>
                    </a:cubicBezTo>
                    <a:lnTo>
                      <a:pt x="313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8"/>
              <p:cNvSpPr/>
              <p:nvPr/>
            </p:nvSpPr>
            <p:spPr>
              <a:xfrm>
                <a:off x="954925" y="1035275"/>
                <a:ext cx="72550" cy="8575"/>
              </a:xfrm>
              <a:custGeom>
                <a:avLst/>
                <a:gdLst/>
                <a:ahLst/>
                <a:cxnLst/>
                <a:rect l="l" t="t" r="r" b="b"/>
                <a:pathLst>
                  <a:path w="2902" h="343" extrusionOk="0">
                    <a:moveTo>
                      <a:pt x="0" y="1"/>
                    </a:moveTo>
                    <a:lnTo>
                      <a:pt x="0" y="342"/>
                    </a:lnTo>
                    <a:lnTo>
                      <a:pt x="2902" y="342"/>
                    </a:lnTo>
                    <a:lnTo>
                      <a:pt x="2902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8"/>
              <p:cNvSpPr/>
              <p:nvPr/>
            </p:nvSpPr>
            <p:spPr>
              <a:xfrm>
                <a:off x="1206800" y="531300"/>
                <a:ext cx="39050" cy="69075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2763" extrusionOk="0">
                    <a:moveTo>
                      <a:pt x="335" y="1"/>
                    </a:moveTo>
                    <a:cubicBezTo>
                      <a:pt x="224" y="54"/>
                      <a:pt x="112" y="108"/>
                      <a:pt x="0" y="163"/>
                    </a:cubicBezTo>
                    <a:lnTo>
                      <a:pt x="1281" y="2762"/>
                    </a:lnTo>
                    <a:cubicBezTo>
                      <a:pt x="1374" y="2716"/>
                      <a:pt x="1468" y="2670"/>
                      <a:pt x="1562" y="2628"/>
                    </a:cubicBezTo>
                    <a:lnTo>
                      <a:pt x="335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8"/>
              <p:cNvSpPr/>
              <p:nvPr/>
            </p:nvSpPr>
            <p:spPr>
              <a:xfrm>
                <a:off x="1367800" y="490225"/>
                <a:ext cx="13775" cy="72950"/>
              </a:xfrm>
              <a:custGeom>
                <a:avLst/>
                <a:gdLst/>
                <a:ahLst/>
                <a:cxnLst/>
                <a:rect l="l" t="t" r="r" b="b"/>
                <a:pathLst>
                  <a:path w="551" h="2918" extrusionOk="0">
                    <a:moveTo>
                      <a:pt x="372" y="1"/>
                    </a:moveTo>
                    <a:cubicBezTo>
                      <a:pt x="248" y="8"/>
                      <a:pt x="125" y="16"/>
                      <a:pt x="1" y="26"/>
                    </a:cubicBezTo>
                    <a:lnTo>
                      <a:pt x="237" y="2918"/>
                    </a:lnTo>
                    <a:cubicBezTo>
                      <a:pt x="341" y="2910"/>
                      <a:pt x="446" y="2902"/>
                      <a:pt x="551" y="2896"/>
                    </a:cubicBezTo>
                    <a:lnTo>
                      <a:pt x="372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8"/>
              <p:cNvSpPr/>
              <p:nvPr/>
            </p:nvSpPr>
            <p:spPr>
              <a:xfrm>
                <a:off x="985100" y="768600"/>
                <a:ext cx="70525" cy="34850"/>
              </a:xfrm>
              <a:custGeom>
                <a:avLst/>
                <a:gdLst/>
                <a:ahLst/>
                <a:cxnLst/>
                <a:rect l="l" t="t" r="r" b="b"/>
                <a:pathLst>
                  <a:path w="2821" h="1394" extrusionOk="0">
                    <a:moveTo>
                      <a:pt x="139" y="1"/>
                    </a:moveTo>
                    <a:cubicBezTo>
                      <a:pt x="92" y="116"/>
                      <a:pt x="46" y="233"/>
                      <a:pt x="0" y="348"/>
                    </a:cubicBezTo>
                    <a:lnTo>
                      <a:pt x="2704" y="1393"/>
                    </a:lnTo>
                    <a:cubicBezTo>
                      <a:pt x="2741" y="1296"/>
                      <a:pt x="2781" y="1199"/>
                      <a:pt x="2820" y="1102"/>
                    </a:cubicBezTo>
                    <a:lnTo>
                      <a:pt x="139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8"/>
              <p:cNvSpPr/>
              <p:nvPr/>
            </p:nvSpPr>
            <p:spPr>
              <a:xfrm>
                <a:off x="1258475" y="510875"/>
                <a:ext cx="31075" cy="71500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2860" extrusionOk="0">
                    <a:moveTo>
                      <a:pt x="354" y="1"/>
                    </a:moveTo>
                    <a:cubicBezTo>
                      <a:pt x="237" y="38"/>
                      <a:pt x="118" y="77"/>
                      <a:pt x="0" y="118"/>
                    </a:cubicBezTo>
                    <a:lnTo>
                      <a:pt x="945" y="2859"/>
                    </a:lnTo>
                    <a:cubicBezTo>
                      <a:pt x="1043" y="2826"/>
                      <a:pt x="1143" y="2792"/>
                      <a:pt x="1242" y="2761"/>
                    </a:cubicBezTo>
                    <a:lnTo>
                      <a:pt x="354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8"/>
              <p:cNvSpPr/>
              <p:nvPr/>
            </p:nvSpPr>
            <p:spPr>
              <a:xfrm>
                <a:off x="1113550" y="590675"/>
                <a:ext cx="52900" cy="6107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2443" extrusionOk="0">
                    <a:moveTo>
                      <a:pt x="288" y="0"/>
                    </a:moveTo>
                    <a:cubicBezTo>
                      <a:pt x="191" y="79"/>
                      <a:pt x="96" y="158"/>
                      <a:pt x="0" y="240"/>
                    </a:cubicBezTo>
                    <a:lnTo>
                      <a:pt x="1877" y="2443"/>
                    </a:lnTo>
                    <a:cubicBezTo>
                      <a:pt x="1955" y="2376"/>
                      <a:pt x="2035" y="2309"/>
                      <a:pt x="2116" y="2244"/>
                    </a:cubicBez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8"/>
              <p:cNvSpPr/>
              <p:nvPr/>
            </p:nvSpPr>
            <p:spPr>
              <a:xfrm>
                <a:off x="1038075" y="671325"/>
                <a:ext cx="63600" cy="49550"/>
              </a:xfrm>
              <a:custGeom>
                <a:avLst/>
                <a:gdLst/>
                <a:ahLst/>
                <a:cxnLst/>
                <a:rect l="l" t="t" r="r" b="b"/>
                <a:pathLst>
                  <a:path w="2544" h="1982" extrusionOk="0">
                    <a:moveTo>
                      <a:pt x="222" y="1"/>
                    </a:moveTo>
                    <a:cubicBezTo>
                      <a:pt x="147" y="102"/>
                      <a:pt x="74" y="202"/>
                      <a:pt x="1" y="304"/>
                    </a:cubicBezTo>
                    <a:lnTo>
                      <a:pt x="2359" y="1981"/>
                    </a:lnTo>
                    <a:cubicBezTo>
                      <a:pt x="2420" y="1898"/>
                      <a:pt x="2482" y="1814"/>
                      <a:pt x="2544" y="1731"/>
                    </a:cubicBezTo>
                    <a:lnTo>
                      <a:pt x="222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8"/>
              <p:cNvSpPr/>
              <p:nvPr/>
            </p:nvSpPr>
            <p:spPr>
              <a:xfrm>
                <a:off x="1312450" y="497050"/>
                <a:ext cx="22575" cy="72825"/>
              </a:xfrm>
              <a:custGeom>
                <a:avLst/>
                <a:gdLst/>
                <a:ahLst/>
                <a:cxnLst/>
                <a:rect l="l" t="t" r="r" b="b"/>
                <a:pathLst>
                  <a:path w="903" h="2913" extrusionOk="0">
                    <a:moveTo>
                      <a:pt x="367" y="1"/>
                    </a:moveTo>
                    <a:cubicBezTo>
                      <a:pt x="244" y="25"/>
                      <a:pt x="121" y="48"/>
                      <a:pt x="0" y="74"/>
                    </a:cubicBezTo>
                    <a:lnTo>
                      <a:pt x="595" y="2913"/>
                    </a:lnTo>
                    <a:cubicBezTo>
                      <a:pt x="698" y="2892"/>
                      <a:pt x="800" y="2872"/>
                      <a:pt x="903" y="2853"/>
                    </a:cubicBezTo>
                    <a:lnTo>
                      <a:pt x="367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8"/>
              <p:cNvSpPr/>
              <p:nvPr/>
            </p:nvSpPr>
            <p:spPr>
              <a:xfrm>
                <a:off x="1073275" y="628625"/>
                <a:ext cx="58725" cy="55725"/>
              </a:xfrm>
              <a:custGeom>
                <a:avLst/>
                <a:gdLst/>
                <a:ahLst/>
                <a:cxnLst/>
                <a:rect l="l" t="t" r="r" b="b"/>
                <a:pathLst>
                  <a:path w="2349" h="2229" extrusionOk="0">
                    <a:moveTo>
                      <a:pt x="255" y="1"/>
                    </a:moveTo>
                    <a:cubicBezTo>
                      <a:pt x="170" y="91"/>
                      <a:pt x="85" y="182"/>
                      <a:pt x="1" y="274"/>
                    </a:cubicBezTo>
                    <a:lnTo>
                      <a:pt x="2135" y="2229"/>
                    </a:lnTo>
                    <a:cubicBezTo>
                      <a:pt x="2205" y="2151"/>
                      <a:pt x="2277" y="2075"/>
                      <a:pt x="2349" y="1999"/>
                    </a:cubicBezTo>
                    <a:lnTo>
                      <a:pt x="255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38"/>
              <p:cNvSpPr/>
              <p:nvPr/>
            </p:nvSpPr>
            <p:spPr>
              <a:xfrm>
                <a:off x="1769200" y="821675"/>
                <a:ext cx="72350" cy="26575"/>
              </a:xfrm>
              <a:custGeom>
                <a:avLst/>
                <a:gdLst/>
                <a:ahLst/>
                <a:cxnLst/>
                <a:rect l="l" t="t" r="r" b="b"/>
                <a:pathLst>
                  <a:path w="2894" h="1063" extrusionOk="0">
                    <a:moveTo>
                      <a:pt x="2801" y="1"/>
                    </a:moveTo>
                    <a:lnTo>
                      <a:pt x="0" y="758"/>
                    </a:lnTo>
                    <a:cubicBezTo>
                      <a:pt x="27" y="859"/>
                      <a:pt x="55" y="959"/>
                      <a:pt x="79" y="1062"/>
                    </a:cubicBezTo>
                    <a:lnTo>
                      <a:pt x="2894" y="362"/>
                    </a:lnTo>
                    <a:cubicBezTo>
                      <a:pt x="2866" y="240"/>
                      <a:pt x="2833" y="119"/>
                      <a:pt x="2801" y="1"/>
                    </a:cubicBez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38"/>
              <p:cNvSpPr/>
              <p:nvPr/>
            </p:nvSpPr>
            <p:spPr>
              <a:xfrm>
                <a:off x="1782300" y="984050"/>
                <a:ext cx="72575" cy="8575"/>
              </a:xfrm>
              <a:custGeom>
                <a:avLst/>
                <a:gdLst/>
                <a:ahLst/>
                <a:cxnLst/>
                <a:rect l="l" t="t" r="r" b="b"/>
                <a:pathLst>
                  <a:path w="2903" h="343" extrusionOk="0">
                    <a:moveTo>
                      <a:pt x="0" y="0"/>
                    </a:moveTo>
                    <a:lnTo>
                      <a:pt x="0" y="343"/>
                    </a:lnTo>
                    <a:lnTo>
                      <a:pt x="2902" y="343"/>
                    </a:lnTo>
                    <a:lnTo>
                      <a:pt x="2902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8"/>
              <p:cNvSpPr/>
              <p:nvPr/>
            </p:nvSpPr>
            <p:spPr>
              <a:xfrm>
                <a:off x="1778575" y="876450"/>
                <a:ext cx="73075" cy="17900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716" extrusionOk="0">
                    <a:moveTo>
                      <a:pt x="2875" y="1"/>
                    </a:moveTo>
                    <a:lnTo>
                      <a:pt x="1" y="406"/>
                    </a:lnTo>
                    <a:cubicBezTo>
                      <a:pt x="15" y="509"/>
                      <a:pt x="29" y="612"/>
                      <a:pt x="41" y="715"/>
                    </a:cubicBezTo>
                    <a:lnTo>
                      <a:pt x="2922" y="372"/>
                    </a:lnTo>
                    <a:cubicBezTo>
                      <a:pt x="2909" y="248"/>
                      <a:pt x="2891" y="124"/>
                      <a:pt x="2875" y="1"/>
                    </a:cubicBez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8"/>
              <p:cNvSpPr/>
              <p:nvPr/>
            </p:nvSpPr>
            <p:spPr>
              <a:xfrm>
                <a:off x="1733675" y="718275"/>
                <a:ext cx="67600" cy="42575"/>
              </a:xfrm>
              <a:custGeom>
                <a:avLst/>
                <a:gdLst/>
                <a:ahLst/>
                <a:cxnLst/>
                <a:rect l="l" t="t" r="r" b="b"/>
                <a:pathLst>
                  <a:path w="2704" h="1703" extrusionOk="0">
                    <a:moveTo>
                      <a:pt x="2523" y="0"/>
                    </a:moveTo>
                    <a:lnTo>
                      <a:pt x="0" y="1426"/>
                    </a:lnTo>
                    <a:cubicBezTo>
                      <a:pt x="52" y="1519"/>
                      <a:pt x="103" y="1609"/>
                      <a:pt x="153" y="1702"/>
                    </a:cubicBezTo>
                    <a:lnTo>
                      <a:pt x="2704" y="327"/>
                    </a:lnTo>
                    <a:cubicBezTo>
                      <a:pt x="2644" y="217"/>
                      <a:pt x="2583" y="109"/>
                      <a:pt x="2523" y="0"/>
                    </a:cubicBez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8"/>
              <p:cNvSpPr/>
              <p:nvPr/>
            </p:nvSpPr>
            <p:spPr>
              <a:xfrm>
                <a:off x="1782200" y="932225"/>
                <a:ext cx="72675" cy="9175"/>
              </a:xfrm>
              <a:custGeom>
                <a:avLst/>
                <a:gdLst/>
                <a:ahLst/>
                <a:cxnLst/>
                <a:rect l="l" t="t" r="r" b="b"/>
                <a:pathLst>
                  <a:path w="2907" h="367" extrusionOk="0">
                    <a:moveTo>
                      <a:pt x="2903" y="1"/>
                    </a:moveTo>
                    <a:lnTo>
                      <a:pt x="0" y="45"/>
                    </a:lnTo>
                    <a:cubicBezTo>
                      <a:pt x="1" y="125"/>
                      <a:pt x="4" y="203"/>
                      <a:pt x="4" y="282"/>
                    </a:cubicBezTo>
                    <a:lnTo>
                      <a:pt x="4" y="367"/>
                    </a:lnTo>
                    <a:lnTo>
                      <a:pt x="2906" y="367"/>
                    </a:lnTo>
                    <a:lnTo>
                      <a:pt x="2906" y="282"/>
                    </a:lnTo>
                    <a:cubicBezTo>
                      <a:pt x="2906" y="189"/>
                      <a:pt x="2904" y="95"/>
                      <a:pt x="2903" y="1"/>
                    </a:cubicBez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8"/>
              <p:cNvSpPr/>
              <p:nvPr/>
            </p:nvSpPr>
            <p:spPr>
              <a:xfrm>
                <a:off x="1605125" y="558075"/>
                <a:ext cx="46375" cy="655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2622" extrusionOk="0">
                    <a:moveTo>
                      <a:pt x="1543" y="0"/>
                    </a:moveTo>
                    <a:lnTo>
                      <a:pt x="1" y="2451"/>
                    </a:lnTo>
                    <a:cubicBezTo>
                      <a:pt x="90" y="2508"/>
                      <a:pt x="177" y="2564"/>
                      <a:pt x="263" y="2622"/>
                    </a:cubicBezTo>
                    <a:lnTo>
                      <a:pt x="1855" y="203"/>
                    </a:lnTo>
                    <a:cubicBezTo>
                      <a:pt x="1751" y="134"/>
                      <a:pt x="1647" y="68"/>
                      <a:pt x="1543" y="0"/>
                    </a:cubicBez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8"/>
              <p:cNvSpPr/>
              <p:nvPr/>
            </p:nvSpPr>
            <p:spPr>
              <a:xfrm>
                <a:off x="1782300" y="1035275"/>
                <a:ext cx="72575" cy="8575"/>
              </a:xfrm>
              <a:custGeom>
                <a:avLst/>
                <a:gdLst/>
                <a:ahLst/>
                <a:cxnLst/>
                <a:rect l="l" t="t" r="r" b="b"/>
                <a:pathLst>
                  <a:path w="2903" h="343" extrusionOk="0">
                    <a:moveTo>
                      <a:pt x="0" y="1"/>
                    </a:moveTo>
                    <a:lnTo>
                      <a:pt x="0" y="342"/>
                    </a:lnTo>
                    <a:lnTo>
                      <a:pt x="2902" y="342"/>
                    </a:lnTo>
                    <a:lnTo>
                      <a:pt x="2902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8"/>
              <p:cNvSpPr/>
              <p:nvPr/>
            </p:nvSpPr>
            <p:spPr>
              <a:xfrm>
                <a:off x="1563925" y="531300"/>
                <a:ext cx="39075" cy="69075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2763" extrusionOk="0">
                    <a:moveTo>
                      <a:pt x="1226" y="1"/>
                    </a:moveTo>
                    <a:lnTo>
                      <a:pt x="1" y="2628"/>
                    </a:lnTo>
                    <a:cubicBezTo>
                      <a:pt x="94" y="2671"/>
                      <a:pt x="189" y="2717"/>
                      <a:pt x="282" y="2762"/>
                    </a:cubicBezTo>
                    <a:lnTo>
                      <a:pt x="1562" y="163"/>
                    </a:lnTo>
                    <a:cubicBezTo>
                      <a:pt x="1451" y="107"/>
                      <a:pt x="1340" y="54"/>
                      <a:pt x="1226" y="1"/>
                    </a:cubicBez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8"/>
              <p:cNvSpPr/>
              <p:nvPr/>
            </p:nvSpPr>
            <p:spPr>
              <a:xfrm>
                <a:off x="1428225" y="490225"/>
                <a:ext cx="13750" cy="72950"/>
              </a:xfrm>
              <a:custGeom>
                <a:avLst/>
                <a:gdLst/>
                <a:ahLst/>
                <a:cxnLst/>
                <a:rect l="l" t="t" r="r" b="b"/>
                <a:pathLst>
                  <a:path w="550" h="2918" extrusionOk="0">
                    <a:moveTo>
                      <a:pt x="178" y="1"/>
                    </a:moveTo>
                    <a:lnTo>
                      <a:pt x="1" y="2896"/>
                    </a:lnTo>
                    <a:cubicBezTo>
                      <a:pt x="105" y="2902"/>
                      <a:pt x="209" y="2910"/>
                      <a:pt x="313" y="2918"/>
                    </a:cubicBezTo>
                    <a:lnTo>
                      <a:pt x="550" y="26"/>
                    </a:lnTo>
                    <a:cubicBezTo>
                      <a:pt x="426" y="16"/>
                      <a:pt x="302" y="7"/>
                      <a:pt x="178" y="1"/>
                    </a:cubicBez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8"/>
              <p:cNvSpPr/>
              <p:nvPr/>
            </p:nvSpPr>
            <p:spPr>
              <a:xfrm>
                <a:off x="1754200" y="768625"/>
                <a:ext cx="70475" cy="34850"/>
              </a:xfrm>
              <a:custGeom>
                <a:avLst/>
                <a:gdLst/>
                <a:ahLst/>
                <a:cxnLst/>
                <a:rect l="l" t="t" r="r" b="b"/>
                <a:pathLst>
                  <a:path w="2819" h="1394" extrusionOk="0">
                    <a:moveTo>
                      <a:pt x="2680" y="1"/>
                    </a:moveTo>
                    <a:lnTo>
                      <a:pt x="0" y="1104"/>
                    </a:lnTo>
                    <a:cubicBezTo>
                      <a:pt x="39" y="1199"/>
                      <a:pt x="77" y="1296"/>
                      <a:pt x="116" y="1393"/>
                    </a:cubicBezTo>
                    <a:lnTo>
                      <a:pt x="2818" y="348"/>
                    </a:lnTo>
                    <a:cubicBezTo>
                      <a:pt x="2775" y="232"/>
                      <a:pt x="2728" y="115"/>
                      <a:pt x="2680" y="1"/>
                    </a:cubicBez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8"/>
              <p:cNvSpPr/>
              <p:nvPr/>
            </p:nvSpPr>
            <p:spPr>
              <a:xfrm>
                <a:off x="1520250" y="510850"/>
                <a:ext cx="31075" cy="71500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2860" extrusionOk="0">
                    <a:moveTo>
                      <a:pt x="887" y="1"/>
                    </a:moveTo>
                    <a:lnTo>
                      <a:pt x="0" y="2761"/>
                    </a:lnTo>
                    <a:cubicBezTo>
                      <a:pt x="99" y="2793"/>
                      <a:pt x="199" y="2825"/>
                      <a:pt x="297" y="2859"/>
                    </a:cubicBezTo>
                    <a:lnTo>
                      <a:pt x="1242" y="117"/>
                    </a:lnTo>
                    <a:cubicBezTo>
                      <a:pt x="1124" y="78"/>
                      <a:pt x="1006" y="38"/>
                      <a:pt x="887" y="1"/>
                    </a:cubicBez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8"/>
              <p:cNvSpPr/>
              <p:nvPr/>
            </p:nvSpPr>
            <p:spPr>
              <a:xfrm>
                <a:off x="1643325" y="590675"/>
                <a:ext cx="52925" cy="61075"/>
              </a:xfrm>
              <a:custGeom>
                <a:avLst/>
                <a:gdLst/>
                <a:ahLst/>
                <a:cxnLst/>
                <a:rect l="l" t="t" r="r" b="b"/>
                <a:pathLst>
                  <a:path w="2117" h="2443" extrusionOk="0">
                    <a:moveTo>
                      <a:pt x="1828" y="0"/>
                    </a:moveTo>
                    <a:lnTo>
                      <a:pt x="1" y="2244"/>
                    </a:lnTo>
                    <a:cubicBezTo>
                      <a:pt x="82" y="2309"/>
                      <a:pt x="162" y="2376"/>
                      <a:pt x="240" y="2443"/>
                    </a:cubicBezTo>
                    <a:lnTo>
                      <a:pt x="2116" y="240"/>
                    </a:lnTo>
                    <a:cubicBezTo>
                      <a:pt x="2021" y="158"/>
                      <a:pt x="1925" y="79"/>
                      <a:pt x="1828" y="0"/>
                    </a:cubicBez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8"/>
              <p:cNvSpPr/>
              <p:nvPr/>
            </p:nvSpPr>
            <p:spPr>
              <a:xfrm>
                <a:off x="1708100" y="671325"/>
                <a:ext cx="63650" cy="49550"/>
              </a:xfrm>
              <a:custGeom>
                <a:avLst/>
                <a:gdLst/>
                <a:ahLst/>
                <a:cxnLst/>
                <a:rect l="l" t="t" r="r" b="b"/>
                <a:pathLst>
                  <a:path w="2546" h="1982" extrusionOk="0">
                    <a:moveTo>
                      <a:pt x="2324" y="1"/>
                    </a:moveTo>
                    <a:lnTo>
                      <a:pt x="1" y="1731"/>
                    </a:lnTo>
                    <a:cubicBezTo>
                      <a:pt x="64" y="1813"/>
                      <a:pt x="125" y="1897"/>
                      <a:pt x="185" y="1981"/>
                    </a:cubicBezTo>
                    <a:lnTo>
                      <a:pt x="2546" y="304"/>
                    </a:lnTo>
                    <a:cubicBezTo>
                      <a:pt x="2471" y="202"/>
                      <a:pt x="2398" y="102"/>
                      <a:pt x="2324" y="1"/>
                    </a:cubicBez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38"/>
              <p:cNvSpPr/>
              <p:nvPr/>
            </p:nvSpPr>
            <p:spPr>
              <a:xfrm>
                <a:off x="1474800" y="497100"/>
                <a:ext cx="22550" cy="72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2913" extrusionOk="0">
                    <a:moveTo>
                      <a:pt x="534" y="1"/>
                    </a:moveTo>
                    <a:lnTo>
                      <a:pt x="1" y="2852"/>
                    </a:lnTo>
                    <a:cubicBezTo>
                      <a:pt x="104" y="2872"/>
                      <a:pt x="205" y="2892"/>
                      <a:pt x="306" y="2913"/>
                    </a:cubicBezTo>
                    <a:lnTo>
                      <a:pt x="901" y="73"/>
                    </a:lnTo>
                    <a:cubicBezTo>
                      <a:pt x="779" y="47"/>
                      <a:pt x="657" y="25"/>
                      <a:pt x="534" y="1"/>
                    </a:cubicBez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8"/>
              <p:cNvSpPr/>
              <p:nvPr/>
            </p:nvSpPr>
            <p:spPr>
              <a:xfrm>
                <a:off x="1677775" y="628625"/>
                <a:ext cx="58725" cy="55725"/>
              </a:xfrm>
              <a:custGeom>
                <a:avLst/>
                <a:gdLst/>
                <a:ahLst/>
                <a:cxnLst/>
                <a:rect l="l" t="t" r="r" b="b"/>
                <a:pathLst>
                  <a:path w="2349" h="2229" extrusionOk="0">
                    <a:moveTo>
                      <a:pt x="2095" y="1"/>
                    </a:moveTo>
                    <a:lnTo>
                      <a:pt x="1" y="2000"/>
                    </a:lnTo>
                    <a:cubicBezTo>
                      <a:pt x="74" y="2075"/>
                      <a:pt x="145" y="2151"/>
                      <a:pt x="215" y="2229"/>
                    </a:cubicBezTo>
                    <a:lnTo>
                      <a:pt x="2348" y="274"/>
                    </a:lnTo>
                    <a:cubicBezTo>
                      <a:pt x="2265" y="182"/>
                      <a:pt x="2179" y="91"/>
                      <a:pt x="2095" y="1"/>
                    </a:cubicBez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8"/>
              <p:cNvSpPr/>
              <p:nvPr/>
            </p:nvSpPr>
            <p:spPr>
              <a:xfrm>
                <a:off x="489325" y="533475"/>
                <a:ext cx="61200" cy="557550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22302" extrusionOk="0">
                    <a:moveTo>
                      <a:pt x="0" y="0"/>
                    </a:moveTo>
                    <a:lnTo>
                      <a:pt x="0" y="22302"/>
                    </a:lnTo>
                    <a:lnTo>
                      <a:pt x="2447" y="22302"/>
                    </a:lnTo>
                    <a:lnTo>
                      <a:pt x="2447" y="0"/>
                    </a:lnTo>
                    <a:close/>
                  </a:path>
                </a:pathLst>
              </a:custGeom>
              <a:solidFill>
                <a:srgbClr val="F5AD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8"/>
              <p:cNvSpPr/>
              <p:nvPr/>
            </p:nvSpPr>
            <p:spPr>
              <a:xfrm>
                <a:off x="475275" y="500175"/>
                <a:ext cx="89300" cy="33325"/>
              </a:xfrm>
              <a:custGeom>
                <a:avLst/>
                <a:gdLst/>
                <a:ahLst/>
                <a:cxnLst/>
                <a:rect l="l" t="t" r="r" b="b"/>
                <a:pathLst>
                  <a:path w="3572" h="1333" extrusionOk="0">
                    <a:moveTo>
                      <a:pt x="1786" y="1"/>
                    </a:moveTo>
                    <a:lnTo>
                      <a:pt x="0" y="765"/>
                    </a:lnTo>
                    <a:lnTo>
                      <a:pt x="0" y="1332"/>
                    </a:lnTo>
                    <a:lnTo>
                      <a:pt x="3571" y="1332"/>
                    </a:lnTo>
                    <a:lnTo>
                      <a:pt x="3571" y="765"/>
                    </a:lnTo>
                    <a:lnTo>
                      <a:pt x="1786" y="1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8"/>
              <p:cNvSpPr/>
              <p:nvPr/>
            </p:nvSpPr>
            <p:spPr>
              <a:xfrm>
                <a:off x="489325" y="567125"/>
                <a:ext cx="61200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1" extrusionOk="0">
                    <a:moveTo>
                      <a:pt x="0" y="1"/>
                    </a:moveTo>
                    <a:lnTo>
                      <a:pt x="0" y="171"/>
                    </a:lnTo>
                    <a:lnTo>
                      <a:pt x="2447" y="171"/>
                    </a:lnTo>
                    <a:lnTo>
                      <a:pt x="2447" y="1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8"/>
              <p:cNvSpPr/>
              <p:nvPr/>
            </p:nvSpPr>
            <p:spPr>
              <a:xfrm>
                <a:off x="489325" y="609050"/>
                <a:ext cx="61200" cy="4325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3" extrusionOk="0">
                    <a:moveTo>
                      <a:pt x="0" y="1"/>
                    </a:moveTo>
                    <a:lnTo>
                      <a:pt x="0" y="172"/>
                    </a:lnTo>
                    <a:lnTo>
                      <a:pt x="2447" y="172"/>
                    </a:lnTo>
                    <a:lnTo>
                      <a:pt x="2447" y="1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38"/>
              <p:cNvSpPr/>
              <p:nvPr/>
            </p:nvSpPr>
            <p:spPr>
              <a:xfrm>
                <a:off x="489325" y="651000"/>
                <a:ext cx="61200" cy="4325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3" extrusionOk="0">
                    <a:moveTo>
                      <a:pt x="0" y="0"/>
                    </a:moveTo>
                    <a:lnTo>
                      <a:pt x="0" y="172"/>
                    </a:lnTo>
                    <a:lnTo>
                      <a:pt x="2447" y="172"/>
                    </a:lnTo>
                    <a:lnTo>
                      <a:pt x="2447" y="0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8"/>
              <p:cNvSpPr/>
              <p:nvPr/>
            </p:nvSpPr>
            <p:spPr>
              <a:xfrm>
                <a:off x="489325" y="692975"/>
                <a:ext cx="61200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1" extrusionOk="0">
                    <a:moveTo>
                      <a:pt x="0" y="0"/>
                    </a:moveTo>
                    <a:lnTo>
                      <a:pt x="0" y="171"/>
                    </a:lnTo>
                    <a:lnTo>
                      <a:pt x="2447" y="171"/>
                    </a:lnTo>
                    <a:lnTo>
                      <a:pt x="2447" y="0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38"/>
              <p:cNvSpPr/>
              <p:nvPr/>
            </p:nvSpPr>
            <p:spPr>
              <a:xfrm>
                <a:off x="489325" y="734900"/>
                <a:ext cx="61200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1" extrusionOk="0">
                    <a:moveTo>
                      <a:pt x="0" y="1"/>
                    </a:moveTo>
                    <a:lnTo>
                      <a:pt x="0" y="171"/>
                    </a:lnTo>
                    <a:lnTo>
                      <a:pt x="2447" y="171"/>
                    </a:lnTo>
                    <a:lnTo>
                      <a:pt x="2447" y="1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8"/>
              <p:cNvSpPr/>
              <p:nvPr/>
            </p:nvSpPr>
            <p:spPr>
              <a:xfrm>
                <a:off x="489325" y="776875"/>
                <a:ext cx="61200" cy="4300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2" extrusionOk="0">
                    <a:moveTo>
                      <a:pt x="0" y="1"/>
                    </a:moveTo>
                    <a:lnTo>
                      <a:pt x="0" y="171"/>
                    </a:lnTo>
                    <a:lnTo>
                      <a:pt x="2447" y="171"/>
                    </a:lnTo>
                    <a:lnTo>
                      <a:pt x="2447" y="1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8"/>
              <p:cNvSpPr/>
              <p:nvPr/>
            </p:nvSpPr>
            <p:spPr>
              <a:xfrm>
                <a:off x="489325" y="818825"/>
                <a:ext cx="61200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1" extrusionOk="0">
                    <a:moveTo>
                      <a:pt x="0" y="0"/>
                    </a:moveTo>
                    <a:lnTo>
                      <a:pt x="0" y="170"/>
                    </a:lnTo>
                    <a:lnTo>
                      <a:pt x="2447" y="170"/>
                    </a:lnTo>
                    <a:lnTo>
                      <a:pt x="2447" y="0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8"/>
              <p:cNvSpPr/>
              <p:nvPr/>
            </p:nvSpPr>
            <p:spPr>
              <a:xfrm>
                <a:off x="489325" y="860750"/>
                <a:ext cx="61200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1" extrusionOk="0">
                    <a:moveTo>
                      <a:pt x="0" y="0"/>
                    </a:moveTo>
                    <a:lnTo>
                      <a:pt x="0" y="171"/>
                    </a:lnTo>
                    <a:lnTo>
                      <a:pt x="2447" y="171"/>
                    </a:lnTo>
                    <a:lnTo>
                      <a:pt x="2447" y="0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8"/>
              <p:cNvSpPr/>
              <p:nvPr/>
            </p:nvSpPr>
            <p:spPr>
              <a:xfrm>
                <a:off x="489325" y="902725"/>
                <a:ext cx="61200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1" extrusionOk="0">
                    <a:moveTo>
                      <a:pt x="0" y="1"/>
                    </a:moveTo>
                    <a:lnTo>
                      <a:pt x="0" y="171"/>
                    </a:lnTo>
                    <a:lnTo>
                      <a:pt x="2447" y="171"/>
                    </a:lnTo>
                    <a:lnTo>
                      <a:pt x="2447" y="1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8"/>
              <p:cNvSpPr/>
              <p:nvPr/>
            </p:nvSpPr>
            <p:spPr>
              <a:xfrm>
                <a:off x="489325" y="944650"/>
                <a:ext cx="61200" cy="4300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2" extrusionOk="0">
                    <a:moveTo>
                      <a:pt x="0" y="1"/>
                    </a:moveTo>
                    <a:lnTo>
                      <a:pt x="0" y="171"/>
                    </a:lnTo>
                    <a:lnTo>
                      <a:pt x="2447" y="171"/>
                    </a:lnTo>
                    <a:lnTo>
                      <a:pt x="2447" y="1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8"/>
              <p:cNvSpPr/>
              <p:nvPr/>
            </p:nvSpPr>
            <p:spPr>
              <a:xfrm>
                <a:off x="489325" y="986600"/>
                <a:ext cx="61200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1" extrusionOk="0">
                    <a:moveTo>
                      <a:pt x="0" y="0"/>
                    </a:moveTo>
                    <a:lnTo>
                      <a:pt x="0" y="170"/>
                    </a:lnTo>
                    <a:lnTo>
                      <a:pt x="2447" y="170"/>
                    </a:lnTo>
                    <a:lnTo>
                      <a:pt x="2447" y="0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8"/>
              <p:cNvSpPr/>
              <p:nvPr/>
            </p:nvSpPr>
            <p:spPr>
              <a:xfrm>
                <a:off x="489325" y="1028575"/>
                <a:ext cx="61200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1" extrusionOk="0">
                    <a:moveTo>
                      <a:pt x="0" y="1"/>
                    </a:moveTo>
                    <a:lnTo>
                      <a:pt x="0" y="171"/>
                    </a:lnTo>
                    <a:lnTo>
                      <a:pt x="2447" y="171"/>
                    </a:lnTo>
                    <a:lnTo>
                      <a:pt x="2447" y="1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38"/>
              <p:cNvSpPr/>
              <p:nvPr/>
            </p:nvSpPr>
            <p:spPr>
              <a:xfrm>
                <a:off x="489325" y="1070500"/>
                <a:ext cx="61200" cy="4325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3" extrusionOk="0">
                    <a:moveTo>
                      <a:pt x="0" y="1"/>
                    </a:moveTo>
                    <a:lnTo>
                      <a:pt x="0" y="172"/>
                    </a:lnTo>
                    <a:lnTo>
                      <a:pt x="2447" y="172"/>
                    </a:lnTo>
                    <a:lnTo>
                      <a:pt x="2447" y="1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38"/>
              <p:cNvSpPr/>
              <p:nvPr/>
            </p:nvSpPr>
            <p:spPr>
              <a:xfrm>
                <a:off x="475275" y="519300"/>
                <a:ext cx="8930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3572" h="568" extrusionOk="0">
                    <a:moveTo>
                      <a:pt x="0" y="0"/>
                    </a:moveTo>
                    <a:lnTo>
                      <a:pt x="0" y="567"/>
                    </a:lnTo>
                    <a:lnTo>
                      <a:pt x="3571" y="567"/>
                    </a:lnTo>
                    <a:lnTo>
                      <a:pt x="3571" y="0"/>
                    </a:lnTo>
                    <a:close/>
                  </a:path>
                </a:pathLst>
              </a:custGeom>
              <a:solidFill>
                <a:srgbClr val="8F4C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8"/>
              <p:cNvSpPr/>
              <p:nvPr/>
            </p:nvSpPr>
            <p:spPr>
              <a:xfrm>
                <a:off x="2259275" y="533475"/>
                <a:ext cx="61200" cy="557550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22302" extrusionOk="0">
                    <a:moveTo>
                      <a:pt x="0" y="0"/>
                    </a:moveTo>
                    <a:lnTo>
                      <a:pt x="0" y="22302"/>
                    </a:lnTo>
                    <a:lnTo>
                      <a:pt x="2447" y="22302"/>
                    </a:lnTo>
                    <a:lnTo>
                      <a:pt x="2447" y="0"/>
                    </a:lnTo>
                    <a:close/>
                  </a:path>
                </a:pathLst>
              </a:custGeom>
              <a:solidFill>
                <a:srgbClr val="F5AD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8"/>
              <p:cNvSpPr/>
              <p:nvPr/>
            </p:nvSpPr>
            <p:spPr>
              <a:xfrm>
                <a:off x="2245225" y="500175"/>
                <a:ext cx="89300" cy="33325"/>
              </a:xfrm>
              <a:custGeom>
                <a:avLst/>
                <a:gdLst/>
                <a:ahLst/>
                <a:cxnLst/>
                <a:rect l="l" t="t" r="r" b="b"/>
                <a:pathLst>
                  <a:path w="3572" h="1333" extrusionOk="0">
                    <a:moveTo>
                      <a:pt x="1786" y="1"/>
                    </a:moveTo>
                    <a:lnTo>
                      <a:pt x="0" y="765"/>
                    </a:lnTo>
                    <a:lnTo>
                      <a:pt x="0" y="1332"/>
                    </a:lnTo>
                    <a:lnTo>
                      <a:pt x="3571" y="1332"/>
                    </a:lnTo>
                    <a:lnTo>
                      <a:pt x="3571" y="765"/>
                    </a:lnTo>
                    <a:lnTo>
                      <a:pt x="1786" y="1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8"/>
              <p:cNvSpPr/>
              <p:nvPr/>
            </p:nvSpPr>
            <p:spPr>
              <a:xfrm>
                <a:off x="2259275" y="567125"/>
                <a:ext cx="61200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1" extrusionOk="0">
                    <a:moveTo>
                      <a:pt x="0" y="1"/>
                    </a:moveTo>
                    <a:lnTo>
                      <a:pt x="0" y="171"/>
                    </a:lnTo>
                    <a:lnTo>
                      <a:pt x="2447" y="171"/>
                    </a:lnTo>
                    <a:lnTo>
                      <a:pt x="2447" y="1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8"/>
              <p:cNvSpPr/>
              <p:nvPr/>
            </p:nvSpPr>
            <p:spPr>
              <a:xfrm>
                <a:off x="2259275" y="609050"/>
                <a:ext cx="61200" cy="4325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3" extrusionOk="0">
                    <a:moveTo>
                      <a:pt x="0" y="1"/>
                    </a:moveTo>
                    <a:lnTo>
                      <a:pt x="0" y="172"/>
                    </a:lnTo>
                    <a:lnTo>
                      <a:pt x="2447" y="172"/>
                    </a:lnTo>
                    <a:lnTo>
                      <a:pt x="2447" y="1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8"/>
              <p:cNvSpPr/>
              <p:nvPr/>
            </p:nvSpPr>
            <p:spPr>
              <a:xfrm>
                <a:off x="2259275" y="651000"/>
                <a:ext cx="61200" cy="4325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3" extrusionOk="0">
                    <a:moveTo>
                      <a:pt x="0" y="0"/>
                    </a:moveTo>
                    <a:lnTo>
                      <a:pt x="0" y="172"/>
                    </a:lnTo>
                    <a:lnTo>
                      <a:pt x="2447" y="172"/>
                    </a:lnTo>
                    <a:lnTo>
                      <a:pt x="2447" y="0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8"/>
              <p:cNvSpPr/>
              <p:nvPr/>
            </p:nvSpPr>
            <p:spPr>
              <a:xfrm>
                <a:off x="2259275" y="692975"/>
                <a:ext cx="61200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1" extrusionOk="0">
                    <a:moveTo>
                      <a:pt x="0" y="0"/>
                    </a:moveTo>
                    <a:lnTo>
                      <a:pt x="0" y="171"/>
                    </a:lnTo>
                    <a:lnTo>
                      <a:pt x="2447" y="171"/>
                    </a:lnTo>
                    <a:lnTo>
                      <a:pt x="2447" y="0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8"/>
              <p:cNvSpPr/>
              <p:nvPr/>
            </p:nvSpPr>
            <p:spPr>
              <a:xfrm>
                <a:off x="2259275" y="734900"/>
                <a:ext cx="61200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1" extrusionOk="0">
                    <a:moveTo>
                      <a:pt x="0" y="1"/>
                    </a:moveTo>
                    <a:lnTo>
                      <a:pt x="0" y="171"/>
                    </a:lnTo>
                    <a:lnTo>
                      <a:pt x="2447" y="171"/>
                    </a:lnTo>
                    <a:lnTo>
                      <a:pt x="2447" y="1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38"/>
              <p:cNvSpPr/>
              <p:nvPr/>
            </p:nvSpPr>
            <p:spPr>
              <a:xfrm>
                <a:off x="2259275" y="776875"/>
                <a:ext cx="61200" cy="4300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2" extrusionOk="0">
                    <a:moveTo>
                      <a:pt x="0" y="1"/>
                    </a:moveTo>
                    <a:lnTo>
                      <a:pt x="0" y="171"/>
                    </a:lnTo>
                    <a:lnTo>
                      <a:pt x="2447" y="171"/>
                    </a:lnTo>
                    <a:lnTo>
                      <a:pt x="2447" y="1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38"/>
              <p:cNvSpPr/>
              <p:nvPr/>
            </p:nvSpPr>
            <p:spPr>
              <a:xfrm>
                <a:off x="2259275" y="818825"/>
                <a:ext cx="61200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1" extrusionOk="0">
                    <a:moveTo>
                      <a:pt x="0" y="0"/>
                    </a:moveTo>
                    <a:lnTo>
                      <a:pt x="0" y="170"/>
                    </a:lnTo>
                    <a:lnTo>
                      <a:pt x="2447" y="170"/>
                    </a:lnTo>
                    <a:lnTo>
                      <a:pt x="2447" y="0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8"/>
              <p:cNvSpPr/>
              <p:nvPr/>
            </p:nvSpPr>
            <p:spPr>
              <a:xfrm>
                <a:off x="2259275" y="860750"/>
                <a:ext cx="61200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1" extrusionOk="0">
                    <a:moveTo>
                      <a:pt x="0" y="0"/>
                    </a:moveTo>
                    <a:lnTo>
                      <a:pt x="0" y="171"/>
                    </a:lnTo>
                    <a:lnTo>
                      <a:pt x="2447" y="171"/>
                    </a:lnTo>
                    <a:lnTo>
                      <a:pt x="2447" y="0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8"/>
              <p:cNvSpPr/>
              <p:nvPr/>
            </p:nvSpPr>
            <p:spPr>
              <a:xfrm>
                <a:off x="2259275" y="902725"/>
                <a:ext cx="61200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1" extrusionOk="0">
                    <a:moveTo>
                      <a:pt x="0" y="1"/>
                    </a:moveTo>
                    <a:lnTo>
                      <a:pt x="0" y="171"/>
                    </a:lnTo>
                    <a:lnTo>
                      <a:pt x="2447" y="171"/>
                    </a:lnTo>
                    <a:lnTo>
                      <a:pt x="2447" y="1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38"/>
              <p:cNvSpPr/>
              <p:nvPr/>
            </p:nvSpPr>
            <p:spPr>
              <a:xfrm>
                <a:off x="2259275" y="944650"/>
                <a:ext cx="61200" cy="4300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2" extrusionOk="0">
                    <a:moveTo>
                      <a:pt x="0" y="1"/>
                    </a:moveTo>
                    <a:lnTo>
                      <a:pt x="0" y="171"/>
                    </a:lnTo>
                    <a:lnTo>
                      <a:pt x="2447" y="171"/>
                    </a:lnTo>
                    <a:lnTo>
                      <a:pt x="2447" y="1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38"/>
              <p:cNvSpPr/>
              <p:nvPr/>
            </p:nvSpPr>
            <p:spPr>
              <a:xfrm>
                <a:off x="2259275" y="986600"/>
                <a:ext cx="61200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1" extrusionOk="0">
                    <a:moveTo>
                      <a:pt x="0" y="0"/>
                    </a:moveTo>
                    <a:lnTo>
                      <a:pt x="0" y="170"/>
                    </a:lnTo>
                    <a:lnTo>
                      <a:pt x="2447" y="170"/>
                    </a:lnTo>
                    <a:lnTo>
                      <a:pt x="2447" y="0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8"/>
              <p:cNvSpPr/>
              <p:nvPr/>
            </p:nvSpPr>
            <p:spPr>
              <a:xfrm>
                <a:off x="2259275" y="1028575"/>
                <a:ext cx="61200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1" extrusionOk="0">
                    <a:moveTo>
                      <a:pt x="0" y="1"/>
                    </a:moveTo>
                    <a:lnTo>
                      <a:pt x="0" y="171"/>
                    </a:lnTo>
                    <a:lnTo>
                      <a:pt x="2447" y="171"/>
                    </a:lnTo>
                    <a:lnTo>
                      <a:pt x="2447" y="1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8"/>
              <p:cNvSpPr/>
              <p:nvPr/>
            </p:nvSpPr>
            <p:spPr>
              <a:xfrm>
                <a:off x="2259275" y="1070500"/>
                <a:ext cx="61200" cy="4325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3" extrusionOk="0">
                    <a:moveTo>
                      <a:pt x="0" y="1"/>
                    </a:moveTo>
                    <a:lnTo>
                      <a:pt x="0" y="172"/>
                    </a:lnTo>
                    <a:lnTo>
                      <a:pt x="2447" y="172"/>
                    </a:lnTo>
                    <a:lnTo>
                      <a:pt x="2447" y="1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38"/>
              <p:cNvSpPr/>
              <p:nvPr/>
            </p:nvSpPr>
            <p:spPr>
              <a:xfrm>
                <a:off x="2245225" y="519300"/>
                <a:ext cx="8930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3572" h="568" extrusionOk="0">
                    <a:moveTo>
                      <a:pt x="0" y="0"/>
                    </a:moveTo>
                    <a:lnTo>
                      <a:pt x="0" y="567"/>
                    </a:lnTo>
                    <a:lnTo>
                      <a:pt x="3571" y="567"/>
                    </a:lnTo>
                    <a:lnTo>
                      <a:pt x="3571" y="0"/>
                    </a:lnTo>
                    <a:close/>
                  </a:path>
                </a:pathLst>
              </a:custGeom>
              <a:solidFill>
                <a:srgbClr val="8F4C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9" name="Google Shape;649;p38"/>
            <p:cNvGrpSpPr/>
            <p:nvPr/>
          </p:nvGrpSpPr>
          <p:grpSpPr>
            <a:xfrm>
              <a:off x="2540996" y="4299312"/>
              <a:ext cx="1817862" cy="363877"/>
              <a:chOff x="303900" y="1448375"/>
              <a:chExt cx="882800" cy="176725"/>
            </a:xfrm>
          </p:grpSpPr>
          <p:grpSp>
            <p:nvGrpSpPr>
              <p:cNvPr id="650" name="Google Shape;650;p38"/>
              <p:cNvGrpSpPr/>
              <p:nvPr/>
            </p:nvGrpSpPr>
            <p:grpSpPr>
              <a:xfrm>
                <a:off x="399125" y="1448375"/>
                <a:ext cx="742525" cy="151400"/>
                <a:chOff x="399125" y="1276500"/>
                <a:chExt cx="742525" cy="151400"/>
              </a:xfrm>
            </p:grpSpPr>
            <p:sp>
              <p:nvSpPr>
                <p:cNvPr id="651" name="Google Shape;651;p38"/>
                <p:cNvSpPr/>
                <p:nvPr/>
              </p:nvSpPr>
              <p:spPr>
                <a:xfrm>
                  <a:off x="399125" y="1276500"/>
                  <a:ext cx="742525" cy="15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1" h="6056" extrusionOk="0">
                      <a:moveTo>
                        <a:pt x="19547" y="1"/>
                      </a:moveTo>
                      <a:cubicBezTo>
                        <a:pt x="19463" y="1"/>
                        <a:pt x="19377" y="24"/>
                        <a:pt x="19299" y="73"/>
                      </a:cubicBezTo>
                      <a:cubicBezTo>
                        <a:pt x="19162" y="162"/>
                        <a:pt x="19033" y="288"/>
                        <a:pt x="19016" y="456"/>
                      </a:cubicBezTo>
                      <a:lnTo>
                        <a:pt x="19016" y="456"/>
                      </a:lnTo>
                      <a:cubicBezTo>
                        <a:pt x="19012" y="453"/>
                        <a:pt x="19010" y="450"/>
                        <a:pt x="19009" y="450"/>
                      </a:cubicBezTo>
                      <a:lnTo>
                        <a:pt x="19009" y="450"/>
                      </a:lnTo>
                      <a:cubicBezTo>
                        <a:pt x="19007" y="450"/>
                        <a:pt x="19009" y="456"/>
                        <a:pt x="19015" y="467"/>
                      </a:cubicBezTo>
                      <a:cubicBezTo>
                        <a:pt x="19015" y="464"/>
                        <a:pt x="19015" y="460"/>
                        <a:pt x="19016" y="456"/>
                      </a:cubicBezTo>
                      <a:lnTo>
                        <a:pt x="19016" y="456"/>
                      </a:lnTo>
                      <a:cubicBezTo>
                        <a:pt x="19048" y="493"/>
                        <a:pt x="19178" y="691"/>
                        <a:pt x="19165" y="691"/>
                      </a:cubicBezTo>
                      <a:cubicBezTo>
                        <a:pt x="19163" y="691"/>
                        <a:pt x="19157" y="687"/>
                        <a:pt x="19148" y="677"/>
                      </a:cubicBezTo>
                      <a:cubicBezTo>
                        <a:pt x="18990" y="507"/>
                        <a:pt x="18748" y="355"/>
                        <a:pt x="18413" y="279"/>
                      </a:cubicBezTo>
                      <a:cubicBezTo>
                        <a:pt x="18264" y="245"/>
                        <a:pt x="18108" y="229"/>
                        <a:pt x="17952" y="229"/>
                      </a:cubicBezTo>
                      <a:cubicBezTo>
                        <a:pt x="17702" y="229"/>
                        <a:pt x="17453" y="270"/>
                        <a:pt x="17232" y="339"/>
                      </a:cubicBezTo>
                      <a:cubicBezTo>
                        <a:pt x="16540" y="558"/>
                        <a:pt x="16308" y="958"/>
                        <a:pt x="16203" y="1360"/>
                      </a:cubicBezTo>
                      <a:cubicBezTo>
                        <a:pt x="16195" y="1354"/>
                        <a:pt x="16189" y="1350"/>
                        <a:pt x="16182" y="1345"/>
                      </a:cubicBezTo>
                      <a:cubicBezTo>
                        <a:pt x="16042" y="1266"/>
                        <a:pt x="15861" y="1226"/>
                        <a:pt x="15672" y="1226"/>
                      </a:cubicBezTo>
                      <a:cubicBezTo>
                        <a:pt x="15580" y="1226"/>
                        <a:pt x="15486" y="1235"/>
                        <a:pt x="15393" y="1254"/>
                      </a:cubicBezTo>
                      <a:cubicBezTo>
                        <a:pt x="15071" y="1321"/>
                        <a:pt x="14839" y="1470"/>
                        <a:pt x="14646" y="1614"/>
                      </a:cubicBezTo>
                      <a:cubicBezTo>
                        <a:pt x="14535" y="1697"/>
                        <a:pt x="14431" y="1784"/>
                        <a:pt x="14348" y="1873"/>
                      </a:cubicBezTo>
                      <a:cubicBezTo>
                        <a:pt x="14294" y="1670"/>
                        <a:pt x="14107" y="1476"/>
                        <a:pt x="13833" y="1325"/>
                      </a:cubicBezTo>
                      <a:cubicBezTo>
                        <a:pt x="13459" y="1115"/>
                        <a:pt x="12945" y="999"/>
                        <a:pt x="12402" y="999"/>
                      </a:cubicBezTo>
                      <a:cubicBezTo>
                        <a:pt x="11835" y="1000"/>
                        <a:pt x="11286" y="1118"/>
                        <a:pt x="10844" y="1303"/>
                      </a:cubicBezTo>
                      <a:cubicBezTo>
                        <a:pt x="9994" y="1656"/>
                        <a:pt x="9649" y="2219"/>
                        <a:pt x="9614" y="2776"/>
                      </a:cubicBezTo>
                      <a:cubicBezTo>
                        <a:pt x="9406" y="2595"/>
                        <a:pt x="9032" y="2467"/>
                        <a:pt x="8628" y="2467"/>
                      </a:cubicBezTo>
                      <a:cubicBezTo>
                        <a:pt x="8593" y="2467"/>
                        <a:pt x="8558" y="2468"/>
                        <a:pt x="8523" y="2470"/>
                      </a:cubicBezTo>
                      <a:cubicBezTo>
                        <a:pt x="8107" y="2492"/>
                        <a:pt x="7765" y="2646"/>
                        <a:pt x="7600" y="2842"/>
                      </a:cubicBezTo>
                      <a:cubicBezTo>
                        <a:pt x="7528" y="2729"/>
                        <a:pt x="7409" y="2625"/>
                        <a:pt x="7251" y="2537"/>
                      </a:cubicBezTo>
                      <a:cubicBezTo>
                        <a:pt x="6936" y="2358"/>
                        <a:pt x="6514" y="2274"/>
                        <a:pt x="6086" y="2274"/>
                      </a:cubicBezTo>
                      <a:cubicBezTo>
                        <a:pt x="5702" y="2274"/>
                        <a:pt x="5313" y="2341"/>
                        <a:pt x="4990" y="2466"/>
                      </a:cubicBezTo>
                      <a:cubicBezTo>
                        <a:pt x="4415" y="2690"/>
                        <a:pt x="4145" y="3053"/>
                        <a:pt x="4155" y="3420"/>
                      </a:cubicBezTo>
                      <a:cubicBezTo>
                        <a:pt x="4134" y="3400"/>
                        <a:pt x="4114" y="3381"/>
                        <a:pt x="4093" y="3362"/>
                      </a:cubicBezTo>
                      <a:cubicBezTo>
                        <a:pt x="3833" y="3141"/>
                        <a:pt x="3443" y="2965"/>
                        <a:pt x="2958" y="2905"/>
                      </a:cubicBezTo>
                      <a:cubicBezTo>
                        <a:pt x="2851" y="2892"/>
                        <a:pt x="2745" y="2886"/>
                        <a:pt x="2641" y="2886"/>
                      </a:cubicBezTo>
                      <a:cubicBezTo>
                        <a:pt x="2276" y="2886"/>
                        <a:pt x="1933" y="2962"/>
                        <a:pt x="1658" y="3101"/>
                      </a:cubicBezTo>
                      <a:cubicBezTo>
                        <a:pt x="1288" y="3289"/>
                        <a:pt x="1045" y="3547"/>
                        <a:pt x="833" y="3790"/>
                      </a:cubicBezTo>
                      <a:cubicBezTo>
                        <a:pt x="593" y="4064"/>
                        <a:pt x="405" y="4349"/>
                        <a:pt x="257" y="4641"/>
                      </a:cubicBezTo>
                      <a:cubicBezTo>
                        <a:pt x="247" y="4658"/>
                        <a:pt x="9" y="6038"/>
                        <a:pt x="1" y="6055"/>
                      </a:cubicBezTo>
                      <a:lnTo>
                        <a:pt x="19658" y="4695"/>
                      </a:lnTo>
                      <a:lnTo>
                        <a:pt x="29700" y="6054"/>
                      </a:lnTo>
                      <a:cubicBezTo>
                        <a:pt x="29696" y="6035"/>
                        <a:pt x="29573" y="4657"/>
                        <a:pt x="29570" y="4640"/>
                      </a:cubicBezTo>
                      <a:cubicBezTo>
                        <a:pt x="29494" y="4348"/>
                        <a:pt x="29397" y="4061"/>
                        <a:pt x="29274" y="3789"/>
                      </a:cubicBezTo>
                      <a:cubicBezTo>
                        <a:pt x="29166" y="3545"/>
                        <a:pt x="29041" y="3286"/>
                        <a:pt x="28853" y="3100"/>
                      </a:cubicBezTo>
                      <a:cubicBezTo>
                        <a:pt x="28713" y="2960"/>
                        <a:pt x="28538" y="2885"/>
                        <a:pt x="28352" y="2885"/>
                      </a:cubicBezTo>
                      <a:cubicBezTo>
                        <a:pt x="28298" y="2885"/>
                        <a:pt x="28244" y="2891"/>
                        <a:pt x="28189" y="2904"/>
                      </a:cubicBezTo>
                      <a:cubicBezTo>
                        <a:pt x="27941" y="2962"/>
                        <a:pt x="27741" y="3140"/>
                        <a:pt x="27608" y="3361"/>
                      </a:cubicBezTo>
                      <a:cubicBezTo>
                        <a:pt x="27597" y="3379"/>
                        <a:pt x="27587" y="3399"/>
                        <a:pt x="27576" y="3419"/>
                      </a:cubicBezTo>
                      <a:cubicBezTo>
                        <a:pt x="27581" y="3052"/>
                        <a:pt x="27443" y="2687"/>
                        <a:pt x="27149" y="2465"/>
                      </a:cubicBezTo>
                      <a:cubicBezTo>
                        <a:pt x="26984" y="2341"/>
                        <a:pt x="26785" y="2274"/>
                        <a:pt x="26589" y="2274"/>
                      </a:cubicBezTo>
                      <a:cubicBezTo>
                        <a:pt x="26370" y="2274"/>
                        <a:pt x="26154" y="2357"/>
                        <a:pt x="25993" y="2536"/>
                      </a:cubicBezTo>
                      <a:cubicBezTo>
                        <a:pt x="25913" y="2624"/>
                        <a:pt x="25853" y="2728"/>
                        <a:pt x="25815" y="2841"/>
                      </a:cubicBezTo>
                      <a:cubicBezTo>
                        <a:pt x="25730" y="2645"/>
                        <a:pt x="25554" y="2492"/>
                        <a:pt x="25343" y="2468"/>
                      </a:cubicBezTo>
                      <a:cubicBezTo>
                        <a:pt x="25324" y="2466"/>
                        <a:pt x="25306" y="2465"/>
                        <a:pt x="25287" y="2465"/>
                      </a:cubicBezTo>
                      <a:cubicBezTo>
                        <a:pt x="25081" y="2465"/>
                        <a:pt x="24891" y="2594"/>
                        <a:pt x="24785" y="2775"/>
                      </a:cubicBezTo>
                      <a:cubicBezTo>
                        <a:pt x="24766" y="2218"/>
                        <a:pt x="24591" y="1655"/>
                        <a:pt x="24156" y="1301"/>
                      </a:cubicBezTo>
                      <a:cubicBezTo>
                        <a:pt x="23930" y="1117"/>
                        <a:pt x="23649" y="999"/>
                        <a:pt x="23360" y="997"/>
                      </a:cubicBezTo>
                      <a:cubicBezTo>
                        <a:pt x="23082" y="997"/>
                        <a:pt x="22820" y="1114"/>
                        <a:pt x="22628" y="1323"/>
                      </a:cubicBezTo>
                      <a:cubicBezTo>
                        <a:pt x="22487" y="1475"/>
                        <a:pt x="22392" y="1669"/>
                        <a:pt x="22365" y="1872"/>
                      </a:cubicBezTo>
                      <a:cubicBezTo>
                        <a:pt x="22322" y="1783"/>
                        <a:pt x="22269" y="1696"/>
                        <a:pt x="22212" y="1613"/>
                      </a:cubicBezTo>
                      <a:cubicBezTo>
                        <a:pt x="22113" y="1468"/>
                        <a:pt x="21995" y="1320"/>
                        <a:pt x="21831" y="1253"/>
                      </a:cubicBezTo>
                      <a:cubicBezTo>
                        <a:pt x="21783" y="1234"/>
                        <a:pt x="21734" y="1224"/>
                        <a:pt x="21686" y="1224"/>
                      </a:cubicBezTo>
                      <a:cubicBezTo>
                        <a:pt x="21590" y="1224"/>
                        <a:pt x="21499" y="1264"/>
                        <a:pt x="21427" y="1344"/>
                      </a:cubicBezTo>
                      <a:cubicBezTo>
                        <a:pt x="21423" y="1347"/>
                        <a:pt x="21419" y="1352"/>
                        <a:pt x="21417" y="1358"/>
                      </a:cubicBezTo>
                      <a:cubicBezTo>
                        <a:pt x="21362" y="957"/>
                        <a:pt x="21244" y="557"/>
                        <a:pt x="20891" y="338"/>
                      </a:cubicBezTo>
                      <a:cubicBezTo>
                        <a:pt x="20778" y="268"/>
                        <a:pt x="20650" y="228"/>
                        <a:pt x="20523" y="228"/>
                      </a:cubicBezTo>
                      <a:cubicBezTo>
                        <a:pt x="20443" y="228"/>
                        <a:pt x="20364" y="244"/>
                        <a:pt x="20288" y="278"/>
                      </a:cubicBezTo>
                      <a:cubicBezTo>
                        <a:pt x="20115" y="354"/>
                        <a:pt x="19992" y="505"/>
                        <a:pt x="19912" y="676"/>
                      </a:cubicBezTo>
                      <a:cubicBezTo>
                        <a:pt x="19908" y="685"/>
                        <a:pt x="19905" y="689"/>
                        <a:pt x="19904" y="689"/>
                      </a:cubicBezTo>
                      <a:cubicBezTo>
                        <a:pt x="19897" y="689"/>
                        <a:pt x="19979" y="454"/>
                        <a:pt x="19996" y="420"/>
                      </a:cubicBezTo>
                      <a:lnTo>
                        <a:pt x="19996" y="420"/>
                      </a:lnTo>
                      <a:cubicBezTo>
                        <a:pt x="19997" y="424"/>
                        <a:pt x="19997" y="427"/>
                        <a:pt x="19997" y="431"/>
                      </a:cubicBezTo>
                      <a:cubicBezTo>
                        <a:pt x="19999" y="420"/>
                        <a:pt x="20000" y="416"/>
                        <a:pt x="19999" y="416"/>
                      </a:cubicBezTo>
                      <a:lnTo>
                        <a:pt x="19999" y="416"/>
                      </a:lnTo>
                      <a:cubicBezTo>
                        <a:pt x="19999" y="416"/>
                        <a:pt x="19998" y="417"/>
                        <a:pt x="19996" y="420"/>
                      </a:cubicBezTo>
                      <a:lnTo>
                        <a:pt x="19996" y="420"/>
                      </a:lnTo>
                      <a:cubicBezTo>
                        <a:pt x="19996" y="411"/>
                        <a:pt x="19995" y="402"/>
                        <a:pt x="19995" y="392"/>
                      </a:cubicBezTo>
                      <a:cubicBezTo>
                        <a:pt x="19970" y="154"/>
                        <a:pt x="19765" y="1"/>
                        <a:pt x="19547" y="1"/>
                      </a:cubicBezTo>
                      <a:close/>
                    </a:path>
                  </a:pathLst>
                </a:custGeom>
                <a:solidFill>
                  <a:srgbClr val="A8A53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2" name="Google Shape;652;p38"/>
                <p:cNvSpPr/>
                <p:nvPr/>
              </p:nvSpPr>
              <p:spPr>
                <a:xfrm>
                  <a:off x="399125" y="1276500"/>
                  <a:ext cx="742525" cy="15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1" h="6056" extrusionOk="0">
                      <a:moveTo>
                        <a:pt x="19547" y="1"/>
                      </a:moveTo>
                      <a:cubicBezTo>
                        <a:pt x="19463" y="1"/>
                        <a:pt x="19377" y="24"/>
                        <a:pt x="19299" y="73"/>
                      </a:cubicBezTo>
                      <a:cubicBezTo>
                        <a:pt x="19162" y="162"/>
                        <a:pt x="19033" y="288"/>
                        <a:pt x="19016" y="456"/>
                      </a:cubicBezTo>
                      <a:lnTo>
                        <a:pt x="19016" y="456"/>
                      </a:lnTo>
                      <a:cubicBezTo>
                        <a:pt x="19012" y="453"/>
                        <a:pt x="19010" y="450"/>
                        <a:pt x="19009" y="450"/>
                      </a:cubicBezTo>
                      <a:lnTo>
                        <a:pt x="19009" y="450"/>
                      </a:lnTo>
                      <a:cubicBezTo>
                        <a:pt x="19007" y="450"/>
                        <a:pt x="19009" y="456"/>
                        <a:pt x="19015" y="467"/>
                      </a:cubicBezTo>
                      <a:cubicBezTo>
                        <a:pt x="19015" y="464"/>
                        <a:pt x="19015" y="460"/>
                        <a:pt x="19016" y="456"/>
                      </a:cubicBezTo>
                      <a:lnTo>
                        <a:pt x="19016" y="456"/>
                      </a:lnTo>
                      <a:cubicBezTo>
                        <a:pt x="19048" y="493"/>
                        <a:pt x="19178" y="691"/>
                        <a:pt x="19165" y="691"/>
                      </a:cubicBezTo>
                      <a:cubicBezTo>
                        <a:pt x="19163" y="691"/>
                        <a:pt x="19157" y="687"/>
                        <a:pt x="19148" y="677"/>
                      </a:cubicBezTo>
                      <a:cubicBezTo>
                        <a:pt x="18990" y="507"/>
                        <a:pt x="18748" y="355"/>
                        <a:pt x="18413" y="279"/>
                      </a:cubicBezTo>
                      <a:cubicBezTo>
                        <a:pt x="18264" y="245"/>
                        <a:pt x="18108" y="229"/>
                        <a:pt x="17952" y="229"/>
                      </a:cubicBezTo>
                      <a:cubicBezTo>
                        <a:pt x="17702" y="229"/>
                        <a:pt x="17453" y="270"/>
                        <a:pt x="17232" y="339"/>
                      </a:cubicBezTo>
                      <a:cubicBezTo>
                        <a:pt x="16540" y="558"/>
                        <a:pt x="16308" y="958"/>
                        <a:pt x="16203" y="1360"/>
                      </a:cubicBezTo>
                      <a:cubicBezTo>
                        <a:pt x="16195" y="1354"/>
                        <a:pt x="16189" y="1350"/>
                        <a:pt x="16182" y="1345"/>
                      </a:cubicBezTo>
                      <a:cubicBezTo>
                        <a:pt x="16042" y="1266"/>
                        <a:pt x="15861" y="1226"/>
                        <a:pt x="15672" y="1226"/>
                      </a:cubicBezTo>
                      <a:cubicBezTo>
                        <a:pt x="15580" y="1226"/>
                        <a:pt x="15486" y="1235"/>
                        <a:pt x="15393" y="1254"/>
                      </a:cubicBezTo>
                      <a:cubicBezTo>
                        <a:pt x="15071" y="1321"/>
                        <a:pt x="14839" y="1470"/>
                        <a:pt x="14646" y="1614"/>
                      </a:cubicBezTo>
                      <a:cubicBezTo>
                        <a:pt x="14535" y="1697"/>
                        <a:pt x="14431" y="1784"/>
                        <a:pt x="14348" y="1873"/>
                      </a:cubicBezTo>
                      <a:cubicBezTo>
                        <a:pt x="14294" y="1670"/>
                        <a:pt x="14107" y="1476"/>
                        <a:pt x="13833" y="1325"/>
                      </a:cubicBezTo>
                      <a:cubicBezTo>
                        <a:pt x="13459" y="1115"/>
                        <a:pt x="12945" y="999"/>
                        <a:pt x="12402" y="999"/>
                      </a:cubicBezTo>
                      <a:cubicBezTo>
                        <a:pt x="11835" y="1000"/>
                        <a:pt x="11286" y="1118"/>
                        <a:pt x="10844" y="1303"/>
                      </a:cubicBezTo>
                      <a:cubicBezTo>
                        <a:pt x="9994" y="1656"/>
                        <a:pt x="9649" y="2219"/>
                        <a:pt x="9614" y="2776"/>
                      </a:cubicBezTo>
                      <a:cubicBezTo>
                        <a:pt x="9406" y="2595"/>
                        <a:pt x="9032" y="2467"/>
                        <a:pt x="8628" y="2467"/>
                      </a:cubicBezTo>
                      <a:cubicBezTo>
                        <a:pt x="8593" y="2467"/>
                        <a:pt x="8558" y="2468"/>
                        <a:pt x="8523" y="2470"/>
                      </a:cubicBezTo>
                      <a:cubicBezTo>
                        <a:pt x="8107" y="2492"/>
                        <a:pt x="7765" y="2646"/>
                        <a:pt x="7600" y="2842"/>
                      </a:cubicBezTo>
                      <a:cubicBezTo>
                        <a:pt x="7528" y="2729"/>
                        <a:pt x="7409" y="2625"/>
                        <a:pt x="7251" y="2537"/>
                      </a:cubicBezTo>
                      <a:cubicBezTo>
                        <a:pt x="6936" y="2358"/>
                        <a:pt x="6514" y="2274"/>
                        <a:pt x="6086" y="2274"/>
                      </a:cubicBezTo>
                      <a:cubicBezTo>
                        <a:pt x="5702" y="2274"/>
                        <a:pt x="5313" y="2341"/>
                        <a:pt x="4990" y="2466"/>
                      </a:cubicBezTo>
                      <a:cubicBezTo>
                        <a:pt x="4415" y="2690"/>
                        <a:pt x="4145" y="3053"/>
                        <a:pt x="4155" y="3420"/>
                      </a:cubicBezTo>
                      <a:cubicBezTo>
                        <a:pt x="4134" y="3400"/>
                        <a:pt x="4114" y="3381"/>
                        <a:pt x="4093" y="3362"/>
                      </a:cubicBezTo>
                      <a:cubicBezTo>
                        <a:pt x="3833" y="3141"/>
                        <a:pt x="3443" y="2965"/>
                        <a:pt x="2958" y="2905"/>
                      </a:cubicBezTo>
                      <a:cubicBezTo>
                        <a:pt x="2851" y="2892"/>
                        <a:pt x="2745" y="2886"/>
                        <a:pt x="2641" y="2886"/>
                      </a:cubicBezTo>
                      <a:cubicBezTo>
                        <a:pt x="2276" y="2886"/>
                        <a:pt x="1933" y="2962"/>
                        <a:pt x="1658" y="3101"/>
                      </a:cubicBezTo>
                      <a:cubicBezTo>
                        <a:pt x="1288" y="3289"/>
                        <a:pt x="1045" y="3547"/>
                        <a:pt x="833" y="3790"/>
                      </a:cubicBezTo>
                      <a:cubicBezTo>
                        <a:pt x="593" y="4064"/>
                        <a:pt x="405" y="4349"/>
                        <a:pt x="257" y="4641"/>
                      </a:cubicBezTo>
                      <a:cubicBezTo>
                        <a:pt x="247" y="4658"/>
                        <a:pt x="9" y="6038"/>
                        <a:pt x="1" y="6055"/>
                      </a:cubicBezTo>
                      <a:lnTo>
                        <a:pt x="19658" y="4695"/>
                      </a:lnTo>
                      <a:lnTo>
                        <a:pt x="29700" y="6054"/>
                      </a:lnTo>
                      <a:cubicBezTo>
                        <a:pt x="29696" y="6035"/>
                        <a:pt x="29573" y="4657"/>
                        <a:pt x="29570" y="4640"/>
                      </a:cubicBezTo>
                      <a:cubicBezTo>
                        <a:pt x="29494" y="4348"/>
                        <a:pt x="29397" y="4061"/>
                        <a:pt x="29274" y="3789"/>
                      </a:cubicBezTo>
                      <a:cubicBezTo>
                        <a:pt x="29166" y="3545"/>
                        <a:pt x="29041" y="3286"/>
                        <a:pt x="28853" y="3100"/>
                      </a:cubicBezTo>
                      <a:cubicBezTo>
                        <a:pt x="28713" y="2960"/>
                        <a:pt x="28538" y="2885"/>
                        <a:pt x="28352" y="2885"/>
                      </a:cubicBezTo>
                      <a:cubicBezTo>
                        <a:pt x="28298" y="2885"/>
                        <a:pt x="28244" y="2891"/>
                        <a:pt x="28189" y="2904"/>
                      </a:cubicBezTo>
                      <a:cubicBezTo>
                        <a:pt x="27941" y="2962"/>
                        <a:pt x="27741" y="3140"/>
                        <a:pt x="27608" y="3361"/>
                      </a:cubicBezTo>
                      <a:cubicBezTo>
                        <a:pt x="27597" y="3379"/>
                        <a:pt x="27587" y="3399"/>
                        <a:pt x="27576" y="3419"/>
                      </a:cubicBezTo>
                      <a:cubicBezTo>
                        <a:pt x="27581" y="3052"/>
                        <a:pt x="27443" y="2687"/>
                        <a:pt x="27149" y="2465"/>
                      </a:cubicBezTo>
                      <a:cubicBezTo>
                        <a:pt x="26984" y="2341"/>
                        <a:pt x="26785" y="2274"/>
                        <a:pt x="26589" y="2274"/>
                      </a:cubicBezTo>
                      <a:cubicBezTo>
                        <a:pt x="26370" y="2274"/>
                        <a:pt x="26154" y="2357"/>
                        <a:pt x="25993" y="2536"/>
                      </a:cubicBezTo>
                      <a:cubicBezTo>
                        <a:pt x="25913" y="2624"/>
                        <a:pt x="25853" y="2728"/>
                        <a:pt x="25815" y="2841"/>
                      </a:cubicBezTo>
                      <a:cubicBezTo>
                        <a:pt x="25730" y="2645"/>
                        <a:pt x="25554" y="2492"/>
                        <a:pt x="25343" y="2468"/>
                      </a:cubicBezTo>
                      <a:cubicBezTo>
                        <a:pt x="25324" y="2466"/>
                        <a:pt x="25306" y="2465"/>
                        <a:pt x="25287" y="2465"/>
                      </a:cubicBezTo>
                      <a:cubicBezTo>
                        <a:pt x="25081" y="2465"/>
                        <a:pt x="24891" y="2594"/>
                        <a:pt x="24785" y="2775"/>
                      </a:cubicBezTo>
                      <a:cubicBezTo>
                        <a:pt x="24766" y="2218"/>
                        <a:pt x="24591" y="1655"/>
                        <a:pt x="24156" y="1301"/>
                      </a:cubicBezTo>
                      <a:cubicBezTo>
                        <a:pt x="23930" y="1117"/>
                        <a:pt x="23649" y="999"/>
                        <a:pt x="23360" y="997"/>
                      </a:cubicBezTo>
                      <a:cubicBezTo>
                        <a:pt x="23082" y="997"/>
                        <a:pt x="22820" y="1114"/>
                        <a:pt x="22628" y="1323"/>
                      </a:cubicBezTo>
                      <a:cubicBezTo>
                        <a:pt x="22487" y="1475"/>
                        <a:pt x="22392" y="1669"/>
                        <a:pt x="22365" y="1872"/>
                      </a:cubicBezTo>
                      <a:cubicBezTo>
                        <a:pt x="22322" y="1783"/>
                        <a:pt x="22269" y="1696"/>
                        <a:pt x="22212" y="1613"/>
                      </a:cubicBezTo>
                      <a:cubicBezTo>
                        <a:pt x="22113" y="1468"/>
                        <a:pt x="21995" y="1320"/>
                        <a:pt x="21831" y="1253"/>
                      </a:cubicBezTo>
                      <a:cubicBezTo>
                        <a:pt x="21783" y="1234"/>
                        <a:pt x="21734" y="1224"/>
                        <a:pt x="21686" y="1224"/>
                      </a:cubicBezTo>
                      <a:cubicBezTo>
                        <a:pt x="21590" y="1224"/>
                        <a:pt x="21499" y="1264"/>
                        <a:pt x="21427" y="1344"/>
                      </a:cubicBezTo>
                      <a:cubicBezTo>
                        <a:pt x="21423" y="1347"/>
                        <a:pt x="21419" y="1352"/>
                        <a:pt x="21417" y="1358"/>
                      </a:cubicBezTo>
                      <a:cubicBezTo>
                        <a:pt x="21362" y="957"/>
                        <a:pt x="21244" y="557"/>
                        <a:pt x="20891" y="338"/>
                      </a:cubicBezTo>
                      <a:cubicBezTo>
                        <a:pt x="20778" y="268"/>
                        <a:pt x="20650" y="228"/>
                        <a:pt x="20523" y="228"/>
                      </a:cubicBezTo>
                      <a:cubicBezTo>
                        <a:pt x="20443" y="228"/>
                        <a:pt x="20364" y="244"/>
                        <a:pt x="20288" y="278"/>
                      </a:cubicBezTo>
                      <a:cubicBezTo>
                        <a:pt x="20115" y="354"/>
                        <a:pt x="19992" y="505"/>
                        <a:pt x="19912" y="676"/>
                      </a:cubicBezTo>
                      <a:cubicBezTo>
                        <a:pt x="19908" y="685"/>
                        <a:pt x="19905" y="689"/>
                        <a:pt x="19904" y="689"/>
                      </a:cubicBezTo>
                      <a:cubicBezTo>
                        <a:pt x="19897" y="689"/>
                        <a:pt x="19979" y="454"/>
                        <a:pt x="19996" y="420"/>
                      </a:cubicBezTo>
                      <a:lnTo>
                        <a:pt x="19996" y="420"/>
                      </a:lnTo>
                      <a:cubicBezTo>
                        <a:pt x="19997" y="424"/>
                        <a:pt x="19997" y="427"/>
                        <a:pt x="19997" y="431"/>
                      </a:cubicBezTo>
                      <a:cubicBezTo>
                        <a:pt x="19999" y="420"/>
                        <a:pt x="20000" y="416"/>
                        <a:pt x="19999" y="416"/>
                      </a:cubicBezTo>
                      <a:lnTo>
                        <a:pt x="19999" y="416"/>
                      </a:lnTo>
                      <a:cubicBezTo>
                        <a:pt x="19999" y="416"/>
                        <a:pt x="19998" y="417"/>
                        <a:pt x="19996" y="420"/>
                      </a:cubicBezTo>
                      <a:lnTo>
                        <a:pt x="19996" y="420"/>
                      </a:lnTo>
                      <a:cubicBezTo>
                        <a:pt x="19996" y="411"/>
                        <a:pt x="19995" y="402"/>
                        <a:pt x="19995" y="392"/>
                      </a:cubicBezTo>
                      <a:cubicBezTo>
                        <a:pt x="19970" y="154"/>
                        <a:pt x="19765" y="1"/>
                        <a:pt x="19547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24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53" name="Google Shape;653;p38"/>
              <p:cNvSpPr/>
              <p:nvPr/>
            </p:nvSpPr>
            <p:spPr>
              <a:xfrm>
                <a:off x="303900" y="1466725"/>
                <a:ext cx="882800" cy="158375"/>
              </a:xfrm>
              <a:custGeom>
                <a:avLst/>
                <a:gdLst/>
                <a:ahLst/>
                <a:cxnLst/>
                <a:rect l="l" t="t" r="r" b="b"/>
                <a:pathLst>
                  <a:path w="35312" h="6335" extrusionOk="0">
                    <a:moveTo>
                      <a:pt x="22337" y="1"/>
                    </a:moveTo>
                    <a:cubicBezTo>
                      <a:pt x="22281" y="1"/>
                      <a:pt x="22223" y="7"/>
                      <a:pt x="22164" y="20"/>
                    </a:cubicBezTo>
                    <a:cubicBezTo>
                      <a:pt x="21590" y="147"/>
                      <a:pt x="21128" y="524"/>
                      <a:pt x="20781" y="793"/>
                    </a:cubicBezTo>
                    <a:cubicBezTo>
                      <a:pt x="20150" y="1276"/>
                      <a:pt x="19947" y="1848"/>
                      <a:pt x="19877" y="2420"/>
                    </a:cubicBezTo>
                    <a:cubicBezTo>
                      <a:pt x="19872" y="2456"/>
                      <a:pt x="19842" y="2477"/>
                      <a:pt x="19812" y="2477"/>
                    </a:cubicBezTo>
                    <a:cubicBezTo>
                      <a:pt x="19791" y="2477"/>
                      <a:pt x="19771" y="2468"/>
                      <a:pt x="19756" y="2448"/>
                    </a:cubicBezTo>
                    <a:cubicBezTo>
                      <a:pt x="19724" y="2403"/>
                      <a:pt x="19687" y="2358"/>
                      <a:pt x="19645" y="2315"/>
                    </a:cubicBezTo>
                    <a:cubicBezTo>
                      <a:pt x="19481" y="2145"/>
                      <a:pt x="19230" y="1992"/>
                      <a:pt x="18883" y="1916"/>
                    </a:cubicBezTo>
                    <a:cubicBezTo>
                      <a:pt x="18727" y="1882"/>
                      <a:pt x="18565" y="1866"/>
                      <a:pt x="18403" y="1866"/>
                    </a:cubicBezTo>
                    <a:cubicBezTo>
                      <a:pt x="18144" y="1866"/>
                      <a:pt x="17885" y="1907"/>
                      <a:pt x="17656" y="1976"/>
                    </a:cubicBezTo>
                    <a:cubicBezTo>
                      <a:pt x="16938" y="2196"/>
                      <a:pt x="16697" y="2595"/>
                      <a:pt x="16587" y="2997"/>
                    </a:cubicBezTo>
                    <a:cubicBezTo>
                      <a:pt x="16579" y="2991"/>
                      <a:pt x="16573" y="2987"/>
                      <a:pt x="16566" y="2982"/>
                    </a:cubicBezTo>
                    <a:cubicBezTo>
                      <a:pt x="16420" y="2903"/>
                      <a:pt x="16234" y="2863"/>
                      <a:pt x="16039" y="2863"/>
                    </a:cubicBezTo>
                    <a:cubicBezTo>
                      <a:pt x="15942" y="2863"/>
                      <a:pt x="15843" y="2873"/>
                      <a:pt x="15746" y="2892"/>
                    </a:cubicBezTo>
                    <a:cubicBezTo>
                      <a:pt x="15413" y="2959"/>
                      <a:pt x="15171" y="3107"/>
                      <a:pt x="14969" y="3251"/>
                    </a:cubicBezTo>
                    <a:cubicBezTo>
                      <a:pt x="14884" y="3312"/>
                      <a:pt x="14802" y="3375"/>
                      <a:pt x="14731" y="3441"/>
                    </a:cubicBezTo>
                    <a:cubicBezTo>
                      <a:pt x="14718" y="3453"/>
                      <a:pt x="14702" y="3459"/>
                      <a:pt x="14686" y="3459"/>
                    </a:cubicBezTo>
                    <a:cubicBezTo>
                      <a:pt x="14662" y="3459"/>
                      <a:pt x="14638" y="3446"/>
                      <a:pt x="14627" y="3422"/>
                    </a:cubicBezTo>
                    <a:cubicBezTo>
                      <a:pt x="14545" y="3250"/>
                      <a:pt x="14367" y="3092"/>
                      <a:pt x="14124" y="2962"/>
                    </a:cubicBezTo>
                    <a:cubicBezTo>
                      <a:pt x="13735" y="2753"/>
                      <a:pt x="13203" y="2636"/>
                      <a:pt x="12638" y="2636"/>
                    </a:cubicBezTo>
                    <a:cubicBezTo>
                      <a:pt x="12050" y="2637"/>
                      <a:pt x="11480" y="2755"/>
                      <a:pt x="11021" y="2940"/>
                    </a:cubicBezTo>
                    <a:cubicBezTo>
                      <a:pt x="10198" y="3270"/>
                      <a:pt x="9831" y="3782"/>
                      <a:pt x="9756" y="4301"/>
                    </a:cubicBezTo>
                    <a:cubicBezTo>
                      <a:pt x="9751" y="4336"/>
                      <a:pt x="9722" y="4359"/>
                      <a:pt x="9691" y="4359"/>
                    </a:cubicBezTo>
                    <a:cubicBezTo>
                      <a:pt x="9679" y="4359"/>
                      <a:pt x="9667" y="4356"/>
                      <a:pt x="9656" y="4349"/>
                    </a:cubicBezTo>
                    <a:cubicBezTo>
                      <a:pt x="9430" y="4203"/>
                      <a:pt x="9086" y="4105"/>
                      <a:pt x="8719" y="4105"/>
                    </a:cubicBezTo>
                    <a:cubicBezTo>
                      <a:pt x="8683" y="4105"/>
                      <a:pt x="8647" y="4106"/>
                      <a:pt x="8611" y="4108"/>
                    </a:cubicBezTo>
                    <a:cubicBezTo>
                      <a:pt x="8219" y="4130"/>
                      <a:pt x="7891" y="4257"/>
                      <a:pt x="7703" y="4427"/>
                    </a:cubicBezTo>
                    <a:cubicBezTo>
                      <a:pt x="7690" y="4439"/>
                      <a:pt x="7674" y="4445"/>
                      <a:pt x="7658" y="4445"/>
                    </a:cubicBezTo>
                    <a:cubicBezTo>
                      <a:pt x="7640" y="4445"/>
                      <a:pt x="7621" y="4437"/>
                      <a:pt x="7607" y="4421"/>
                    </a:cubicBezTo>
                    <a:cubicBezTo>
                      <a:pt x="7531" y="4331"/>
                      <a:pt x="7423" y="4247"/>
                      <a:pt x="7289" y="4175"/>
                    </a:cubicBezTo>
                    <a:cubicBezTo>
                      <a:pt x="6962" y="3996"/>
                      <a:pt x="6524" y="3913"/>
                      <a:pt x="6080" y="3913"/>
                    </a:cubicBezTo>
                    <a:cubicBezTo>
                      <a:pt x="5681" y="3913"/>
                      <a:pt x="5277" y="3980"/>
                      <a:pt x="4942" y="4106"/>
                    </a:cubicBezTo>
                    <a:cubicBezTo>
                      <a:pt x="4344" y="4328"/>
                      <a:pt x="4065" y="4692"/>
                      <a:pt x="4074" y="5059"/>
                    </a:cubicBezTo>
                    <a:cubicBezTo>
                      <a:pt x="4054" y="5039"/>
                      <a:pt x="4033" y="5019"/>
                      <a:pt x="4009" y="5000"/>
                    </a:cubicBezTo>
                    <a:cubicBezTo>
                      <a:pt x="3741" y="4779"/>
                      <a:pt x="3334" y="4603"/>
                      <a:pt x="2831" y="4544"/>
                    </a:cubicBezTo>
                    <a:cubicBezTo>
                      <a:pt x="2720" y="4531"/>
                      <a:pt x="2609" y="4525"/>
                      <a:pt x="2500" y="4525"/>
                    </a:cubicBezTo>
                    <a:cubicBezTo>
                      <a:pt x="2122" y="4525"/>
                      <a:pt x="1767" y="4601"/>
                      <a:pt x="1482" y="4740"/>
                    </a:cubicBezTo>
                    <a:cubicBezTo>
                      <a:pt x="1098" y="4927"/>
                      <a:pt x="846" y="5186"/>
                      <a:pt x="625" y="5428"/>
                    </a:cubicBezTo>
                    <a:cubicBezTo>
                      <a:pt x="376" y="5703"/>
                      <a:pt x="180" y="5988"/>
                      <a:pt x="26" y="6279"/>
                    </a:cubicBezTo>
                    <a:cubicBezTo>
                      <a:pt x="17" y="6297"/>
                      <a:pt x="10" y="6315"/>
                      <a:pt x="1" y="6333"/>
                    </a:cubicBezTo>
                    <a:lnTo>
                      <a:pt x="35248" y="6333"/>
                    </a:lnTo>
                    <a:lnTo>
                      <a:pt x="35248" y="6335"/>
                    </a:lnTo>
                    <a:cubicBezTo>
                      <a:pt x="35278" y="6297"/>
                      <a:pt x="35283" y="6288"/>
                      <a:pt x="35312" y="6251"/>
                    </a:cubicBezTo>
                    <a:cubicBezTo>
                      <a:pt x="35234" y="5969"/>
                      <a:pt x="35136" y="5695"/>
                      <a:pt x="35014" y="5430"/>
                    </a:cubicBezTo>
                    <a:cubicBezTo>
                      <a:pt x="34902" y="5188"/>
                      <a:pt x="34772" y="4928"/>
                      <a:pt x="34576" y="4741"/>
                    </a:cubicBezTo>
                    <a:cubicBezTo>
                      <a:pt x="34430" y="4602"/>
                      <a:pt x="34248" y="4526"/>
                      <a:pt x="34055" y="4526"/>
                    </a:cubicBezTo>
                    <a:cubicBezTo>
                      <a:pt x="33999" y="4526"/>
                      <a:pt x="33943" y="4532"/>
                      <a:pt x="33886" y="4545"/>
                    </a:cubicBezTo>
                    <a:cubicBezTo>
                      <a:pt x="33629" y="4603"/>
                      <a:pt x="33421" y="4781"/>
                      <a:pt x="33284" y="5002"/>
                    </a:cubicBezTo>
                    <a:cubicBezTo>
                      <a:pt x="33272" y="5020"/>
                      <a:pt x="33262" y="5040"/>
                      <a:pt x="33251" y="5060"/>
                    </a:cubicBezTo>
                    <a:cubicBezTo>
                      <a:pt x="33256" y="4693"/>
                      <a:pt x="33112" y="4328"/>
                      <a:pt x="32807" y="4107"/>
                    </a:cubicBezTo>
                    <a:cubicBezTo>
                      <a:pt x="32635" y="3982"/>
                      <a:pt x="32428" y="3915"/>
                      <a:pt x="32224" y="3915"/>
                    </a:cubicBezTo>
                    <a:cubicBezTo>
                      <a:pt x="31997" y="3915"/>
                      <a:pt x="31773" y="3998"/>
                      <a:pt x="31606" y="4177"/>
                    </a:cubicBezTo>
                    <a:cubicBezTo>
                      <a:pt x="31554" y="4233"/>
                      <a:pt x="31508" y="4296"/>
                      <a:pt x="31472" y="4364"/>
                    </a:cubicBezTo>
                    <a:cubicBezTo>
                      <a:pt x="31459" y="4389"/>
                      <a:pt x="31436" y="4401"/>
                      <a:pt x="31412" y="4401"/>
                    </a:cubicBezTo>
                    <a:cubicBezTo>
                      <a:pt x="31393" y="4401"/>
                      <a:pt x="31373" y="4392"/>
                      <a:pt x="31360" y="4374"/>
                    </a:cubicBezTo>
                    <a:cubicBezTo>
                      <a:pt x="31262" y="4231"/>
                      <a:pt x="31108" y="4128"/>
                      <a:pt x="30931" y="4110"/>
                    </a:cubicBezTo>
                    <a:cubicBezTo>
                      <a:pt x="30911" y="4108"/>
                      <a:pt x="30892" y="4107"/>
                      <a:pt x="30873" y="4107"/>
                    </a:cubicBezTo>
                    <a:cubicBezTo>
                      <a:pt x="30714" y="4107"/>
                      <a:pt x="30563" y="4178"/>
                      <a:pt x="30451" y="4288"/>
                    </a:cubicBezTo>
                    <a:cubicBezTo>
                      <a:pt x="30438" y="4301"/>
                      <a:pt x="30421" y="4307"/>
                      <a:pt x="30405" y="4307"/>
                    </a:cubicBezTo>
                    <a:cubicBezTo>
                      <a:pt x="30374" y="4307"/>
                      <a:pt x="30343" y="4284"/>
                      <a:pt x="30340" y="4249"/>
                    </a:cubicBezTo>
                    <a:cubicBezTo>
                      <a:pt x="30293" y="3748"/>
                      <a:pt x="30104" y="3260"/>
                      <a:pt x="29698" y="2941"/>
                    </a:cubicBezTo>
                    <a:cubicBezTo>
                      <a:pt x="29463" y="2756"/>
                      <a:pt x="29172" y="2638"/>
                      <a:pt x="28872" y="2637"/>
                    </a:cubicBezTo>
                    <a:cubicBezTo>
                      <a:pt x="28583" y="2637"/>
                      <a:pt x="28311" y="2754"/>
                      <a:pt x="28111" y="2963"/>
                    </a:cubicBezTo>
                    <a:cubicBezTo>
                      <a:pt x="28003" y="3075"/>
                      <a:pt x="27921" y="3209"/>
                      <a:pt x="27874" y="3354"/>
                    </a:cubicBezTo>
                    <a:cubicBezTo>
                      <a:pt x="27865" y="3383"/>
                      <a:pt x="27839" y="3398"/>
                      <a:pt x="27812" y="3398"/>
                    </a:cubicBezTo>
                    <a:cubicBezTo>
                      <a:pt x="27791" y="3398"/>
                      <a:pt x="27769" y="3388"/>
                      <a:pt x="27756" y="3367"/>
                    </a:cubicBezTo>
                    <a:cubicBezTo>
                      <a:pt x="27732" y="3328"/>
                      <a:pt x="27706" y="3291"/>
                      <a:pt x="27678" y="3253"/>
                    </a:cubicBezTo>
                    <a:cubicBezTo>
                      <a:pt x="27575" y="3107"/>
                      <a:pt x="27453" y="2961"/>
                      <a:pt x="27281" y="2893"/>
                    </a:cubicBezTo>
                    <a:cubicBezTo>
                      <a:pt x="27231" y="2874"/>
                      <a:pt x="27181" y="2864"/>
                      <a:pt x="27131" y="2864"/>
                    </a:cubicBezTo>
                    <a:cubicBezTo>
                      <a:pt x="27032" y="2864"/>
                      <a:pt x="26937" y="2903"/>
                      <a:pt x="26862" y="2983"/>
                    </a:cubicBezTo>
                    <a:cubicBezTo>
                      <a:pt x="26858" y="2987"/>
                      <a:pt x="26855" y="2992"/>
                      <a:pt x="26851" y="2998"/>
                    </a:cubicBezTo>
                    <a:cubicBezTo>
                      <a:pt x="26795" y="2596"/>
                      <a:pt x="26672" y="2197"/>
                      <a:pt x="26304" y="1977"/>
                    </a:cubicBezTo>
                    <a:cubicBezTo>
                      <a:pt x="26188" y="1908"/>
                      <a:pt x="26056" y="1868"/>
                      <a:pt x="25923" y="1868"/>
                    </a:cubicBezTo>
                    <a:cubicBezTo>
                      <a:pt x="25840" y="1868"/>
                      <a:pt x="25757" y="1884"/>
                      <a:pt x="25677" y="1918"/>
                    </a:cubicBezTo>
                    <a:cubicBezTo>
                      <a:pt x="25500" y="1993"/>
                      <a:pt x="25372" y="2146"/>
                      <a:pt x="25288" y="2316"/>
                    </a:cubicBezTo>
                    <a:cubicBezTo>
                      <a:pt x="25288" y="2317"/>
                      <a:pt x="25287" y="2317"/>
                      <a:pt x="25287" y="2318"/>
                    </a:cubicBezTo>
                    <a:cubicBezTo>
                      <a:pt x="25274" y="2344"/>
                      <a:pt x="25250" y="2356"/>
                      <a:pt x="25227" y="2356"/>
                    </a:cubicBezTo>
                    <a:cubicBezTo>
                      <a:pt x="25195" y="2356"/>
                      <a:pt x="25164" y="2335"/>
                      <a:pt x="25161" y="2296"/>
                    </a:cubicBezTo>
                    <a:cubicBezTo>
                      <a:pt x="25118" y="1766"/>
                      <a:pt x="25007" y="1243"/>
                      <a:pt x="24708" y="793"/>
                    </a:cubicBezTo>
                    <a:cubicBezTo>
                      <a:pt x="24530" y="524"/>
                      <a:pt x="24321" y="182"/>
                      <a:pt x="23999" y="152"/>
                    </a:cubicBezTo>
                    <a:cubicBezTo>
                      <a:pt x="23984" y="150"/>
                      <a:pt x="23969" y="150"/>
                      <a:pt x="23954" y="150"/>
                    </a:cubicBezTo>
                    <a:cubicBezTo>
                      <a:pt x="23582" y="150"/>
                      <a:pt x="23327" y="567"/>
                      <a:pt x="23327" y="567"/>
                    </a:cubicBezTo>
                    <a:cubicBezTo>
                      <a:pt x="23327" y="567"/>
                      <a:pt x="22890" y="1"/>
                      <a:pt x="22337" y="1"/>
                    </a:cubicBezTo>
                    <a:close/>
                  </a:path>
                </a:pathLst>
              </a:custGeom>
              <a:solidFill>
                <a:srgbClr val="A8A5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54" name="Google Shape;654;p38"/>
              <p:cNvGrpSpPr/>
              <p:nvPr/>
            </p:nvGrpSpPr>
            <p:grpSpPr>
              <a:xfrm>
                <a:off x="447411" y="1494980"/>
                <a:ext cx="662950" cy="120925"/>
                <a:chOff x="511775" y="1741350"/>
                <a:chExt cx="662950" cy="120925"/>
              </a:xfrm>
            </p:grpSpPr>
            <p:grpSp>
              <p:nvGrpSpPr>
                <p:cNvPr id="655" name="Google Shape;655;p38"/>
                <p:cNvGrpSpPr/>
                <p:nvPr/>
              </p:nvGrpSpPr>
              <p:grpSpPr>
                <a:xfrm>
                  <a:off x="511775" y="1741350"/>
                  <a:ext cx="662950" cy="120925"/>
                  <a:chOff x="587975" y="1817550"/>
                  <a:chExt cx="662950" cy="120925"/>
                </a:xfrm>
              </p:grpSpPr>
              <p:sp>
                <p:nvSpPr>
                  <p:cNvPr id="656" name="Google Shape;656;p38"/>
                  <p:cNvSpPr/>
                  <p:nvPr/>
                </p:nvSpPr>
                <p:spPr>
                  <a:xfrm>
                    <a:off x="1093050" y="1914325"/>
                    <a:ext cx="2750" cy="17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" h="709" extrusionOk="0">
                        <a:moveTo>
                          <a:pt x="40" y="0"/>
                        </a:moveTo>
                        <a:cubicBezTo>
                          <a:pt x="26" y="0"/>
                          <a:pt x="13" y="7"/>
                          <a:pt x="10" y="23"/>
                        </a:cubicBezTo>
                        <a:cubicBezTo>
                          <a:pt x="1" y="75"/>
                          <a:pt x="4" y="129"/>
                          <a:pt x="5" y="182"/>
                        </a:cubicBezTo>
                        <a:cubicBezTo>
                          <a:pt x="5" y="238"/>
                          <a:pt x="6" y="296"/>
                          <a:pt x="8" y="352"/>
                        </a:cubicBezTo>
                        <a:cubicBezTo>
                          <a:pt x="9" y="406"/>
                          <a:pt x="10" y="462"/>
                          <a:pt x="11" y="516"/>
                        </a:cubicBezTo>
                        <a:cubicBezTo>
                          <a:pt x="11" y="543"/>
                          <a:pt x="13" y="570"/>
                          <a:pt x="14" y="597"/>
                        </a:cubicBezTo>
                        <a:cubicBezTo>
                          <a:pt x="15" y="625"/>
                          <a:pt x="14" y="655"/>
                          <a:pt x="25" y="683"/>
                        </a:cubicBezTo>
                        <a:cubicBezTo>
                          <a:pt x="31" y="700"/>
                          <a:pt x="46" y="709"/>
                          <a:pt x="61" y="709"/>
                        </a:cubicBezTo>
                        <a:cubicBezTo>
                          <a:pt x="75" y="709"/>
                          <a:pt x="88" y="700"/>
                          <a:pt x="94" y="683"/>
                        </a:cubicBezTo>
                        <a:cubicBezTo>
                          <a:pt x="109" y="632"/>
                          <a:pt x="99" y="571"/>
                          <a:pt x="97" y="521"/>
                        </a:cubicBezTo>
                        <a:cubicBezTo>
                          <a:pt x="96" y="464"/>
                          <a:pt x="93" y="407"/>
                          <a:pt x="92" y="351"/>
                        </a:cubicBezTo>
                        <a:cubicBezTo>
                          <a:pt x="91" y="297"/>
                          <a:pt x="88" y="241"/>
                          <a:pt x="85" y="188"/>
                        </a:cubicBezTo>
                        <a:cubicBezTo>
                          <a:pt x="82" y="133"/>
                          <a:pt x="83" y="75"/>
                          <a:pt x="71" y="23"/>
                        </a:cubicBezTo>
                        <a:cubicBezTo>
                          <a:pt x="68" y="8"/>
                          <a:pt x="54" y="0"/>
                          <a:pt x="40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7" name="Google Shape;657;p38"/>
                  <p:cNvSpPr/>
                  <p:nvPr/>
                </p:nvSpPr>
                <p:spPr>
                  <a:xfrm>
                    <a:off x="1098775" y="1923575"/>
                    <a:ext cx="2075" cy="9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" h="386" extrusionOk="0">
                        <a:moveTo>
                          <a:pt x="50" y="0"/>
                        </a:moveTo>
                        <a:cubicBezTo>
                          <a:pt x="34" y="0"/>
                          <a:pt x="16" y="11"/>
                          <a:pt x="14" y="32"/>
                        </a:cubicBezTo>
                        <a:cubicBezTo>
                          <a:pt x="12" y="87"/>
                          <a:pt x="9" y="139"/>
                          <a:pt x="7" y="194"/>
                        </a:cubicBezTo>
                        <a:cubicBezTo>
                          <a:pt x="4" y="248"/>
                          <a:pt x="1" y="300"/>
                          <a:pt x="4" y="355"/>
                        </a:cubicBezTo>
                        <a:cubicBezTo>
                          <a:pt x="6" y="370"/>
                          <a:pt x="14" y="383"/>
                          <a:pt x="32" y="385"/>
                        </a:cubicBezTo>
                        <a:cubicBezTo>
                          <a:pt x="33" y="385"/>
                          <a:pt x="33" y="385"/>
                          <a:pt x="34" y="385"/>
                        </a:cubicBezTo>
                        <a:cubicBezTo>
                          <a:pt x="47" y="385"/>
                          <a:pt x="63" y="377"/>
                          <a:pt x="65" y="362"/>
                        </a:cubicBezTo>
                        <a:cubicBezTo>
                          <a:pt x="74" y="308"/>
                          <a:pt x="75" y="252"/>
                          <a:pt x="76" y="196"/>
                        </a:cubicBezTo>
                        <a:cubicBezTo>
                          <a:pt x="78" y="143"/>
                          <a:pt x="80" y="87"/>
                          <a:pt x="81" y="32"/>
                        </a:cubicBezTo>
                        <a:cubicBezTo>
                          <a:pt x="83" y="11"/>
                          <a:pt x="67" y="0"/>
                          <a:pt x="50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8" name="Google Shape;658;p38"/>
                  <p:cNvSpPr/>
                  <p:nvPr/>
                </p:nvSpPr>
                <p:spPr>
                  <a:xfrm>
                    <a:off x="1107625" y="1918950"/>
                    <a:ext cx="3200" cy="1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" h="781" extrusionOk="0">
                        <a:moveTo>
                          <a:pt x="80" y="1"/>
                        </a:moveTo>
                        <a:cubicBezTo>
                          <a:pt x="65" y="1"/>
                          <a:pt x="51" y="9"/>
                          <a:pt x="48" y="29"/>
                        </a:cubicBezTo>
                        <a:cubicBezTo>
                          <a:pt x="30" y="153"/>
                          <a:pt x="15" y="278"/>
                          <a:pt x="9" y="403"/>
                        </a:cubicBezTo>
                        <a:cubicBezTo>
                          <a:pt x="6" y="465"/>
                          <a:pt x="4" y="527"/>
                          <a:pt x="5" y="591"/>
                        </a:cubicBezTo>
                        <a:cubicBezTo>
                          <a:pt x="5" y="649"/>
                          <a:pt x="1" y="715"/>
                          <a:pt x="30" y="768"/>
                        </a:cubicBezTo>
                        <a:cubicBezTo>
                          <a:pt x="34" y="777"/>
                          <a:pt x="42" y="780"/>
                          <a:pt x="50" y="780"/>
                        </a:cubicBezTo>
                        <a:cubicBezTo>
                          <a:pt x="60" y="780"/>
                          <a:pt x="71" y="773"/>
                          <a:pt x="76" y="762"/>
                        </a:cubicBezTo>
                        <a:cubicBezTo>
                          <a:pt x="97" y="707"/>
                          <a:pt x="87" y="645"/>
                          <a:pt x="86" y="588"/>
                        </a:cubicBezTo>
                        <a:cubicBezTo>
                          <a:pt x="85" y="530"/>
                          <a:pt x="86" y="470"/>
                          <a:pt x="88" y="410"/>
                        </a:cubicBezTo>
                        <a:cubicBezTo>
                          <a:pt x="94" y="288"/>
                          <a:pt x="106" y="169"/>
                          <a:pt x="123" y="50"/>
                        </a:cubicBezTo>
                        <a:cubicBezTo>
                          <a:pt x="128" y="20"/>
                          <a:pt x="103" y="1"/>
                          <a:pt x="80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9" name="Google Shape;659;p38"/>
                  <p:cNvSpPr/>
                  <p:nvPr/>
                </p:nvSpPr>
                <p:spPr>
                  <a:xfrm>
                    <a:off x="1165400" y="1877600"/>
                    <a:ext cx="4875" cy="11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" h="463" extrusionOk="0">
                        <a:moveTo>
                          <a:pt x="37" y="1"/>
                        </a:moveTo>
                        <a:cubicBezTo>
                          <a:pt x="25" y="1"/>
                          <a:pt x="12" y="10"/>
                          <a:pt x="8" y="23"/>
                        </a:cubicBezTo>
                        <a:cubicBezTo>
                          <a:pt x="0" y="41"/>
                          <a:pt x="5" y="64"/>
                          <a:pt x="9" y="82"/>
                        </a:cubicBezTo>
                        <a:cubicBezTo>
                          <a:pt x="11" y="102"/>
                          <a:pt x="15" y="123"/>
                          <a:pt x="19" y="142"/>
                        </a:cubicBezTo>
                        <a:cubicBezTo>
                          <a:pt x="26" y="179"/>
                          <a:pt x="35" y="218"/>
                          <a:pt x="47" y="255"/>
                        </a:cubicBezTo>
                        <a:cubicBezTo>
                          <a:pt x="59" y="292"/>
                          <a:pt x="70" y="328"/>
                          <a:pt x="85" y="364"/>
                        </a:cubicBezTo>
                        <a:cubicBezTo>
                          <a:pt x="92" y="384"/>
                          <a:pt x="100" y="402"/>
                          <a:pt x="111" y="421"/>
                        </a:cubicBezTo>
                        <a:cubicBezTo>
                          <a:pt x="119" y="438"/>
                          <a:pt x="128" y="458"/>
                          <a:pt x="150" y="462"/>
                        </a:cubicBezTo>
                        <a:cubicBezTo>
                          <a:pt x="152" y="462"/>
                          <a:pt x="154" y="463"/>
                          <a:pt x="157" y="463"/>
                        </a:cubicBezTo>
                        <a:cubicBezTo>
                          <a:pt x="167" y="463"/>
                          <a:pt x="176" y="459"/>
                          <a:pt x="181" y="449"/>
                        </a:cubicBezTo>
                        <a:cubicBezTo>
                          <a:pt x="194" y="430"/>
                          <a:pt x="186" y="412"/>
                          <a:pt x="180" y="391"/>
                        </a:cubicBezTo>
                        <a:cubicBezTo>
                          <a:pt x="174" y="372"/>
                          <a:pt x="167" y="354"/>
                          <a:pt x="160" y="336"/>
                        </a:cubicBezTo>
                        <a:cubicBezTo>
                          <a:pt x="148" y="301"/>
                          <a:pt x="134" y="266"/>
                          <a:pt x="123" y="230"/>
                        </a:cubicBezTo>
                        <a:cubicBezTo>
                          <a:pt x="112" y="194"/>
                          <a:pt x="101" y="159"/>
                          <a:pt x="91" y="123"/>
                        </a:cubicBezTo>
                        <a:cubicBezTo>
                          <a:pt x="86" y="104"/>
                          <a:pt x="81" y="85"/>
                          <a:pt x="77" y="65"/>
                        </a:cubicBezTo>
                        <a:cubicBezTo>
                          <a:pt x="71" y="44"/>
                          <a:pt x="69" y="27"/>
                          <a:pt x="55" y="9"/>
                        </a:cubicBezTo>
                        <a:cubicBezTo>
                          <a:pt x="50" y="3"/>
                          <a:pt x="44" y="1"/>
                          <a:pt x="37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0" name="Google Shape;660;p38"/>
                  <p:cNvSpPr/>
                  <p:nvPr/>
                </p:nvSpPr>
                <p:spPr>
                  <a:xfrm>
                    <a:off x="1171425" y="1878600"/>
                    <a:ext cx="3775" cy="11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1" h="453" extrusionOk="0">
                        <a:moveTo>
                          <a:pt x="42" y="1"/>
                        </a:moveTo>
                        <a:cubicBezTo>
                          <a:pt x="26" y="1"/>
                          <a:pt x="9" y="9"/>
                          <a:pt x="7" y="26"/>
                        </a:cubicBezTo>
                        <a:cubicBezTo>
                          <a:pt x="1" y="61"/>
                          <a:pt x="5" y="100"/>
                          <a:pt x="8" y="134"/>
                        </a:cubicBezTo>
                        <a:cubicBezTo>
                          <a:pt x="11" y="170"/>
                          <a:pt x="16" y="207"/>
                          <a:pt x="23" y="243"/>
                        </a:cubicBezTo>
                        <a:cubicBezTo>
                          <a:pt x="31" y="278"/>
                          <a:pt x="38" y="313"/>
                          <a:pt x="49" y="346"/>
                        </a:cubicBezTo>
                        <a:cubicBezTo>
                          <a:pt x="62" y="380"/>
                          <a:pt x="73" y="417"/>
                          <a:pt x="98" y="444"/>
                        </a:cubicBezTo>
                        <a:cubicBezTo>
                          <a:pt x="103" y="450"/>
                          <a:pt x="111" y="453"/>
                          <a:pt x="118" y="453"/>
                        </a:cubicBezTo>
                        <a:cubicBezTo>
                          <a:pt x="134" y="453"/>
                          <a:pt x="151" y="440"/>
                          <a:pt x="149" y="422"/>
                        </a:cubicBezTo>
                        <a:cubicBezTo>
                          <a:pt x="145" y="390"/>
                          <a:pt x="133" y="358"/>
                          <a:pt x="122" y="327"/>
                        </a:cubicBezTo>
                        <a:cubicBezTo>
                          <a:pt x="111" y="293"/>
                          <a:pt x="103" y="261"/>
                          <a:pt x="97" y="227"/>
                        </a:cubicBezTo>
                        <a:cubicBezTo>
                          <a:pt x="89" y="196"/>
                          <a:pt x="84" y="164"/>
                          <a:pt x="82" y="132"/>
                        </a:cubicBezTo>
                        <a:cubicBezTo>
                          <a:pt x="79" y="97"/>
                          <a:pt x="81" y="61"/>
                          <a:pt x="76" y="26"/>
                        </a:cubicBezTo>
                        <a:cubicBezTo>
                          <a:pt x="73" y="9"/>
                          <a:pt x="58" y="1"/>
                          <a:pt x="42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1" name="Google Shape;661;p38"/>
                  <p:cNvSpPr/>
                  <p:nvPr/>
                </p:nvSpPr>
                <p:spPr>
                  <a:xfrm>
                    <a:off x="1178125" y="1872525"/>
                    <a:ext cx="4700" cy="19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" h="797" extrusionOk="0">
                        <a:moveTo>
                          <a:pt x="139" y="0"/>
                        </a:moveTo>
                        <a:cubicBezTo>
                          <a:pt x="124" y="0"/>
                          <a:pt x="109" y="9"/>
                          <a:pt x="105" y="30"/>
                        </a:cubicBezTo>
                        <a:cubicBezTo>
                          <a:pt x="79" y="156"/>
                          <a:pt x="59" y="283"/>
                          <a:pt x="43" y="411"/>
                        </a:cubicBezTo>
                        <a:cubicBezTo>
                          <a:pt x="36" y="475"/>
                          <a:pt x="28" y="540"/>
                          <a:pt x="23" y="604"/>
                        </a:cubicBezTo>
                        <a:cubicBezTo>
                          <a:pt x="18" y="660"/>
                          <a:pt x="1" y="735"/>
                          <a:pt x="35" y="784"/>
                        </a:cubicBezTo>
                        <a:cubicBezTo>
                          <a:pt x="39" y="791"/>
                          <a:pt x="49" y="796"/>
                          <a:pt x="58" y="796"/>
                        </a:cubicBezTo>
                        <a:cubicBezTo>
                          <a:pt x="64" y="796"/>
                          <a:pt x="69" y="794"/>
                          <a:pt x="73" y="789"/>
                        </a:cubicBezTo>
                        <a:cubicBezTo>
                          <a:pt x="112" y="742"/>
                          <a:pt x="104" y="675"/>
                          <a:pt x="108" y="619"/>
                        </a:cubicBezTo>
                        <a:cubicBezTo>
                          <a:pt x="113" y="557"/>
                          <a:pt x="118" y="494"/>
                          <a:pt x="125" y="432"/>
                        </a:cubicBezTo>
                        <a:cubicBezTo>
                          <a:pt x="139" y="304"/>
                          <a:pt x="159" y="176"/>
                          <a:pt x="181" y="50"/>
                        </a:cubicBezTo>
                        <a:cubicBezTo>
                          <a:pt x="188" y="20"/>
                          <a:pt x="163" y="0"/>
                          <a:pt x="139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2" name="Google Shape;662;p38"/>
                  <p:cNvSpPr/>
                  <p:nvPr/>
                </p:nvSpPr>
                <p:spPr>
                  <a:xfrm>
                    <a:off x="1233375" y="1924450"/>
                    <a:ext cx="2375" cy="13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" h="522" extrusionOk="0">
                        <a:moveTo>
                          <a:pt x="41" y="0"/>
                        </a:moveTo>
                        <a:cubicBezTo>
                          <a:pt x="26" y="0"/>
                          <a:pt x="12" y="9"/>
                          <a:pt x="8" y="26"/>
                        </a:cubicBezTo>
                        <a:cubicBezTo>
                          <a:pt x="0" y="49"/>
                          <a:pt x="3" y="75"/>
                          <a:pt x="5" y="99"/>
                        </a:cubicBezTo>
                        <a:cubicBezTo>
                          <a:pt x="5" y="120"/>
                          <a:pt x="5" y="142"/>
                          <a:pt x="6" y="162"/>
                        </a:cubicBezTo>
                        <a:cubicBezTo>
                          <a:pt x="6" y="206"/>
                          <a:pt x="8" y="248"/>
                          <a:pt x="8" y="290"/>
                        </a:cubicBezTo>
                        <a:cubicBezTo>
                          <a:pt x="8" y="335"/>
                          <a:pt x="9" y="381"/>
                          <a:pt x="9" y="427"/>
                        </a:cubicBezTo>
                        <a:cubicBezTo>
                          <a:pt x="9" y="456"/>
                          <a:pt x="8" y="521"/>
                          <a:pt x="50" y="521"/>
                        </a:cubicBezTo>
                        <a:cubicBezTo>
                          <a:pt x="50" y="521"/>
                          <a:pt x="51" y="521"/>
                          <a:pt x="51" y="521"/>
                        </a:cubicBezTo>
                        <a:cubicBezTo>
                          <a:pt x="94" y="521"/>
                          <a:pt x="90" y="456"/>
                          <a:pt x="90" y="427"/>
                        </a:cubicBezTo>
                        <a:cubicBezTo>
                          <a:pt x="89" y="382"/>
                          <a:pt x="87" y="337"/>
                          <a:pt x="86" y="290"/>
                        </a:cubicBezTo>
                        <a:lnTo>
                          <a:pt x="82" y="162"/>
                        </a:lnTo>
                        <a:lnTo>
                          <a:pt x="81" y="99"/>
                        </a:lnTo>
                        <a:cubicBezTo>
                          <a:pt x="80" y="77"/>
                          <a:pt x="82" y="49"/>
                          <a:pt x="76" y="26"/>
                        </a:cubicBezTo>
                        <a:cubicBezTo>
                          <a:pt x="70" y="9"/>
                          <a:pt x="56" y="0"/>
                          <a:pt x="41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3" name="Google Shape;663;p38"/>
                  <p:cNvSpPr/>
                  <p:nvPr/>
                </p:nvSpPr>
                <p:spPr>
                  <a:xfrm>
                    <a:off x="1240900" y="1919175"/>
                    <a:ext cx="2950" cy="13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" h="545" extrusionOk="0">
                        <a:moveTo>
                          <a:pt x="79" y="1"/>
                        </a:moveTo>
                        <a:cubicBezTo>
                          <a:pt x="59" y="1"/>
                          <a:pt x="39" y="13"/>
                          <a:pt x="37" y="38"/>
                        </a:cubicBezTo>
                        <a:cubicBezTo>
                          <a:pt x="30" y="120"/>
                          <a:pt x="22" y="203"/>
                          <a:pt x="16" y="286"/>
                        </a:cubicBezTo>
                        <a:cubicBezTo>
                          <a:pt x="12" y="326"/>
                          <a:pt x="8" y="367"/>
                          <a:pt x="7" y="407"/>
                        </a:cubicBezTo>
                        <a:cubicBezTo>
                          <a:pt x="6" y="428"/>
                          <a:pt x="5" y="447"/>
                          <a:pt x="5" y="467"/>
                        </a:cubicBezTo>
                        <a:cubicBezTo>
                          <a:pt x="5" y="490"/>
                          <a:pt x="1" y="511"/>
                          <a:pt x="13" y="530"/>
                        </a:cubicBezTo>
                        <a:cubicBezTo>
                          <a:pt x="20" y="539"/>
                          <a:pt x="31" y="544"/>
                          <a:pt x="41" y="544"/>
                        </a:cubicBezTo>
                        <a:cubicBezTo>
                          <a:pt x="48" y="544"/>
                          <a:pt x="55" y="542"/>
                          <a:pt x="61" y="536"/>
                        </a:cubicBezTo>
                        <a:cubicBezTo>
                          <a:pt x="78" y="519"/>
                          <a:pt x="78" y="500"/>
                          <a:pt x="80" y="478"/>
                        </a:cubicBezTo>
                        <a:lnTo>
                          <a:pt x="88" y="412"/>
                        </a:lnTo>
                        <a:cubicBezTo>
                          <a:pt x="92" y="372"/>
                          <a:pt x="94" y="331"/>
                          <a:pt x="99" y="291"/>
                        </a:cubicBezTo>
                        <a:cubicBezTo>
                          <a:pt x="105" y="207"/>
                          <a:pt x="111" y="122"/>
                          <a:pt x="116" y="38"/>
                        </a:cubicBezTo>
                        <a:cubicBezTo>
                          <a:pt x="118" y="13"/>
                          <a:pt x="99" y="1"/>
                          <a:pt x="79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4" name="Google Shape;664;p38"/>
                  <p:cNvSpPr/>
                  <p:nvPr/>
                </p:nvSpPr>
                <p:spPr>
                  <a:xfrm>
                    <a:off x="1246600" y="1926175"/>
                    <a:ext cx="4325" cy="11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" h="458" extrusionOk="0">
                        <a:moveTo>
                          <a:pt x="122" y="1"/>
                        </a:moveTo>
                        <a:cubicBezTo>
                          <a:pt x="106" y="1"/>
                          <a:pt x="91" y="10"/>
                          <a:pt x="86" y="30"/>
                        </a:cubicBezTo>
                        <a:cubicBezTo>
                          <a:pt x="71" y="98"/>
                          <a:pt x="56" y="167"/>
                          <a:pt x="41" y="237"/>
                        </a:cubicBezTo>
                        <a:cubicBezTo>
                          <a:pt x="33" y="271"/>
                          <a:pt x="26" y="304"/>
                          <a:pt x="20" y="339"/>
                        </a:cubicBezTo>
                        <a:cubicBezTo>
                          <a:pt x="14" y="370"/>
                          <a:pt x="1" y="416"/>
                          <a:pt x="17" y="444"/>
                        </a:cubicBezTo>
                        <a:cubicBezTo>
                          <a:pt x="22" y="452"/>
                          <a:pt x="31" y="457"/>
                          <a:pt x="40" y="457"/>
                        </a:cubicBezTo>
                        <a:cubicBezTo>
                          <a:pt x="44" y="457"/>
                          <a:pt x="49" y="456"/>
                          <a:pt x="52" y="453"/>
                        </a:cubicBezTo>
                        <a:cubicBezTo>
                          <a:pt x="79" y="434"/>
                          <a:pt x="87" y="390"/>
                          <a:pt x="94" y="359"/>
                        </a:cubicBezTo>
                        <a:lnTo>
                          <a:pt x="118" y="258"/>
                        </a:lnTo>
                        <a:lnTo>
                          <a:pt x="165" y="54"/>
                        </a:lnTo>
                        <a:cubicBezTo>
                          <a:pt x="172" y="22"/>
                          <a:pt x="146" y="1"/>
                          <a:pt x="122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5" name="Google Shape;665;p38"/>
                  <p:cNvSpPr/>
                  <p:nvPr/>
                </p:nvSpPr>
                <p:spPr>
                  <a:xfrm>
                    <a:off x="1051925" y="1847525"/>
                    <a:ext cx="6325" cy="21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3" h="846" extrusionOk="0">
                        <a:moveTo>
                          <a:pt x="44" y="0"/>
                        </a:moveTo>
                        <a:cubicBezTo>
                          <a:pt x="23" y="0"/>
                          <a:pt x="0" y="18"/>
                          <a:pt x="8" y="46"/>
                        </a:cubicBezTo>
                        <a:cubicBezTo>
                          <a:pt x="41" y="181"/>
                          <a:pt x="72" y="318"/>
                          <a:pt x="99" y="454"/>
                        </a:cubicBezTo>
                        <a:cubicBezTo>
                          <a:pt x="112" y="523"/>
                          <a:pt x="124" y="592"/>
                          <a:pt x="138" y="660"/>
                        </a:cubicBezTo>
                        <a:cubicBezTo>
                          <a:pt x="143" y="693"/>
                          <a:pt x="149" y="725"/>
                          <a:pt x="154" y="757"/>
                        </a:cubicBezTo>
                        <a:cubicBezTo>
                          <a:pt x="159" y="792"/>
                          <a:pt x="163" y="818"/>
                          <a:pt x="191" y="841"/>
                        </a:cubicBezTo>
                        <a:cubicBezTo>
                          <a:pt x="196" y="844"/>
                          <a:pt x="201" y="846"/>
                          <a:pt x="205" y="846"/>
                        </a:cubicBezTo>
                        <a:cubicBezTo>
                          <a:pt x="216" y="846"/>
                          <a:pt x="227" y="839"/>
                          <a:pt x="232" y="831"/>
                        </a:cubicBezTo>
                        <a:cubicBezTo>
                          <a:pt x="252" y="802"/>
                          <a:pt x="242" y="768"/>
                          <a:pt x="236" y="736"/>
                        </a:cubicBezTo>
                        <a:cubicBezTo>
                          <a:pt x="231" y="704"/>
                          <a:pt x="226" y="671"/>
                          <a:pt x="219" y="639"/>
                        </a:cubicBezTo>
                        <a:cubicBezTo>
                          <a:pt x="206" y="571"/>
                          <a:pt x="194" y="503"/>
                          <a:pt x="178" y="433"/>
                        </a:cubicBezTo>
                        <a:cubicBezTo>
                          <a:pt x="148" y="297"/>
                          <a:pt x="114" y="162"/>
                          <a:pt x="78" y="26"/>
                        </a:cubicBezTo>
                        <a:cubicBezTo>
                          <a:pt x="73" y="8"/>
                          <a:pt x="59" y="0"/>
                          <a:pt x="44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6" name="Google Shape;666;p38"/>
                  <p:cNvSpPr/>
                  <p:nvPr/>
                </p:nvSpPr>
                <p:spPr>
                  <a:xfrm>
                    <a:off x="1060175" y="1857975"/>
                    <a:ext cx="2925" cy="10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" h="437" extrusionOk="0">
                        <a:moveTo>
                          <a:pt x="39" y="0"/>
                        </a:moveTo>
                        <a:cubicBezTo>
                          <a:pt x="20" y="0"/>
                          <a:pt x="1" y="13"/>
                          <a:pt x="1" y="38"/>
                        </a:cubicBezTo>
                        <a:cubicBezTo>
                          <a:pt x="1" y="107"/>
                          <a:pt x="5" y="178"/>
                          <a:pt x="13" y="247"/>
                        </a:cubicBezTo>
                        <a:cubicBezTo>
                          <a:pt x="16" y="284"/>
                          <a:pt x="20" y="322"/>
                          <a:pt x="27" y="358"/>
                        </a:cubicBezTo>
                        <a:cubicBezTo>
                          <a:pt x="31" y="384"/>
                          <a:pt x="39" y="436"/>
                          <a:pt x="73" y="436"/>
                        </a:cubicBezTo>
                        <a:cubicBezTo>
                          <a:pt x="73" y="436"/>
                          <a:pt x="74" y="436"/>
                          <a:pt x="74" y="436"/>
                        </a:cubicBezTo>
                        <a:cubicBezTo>
                          <a:pt x="116" y="436"/>
                          <a:pt x="107" y="382"/>
                          <a:pt x="104" y="355"/>
                        </a:cubicBezTo>
                        <a:cubicBezTo>
                          <a:pt x="100" y="319"/>
                          <a:pt x="94" y="283"/>
                          <a:pt x="90" y="247"/>
                        </a:cubicBezTo>
                        <a:cubicBezTo>
                          <a:pt x="82" y="177"/>
                          <a:pt x="78" y="107"/>
                          <a:pt x="78" y="38"/>
                        </a:cubicBezTo>
                        <a:cubicBezTo>
                          <a:pt x="78" y="13"/>
                          <a:pt x="59" y="0"/>
                          <a:pt x="39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7" name="Google Shape;667;p38"/>
                  <p:cNvSpPr/>
                  <p:nvPr/>
                </p:nvSpPr>
                <p:spPr>
                  <a:xfrm>
                    <a:off x="1066350" y="1863450"/>
                    <a:ext cx="2575" cy="13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" h="559" extrusionOk="0">
                        <a:moveTo>
                          <a:pt x="58" y="1"/>
                        </a:moveTo>
                        <a:cubicBezTo>
                          <a:pt x="34" y="1"/>
                          <a:pt x="20" y="20"/>
                          <a:pt x="17" y="42"/>
                        </a:cubicBezTo>
                        <a:cubicBezTo>
                          <a:pt x="10" y="129"/>
                          <a:pt x="4" y="216"/>
                          <a:pt x="1" y="302"/>
                        </a:cubicBezTo>
                        <a:cubicBezTo>
                          <a:pt x="0" y="343"/>
                          <a:pt x="0" y="386"/>
                          <a:pt x="1" y="427"/>
                        </a:cubicBezTo>
                        <a:cubicBezTo>
                          <a:pt x="3" y="466"/>
                          <a:pt x="0" y="522"/>
                          <a:pt x="27" y="552"/>
                        </a:cubicBezTo>
                        <a:cubicBezTo>
                          <a:pt x="31" y="556"/>
                          <a:pt x="38" y="559"/>
                          <a:pt x="45" y="559"/>
                        </a:cubicBezTo>
                        <a:cubicBezTo>
                          <a:pt x="51" y="559"/>
                          <a:pt x="57" y="556"/>
                          <a:pt x="61" y="552"/>
                        </a:cubicBezTo>
                        <a:cubicBezTo>
                          <a:pt x="87" y="519"/>
                          <a:pt x="82" y="467"/>
                          <a:pt x="82" y="427"/>
                        </a:cubicBezTo>
                        <a:cubicBezTo>
                          <a:pt x="82" y="386"/>
                          <a:pt x="82" y="343"/>
                          <a:pt x="83" y="302"/>
                        </a:cubicBezTo>
                        <a:cubicBezTo>
                          <a:pt x="86" y="216"/>
                          <a:pt x="91" y="130"/>
                          <a:pt x="99" y="42"/>
                        </a:cubicBezTo>
                        <a:cubicBezTo>
                          <a:pt x="102" y="20"/>
                          <a:pt x="79" y="1"/>
                          <a:pt x="58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8" name="Google Shape;668;p38"/>
                  <p:cNvSpPr/>
                  <p:nvPr/>
                </p:nvSpPr>
                <p:spPr>
                  <a:xfrm>
                    <a:off x="904975" y="1853600"/>
                    <a:ext cx="2700" cy="17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" h="710" extrusionOk="0">
                        <a:moveTo>
                          <a:pt x="70" y="1"/>
                        </a:moveTo>
                        <a:cubicBezTo>
                          <a:pt x="56" y="1"/>
                          <a:pt x="41" y="9"/>
                          <a:pt x="38" y="23"/>
                        </a:cubicBezTo>
                        <a:cubicBezTo>
                          <a:pt x="25" y="76"/>
                          <a:pt x="26" y="134"/>
                          <a:pt x="24" y="188"/>
                        </a:cubicBezTo>
                        <a:cubicBezTo>
                          <a:pt x="22" y="242"/>
                          <a:pt x="19" y="298"/>
                          <a:pt x="18" y="352"/>
                        </a:cubicBezTo>
                        <a:cubicBezTo>
                          <a:pt x="17" y="409"/>
                          <a:pt x="13" y="466"/>
                          <a:pt x="12" y="523"/>
                        </a:cubicBezTo>
                        <a:cubicBezTo>
                          <a:pt x="11" y="574"/>
                          <a:pt x="0" y="634"/>
                          <a:pt x="14" y="684"/>
                        </a:cubicBezTo>
                        <a:cubicBezTo>
                          <a:pt x="20" y="701"/>
                          <a:pt x="34" y="709"/>
                          <a:pt x="48" y="709"/>
                        </a:cubicBezTo>
                        <a:cubicBezTo>
                          <a:pt x="63" y="709"/>
                          <a:pt x="78" y="700"/>
                          <a:pt x="85" y="684"/>
                        </a:cubicBezTo>
                        <a:cubicBezTo>
                          <a:pt x="95" y="657"/>
                          <a:pt x="94" y="627"/>
                          <a:pt x="95" y="598"/>
                        </a:cubicBezTo>
                        <a:cubicBezTo>
                          <a:pt x="96" y="571"/>
                          <a:pt x="97" y="544"/>
                          <a:pt x="97" y="517"/>
                        </a:cubicBezTo>
                        <a:cubicBezTo>
                          <a:pt x="99" y="463"/>
                          <a:pt x="100" y="407"/>
                          <a:pt x="101" y="353"/>
                        </a:cubicBezTo>
                        <a:cubicBezTo>
                          <a:pt x="102" y="297"/>
                          <a:pt x="103" y="240"/>
                          <a:pt x="103" y="183"/>
                        </a:cubicBezTo>
                        <a:cubicBezTo>
                          <a:pt x="105" y="131"/>
                          <a:pt x="107" y="76"/>
                          <a:pt x="98" y="23"/>
                        </a:cubicBezTo>
                        <a:cubicBezTo>
                          <a:pt x="96" y="8"/>
                          <a:pt x="83" y="1"/>
                          <a:pt x="70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9" name="Google Shape;669;p38"/>
                  <p:cNvSpPr/>
                  <p:nvPr/>
                </p:nvSpPr>
                <p:spPr>
                  <a:xfrm>
                    <a:off x="899900" y="1862875"/>
                    <a:ext cx="2075" cy="9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" h="386" extrusionOk="0">
                        <a:moveTo>
                          <a:pt x="34" y="1"/>
                        </a:moveTo>
                        <a:cubicBezTo>
                          <a:pt x="17" y="1"/>
                          <a:pt x="0" y="12"/>
                          <a:pt x="1" y="34"/>
                        </a:cubicBezTo>
                        <a:cubicBezTo>
                          <a:pt x="3" y="88"/>
                          <a:pt x="5" y="143"/>
                          <a:pt x="6" y="198"/>
                        </a:cubicBezTo>
                        <a:cubicBezTo>
                          <a:pt x="8" y="253"/>
                          <a:pt x="9" y="308"/>
                          <a:pt x="18" y="364"/>
                        </a:cubicBezTo>
                        <a:cubicBezTo>
                          <a:pt x="20" y="379"/>
                          <a:pt x="35" y="386"/>
                          <a:pt x="49" y="386"/>
                        </a:cubicBezTo>
                        <a:cubicBezTo>
                          <a:pt x="50" y="386"/>
                          <a:pt x="50" y="386"/>
                          <a:pt x="51" y="386"/>
                        </a:cubicBezTo>
                        <a:cubicBezTo>
                          <a:pt x="68" y="385"/>
                          <a:pt x="77" y="371"/>
                          <a:pt x="78" y="356"/>
                        </a:cubicBezTo>
                        <a:cubicBezTo>
                          <a:pt x="82" y="302"/>
                          <a:pt x="78" y="250"/>
                          <a:pt x="76" y="195"/>
                        </a:cubicBezTo>
                        <a:cubicBezTo>
                          <a:pt x="73" y="141"/>
                          <a:pt x="71" y="88"/>
                          <a:pt x="68" y="34"/>
                        </a:cubicBezTo>
                        <a:cubicBezTo>
                          <a:pt x="67" y="12"/>
                          <a:pt x="50" y="1"/>
                          <a:pt x="34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0" name="Google Shape;670;p38"/>
                  <p:cNvSpPr/>
                  <p:nvPr/>
                </p:nvSpPr>
                <p:spPr>
                  <a:xfrm>
                    <a:off x="889925" y="1858300"/>
                    <a:ext cx="3200" cy="1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" h="780" extrusionOk="0">
                        <a:moveTo>
                          <a:pt x="49" y="0"/>
                        </a:moveTo>
                        <a:cubicBezTo>
                          <a:pt x="26" y="0"/>
                          <a:pt x="1" y="20"/>
                          <a:pt x="6" y="49"/>
                        </a:cubicBezTo>
                        <a:cubicBezTo>
                          <a:pt x="23" y="168"/>
                          <a:pt x="35" y="288"/>
                          <a:pt x="41" y="409"/>
                        </a:cubicBezTo>
                        <a:cubicBezTo>
                          <a:pt x="43" y="470"/>
                          <a:pt x="44" y="529"/>
                          <a:pt x="43" y="588"/>
                        </a:cubicBezTo>
                        <a:cubicBezTo>
                          <a:pt x="42" y="645"/>
                          <a:pt x="33" y="707"/>
                          <a:pt x="53" y="761"/>
                        </a:cubicBezTo>
                        <a:cubicBezTo>
                          <a:pt x="58" y="772"/>
                          <a:pt x="69" y="780"/>
                          <a:pt x="80" y="780"/>
                        </a:cubicBezTo>
                        <a:cubicBezTo>
                          <a:pt x="88" y="780"/>
                          <a:pt x="95" y="776"/>
                          <a:pt x="100" y="768"/>
                        </a:cubicBezTo>
                        <a:cubicBezTo>
                          <a:pt x="128" y="714"/>
                          <a:pt x="124" y="649"/>
                          <a:pt x="124" y="589"/>
                        </a:cubicBezTo>
                        <a:cubicBezTo>
                          <a:pt x="125" y="526"/>
                          <a:pt x="122" y="465"/>
                          <a:pt x="120" y="403"/>
                        </a:cubicBezTo>
                        <a:cubicBezTo>
                          <a:pt x="114" y="278"/>
                          <a:pt x="100" y="152"/>
                          <a:pt x="80" y="28"/>
                        </a:cubicBezTo>
                        <a:cubicBezTo>
                          <a:pt x="77" y="9"/>
                          <a:pt x="64" y="0"/>
                          <a:pt x="49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1" name="Google Shape;671;p38"/>
                  <p:cNvSpPr/>
                  <p:nvPr/>
                </p:nvSpPr>
                <p:spPr>
                  <a:xfrm>
                    <a:off x="801350" y="1911550"/>
                    <a:ext cx="4900" cy="11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6" h="463" extrusionOk="0">
                        <a:moveTo>
                          <a:pt x="158" y="1"/>
                        </a:moveTo>
                        <a:cubicBezTo>
                          <a:pt x="152" y="1"/>
                          <a:pt x="146" y="3"/>
                          <a:pt x="141" y="10"/>
                        </a:cubicBezTo>
                        <a:cubicBezTo>
                          <a:pt x="126" y="26"/>
                          <a:pt x="124" y="44"/>
                          <a:pt x="119" y="64"/>
                        </a:cubicBezTo>
                        <a:cubicBezTo>
                          <a:pt x="115" y="84"/>
                          <a:pt x="110" y="104"/>
                          <a:pt x="105" y="123"/>
                        </a:cubicBezTo>
                        <a:cubicBezTo>
                          <a:pt x="94" y="159"/>
                          <a:pt x="84" y="193"/>
                          <a:pt x="73" y="229"/>
                        </a:cubicBezTo>
                        <a:cubicBezTo>
                          <a:pt x="61" y="266"/>
                          <a:pt x="48" y="301"/>
                          <a:pt x="35" y="336"/>
                        </a:cubicBezTo>
                        <a:cubicBezTo>
                          <a:pt x="28" y="353"/>
                          <a:pt x="22" y="372"/>
                          <a:pt x="16" y="391"/>
                        </a:cubicBezTo>
                        <a:cubicBezTo>
                          <a:pt x="10" y="412"/>
                          <a:pt x="0" y="430"/>
                          <a:pt x="15" y="449"/>
                        </a:cubicBezTo>
                        <a:cubicBezTo>
                          <a:pt x="20" y="458"/>
                          <a:pt x="28" y="463"/>
                          <a:pt x="38" y="463"/>
                        </a:cubicBezTo>
                        <a:cubicBezTo>
                          <a:pt x="40" y="463"/>
                          <a:pt x="43" y="462"/>
                          <a:pt x="46" y="462"/>
                        </a:cubicBezTo>
                        <a:cubicBezTo>
                          <a:pt x="67" y="457"/>
                          <a:pt x="77" y="439"/>
                          <a:pt x="85" y="420"/>
                        </a:cubicBezTo>
                        <a:cubicBezTo>
                          <a:pt x="95" y="403"/>
                          <a:pt x="104" y="383"/>
                          <a:pt x="111" y="364"/>
                        </a:cubicBezTo>
                        <a:cubicBezTo>
                          <a:pt x="125" y="327"/>
                          <a:pt x="137" y="291"/>
                          <a:pt x="149" y="254"/>
                        </a:cubicBezTo>
                        <a:cubicBezTo>
                          <a:pt x="160" y="217"/>
                          <a:pt x="170" y="179"/>
                          <a:pt x="177" y="142"/>
                        </a:cubicBezTo>
                        <a:cubicBezTo>
                          <a:pt x="181" y="123"/>
                          <a:pt x="185" y="102"/>
                          <a:pt x="187" y="83"/>
                        </a:cubicBezTo>
                        <a:cubicBezTo>
                          <a:pt x="190" y="63"/>
                          <a:pt x="195" y="42"/>
                          <a:pt x="188" y="22"/>
                        </a:cubicBezTo>
                        <a:cubicBezTo>
                          <a:pt x="184" y="11"/>
                          <a:pt x="171" y="1"/>
                          <a:pt x="158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2" name="Google Shape;672;p38"/>
                  <p:cNvSpPr/>
                  <p:nvPr/>
                </p:nvSpPr>
                <p:spPr>
                  <a:xfrm>
                    <a:off x="796400" y="1912550"/>
                    <a:ext cx="3750" cy="11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" h="453" extrusionOk="0">
                        <a:moveTo>
                          <a:pt x="109" y="1"/>
                        </a:moveTo>
                        <a:cubicBezTo>
                          <a:pt x="94" y="1"/>
                          <a:pt x="78" y="9"/>
                          <a:pt x="76" y="27"/>
                        </a:cubicBezTo>
                        <a:cubicBezTo>
                          <a:pt x="70" y="61"/>
                          <a:pt x="72" y="97"/>
                          <a:pt x="69" y="132"/>
                        </a:cubicBezTo>
                        <a:cubicBezTo>
                          <a:pt x="66" y="164"/>
                          <a:pt x="61" y="197"/>
                          <a:pt x="55" y="228"/>
                        </a:cubicBezTo>
                        <a:cubicBezTo>
                          <a:pt x="49" y="261"/>
                          <a:pt x="40" y="293"/>
                          <a:pt x="29" y="327"/>
                        </a:cubicBezTo>
                        <a:cubicBezTo>
                          <a:pt x="20" y="358"/>
                          <a:pt x="7" y="390"/>
                          <a:pt x="2" y="422"/>
                        </a:cubicBezTo>
                        <a:cubicBezTo>
                          <a:pt x="0" y="441"/>
                          <a:pt x="16" y="453"/>
                          <a:pt x="33" y="453"/>
                        </a:cubicBezTo>
                        <a:cubicBezTo>
                          <a:pt x="40" y="453"/>
                          <a:pt x="48" y="450"/>
                          <a:pt x="54" y="444"/>
                        </a:cubicBezTo>
                        <a:cubicBezTo>
                          <a:pt x="79" y="416"/>
                          <a:pt x="90" y="379"/>
                          <a:pt x="101" y="346"/>
                        </a:cubicBezTo>
                        <a:cubicBezTo>
                          <a:pt x="113" y="312"/>
                          <a:pt x="121" y="277"/>
                          <a:pt x="127" y="243"/>
                        </a:cubicBezTo>
                        <a:cubicBezTo>
                          <a:pt x="135" y="207"/>
                          <a:pt x="140" y="171"/>
                          <a:pt x="143" y="135"/>
                        </a:cubicBezTo>
                        <a:cubicBezTo>
                          <a:pt x="147" y="100"/>
                          <a:pt x="150" y="61"/>
                          <a:pt x="144" y="27"/>
                        </a:cubicBezTo>
                        <a:cubicBezTo>
                          <a:pt x="141" y="9"/>
                          <a:pt x="125" y="1"/>
                          <a:pt x="109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3" name="Google Shape;673;p38"/>
                  <p:cNvSpPr/>
                  <p:nvPr/>
                </p:nvSpPr>
                <p:spPr>
                  <a:xfrm>
                    <a:off x="788800" y="1906450"/>
                    <a:ext cx="4700" cy="19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" h="797" extrusionOk="0">
                        <a:moveTo>
                          <a:pt x="49" y="1"/>
                        </a:moveTo>
                        <a:cubicBezTo>
                          <a:pt x="26" y="1"/>
                          <a:pt x="0" y="21"/>
                          <a:pt x="7" y="51"/>
                        </a:cubicBezTo>
                        <a:cubicBezTo>
                          <a:pt x="30" y="177"/>
                          <a:pt x="50" y="305"/>
                          <a:pt x="64" y="432"/>
                        </a:cubicBezTo>
                        <a:cubicBezTo>
                          <a:pt x="70" y="494"/>
                          <a:pt x="75" y="557"/>
                          <a:pt x="81" y="619"/>
                        </a:cubicBezTo>
                        <a:cubicBezTo>
                          <a:pt x="85" y="676"/>
                          <a:pt x="76" y="743"/>
                          <a:pt x="116" y="789"/>
                        </a:cubicBezTo>
                        <a:cubicBezTo>
                          <a:pt x="120" y="795"/>
                          <a:pt x="125" y="797"/>
                          <a:pt x="131" y="797"/>
                        </a:cubicBezTo>
                        <a:cubicBezTo>
                          <a:pt x="140" y="797"/>
                          <a:pt x="149" y="791"/>
                          <a:pt x="154" y="784"/>
                        </a:cubicBezTo>
                        <a:cubicBezTo>
                          <a:pt x="188" y="736"/>
                          <a:pt x="169" y="660"/>
                          <a:pt x="166" y="606"/>
                        </a:cubicBezTo>
                        <a:cubicBezTo>
                          <a:pt x="161" y="541"/>
                          <a:pt x="153" y="477"/>
                          <a:pt x="145" y="412"/>
                        </a:cubicBezTo>
                        <a:cubicBezTo>
                          <a:pt x="130" y="284"/>
                          <a:pt x="109" y="157"/>
                          <a:pt x="84" y="30"/>
                        </a:cubicBezTo>
                        <a:cubicBezTo>
                          <a:pt x="79" y="9"/>
                          <a:pt x="65" y="1"/>
                          <a:pt x="49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4" name="Google Shape;674;p38"/>
                  <p:cNvSpPr/>
                  <p:nvPr/>
                </p:nvSpPr>
                <p:spPr>
                  <a:xfrm>
                    <a:off x="665700" y="1923125"/>
                    <a:ext cx="2375" cy="13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" h="522" extrusionOk="0">
                        <a:moveTo>
                          <a:pt x="55" y="1"/>
                        </a:moveTo>
                        <a:cubicBezTo>
                          <a:pt x="40" y="1"/>
                          <a:pt x="25" y="9"/>
                          <a:pt x="20" y="26"/>
                        </a:cubicBezTo>
                        <a:cubicBezTo>
                          <a:pt x="13" y="49"/>
                          <a:pt x="16" y="76"/>
                          <a:pt x="14" y="100"/>
                        </a:cubicBezTo>
                        <a:lnTo>
                          <a:pt x="13" y="163"/>
                        </a:lnTo>
                        <a:lnTo>
                          <a:pt x="10" y="290"/>
                        </a:lnTo>
                        <a:cubicBezTo>
                          <a:pt x="8" y="337"/>
                          <a:pt x="7" y="382"/>
                          <a:pt x="6" y="427"/>
                        </a:cubicBezTo>
                        <a:cubicBezTo>
                          <a:pt x="5" y="457"/>
                          <a:pt x="1" y="522"/>
                          <a:pt x="44" y="522"/>
                        </a:cubicBezTo>
                        <a:cubicBezTo>
                          <a:pt x="44" y="522"/>
                          <a:pt x="45" y="522"/>
                          <a:pt x="45" y="522"/>
                        </a:cubicBezTo>
                        <a:cubicBezTo>
                          <a:pt x="88" y="522"/>
                          <a:pt x="87" y="456"/>
                          <a:pt x="87" y="427"/>
                        </a:cubicBezTo>
                        <a:cubicBezTo>
                          <a:pt x="87" y="380"/>
                          <a:pt x="88" y="335"/>
                          <a:pt x="88" y="290"/>
                        </a:cubicBezTo>
                        <a:cubicBezTo>
                          <a:pt x="88" y="248"/>
                          <a:pt x="89" y="205"/>
                          <a:pt x="89" y="163"/>
                        </a:cubicBezTo>
                        <a:cubicBezTo>
                          <a:pt x="90" y="142"/>
                          <a:pt x="90" y="120"/>
                          <a:pt x="90" y="100"/>
                        </a:cubicBezTo>
                        <a:cubicBezTo>
                          <a:pt x="91" y="75"/>
                          <a:pt x="94" y="49"/>
                          <a:pt x="88" y="26"/>
                        </a:cubicBezTo>
                        <a:cubicBezTo>
                          <a:pt x="84" y="9"/>
                          <a:pt x="69" y="1"/>
                          <a:pt x="55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5" name="Google Shape;675;p38"/>
                  <p:cNvSpPr/>
                  <p:nvPr/>
                </p:nvSpPr>
                <p:spPr>
                  <a:xfrm>
                    <a:off x="657600" y="1917850"/>
                    <a:ext cx="2975" cy="13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" h="545" extrusionOk="0">
                        <a:moveTo>
                          <a:pt x="39" y="0"/>
                        </a:moveTo>
                        <a:cubicBezTo>
                          <a:pt x="20" y="0"/>
                          <a:pt x="1" y="13"/>
                          <a:pt x="2" y="38"/>
                        </a:cubicBezTo>
                        <a:cubicBezTo>
                          <a:pt x="7" y="122"/>
                          <a:pt x="14" y="208"/>
                          <a:pt x="20" y="291"/>
                        </a:cubicBezTo>
                        <a:cubicBezTo>
                          <a:pt x="23" y="331"/>
                          <a:pt x="27" y="373"/>
                          <a:pt x="31" y="412"/>
                        </a:cubicBezTo>
                        <a:lnTo>
                          <a:pt x="38" y="478"/>
                        </a:lnTo>
                        <a:cubicBezTo>
                          <a:pt x="41" y="499"/>
                          <a:pt x="41" y="519"/>
                          <a:pt x="57" y="536"/>
                        </a:cubicBezTo>
                        <a:cubicBezTo>
                          <a:pt x="64" y="541"/>
                          <a:pt x="71" y="544"/>
                          <a:pt x="78" y="544"/>
                        </a:cubicBezTo>
                        <a:cubicBezTo>
                          <a:pt x="88" y="544"/>
                          <a:pt x="98" y="539"/>
                          <a:pt x="105" y="529"/>
                        </a:cubicBezTo>
                        <a:cubicBezTo>
                          <a:pt x="118" y="512"/>
                          <a:pt x="114" y="489"/>
                          <a:pt x="114" y="467"/>
                        </a:cubicBezTo>
                        <a:cubicBezTo>
                          <a:pt x="114" y="447"/>
                          <a:pt x="113" y="428"/>
                          <a:pt x="111" y="407"/>
                        </a:cubicBezTo>
                        <a:cubicBezTo>
                          <a:pt x="110" y="367"/>
                          <a:pt x="106" y="326"/>
                          <a:pt x="103" y="286"/>
                        </a:cubicBezTo>
                        <a:cubicBezTo>
                          <a:pt x="96" y="203"/>
                          <a:pt x="88" y="121"/>
                          <a:pt x="82" y="38"/>
                        </a:cubicBezTo>
                        <a:cubicBezTo>
                          <a:pt x="80" y="13"/>
                          <a:pt x="59" y="0"/>
                          <a:pt x="39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6" name="Google Shape;676;p38"/>
                  <p:cNvSpPr/>
                  <p:nvPr/>
                </p:nvSpPr>
                <p:spPr>
                  <a:xfrm>
                    <a:off x="650525" y="1924875"/>
                    <a:ext cx="4300" cy="11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" h="456" extrusionOk="0">
                        <a:moveTo>
                          <a:pt x="51" y="0"/>
                        </a:moveTo>
                        <a:cubicBezTo>
                          <a:pt x="27" y="0"/>
                          <a:pt x="0" y="21"/>
                          <a:pt x="8" y="52"/>
                        </a:cubicBezTo>
                        <a:lnTo>
                          <a:pt x="55" y="258"/>
                        </a:lnTo>
                        <a:lnTo>
                          <a:pt x="77" y="358"/>
                        </a:lnTo>
                        <a:cubicBezTo>
                          <a:pt x="85" y="390"/>
                          <a:pt x="93" y="433"/>
                          <a:pt x="120" y="453"/>
                        </a:cubicBezTo>
                        <a:cubicBezTo>
                          <a:pt x="123" y="455"/>
                          <a:pt x="127" y="456"/>
                          <a:pt x="131" y="456"/>
                        </a:cubicBezTo>
                        <a:cubicBezTo>
                          <a:pt x="141" y="456"/>
                          <a:pt x="151" y="451"/>
                          <a:pt x="155" y="443"/>
                        </a:cubicBezTo>
                        <a:cubicBezTo>
                          <a:pt x="171" y="415"/>
                          <a:pt x="159" y="368"/>
                          <a:pt x="152" y="338"/>
                        </a:cubicBezTo>
                        <a:cubicBezTo>
                          <a:pt x="145" y="303"/>
                          <a:pt x="139" y="269"/>
                          <a:pt x="132" y="236"/>
                        </a:cubicBezTo>
                        <a:cubicBezTo>
                          <a:pt x="117" y="166"/>
                          <a:pt x="102" y="98"/>
                          <a:pt x="87" y="30"/>
                        </a:cubicBezTo>
                        <a:cubicBezTo>
                          <a:pt x="83" y="9"/>
                          <a:pt x="67" y="0"/>
                          <a:pt x="51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7" name="Google Shape;677;p38"/>
                  <p:cNvSpPr/>
                  <p:nvPr/>
                </p:nvSpPr>
                <p:spPr>
                  <a:xfrm>
                    <a:off x="598150" y="1894775"/>
                    <a:ext cx="5725" cy="20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9" h="835" extrusionOk="0">
                        <a:moveTo>
                          <a:pt x="197" y="0"/>
                        </a:moveTo>
                        <a:cubicBezTo>
                          <a:pt x="184" y="0"/>
                          <a:pt x="170" y="8"/>
                          <a:pt x="165" y="23"/>
                        </a:cubicBezTo>
                        <a:cubicBezTo>
                          <a:pt x="142" y="90"/>
                          <a:pt x="131" y="161"/>
                          <a:pt x="116" y="229"/>
                        </a:cubicBezTo>
                        <a:cubicBezTo>
                          <a:pt x="102" y="297"/>
                          <a:pt x="88" y="367"/>
                          <a:pt x="73" y="436"/>
                        </a:cubicBezTo>
                        <a:cubicBezTo>
                          <a:pt x="59" y="505"/>
                          <a:pt x="45" y="575"/>
                          <a:pt x="31" y="645"/>
                        </a:cubicBezTo>
                        <a:lnTo>
                          <a:pt x="11" y="741"/>
                        </a:lnTo>
                        <a:cubicBezTo>
                          <a:pt x="6" y="774"/>
                          <a:pt x="0" y="800"/>
                          <a:pt x="23" y="827"/>
                        </a:cubicBezTo>
                        <a:cubicBezTo>
                          <a:pt x="27" y="833"/>
                          <a:pt x="34" y="835"/>
                          <a:pt x="40" y="835"/>
                        </a:cubicBezTo>
                        <a:cubicBezTo>
                          <a:pt x="44" y="835"/>
                          <a:pt x="49" y="834"/>
                          <a:pt x="54" y="831"/>
                        </a:cubicBezTo>
                        <a:cubicBezTo>
                          <a:pt x="85" y="816"/>
                          <a:pt x="89" y="782"/>
                          <a:pt x="95" y="751"/>
                        </a:cubicBezTo>
                        <a:lnTo>
                          <a:pt x="115" y="654"/>
                        </a:lnTo>
                        <a:lnTo>
                          <a:pt x="155" y="446"/>
                        </a:lnTo>
                        <a:cubicBezTo>
                          <a:pt x="168" y="375"/>
                          <a:pt x="182" y="306"/>
                          <a:pt x="194" y="236"/>
                        </a:cubicBezTo>
                        <a:cubicBezTo>
                          <a:pt x="206" y="168"/>
                          <a:pt x="222" y="100"/>
                          <a:pt x="227" y="32"/>
                        </a:cubicBezTo>
                        <a:cubicBezTo>
                          <a:pt x="228" y="11"/>
                          <a:pt x="213" y="0"/>
                          <a:pt x="197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8" name="Google Shape;678;p38"/>
                  <p:cNvSpPr/>
                  <p:nvPr/>
                </p:nvSpPr>
                <p:spPr>
                  <a:xfrm>
                    <a:off x="594350" y="1902175"/>
                    <a:ext cx="2250" cy="9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" h="369" extrusionOk="0">
                        <a:moveTo>
                          <a:pt x="56" y="0"/>
                        </a:moveTo>
                        <a:cubicBezTo>
                          <a:pt x="39" y="0"/>
                          <a:pt x="26" y="14"/>
                          <a:pt x="25" y="31"/>
                        </a:cubicBezTo>
                        <a:cubicBezTo>
                          <a:pt x="22" y="84"/>
                          <a:pt x="17" y="135"/>
                          <a:pt x="13" y="189"/>
                        </a:cubicBezTo>
                        <a:cubicBezTo>
                          <a:pt x="9" y="241"/>
                          <a:pt x="0" y="295"/>
                          <a:pt x="9" y="347"/>
                        </a:cubicBezTo>
                        <a:cubicBezTo>
                          <a:pt x="11" y="362"/>
                          <a:pt x="23" y="369"/>
                          <a:pt x="36" y="369"/>
                        </a:cubicBezTo>
                        <a:cubicBezTo>
                          <a:pt x="50" y="369"/>
                          <a:pt x="64" y="361"/>
                          <a:pt x="68" y="347"/>
                        </a:cubicBezTo>
                        <a:cubicBezTo>
                          <a:pt x="82" y="296"/>
                          <a:pt x="81" y="241"/>
                          <a:pt x="82" y="189"/>
                        </a:cubicBezTo>
                        <a:cubicBezTo>
                          <a:pt x="84" y="135"/>
                          <a:pt x="86" y="84"/>
                          <a:pt x="87" y="31"/>
                        </a:cubicBezTo>
                        <a:cubicBezTo>
                          <a:pt x="89" y="14"/>
                          <a:pt x="74" y="0"/>
                          <a:pt x="56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9" name="Google Shape;679;p38"/>
                  <p:cNvSpPr/>
                  <p:nvPr/>
                </p:nvSpPr>
                <p:spPr>
                  <a:xfrm>
                    <a:off x="587975" y="1904875"/>
                    <a:ext cx="3875" cy="11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" h="447" extrusionOk="0">
                        <a:moveTo>
                          <a:pt x="30" y="1"/>
                        </a:moveTo>
                        <a:cubicBezTo>
                          <a:pt x="15" y="1"/>
                          <a:pt x="0" y="13"/>
                          <a:pt x="2" y="32"/>
                        </a:cubicBezTo>
                        <a:cubicBezTo>
                          <a:pt x="1" y="53"/>
                          <a:pt x="11" y="71"/>
                          <a:pt x="17" y="91"/>
                        </a:cubicBezTo>
                        <a:lnTo>
                          <a:pt x="33" y="141"/>
                        </a:lnTo>
                        <a:cubicBezTo>
                          <a:pt x="43" y="175"/>
                          <a:pt x="51" y="208"/>
                          <a:pt x="58" y="243"/>
                        </a:cubicBezTo>
                        <a:cubicBezTo>
                          <a:pt x="67" y="277"/>
                          <a:pt x="72" y="311"/>
                          <a:pt x="77" y="346"/>
                        </a:cubicBezTo>
                        <a:cubicBezTo>
                          <a:pt x="79" y="365"/>
                          <a:pt x="82" y="383"/>
                          <a:pt x="87" y="402"/>
                        </a:cubicBezTo>
                        <a:cubicBezTo>
                          <a:pt x="89" y="409"/>
                          <a:pt x="92" y="419"/>
                          <a:pt x="97" y="425"/>
                        </a:cubicBezTo>
                        <a:cubicBezTo>
                          <a:pt x="99" y="429"/>
                          <a:pt x="102" y="434"/>
                          <a:pt x="107" y="436"/>
                        </a:cubicBezTo>
                        <a:cubicBezTo>
                          <a:pt x="114" y="439"/>
                          <a:pt x="115" y="440"/>
                          <a:pt x="110" y="440"/>
                        </a:cubicBezTo>
                        <a:cubicBezTo>
                          <a:pt x="112" y="445"/>
                          <a:pt x="117" y="447"/>
                          <a:pt x="122" y="447"/>
                        </a:cubicBezTo>
                        <a:cubicBezTo>
                          <a:pt x="128" y="447"/>
                          <a:pt x="135" y="443"/>
                          <a:pt x="138" y="436"/>
                        </a:cubicBezTo>
                        <a:cubicBezTo>
                          <a:pt x="139" y="433"/>
                          <a:pt x="148" y="426"/>
                          <a:pt x="150" y="418"/>
                        </a:cubicBezTo>
                        <a:cubicBezTo>
                          <a:pt x="153" y="409"/>
                          <a:pt x="154" y="396"/>
                          <a:pt x="154" y="387"/>
                        </a:cubicBezTo>
                        <a:cubicBezTo>
                          <a:pt x="154" y="368"/>
                          <a:pt x="153" y="350"/>
                          <a:pt x="150" y="331"/>
                        </a:cubicBezTo>
                        <a:cubicBezTo>
                          <a:pt x="145" y="294"/>
                          <a:pt x="138" y="257"/>
                          <a:pt x="129" y="221"/>
                        </a:cubicBezTo>
                        <a:cubicBezTo>
                          <a:pt x="119" y="185"/>
                          <a:pt x="109" y="149"/>
                          <a:pt x="98" y="113"/>
                        </a:cubicBezTo>
                        <a:cubicBezTo>
                          <a:pt x="91" y="97"/>
                          <a:pt x="86" y="81"/>
                          <a:pt x="79" y="63"/>
                        </a:cubicBezTo>
                        <a:cubicBezTo>
                          <a:pt x="72" y="45"/>
                          <a:pt x="66" y="24"/>
                          <a:pt x="51" y="10"/>
                        </a:cubicBezTo>
                        <a:cubicBezTo>
                          <a:pt x="45" y="3"/>
                          <a:pt x="37" y="1"/>
                          <a:pt x="30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0" name="Google Shape;680;p38"/>
                  <p:cNvSpPr/>
                  <p:nvPr/>
                </p:nvSpPr>
                <p:spPr>
                  <a:xfrm>
                    <a:off x="1004900" y="1895250"/>
                    <a:ext cx="6300" cy="21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2" h="847" extrusionOk="0">
                        <a:moveTo>
                          <a:pt x="208" y="1"/>
                        </a:moveTo>
                        <a:cubicBezTo>
                          <a:pt x="193" y="1"/>
                          <a:pt x="179" y="9"/>
                          <a:pt x="173" y="27"/>
                        </a:cubicBezTo>
                        <a:cubicBezTo>
                          <a:pt x="137" y="163"/>
                          <a:pt x="104" y="298"/>
                          <a:pt x="74" y="435"/>
                        </a:cubicBezTo>
                        <a:cubicBezTo>
                          <a:pt x="59" y="503"/>
                          <a:pt x="46" y="571"/>
                          <a:pt x="33" y="639"/>
                        </a:cubicBezTo>
                        <a:cubicBezTo>
                          <a:pt x="27" y="672"/>
                          <a:pt x="22" y="704"/>
                          <a:pt x="17" y="736"/>
                        </a:cubicBezTo>
                        <a:cubicBezTo>
                          <a:pt x="11" y="770"/>
                          <a:pt x="0" y="803"/>
                          <a:pt x="20" y="831"/>
                        </a:cubicBezTo>
                        <a:cubicBezTo>
                          <a:pt x="26" y="840"/>
                          <a:pt x="36" y="847"/>
                          <a:pt x="47" y="847"/>
                        </a:cubicBezTo>
                        <a:cubicBezTo>
                          <a:pt x="51" y="847"/>
                          <a:pt x="56" y="845"/>
                          <a:pt x="60" y="842"/>
                        </a:cubicBezTo>
                        <a:cubicBezTo>
                          <a:pt x="90" y="819"/>
                          <a:pt x="92" y="793"/>
                          <a:pt x="97" y="758"/>
                        </a:cubicBezTo>
                        <a:cubicBezTo>
                          <a:pt x="102" y="726"/>
                          <a:pt x="109" y="694"/>
                          <a:pt x="115" y="662"/>
                        </a:cubicBezTo>
                        <a:cubicBezTo>
                          <a:pt x="127" y="593"/>
                          <a:pt x="140" y="524"/>
                          <a:pt x="153" y="455"/>
                        </a:cubicBezTo>
                        <a:cubicBezTo>
                          <a:pt x="180" y="318"/>
                          <a:pt x="211" y="182"/>
                          <a:pt x="245" y="46"/>
                        </a:cubicBezTo>
                        <a:cubicBezTo>
                          <a:pt x="251" y="18"/>
                          <a:pt x="230" y="1"/>
                          <a:pt x="208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1" name="Google Shape;681;p38"/>
                  <p:cNvSpPr/>
                  <p:nvPr/>
                </p:nvSpPr>
                <p:spPr>
                  <a:xfrm>
                    <a:off x="1000075" y="1905775"/>
                    <a:ext cx="2875" cy="10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" h="437" extrusionOk="0">
                        <a:moveTo>
                          <a:pt x="76" y="0"/>
                        </a:moveTo>
                        <a:cubicBezTo>
                          <a:pt x="57" y="0"/>
                          <a:pt x="37" y="13"/>
                          <a:pt x="37" y="38"/>
                        </a:cubicBezTo>
                        <a:cubicBezTo>
                          <a:pt x="37" y="108"/>
                          <a:pt x="33" y="177"/>
                          <a:pt x="26" y="247"/>
                        </a:cubicBezTo>
                        <a:cubicBezTo>
                          <a:pt x="22" y="281"/>
                          <a:pt x="16" y="318"/>
                          <a:pt x="12" y="354"/>
                        </a:cubicBezTo>
                        <a:cubicBezTo>
                          <a:pt x="9" y="380"/>
                          <a:pt x="0" y="434"/>
                          <a:pt x="42" y="437"/>
                        </a:cubicBezTo>
                        <a:cubicBezTo>
                          <a:pt x="42" y="437"/>
                          <a:pt x="42" y="437"/>
                          <a:pt x="43" y="437"/>
                        </a:cubicBezTo>
                        <a:cubicBezTo>
                          <a:pt x="78" y="437"/>
                          <a:pt x="85" y="385"/>
                          <a:pt x="89" y="357"/>
                        </a:cubicBezTo>
                        <a:cubicBezTo>
                          <a:pt x="96" y="321"/>
                          <a:pt x="99" y="284"/>
                          <a:pt x="103" y="247"/>
                        </a:cubicBezTo>
                        <a:cubicBezTo>
                          <a:pt x="111" y="178"/>
                          <a:pt x="115" y="108"/>
                          <a:pt x="115" y="38"/>
                        </a:cubicBezTo>
                        <a:cubicBezTo>
                          <a:pt x="115" y="13"/>
                          <a:pt x="95" y="0"/>
                          <a:pt x="76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2" name="Google Shape;682;p38"/>
                  <p:cNvSpPr/>
                  <p:nvPr/>
                </p:nvSpPr>
                <p:spPr>
                  <a:xfrm>
                    <a:off x="994250" y="1911225"/>
                    <a:ext cx="2550" cy="13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" h="559" extrusionOk="0">
                        <a:moveTo>
                          <a:pt x="43" y="0"/>
                        </a:moveTo>
                        <a:cubicBezTo>
                          <a:pt x="23" y="0"/>
                          <a:pt x="0" y="20"/>
                          <a:pt x="2" y="41"/>
                        </a:cubicBezTo>
                        <a:cubicBezTo>
                          <a:pt x="11" y="128"/>
                          <a:pt x="17" y="216"/>
                          <a:pt x="20" y="302"/>
                        </a:cubicBezTo>
                        <a:cubicBezTo>
                          <a:pt x="21" y="344"/>
                          <a:pt x="21" y="386"/>
                          <a:pt x="21" y="427"/>
                        </a:cubicBezTo>
                        <a:cubicBezTo>
                          <a:pt x="21" y="467"/>
                          <a:pt x="16" y="519"/>
                          <a:pt x="41" y="551"/>
                        </a:cubicBezTo>
                        <a:cubicBezTo>
                          <a:pt x="45" y="556"/>
                          <a:pt x="51" y="558"/>
                          <a:pt x="57" y="558"/>
                        </a:cubicBezTo>
                        <a:cubicBezTo>
                          <a:pt x="64" y="558"/>
                          <a:pt x="71" y="556"/>
                          <a:pt x="74" y="551"/>
                        </a:cubicBezTo>
                        <a:cubicBezTo>
                          <a:pt x="101" y="521"/>
                          <a:pt x="99" y="466"/>
                          <a:pt x="100" y="427"/>
                        </a:cubicBezTo>
                        <a:cubicBezTo>
                          <a:pt x="101" y="386"/>
                          <a:pt x="101" y="344"/>
                          <a:pt x="100" y="302"/>
                        </a:cubicBezTo>
                        <a:cubicBezTo>
                          <a:pt x="98" y="216"/>
                          <a:pt x="93" y="128"/>
                          <a:pt x="85" y="41"/>
                        </a:cubicBezTo>
                        <a:cubicBezTo>
                          <a:pt x="83" y="20"/>
                          <a:pt x="68" y="0"/>
                          <a:pt x="43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3" name="Google Shape;683;p38"/>
                  <p:cNvSpPr/>
                  <p:nvPr/>
                </p:nvSpPr>
                <p:spPr>
                  <a:xfrm>
                    <a:off x="988775" y="1817550"/>
                    <a:ext cx="5750" cy="20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0" h="835" extrusionOk="0">
                        <a:moveTo>
                          <a:pt x="32" y="0"/>
                        </a:moveTo>
                        <a:cubicBezTo>
                          <a:pt x="16" y="0"/>
                          <a:pt x="1" y="10"/>
                          <a:pt x="3" y="32"/>
                        </a:cubicBezTo>
                        <a:cubicBezTo>
                          <a:pt x="8" y="100"/>
                          <a:pt x="23" y="168"/>
                          <a:pt x="34" y="236"/>
                        </a:cubicBezTo>
                        <a:cubicBezTo>
                          <a:pt x="47" y="306"/>
                          <a:pt x="60" y="375"/>
                          <a:pt x="75" y="445"/>
                        </a:cubicBezTo>
                        <a:lnTo>
                          <a:pt x="114" y="654"/>
                        </a:lnTo>
                        <a:lnTo>
                          <a:pt x="134" y="751"/>
                        </a:lnTo>
                        <a:cubicBezTo>
                          <a:pt x="140" y="781"/>
                          <a:pt x="144" y="815"/>
                          <a:pt x="175" y="831"/>
                        </a:cubicBezTo>
                        <a:cubicBezTo>
                          <a:pt x="179" y="833"/>
                          <a:pt x="184" y="834"/>
                          <a:pt x="189" y="834"/>
                        </a:cubicBezTo>
                        <a:cubicBezTo>
                          <a:pt x="195" y="834"/>
                          <a:pt x="202" y="832"/>
                          <a:pt x="206" y="827"/>
                        </a:cubicBezTo>
                        <a:cubicBezTo>
                          <a:pt x="229" y="800"/>
                          <a:pt x="224" y="771"/>
                          <a:pt x="218" y="740"/>
                        </a:cubicBezTo>
                        <a:lnTo>
                          <a:pt x="199" y="644"/>
                        </a:lnTo>
                        <a:cubicBezTo>
                          <a:pt x="184" y="574"/>
                          <a:pt x="170" y="505"/>
                          <a:pt x="155" y="436"/>
                        </a:cubicBezTo>
                        <a:cubicBezTo>
                          <a:pt x="142" y="367"/>
                          <a:pt x="127" y="297"/>
                          <a:pt x="113" y="229"/>
                        </a:cubicBezTo>
                        <a:cubicBezTo>
                          <a:pt x="97" y="160"/>
                          <a:pt x="86" y="89"/>
                          <a:pt x="64" y="22"/>
                        </a:cubicBezTo>
                        <a:cubicBezTo>
                          <a:pt x="60" y="8"/>
                          <a:pt x="46" y="0"/>
                          <a:pt x="32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4" name="Google Shape;684;p38"/>
                  <p:cNvSpPr/>
                  <p:nvPr/>
                </p:nvSpPr>
                <p:spPr>
                  <a:xfrm>
                    <a:off x="1000850" y="1827650"/>
                    <a:ext cx="3875" cy="11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" h="447" extrusionOk="0">
                        <a:moveTo>
                          <a:pt x="124" y="0"/>
                        </a:moveTo>
                        <a:cubicBezTo>
                          <a:pt x="117" y="0"/>
                          <a:pt x="110" y="3"/>
                          <a:pt x="103" y="9"/>
                        </a:cubicBezTo>
                        <a:cubicBezTo>
                          <a:pt x="89" y="24"/>
                          <a:pt x="83" y="44"/>
                          <a:pt x="75" y="63"/>
                        </a:cubicBezTo>
                        <a:cubicBezTo>
                          <a:pt x="68" y="80"/>
                          <a:pt x="63" y="97"/>
                          <a:pt x="57" y="112"/>
                        </a:cubicBezTo>
                        <a:cubicBezTo>
                          <a:pt x="46" y="148"/>
                          <a:pt x="35" y="185"/>
                          <a:pt x="26" y="221"/>
                        </a:cubicBezTo>
                        <a:cubicBezTo>
                          <a:pt x="17" y="257"/>
                          <a:pt x="9" y="294"/>
                          <a:pt x="4" y="331"/>
                        </a:cubicBezTo>
                        <a:cubicBezTo>
                          <a:pt x="1" y="350"/>
                          <a:pt x="0" y="367"/>
                          <a:pt x="0" y="387"/>
                        </a:cubicBezTo>
                        <a:cubicBezTo>
                          <a:pt x="0" y="396"/>
                          <a:pt x="1" y="408"/>
                          <a:pt x="4" y="418"/>
                        </a:cubicBezTo>
                        <a:cubicBezTo>
                          <a:pt x="6" y="426"/>
                          <a:pt x="16" y="432"/>
                          <a:pt x="17" y="436"/>
                        </a:cubicBezTo>
                        <a:cubicBezTo>
                          <a:pt x="19" y="443"/>
                          <a:pt x="26" y="447"/>
                          <a:pt x="33" y="447"/>
                        </a:cubicBezTo>
                        <a:cubicBezTo>
                          <a:pt x="38" y="447"/>
                          <a:pt x="42" y="445"/>
                          <a:pt x="45" y="439"/>
                        </a:cubicBezTo>
                        <a:cubicBezTo>
                          <a:pt x="39" y="439"/>
                          <a:pt x="40" y="438"/>
                          <a:pt x="48" y="436"/>
                        </a:cubicBezTo>
                        <a:cubicBezTo>
                          <a:pt x="53" y="433"/>
                          <a:pt x="56" y="429"/>
                          <a:pt x="58" y="426"/>
                        </a:cubicBezTo>
                        <a:cubicBezTo>
                          <a:pt x="62" y="419"/>
                          <a:pt x="65" y="408"/>
                          <a:pt x="67" y="401"/>
                        </a:cubicBezTo>
                        <a:cubicBezTo>
                          <a:pt x="72" y="383"/>
                          <a:pt x="75" y="365"/>
                          <a:pt x="78" y="345"/>
                        </a:cubicBezTo>
                        <a:cubicBezTo>
                          <a:pt x="83" y="310"/>
                          <a:pt x="88" y="276"/>
                          <a:pt x="96" y="242"/>
                        </a:cubicBezTo>
                        <a:cubicBezTo>
                          <a:pt x="103" y="207"/>
                          <a:pt x="112" y="174"/>
                          <a:pt x="122" y="140"/>
                        </a:cubicBezTo>
                        <a:lnTo>
                          <a:pt x="137" y="91"/>
                        </a:lnTo>
                        <a:cubicBezTo>
                          <a:pt x="144" y="71"/>
                          <a:pt x="154" y="53"/>
                          <a:pt x="153" y="32"/>
                        </a:cubicBezTo>
                        <a:cubicBezTo>
                          <a:pt x="154" y="13"/>
                          <a:pt x="140" y="0"/>
                          <a:pt x="124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85" name="Google Shape;685;p38"/>
                <p:cNvGrpSpPr/>
                <p:nvPr/>
              </p:nvGrpSpPr>
              <p:grpSpPr>
                <a:xfrm>
                  <a:off x="511775" y="1741350"/>
                  <a:ext cx="662950" cy="120925"/>
                  <a:chOff x="435575" y="1665150"/>
                  <a:chExt cx="662950" cy="120925"/>
                </a:xfrm>
              </p:grpSpPr>
              <p:sp>
                <p:nvSpPr>
                  <p:cNvPr id="686" name="Google Shape;686;p38"/>
                  <p:cNvSpPr/>
                  <p:nvPr/>
                </p:nvSpPr>
                <p:spPr>
                  <a:xfrm>
                    <a:off x="940650" y="1761925"/>
                    <a:ext cx="2750" cy="17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" h="709" extrusionOk="0">
                        <a:moveTo>
                          <a:pt x="40" y="0"/>
                        </a:moveTo>
                        <a:cubicBezTo>
                          <a:pt x="26" y="0"/>
                          <a:pt x="13" y="7"/>
                          <a:pt x="10" y="23"/>
                        </a:cubicBezTo>
                        <a:cubicBezTo>
                          <a:pt x="1" y="75"/>
                          <a:pt x="4" y="129"/>
                          <a:pt x="5" y="182"/>
                        </a:cubicBezTo>
                        <a:cubicBezTo>
                          <a:pt x="5" y="238"/>
                          <a:pt x="6" y="296"/>
                          <a:pt x="8" y="352"/>
                        </a:cubicBezTo>
                        <a:cubicBezTo>
                          <a:pt x="9" y="406"/>
                          <a:pt x="10" y="462"/>
                          <a:pt x="11" y="516"/>
                        </a:cubicBezTo>
                        <a:cubicBezTo>
                          <a:pt x="11" y="543"/>
                          <a:pt x="13" y="570"/>
                          <a:pt x="14" y="597"/>
                        </a:cubicBezTo>
                        <a:cubicBezTo>
                          <a:pt x="15" y="625"/>
                          <a:pt x="14" y="655"/>
                          <a:pt x="25" y="683"/>
                        </a:cubicBezTo>
                        <a:cubicBezTo>
                          <a:pt x="31" y="700"/>
                          <a:pt x="46" y="709"/>
                          <a:pt x="61" y="709"/>
                        </a:cubicBezTo>
                        <a:cubicBezTo>
                          <a:pt x="75" y="709"/>
                          <a:pt x="88" y="700"/>
                          <a:pt x="94" y="683"/>
                        </a:cubicBezTo>
                        <a:cubicBezTo>
                          <a:pt x="109" y="632"/>
                          <a:pt x="99" y="571"/>
                          <a:pt x="97" y="521"/>
                        </a:cubicBezTo>
                        <a:cubicBezTo>
                          <a:pt x="96" y="464"/>
                          <a:pt x="93" y="407"/>
                          <a:pt x="92" y="351"/>
                        </a:cubicBezTo>
                        <a:cubicBezTo>
                          <a:pt x="91" y="297"/>
                          <a:pt x="88" y="241"/>
                          <a:pt x="85" y="188"/>
                        </a:cubicBezTo>
                        <a:cubicBezTo>
                          <a:pt x="82" y="133"/>
                          <a:pt x="83" y="75"/>
                          <a:pt x="71" y="23"/>
                        </a:cubicBezTo>
                        <a:cubicBezTo>
                          <a:pt x="68" y="8"/>
                          <a:pt x="54" y="0"/>
                          <a:pt x="40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7" name="Google Shape;687;p38"/>
                  <p:cNvSpPr/>
                  <p:nvPr/>
                </p:nvSpPr>
                <p:spPr>
                  <a:xfrm>
                    <a:off x="946375" y="1771175"/>
                    <a:ext cx="2075" cy="9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" h="386" extrusionOk="0">
                        <a:moveTo>
                          <a:pt x="50" y="0"/>
                        </a:moveTo>
                        <a:cubicBezTo>
                          <a:pt x="34" y="0"/>
                          <a:pt x="16" y="11"/>
                          <a:pt x="14" y="32"/>
                        </a:cubicBezTo>
                        <a:cubicBezTo>
                          <a:pt x="12" y="87"/>
                          <a:pt x="9" y="139"/>
                          <a:pt x="7" y="194"/>
                        </a:cubicBezTo>
                        <a:cubicBezTo>
                          <a:pt x="4" y="248"/>
                          <a:pt x="1" y="300"/>
                          <a:pt x="4" y="355"/>
                        </a:cubicBezTo>
                        <a:cubicBezTo>
                          <a:pt x="6" y="370"/>
                          <a:pt x="14" y="383"/>
                          <a:pt x="32" y="385"/>
                        </a:cubicBezTo>
                        <a:cubicBezTo>
                          <a:pt x="33" y="385"/>
                          <a:pt x="33" y="385"/>
                          <a:pt x="34" y="385"/>
                        </a:cubicBezTo>
                        <a:cubicBezTo>
                          <a:pt x="47" y="385"/>
                          <a:pt x="63" y="377"/>
                          <a:pt x="65" y="362"/>
                        </a:cubicBezTo>
                        <a:cubicBezTo>
                          <a:pt x="74" y="308"/>
                          <a:pt x="75" y="252"/>
                          <a:pt x="76" y="196"/>
                        </a:cubicBezTo>
                        <a:cubicBezTo>
                          <a:pt x="78" y="143"/>
                          <a:pt x="80" y="87"/>
                          <a:pt x="81" y="32"/>
                        </a:cubicBezTo>
                        <a:cubicBezTo>
                          <a:pt x="83" y="11"/>
                          <a:pt x="67" y="0"/>
                          <a:pt x="50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8" name="Google Shape;688;p38"/>
                  <p:cNvSpPr/>
                  <p:nvPr/>
                </p:nvSpPr>
                <p:spPr>
                  <a:xfrm>
                    <a:off x="955225" y="1766550"/>
                    <a:ext cx="3200" cy="1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" h="781" extrusionOk="0">
                        <a:moveTo>
                          <a:pt x="80" y="1"/>
                        </a:moveTo>
                        <a:cubicBezTo>
                          <a:pt x="65" y="1"/>
                          <a:pt x="51" y="9"/>
                          <a:pt x="48" y="29"/>
                        </a:cubicBezTo>
                        <a:cubicBezTo>
                          <a:pt x="30" y="153"/>
                          <a:pt x="15" y="278"/>
                          <a:pt x="9" y="403"/>
                        </a:cubicBezTo>
                        <a:cubicBezTo>
                          <a:pt x="6" y="465"/>
                          <a:pt x="4" y="527"/>
                          <a:pt x="5" y="591"/>
                        </a:cubicBezTo>
                        <a:cubicBezTo>
                          <a:pt x="5" y="649"/>
                          <a:pt x="1" y="715"/>
                          <a:pt x="30" y="768"/>
                        </a:cubicBezTo>
                        <a:cubicBezTo>
                          <a:pt x="34" y="777"/>
                          <a:pt x="42" y="780"/>
                          <a:pt x="50" y="780"/>
                        </a:cubicBezTo>
                        <a:cubicBezTo>
                          <a:pt x="60" y="780"/>
                          <a:pt x="71" y="773"/>
                          <a:pt x="76" y="762"/>
                        </a:cubicBezTo>
                        <a:cubicBezTo>
                          <a:pt x="97" y="707"/>
                          <a:pt x="87" y="645"/>
                          <a:pt x="86" y="588"/>
                        </a:cubicBezTo>
                        <a:cubicBezTo>
                          <a:pt x="85" y="530"/>
                          <a:pt x="86" y="470"/>
                          <a:pt x="88" y="410"/>
                        </a:cubicBezTo>
                        <a:cubicBezTo>
                          <a:pt x="94" y="288"/>
                          <a:pt x="106" y="169"/>
                          <a:pt x="123" y="50"/>
                        </a:cubicBezTo>
                        <a:cubicBezTo>
                          <a:pt x="128" y="20"/>
                          <a:pt x="103" y="1"/>
                          <a:pt x="80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9" name="Google Shape;689;p38"/>
                  <p:cNvSpPr/>
                  <p:nvPr/>
                </p:nvSpPr>
                <p:spPr>
                  <a:xfrm>
                    <a:off x="1013000" y="1725200"/>
                    <a:ext cx="4875" cy="11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" h="463" extrusionOk="0">
                        <a:moveTo>
                          <a:pt x="37" y="1"/>
                        </a:moveTo>
                        <a:cubicBezTo>
                          <a:pt x="25" y="1"/>
                          <a:pt x="12" y="10"/>
                          <a:pt x="8" y="23"/>
                        </a:cubicBezTo>
                        <a:cubicBezTo>
                          <a:pt x="0" y="41"/>
                          <a:pt x="5" y="64"/>
                          <a:pt x="9" y="82"/>
                        </a:cubicBezTo>
                        <a:cubicBezTo>
                          <a:pt x="11" y="102"/>
                          <a:pt x="15" y="123"/>
                          <a:pt x="19" y="142"/>
                        </a:cubicBezTo>
                        <a:cubicBezTo>
                          <a:pt x="26" y="179"/>
                          <a:pt x="35" y="218"/>
                          <a:pt x="47" y="255"/>
                        </a:cubicBezTo>
                        <a:cubicBezTo>
                          <a:pt x="59" y="292"/>
                          <a:pt x="70" y="328"/>
                          <a:pt x="85" y="364"/>
                        </a:cubicBezTo>
                        <a:cubicBezTo>
                          <a:pt x="92" y="384"/>
                          <a:pt x="100" y="402"/>
                          <a:pt x="111" y="421"/>
                        </a:cubicBezTo>
                        <a:cubicBezTo>
                          <a:pt x="119" y="438"/>
                          <a:pt x="128" y="458"/>
                          <a:pt x="150" y="462"/>
                        </a:cubicBezTo>
                        <a:cubicBezTo>
                          <a:pt x="152" y="462"/>
                          <a:pt x="154" y="463"/>
                          <a:pt x="157" y="463"/>
                        </a:cubicBezTo>
                        <a:cubicBezTo>
                          <a:pt x="167" y="463"/>
                          <a:pt x="176" y="459"/>
                          <a:pt x="181" y="449"/>
                        </a:cubicBezTo>
                        <a:cubicBezTo>
                          <a:pt x="194" y="430"/>
                          <a:pt x="186" y="412"/>
                          <a:pt x="180" y="391"/>
                        </a:cubicBezTo>
                        <a:cubicBezTo>
                          <a:pt x="174" y="372"/>
                          <a:pt x="167" y="354"/>
                          <a:pt x="160" y="336"/>
                        </a:cubicBezTo>
                        <a:cubicBezTo>
                          <a:pt x="148" y="301"/>
                          <a:pt x="134" y="266"/>
                          <a:pt x="123" y="230"/>
                        </a:cubicBezTo>
                        <a:cubicBezTo>
                          <a:pt x="112" y="194"/>
                          <a:pt x="101" y="159"/>
                          <a:pt x="91" y="123"/>
                        </a:cubicBezTo>
                        <a:cubicBezTo>
                          <a:pt x="86" y="104"/>
                          <a:pt x="81" y="85"/>
                          <a:pt x="77" y="65"/>
                        </a:cubicBezTo>
                        <a:cubicBezTo>
                          <a:pt x="71" y="44"/>
                          <a:pt x="69" y="27"/>
                          <a:pt x="55" y="9"/>
                        </a:cubicBezTo>
                        <a:cubicBezTo>
                          <a:pt x="50" y="3"/>
                          <a:pt x="44" y="1"/>
                          <a:pt x="37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0" name="Google Shape;690;p38"/>
                  <p:cNvSpPr/>
                  <p:nvPr/>
                </p:nvSpPr>
                <p:spPr>
                  <a:xfrm>
                    <a:off x="1019025" y="1726200"/>
                    <a:ext cx="3775" cy="11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1" h="453" extrusionOk="0">
                        <a:moveTo>
                          <a:pt x="42" y="1"/>
                        </a:moveTo>
                        <a:cubicBezTo>
                          <a:pt x="26" y="1"/>
                          <a:pt x="9" y="9"/>
                          <a:pt x="7" y="26"/>
                        </a:cubicBezTo>
                        <a:cubicBezTo>
                          <a:pt x="1" y="61"/>
                          <a:pt x="5" y="100"/>
                          <a:pt x="8" y="134"/>
                        </a:cubicBezTo>
                        <a:cubicBezTo>
                          <a:pt x="11" y="170"/>
                          <a:pt x="16" y="207"/>
                          <a:pt x="23" y="243"/>
                        </a:cubicBezTo>
                        <a:cubicBezTo>
                          <a:pt x="31" y="278"/>
                          <a:pt x="38" y="313"/>
                          <a:pt x="49" y="346"/>
                        </a:cubicBezTo>
                        <a:cubicBezTo>
                          <a:pt x="62" y="380"/>
                          <a:pt x="73" y="417"/>
                          <a:pt x="98" y="444"/>
                        </a:cubicBezTo>
                        <a:cubicBezTo>
                          <a:pt x="103" y="450"/>
                          <a:pt x="111" y="453"/>
                          <a:pt x="118" y="453"/>
                        </a:cubicBezTo>
                        <a:cubicBezTo>
                          <a:pt x="134" y="453"/>
                          <a:pt x="151" y="440"/>
                          <a:pt x="149" y="422"/>
                        </a:cubicBezTo>
                        <a:cubicBezTo>
                          <a:pt x="145" y="390"/>
                          <a:pt x="133" y="358"/>
                          <a:pt x="122" y="327"/>
                        </a:cubicBezTo>
                        <a:cubicBezTo>
                          <a:pt x="111" y="293"/>
                          <a:pt x="103" y="261"/>
                          <a:pt x="97" y="227"/>
                        </a:cubicBezTo>
                        <a:cubicBezTo>
                          <a:pt x="89" y="196"/>
                          <a:pt x="84" y="164"/>
                          <a:pt x="82" y="132"/>
                        </a:cubicBezTo>
                        <a:cubicBezTo>
                          <a:pt x="79" y="97"/>
                          <a:pt x="81" y="61"/>
                          <a:pt x="76" y="26"/>
                        </a:cubicBezTo>
                        <a:cubicBezTo>
                          <a:pt x="73" y="9"/>
                          <a:pt x="58" y="1"/>
                          <a:pt x="42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1" name="Google Shape;691;p38"/>
                  <p:cNvSpPr/>
                  <p:nvPr/>
                </p:nvSpPr>
                <p:spPr>
                  <a:xfrm>
                    <a:off x="1025725" y="1720125"/>
                    <a:ext cx="4700" cy="19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" h="797" extrusionOk="0">
                        <a:moveTo>
                          <a:pt x="139" y="0"/>
                        </a:moveTo>
                        <a:cubicBezTo>
                          <a:pt x="124" y="0"/>
                          <a:pt x="109" y="9"/>
                          <a:pt x="105" y="30"/>
                        </a:cubicBezTo>
                        <a:cubicBezTo>
                          <a:pt x="79" y="156"/>
                          <a:pt x="59" y="283"/>
                          <a:pt x="43" y="411"/>
                        </a:cubicBezTo>
                        <a:cubicBezTo>
                          <a:pt x="36" y="475"/>
                          <a:pt x="28" y="540"/>
                          <a:pt x="23" y="604"/>
                        </a:cubicBezTo>
                        <a:cubicBezTo>
                          <a:pt x="18" y="660"/>
                          <a:pt x="1" y="735"/>
                          <a:pt x="35" y="784"/>
                        </a:cubicBezTo>
                        <a:cubicBezTo>
                          <a:pt x="39" y="791"/>
                          <a:pt x="49" y="796"/>
                          <a:pt x="58" y="796"/>
                        </a:cubicBezTo>
                        <a:cubicBezTo>
                          <a:pt x="64" y="796"/>
                          <a:pt x="69" y="794"/>
                          <a:pt x="73" y="789"/>
                        </a:cubicBezTo>
                        <a:cubicBezTo>
                          <a:pt x="112" y="742"/>
                          <a:pt x="104" y="675"/>
                          <a:pt x="108" y="619"/>
                        </a:cubicBezTo>
                        <a:cubicBezTo>
                          <a:pt x="113" y="557"/>
                          <a:pt x="118" y="494"/>
                          <a:pt x="125" y="432"/>
                        </a:cubicBezTo>
                        <a:cubicBezTo>
                          <a:pt x="139" y="304"/>
                          <a:pt x="159" y="176"/>
                          <a:pt x="181" y="50"/>
                        </a:cubicBezTo>
                        <a:cubicBezTo>
                          <a:pt x="188" y="20"/>
                          <a:pt x="163" y="0"/>
                          <a:pt x="139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2" name="Google Shape;692;p38"/>
                  <p:cNvSpPr/>
                  <p:nvPr/>
                </p:nvSpPr>
                <p:spPr>
                  <a:xfrm>
                    <a:off x="1080975" y="1772050"/>
                    <a:ext cx="2375" cy="13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" h="522" extrusionOk="0">
                        <a:moveTo>
                          <a:pt x="41" y="0"/>
                        </a:moveTo>
                        <a:cubicBezTo>
                          <a:pt x="26" y="0"/>
                          <a:pt x="12" y="9"/>
                          <a:pt x="8" y="26"/>
                        </a:cubicBezTo>
                        <a:cubicBezTo>
                          <a:pt x="0" y="49"/>
                          <a:pt x="3" y="75"/>
                          <a:pt x="5" y="99"/>
                        </a:cubicBezTo>
                        <a:cubicBezTo>
                          <a:pt x="5" y="120"/>
                          <a:pt x="5" y="142"/>
                          <a:pt x="6" y="162"/>
                        </a:cubicBezTo>
                        <a:cubicBezTo>
                          <a:pt x="6" y="206"/>
                          <a:pt x="8" y="248"/>
                          <a:pt x="8" y="290"/>
                        </a:cubicBezTo>
                        <a:cubicBezTo>
                          <a:pt x="8" y="335"/>
                          <a:pt x="9" y="381"/>
                          <a:pt x="9" y="427"/>
                        </a:cubicBezTo>
                        <a:cubicBezTo>
                          <a:pt x="9" y="456"/>
                          <a:pt x="8" y="521"/>
                          <a:pt x="50" y="521"/>
                        </a:cubicBezTo>
                        <a:cubicBezTo>
                          <a:pt x="50" y="521"/>
                          <a:pt x="51" y="521"/>
                          <a:pt x="51" y="521"/>
                        </a:cubicBezTo>
                        <a:cubicBezTo>
                          <a:pt x="94" y="521"/>
                          <a:pt x="90" y="456"/>
                          <a:pt x="90" y="427"/>
                        </a:cubicBezTo>
                        <a:cubicBezTo>
                          <a:pt x="89" y="382"/>
                          <a:pt x="87" y="337"/>
                          <a:pt x="86" y="290"/>
                        </a:cubicBezTo>
                        <a:lnTo>
                          <a:pt x="82" y="162"/>
                        </a:lnTo>
                        <a:lnTo>
                          <a:pt x="81" y="99"/>
                        </a:lnTo>
                        <a:cubicBezTo>
                          <a:pt x="80" y="77"/>
                          <a:pt x="82" y="49"/>
                          <a:pt x="76" y="26"/>
                        </a:cubicBezTo>
                        <a:cubicBezTo>
                          <a:pt x="70" y="9"/>
                          <a:pt x="56" y="0"/>
                          <a:pt x="41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3" name="Google Shape;693;p38"/>
                  <p:cNvSpPr/>
                  <p:nvPr/>
                </p:nvSpPr>
                <p:spPr>
                  <a:xfrm>
                    <a:off x="1088500" y="1766775"/>
                    <a:ext cx="2950" cy="13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" h="545" extrusionOk="0">
                        <a:moveTo>
                          <a:pt x="79" y="1"/>
                        </a:moveTo>
                        <a:cubicBezTo>
                          <a:pt x="59" y="1"/>
                          <a:pt x="39" y="13"/>
                          <a:pt x="37" y="38"/>
                        </a:cubicBezTo>
                        <a:cubicBezTo>
                          <a:pt x="30" y="120"/>
                          <a:pt x="22" y="203"/>
                          <a:pt x="16" y="286"/>
                        </a:cubicBezTo>
                        <a:cubicBezTo>
                          <a:pt x="12" y="326"/>
                          <a:pt x="8" y="367"/>
                          <a:pt x="7" y="407"/>
                        </a:cubicBezTo>
                        <a:cubicBezTo>
                          <a:pt x="6" y="428"/>
                          <a:pt x="5" y="447"/>
                          <a:pt x="5" y="467"/>
                        </a:cubicBezTo>
                        <a:cubicBezTo>
                          <a:pt x="5" y="490"/>
                          <a:pt x="1" y="511"/>
                          <a:pt x="13" y="530"/>
                        </a:cubicBezTo>
                        <a:cubicBezTo>
                          <a:pt x="20" y="539"/>
                          <a:pt x="31" y="544"/>
                          <a:pt x="41" y="544"/>
                        </a:cubicBezTo>
                        <a:cubicBezTo>
                          <a:pt x="48" y="544"/>
                          <a:pt x="55" y="542"/>
                          <a:pt x="61" y="536"/>
                        </a:cubicBezTo>
                        <a:cubicBezTo>
                          <a:pt x="78" y="519"/>
                          <a:pt x="78" y="500"/>
                          <a:pt x="80" y="478"/>
                        </a:cubicBezTo>
                        <a:lnTo>
                          <a:pt x="88" y="412"/>
                        </a:lnTo>
                        <a:cubicBezTo>
                          <a:pt x="92" y="372"/>
                          <a:pt x="94" y="331"/>
                          <a:pt x="99" y="291"/>
                        </a:cubicBezTo>
                        <a:cubicBezTo>
                          <a:pt x="105" y="207"/>
                          <a:pt x="111" y="122"/>
                          <a:pt x="116" y="38"/>
                        </a:cubicBezTo>
                        <a:cubicBezTo>
                          <a:pt x="118" y="13"/>
                          <a:pt x="99" y="1"/>
                          <a:pt x="79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4" name="Google Shape;694;p38"/>
                  <p:cNvSpPr/>
                  <p:nvPr/>
                </p:nvSpPr>
                <p:spPr>
                  <a:xfrm>
                    <a:off x="1094200" y="1773775"/>
                    <a:ext cx="4325" cy="11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" h="458" extrusionOk="0">
                        <a:moveTo>
                          <a:pt x="122" y="1"/>
                        </a:moveTo>
                        <a:cubicBezTo>
                          <a:pt x="106" y="1"/>
                          <a:pt x="91" y="10"/>
                          <a:pt x="86" y="30"/>
                        </a:cubicBezTo>
                        <a:cubicBezTo>
                          <a:pt x="71" y="98"/>
                          <a:pt x="56" y="167"/>
                          <a:pt x="41" y="237"/>
                        </a:cubicBezTo>
                        <a:cubicBezTo>
                          <a:pt x="33" y="271"/>
                          <a:pt x="26" y="304"/>
                          <a:pt x="20" y="339"/>
                        </a:cubicBezTo>
                        <a:cubicBezTo>
                          <a:pt x="14" y="370"/>
                          <a:pt x="1" y="416"/>
                          <a:pt x="17" y="444"/>
                        </a:cubicBezTo>
                        <a:cubicBezTo>
                          <a:pt x="22" y="452"/>
                          <a:pt x="31" y="457"/>
                          <a:pt x="40" y="457"/>
                        </a:cubicBezTo>
                        <a:cubicBezTo>
                          <a:pt x="44" y="457"/>
                          <a:pt x="49" y="456"/>
                          <a:pt x="52" y="453"/>
                        </a:cubicBezTo>
                        <a:cubicBezTo>
                          <a:pt x="79" y="434"/>
                          <a:pt x="87" y="390"/>
                          <a:pt x="94" y="359"/>
                        </a:cubicBezTo>
                        <a:lnTo>
                          <a:pt x="118" y="258"/>
                        </a:lnTo>
                        <a:lnTo>
                          <a:pt x="165" y="54"/>
                        </a:lnTo>
                        <a:cubicBezTo>
                          <a:pt x="172" y="22"/>
                          <a:pt x="146" y="1"/>
                          <a:pt x="122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5" name="Google Shape;695;p38"/>
                  <p:cNvSpPr/>
                  <p:nvPr/>
                </p:nvSpPr>
                <p:spPr>
                  <a:xfrm>
                    <a:off x="899525" y="1695125"/>
                    <a:ext cx="6325" cy="21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3" h="846" extrusionOk="0">
                        <a:moveTo>
                          <a:pt x="44" y="0"/>
                        </a:moveTo>
                        <a:cubicBezTo>
                          <a:pt x="23" y="0"/>
                          <a:pt x="0" y="18"/>
                          <a:pt x="8" y="46"/>
                        </a:cubicBezTo>
                        <a:cubicBezTo>
                          <a:pt x="41" y="181"/>
                          <a:pt x="72" y="318"/>
                          <a:pt x="99" y="454"/>
                        </a:cubicBezTo>
                        <a:cubicBezTo>
                          <a:pt x="112" y="523"/>
                          <a:pt x="124" y="592"/>
                          <a:pt x="138" y="660"/>
                        </a:cubicBezTo>
                        <a:cubicBezTo>
                          <a:pt x="143" y="693"/>
                          <a:pt x="149" y="725"/>
                          <a:pt x="154" y="757"/>
                        </a:cubicBezTo>
                        <a:cubicBezTo>
                          <a:pt x="159" y="792"/>
                          <a:pt x="163" y="818"/>
                          <a:pt x="191" y="841"/>
                        </a:cubicBezTo>
                        <a:cubicBezTo>
                          <a:pt x="196" y="844"/>
                          <a:pt x="201" y="846"/>
                          <a:pt x="205" y="846"/>
                        </a:cubicBezTo>
                        <a:cubicBezTo>
                          <a:pt x="216" y="846"/>
                          <a:pt x="227" y="839"/>
                          <a:pt x="232" y="831"/>
                        </a:cubicBezTo>
                        <a:cubicBezTo>
                          <a:pt x="252" y="802"/>
                          <a:pt x="242" y="768"/>
                          <a:pt x="236" y="736"/>
                        </a:cubicBezTo>
                        <a:cubicBezTo>
                          <a:pt x="231" y="704"/>
                          <a:pt x="226" y="671"/>
                          <a:pt x="219" y="639"/>
                        </a:cubicBezTo>
                        <a:cubicBezTo>
                          <a:pt x="206" y="571"/>
                          <a:pt x="194" y="503"/>
                          <a:pt x="178" y="433"/>
                        </a:cubicBezTo>
                        <a:cubicBezTo>
                          <a:pt x="148" y="297"/>
                          <a:pt x="114" y="162"/>
                          <a:pt x="78" y="26"/>
                        </a:cubicBezTo>
                        <a:cubicBezTo>
                          <a:pt x="73" y="8"/>
                          <a:pt x="59" y="0"/>
                          <a:pt x="44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6" name="Google Shape;696;p38"/>
                  <p:cNvSpPr/>
                  <p:nvPr/>
                </p:nvSpPr>
                <p:spPr>
                  <a:xfrm>
                    <a:off x="907775" y="1705575"/>
                    <a:ext cx="2925" cy="10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" h="437" extrusionOk="0">
                        <a:moveTo>
                          <a:pt x="39" y="0"/>
                        </a:moveTo>
                        <a:cubicBezTo>
                          <a:pt x="20" y="0"/>
                          <a:pt x="1" y="13"/>
                          <a:pt x="1" y="38"/>
                        </a:cubicBezTo>
                        <a:cubicBezTo>
                          <a:pt x="1" y="107"/>
                          <a:pt x="5" y="178"/>
                          <a:pt x="13" y="247"/>
                        </a:cubicBezTo>
                        <a:cubicBezTo>
                          <a:pt x="16" y="284"/>
                          <a:pt x="20" y="322"/>
                          <a:pt x="27" y="358"/>
                        </a:cubicBezTo>
                        <a:cubicBezTo>
                          <a:pt x="31" y="384"/>
                          <a:pt x="39" y="436"/>
                          <a:pt x="73" y="436"/>
                        </a:cubicBezTo>
                        <a:cubicBezTo>
                          <a:pt x="73" y="436"/>
                          <a:pt x="74" y="436"/>
                          <a:pt x="74" y="436"/>
                        </a:cubicBezTo>
                        <a:cubicBezTo>
                          <a:pt x="116" y="436"/>
                          <a:pt x="107" y="382"/>
                          <a:pt x="104" y="355"/>
                        </a:cubicBezTo>
                        <a:cubicBezTo>
                          <a:pt x="100" y="319"/>
                          <a:pt x="94" y="283"/>
                          <a:pt x="90" y="247"/>
                        </a:cubicBezTo>
                        <a:cubicBezTo>
                          <a:pt x="82" y="177"/>
                          <a:pt x="78" y="107"/>
                          <a:pt x="78" y="38"/>
                        </a:cubicBezTo>
                        <a:cubicBezTo>
                          <a:pt x="78" y="13"/>
                          <a:pt x="59" y="0"/>
                          <a:pt x="39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7" name="Google Shape;697;p38"/>
                  <p:cNvSpPr/>
                  <p:nvPr/>
                </p:nvSpPr>
                <p:spPr>
                  <a:xfrm>
                    <a:off x="913950" y="1711050"/>
                    <a:ext cx="2575" cy="13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" h="559" extrusionOk="0">
                        <a:moveTo>
                          <a:pt x="58" y="1"/>
                        </a:moveTo>
                        <a:cubicBezTo>
                          <a:pt x="34" y="1"/>
                          <a:pt x="20" y="20"/>
                          <a:pt x="17" y="42"/>
                        </a:cubicBezTo>
                        <a:cubicBezTo>
                          <a:pt x="10" y="129"/>
                          <a:pt x="4" y="216"/>
                          <a:pt x="1" y="302"/>
                        </a:cubicBezTo>
                        <a:cubicBezTo>
                          <a:pt x="0" y="343"/>
                          <a:pt x="0" y="386"/>
                          <a:pt x="1" y="427"/>
                        </a:cubicBezTo>
                        <a:cubicBezTo>
                          <a:pt x="3" y="466"/>
                          <a:pt x="0" y="522"/>
                          <a:pt x="27" y="552"/>
                        </a:cubicBezTo>
                        <a:cubicBezTo>
                          <a:pt x="31" y="556"/>
                          <a:pt x="38" y="559"/>
                          <a:pt x="45" y="559"/>
                        </a:cubicBezTo>
                        <a:cubicBezTo>
                          <a:pt x="51" y="559"/>
                          <a:pt x="57" y="556"/>
                          <a:pt x="61" y="552"/>
                        </a:cubicBezTo>
                        <a:cubicBezTo>
                          <a:pt x="87" y="519"/>
                          <a:pt x="82" y="467"/>
                          <a:pt x="82" y="427"/>
                        </a:cubicBezTo>
                        <a:cubicBezTo>
                          <a:pt x="82" y="386"/>
                          <a:pt x="82" y="343"/>
                          <a:pt x="83" y="302"/>
                        </a:cubicBezTo>
                        <a:cubicBezTo>
                          <a:pt x="86" y="216"/>
                          <a:pt x="91" y="130"/>
                          <a:pt x="99" y="42"/>
                        </a:cubicBezTo>
                        <a:cubicBezTo>
                          <a:pt x="102" y="20"/>
                          <a:pt x="79" y="1"/>
                          <a:pt x="58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8" name="Google Shape;698;p38"/>
                  <p:cNvSpPr/>
                  <p:nvPr/>
                </p:nvSpPr>
                <p:spPr>
                  <a:xfrm>
                    <a:off x="752575" y="1701200"/>
                    <a:ext cx="2700" cy="17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" h="710" extrusionOk="0">
                        <a:moveTo>
                          <a:pt x="70" y="1"/>
                        </a:moveTo>
                        <a:cubicBezTo>
                          <a:pt x="56" y="1"/>
                          <a:pt x="41" y="9"/>
                          <a:pt x="38" y="23"/>
                        </a:cubicBezTo>
                        <a:cubicBezTo>
                          <a:pt x="25" y="76"/>
                          <a:pt x="26" y="134"/>
                          <a:pt x="24" y="188"/>
                        </a:cubicBezTo>
                        <a:cubicBezTo>
                          <a:pt x="22" y="242"/>
                          <a:pt x="19" y="298"/>
                          <a:pt x="18" y="352"/>
                        </a:cubicBezTo>
                        <a:cubicBezTo>
                          <a:pt x="17" y="409"/>
                          <a:pt x="13" y="466"/>
                          <a:pt x="12" y="523"/>
                        </a:cubicBezTo>
                        <a:cubicBezTo>
                          <a:pt x="11" y="574"/>
                          <a:pt x="0" y="634"/>
                          <a:pt x="14" y="684"/>
                        </a:cubicBezTo>
                        <a:cubicBezTo>
                          <a:pt x="20" y="701"/>
                          <a:pt x="34" y="709"/>
                          <a:pt x="48" y="709"/>
                        </a:cubicBezTo>
                        <a:cubicBezTo>
                          <a:pt x="63" y="709"/>
                          <a:pt x="78" y="700"/>
                          <a:pt x="85" y="684"/>
                        </a:cubicBezTo>
                        <a:cubicBezTo>
                          <a:pt x="95" y="657"/>
                          <a:pt x="94" y="627"/>
                          <a:pt x="95" y="598"/>
                        </a:cubicBezTo>
                        <a:cubicBezTo>
                          <a:pt x="96" y="571"/>
                          <a:pt x="97" y="544"/>
                          <a:pt x="97" y="517"/>
                        </a:cubicBezTo>
                        <a:cubicBezTo>
                          <a:pt x="99" y="463"/>
                          <a:pt x="100" y="407"/>
                          <a:pt x="101" y="353"/>
                        </a:cubicBezTo>
                        <a:cubicBezTo>
                          <a:pt x="102" y="297"/>
                          <a:pt x="103" y="240"/>
                          <a:pt x="103" y="183"/>
                        </a:cubicBezTo>
                        <a:cubicBezTo>
                          <a:pt x="105" y="131"/>
                          <a:pt x="107" y="76"/>
                          <a:pt x="98" y="23"/>
                        </a:cubicBezTo>
                        <a:cubicBezTo>
                          <a:pt x="96" y="8"/>
                          <a:pt x="83" y="1"/>
                          <a:pt x="70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9" name="Google Shape;699;p38"/>
                  <p:cNvSpPr/>
                  <p:nvPr/>
                </p:nvSpPr>
                <p:spPr>
                  <a:xfrm>
                    <a:off x="747500" y="1710475"/>
                    <a:ext cx="2075" cy="9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" h="386" extrusionOk="0">
                        <a:moveTo>
                          <a:pt x="34" y="1"/>
                        </a:moveTo>
                        <a:cubicBezTo>
                          <a:pt x="17" y="1"/>
                          <a:pt x="0" y="12"/>
                          <a:pt x="1" y="34"/>
                        </a:cubicBezTo>
                        <a:cubicBezTo>
                          <a:pt x="3" y="88"/>
                          <a:pt x="5" y="143"/>
                          <a:pt x="6" y="198"/>
                        </a:cubicBezTo>
                        <a:cubicBezTo>
                          <a:pt x="8" y="253"/>
                          <a:pt x="9" y="308"/>
                          <a:pt x="18" y="364"/>
                        </a:cubicBezTo>
                        <a:cubicBezTo>
                          <a:pt x="20" y="379"/>
                          <a:pt x="35" y="386"/>
                          <a:pt x="49" y="386"/>
                        </a:cubicBezTo>
                        <a:cubicBezTo>
                          <a:pt x="50" y="386"/>
                          <a:pt x="50" y="386"/>
                          <a:pt x="51" y="386"/>
                        </a:cubicBezTo>
                        <a:cubicBezTo>
                          <a:pt x="68" y="385"/>
                          <a:pt x="77" y="371"/>
                          <a:pt x="78" y="356"/>
                        </a:cubicBezTo>
                        <a:cubicBezTo>
                          <a:pt x="82" y="302"/>
                          <a:pt x="78" y="250"/>
                          <a:pt x="76" y="195"/>
                        </a:cubicBezTo>
                        <a:cubicBezTo>
                          <a:pt x="73" y="141"/>
                          <a:pt x="71" y="88"/>
                          <a:pt x="68" y="34"/>
                        </a:cubicBezTo>
                        <a:cubicBezTo>
                          <a:pt x="67" y="12"/>
                          <a:pt x="50" y="1"/>
                          <a:pt x="34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0" name="Google Shape;700;p38"/>
                  <p:cNvSpPr/>
                  <p:nvPr/>
                </p:nvSpPr>
                <p:spPr>
                  <a:xfrm>
                    <a:off x="737525" y="1705900"/>
                    <a:ext cx="3200" cy="1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" h="780" extrusionOk="0">
                        <a:moveTo>
                          <a:pt x="49" y="0"/>
                        </a:moveTo>
                        <a:cubicBezTo>
                          <a:pt x="26" y="0"/>
                          <a:pt x="1" y="20"/>
                          <a:pt x="6" y="49"/>
                        </a:cubicBezTo>
                        <a:cubicBezTo>
                          <a:pt x="23" y="168"/>
                          <a:pt x="35" y="288"/>
                          <a:pt x="41" y="409"/>
                        </a:cubicBezTo>
                        <a:cubicBezTo>
                          <a:pt x="43" y="470"/>
                          <a:pt x="44" y="529"/>
                          <a:pt x="43" y="588"/>
                        </a:cubicBezTo>
                        <a:cubicBezTo>
                          <a:pt x="42" y="645"/>
                          <a:pt x="33" y="707"/>
                          <a:pt x="53" y="761"/>
                        </a:cubicBezTo>
                        <a:cubicBezTo>
                          <a:pt x="58" y="772"/>
                          <a:pt x="69" y="780"/>
                          <a:pt x="80" y="780"/>
                        </a:cubicBezTo>
                        <a:cubicBezTo>
                          <a:pt x="88" y="780"/>
                          <a:pt x="95" y="776"/>
                          <a:pt x="100" y="768"/>
                        </a:cubicBezTo>
                        <a:cubicBezTo>
                          <a:pt x="128" y="714"/>
                          <a:pt x="124" y="649"/>
                          <a:pt x="124" y="589"/>
                        </a:cubicBezTo>
                        <a:cubicBezTo>
                          <a:pt x="125" y="526"/>
                          <a:pt x="122" y="465"/>
                          <a:pt x="120" y="403"/>
                        </a:cubicBezTo>
                        <a:cubicBezTo>
                          <a:pt x="114" y="278"/>
                          <a:pt x="100" y="152"/>
                          <a:pt x="80" y="28"/>
                        </a:cubicBezTo>
                        <a:cubicBezTo>
                          <a:pt x="77" y="9"/>
                          <a:pt x="64" y="0"/>
                          <a:pt x="49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1" name="Google Shape;701;p38"/>
                  <p:cNvSpPr/>
                  <p:nvPr/>
                </p:nvSpPr>
                <p:spPr>
                  <a:xfrm>
                    <a:off x="648950" y="1759150"/>
                    <a:ext cx="4900" cy="11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6" h="463" extrusionOk="0">
                        <a:moveTo>
                          <a:pt x="158" y="1"/>
                        </a:moveTo>
                        <a:cubicBezTo>
                          <a:pt x="152" y="1"/>
                          <a:pt x="146" y="3"/>
                          <a:pt x="141" y="10"/>
                        </a:cubicBezTo>
                        <a:cubicBezTo>
                          <a:pt x="126" y="26"/>
                          <a:pt x="124" y="44"/>
                          <a:pt x="119" y="64"/>
                        </a:cubicBezTo>
                        <a:cubicBezTo>
                          <a:pt x="115" y="84"/>
                          <a:pt x="110" y="104"/>
                          <a:pt x="105" y="123"/>
                        </a:cubicBezTo>
                        <a:cubicBezTo>
                          <a:pt x="94" y="159"/>
                          <a:pt x="84" y="193"/>
                          <a:pt x="73" y="229"/>
                        </a:cubicBezTo>
                        <a:cubicBezTo>
                          <a:pt x="61" y="266"/>
                          <a:pt x="48" y="301"/>
                          <a:pt x="35" y="336"/>
                        </a:cubicBezTo>
                        <a:cubicBezTo>
                          <a:pt x="28" y="353"/>
                          <a:pt x="22" y="372"/>
                          <a:pt x="16" y="391"/>
                        </a:cubicBezTo>
                        <a:cubicBezTo>
                          <a:pt x="10" y="412"/>
                          <a:pt x="0" y="430"/>
                          <a:pt x="15" y="449"/>
                        </a:cubicBezTo>
                        <a:cubicBezTo>
                          <a:pt x="20" y="458"/>
                          <a:pt x="28" y="463"/>
                          <a:pt x="38" y="463"/>
                        </a:cubicBezTo>
                        <a:cubicBezTo>
                          <a:pt x="40" y="463"/>
                          <a:pt x="43" y="462"/>
                          <a:pt x="46" y="462"/>
                        </a:cubicBezTo>
                        <a:cubicBezTo>
                          <a:pt x="67" y="457"/>
                          <a:pt x="77" y="439"/>
                          <a:pt x="85" y="420"/>
                        </a:cubicBezTo>
                        <a:cubicBezTo>
                          <a:pt x="95" y="403"/>
                          <a:pt x="104" y="383"/>
                          <a:pt x="111" y="364"/>
                        </a:cubicBezTo>
                        <a:cubicBezTo>
                          <a:pt x="125" y="327"/>
                          <a:pt x="137" y="291"/>
                          <a:pt x="149" y="254"/>
                        </a:cubicBezTo>
                        <a:cubicBezTo>
                          <a:pt x="160" y="217"/>
                          <a:pt x="170" y="179"/>
                          <a:pt x="177" y="142"/>
                        </a:cubicBezTo>
                        <a:cubicBezTo>
                          <a:pt x="181" y="123"/>
                          <a:pt x="185" y="102"/>
                          <a:pt x="187" y="83"/>
                        </a:cubicBezTo>
                        <a:cubicBezTo>
                          <a:pt x="190" y="63"/>
                          <a:pt x="195" y="42"/>
                          <a:pt x="188" y="22"/>
                        </a:cubicBezTo>
                        <a:cubicBezTo>
                          <a:pt x="184" y="11"/>
                          <a:pt x="171" y="1"/>
                          <a:pt x="158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2" name="Google Shape;702;p38"/>
                  <p:cNvSpPr/>
                  <p:nvPr/>
                </p:nvSpPr>
                <p:spPr>
                  <a:xfrm>
                    <a:off x="644000" y="1760150"/>
                    <a:ext cx="3750" cy="11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" h="453" extrusionOk="0">
                        <a:moveTo>
                          <a:pt x="109" y="1"/>
                        </a:moveTo>
                        <a:cubicBezTo>
                          <a:pt x="94" y="1"/>
                          <a:pt x="78" y="9"/>
                          <a:pt x="76" y="27"/>
                        </a:cubicBezTo>
                        <a:cubicBezTo>
                          <a:pt x="70" y="61"/>
                          <a:pt x="72" y="97"/>
                          <a:pt x="69" y="132"/>
                        </a:cubicBezTo>
                        <a:cubicBezTo>
                          <a:pt x="66" y="164"/>
                          <a:pt x="61" y="197"/>
                          <a:pt x="55" y="228"/>
                        </a:cubicBezTo>
                        <a:cubicBezTo>
                          <a:pt x="49" y="261"/>
                          <a:pt x="40" y="293"/>
                          <a:pt x="29" y="327"/>
                        </a:cubicBezTo>
                        <a:cubicBezTo>
                          <a:pt x="20" y="358"/>
                          <a:pt x="7" y="390"/>
                          <a:pt x="2" y="422"/>
                        </a:cubicBezTo>
                        <a:cubicBezTo>
                          <a:pt x="0" y="441"/>
                          <a:pt x="16" y="453"/>
                          <a:pt x="33" y="453"/>
                        </a:cubicBezTo>
                        <a:cubicBezTo>
                          <a:pt x="40" y="453"/>
                          <a:pt x="48" y="450"/>
                          <a:pt x="54" y="444"/>
                        </a:cubicBezTo>
                        <a:cubicBezTo>
                          <a:pt x="79" y="416"/>
                          <a:pt x="90" y="379"/>
                          <a:pt x="101" y="346"/>
                        </a:cubicBezTo>
                        <a:cubicBezTo>
                          <a:pt x="113" y="312"/>
                          <a:pt x="121" y="277"/>
                          <a:pt x="127" y="243"/>
                        </a:cubicBezTo>
                        <a:cubicBezTo>
                          <a:pt x="135" y="207"/>
                          <a:pt x="140" y="171"/>
                          <a:pt x="143" y="135"/>
                        </a:cubicBezTo>
                        <a:cubicBezTo>
                          <a:pt x="147" y="100"/>
                          <a:pt x="150" y="61"/>
                          <a:pt x="144" y="27"/>
                        </a:cubicBezTo>
                        <a:cubicBezTo>
                          <a:pt x="141" y="9"/>
                          <a:pt x="125" y="1"/>
                          <a:pt x="109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3" name="Google Shape;703;p38"/>
                  <p:cNvSpPr/>
                  <p:nvPr/>
                </p:nvSpPr>
                <p:spPr>
                  <a:xfrm>
                    <a:off x="636400" y="1754050"/>
                    <a:ext cx="4700" cy="19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" h="797" extrusionOk="0">
                        <a:moveTo>
                          <a:pt x="49" y="1"/>
                        </a:moveTo>
                        <a:cubicBezTo>
                          <a:pt x="26" y="1"/>
                          <a:pt x="0" y="21"/>
                          <a:pt x="7" y="51"/>
                        </a:cubicBezTo>
                        <a:cubicBezTo>
                          <a:pt x="30" y="177"/>
                          <a:pt x="50" y="305"/>
                          <a:pt x="64" y="432"/>
                        </a:cubicBezTo>
                        <a:cubicBezTo>
                          <a:pt x="70" y="494"/>
                          <a:pt x="75" y="557"/>
                          <a:pt x="81" y="619"/>
                        </a:cubicBezTo>
                        <a:cubicBezTo>
                          <a:pt x="85" y="676"/>
                          <a:pt x="76" y="743"/>
                          <a:pt x="116" y="789"/>
                        </a:cubicBezTo>
                        <a:cubicBezTo>
                          <a:pt x="120" y="795"/>
                          <a:pt x="125" y="797"/>
                          <a:pt x="131" y="797"/>
                        </a:cubicBezTo>
                        <a:cubicBezTo>
                          <a:pt x="140" y="797"/>
                          <a:pt x="149" y="791"/>
                          <a:pt x="154" y="784"/>
                        </a:cubicBezTo>
                        <a:cubicBezTo>
                          <a:pt x="188" y="736"/>
                          <a:pt x="169" y="660"/>
                          <a:pt x="166" y="606"/>
                        </a:cubicBezTo>
                        <a:cubicBezTo>
                          <a:pt x="161" y="541"/>
                          <a:pt x="153" y="477"/>
                          <a:pt x="145" y="412"/>
                        </a:cubicBezTo>
                        <a:cubicBezTo>
                          <a:pt x="130" y="284"/>
                          <a:pt x="109" y="157"/>
                          <a:pt x="84" y="30"/>
                        </a:cubicBezTo>
                        <a:cubicBezTo>
                          <a:pt x="79" y="9"/>
                          <a:pt x="65" y="1"/>
                          <a:pt x="49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4" name="Google Shape;704;p38"/>
                  <p:cNvSpPr/>
                  <p:nvPr/>
                </p:nvSpPr>
                <p:spPr>
                  <a:xfrm>
                    <a:off x="513300" y="1770725"/>
                    <a:ext cx="2375" cy="13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" h="522" extrusionOk="0">
                        <a:moveTo>
                          <a:pt x="55" y="1"/>
                        </a:moveTo>
                        <a:cubicBezTo>
                          <a:pt x="40" y="1"/>
                          <a:pt x="25" y="9"/>
                          <a:pt x="20" y="26"/>
                        </a:cubicBezTo>
                        <a:cubicBezTo>
                          <a:pt x="13" y="49"/>
                          <a:pt x="16" y="76"/>
                          <a:pt x="14" y="100"/>
                        </a:cubicBezTo>
                        <a:lnTo>
                          <a:pt x="13" y="163"/>
                        </a:lnTo>
                        <a:lnTo>
                          <a:pt x="10" y="290"/>
                        </a:lnTo>
                        <a:cubicBezTo>
                          <a:pt x="8" y="337"/>
                          <a:pt x="7" y="382"/>
                          <a:pt x="6" y="427"/>
                        </a:cubicBezTo>
                        <a:cubicBezTo>
                          <a:pt x="5" y="457"/>
                          <a:pt x="1" y="522"/>
                          <a:pt x="44" y="522"/>
                        </a:cubicBezTo>
                        <a:cubicBezTo>
                          <a:pt x="44" y="522"/>
                          <a:pt x="45" y="522"/>
                          <a:pt x="45" y="522"/>
                        </a:cubicBezTo>
                        <a:cubicBezTo>
                          <a:pt x="88" y="522"/>
                          <a:pt x="87" y="456"/>
                          <a:pt x="87" y="427"/>
                        </a:cubicBezTo>
                        <a:cubicBezTo>
                          <a:pt x="87" y="380"/>
                          <a:pt x="88" y="335"/>
                          <a:pt x="88" y="290"/>
                        </a:cubicBezTo>
                        <a:cubicBezTo>
                          <a:pt x="88" y="248"/>
                          <a:pt x="89" y="205"/>
                          <a:pt x="89" y="163"/>
                        </a:cubicBezTo>
                        <a:cubicBezTo>
                          <a:pt x="90" y="142"/>
                          <a:pt x="90" y="120"/>
                          <a:pt x="90" y="100"/>
                        </a:cubicBezTo>
                        <a:cubicBezTo>
                          <a:pt x="91" y="75"/>
                          <a:pt x="94" y="49"/>
                          <a:pt x="88" y="26"/>
                        </a:cubicBezTo>
                        <a:cubicBezTo>
                          <a:pt x="84" y="9"/>
                          <a:pt x="69" y="1"/>
                          <a:pt x="55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5" name="Google Shape;705;p38"/>
                  <p:cNvSpPr/>
                  <p:nvPr/>
                </p:nvSpPr>
                <p:spPr>
                  <a:xfrm>
                    <a:off x="505200" y="1765450"/>
                    <a:ext cx="2975" cy="13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" h="545" extrusionOk="0">
                        <a:moveTo>
                          <a:pt x="39" y="0"/>
                        </a:moveTo>
                        <a:cubicBezTo>
                          <a:pt x="20" y="0"/>
                          <a:pt x="1" y="13"/>
                          <a:pt x="2" y="38"/>
                        </a:cubicBezTo>
                        <a:cubicBezTo>
                          <a:pt x="7" y="122"/>
                          <a:pt x="14" y="208"/>
                          <a:pt x="20" y="291"/>
                        </a:cubicBezTo>
                        <a:cubicBezTo>
                          <a:pt x="23" y="331"/>
                          <a:pt x="27" y="373"/>
                          <a:pt x="31" y="412"/>
                        </a:cubicBezTo>
                        <a:lnTo>
                          <a:pt x="38" y="478"/>
                        </a:lnTo>
                        <a:cubicBezTo>
                          <a:pt x="41" y="499"/>
                          <a:pt x="41" y="519"/>
                          <a:pt x="57" y="536"/>
                        </a:cubicBezTo>
                        <a:cubicBezTo>
                          <a:pt x="64" y="541"/>
                          <a:pt x="71" y="544"/>
                          <a:pt x="78" y="544"/>
                        </a:cubicBezTo>
                        <a:cubicBezTo>
                          <a:pt x="88" y="544"/>
                          <a:pt x="98" y="539"/>
                          <a:pt x="105" y="529"/>
                        </a:cubicBezTo>
                        <a:cubicBezTo>
                          <a:pt x="118" y="512"/>
                          <a:pt x="114" y="489"/>
                          <a:pt x="114" y="467"/>
                        </a:cubicBezTo>
                        <a:cubicBezTo>
                          <a:pt x="114" y="447"/>
                          <a:pt x="113" y="428"/>
                          <a:pt x="111" y="407"/>
                        </a:cubicBezTo>
                        <a:cubicBezTo>
                          <a:pt x="110" y="367"/>
                          <a:pt x="106" y="326"/>
                          <a:pt x="103" y="286"/>
                        </a:cubicBezTo>
                        <a:cubicBezTo>
                          <a:pt x="96" y="203"/>
                          <a:pt x="88" y="121"/>
                          <a:pt x="82" y="38"/>
                        </a:cubicBezTo>
                        <a:cubicBezTo>
                          <a:pt x="80" y="13"/>
                          <a:pt x="59" y="0"/>
                          <a:pt x="39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6" name="Google Shape;706;p38"/>
                  <p:cNvSpPr/>
                  <p:nvPr/>
                </p:nvSpPr>
                <p:spPr>
                  <a:xfrm>
                    <a:off x="498125" y="1772475"/>
                    <a:ext cx="4300" cy="11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" h="456" extrusionOk="0">
                        <a:moveTo>
                          <a:pt x="51" y="0"/>
                        </a:moveTo>
                        <a:cubicBezTo>
                          <a:pt x="27" y="0"/>
                          <a:pt x="0" y="21"/>
                          <a:pt x="8" y="52"/>
                        </a:cubicBezTo>
                        <a:lnTo>
                          <a:pt x="55" y="258"/>
                        </a:lnTo>
                        <a:lnTo>
                          <a:pt x="77" y="358"/>
                        </a:lnTo>
                        <a:cubicBezTo>
                          <a:pt x="85" y="390"/>
                          <a:pt x="93" y="433"/>
                          <a:pt x="120" y="453"/>
                        </a:cubicBezTo>
                        <a:cubicBezTo>
                          <a:pt x="123" y="455"/>
                          <a:pt x="127" y="456"/>
                          <a:pt x="131" y="456"/>
                        </a:cubicBezTo>
                        <a:cubicBezTo>
                          <a:pt x="141" y="456"/>
                          <a:pt x="151" y="451"/>
                          <a:pt x="155" y="443"/>
                        </a:cubicBezTo>
                        <a:cubicBezTo>
                          <a:pt x="171" y="415"/>
                          <a:pt x="159" y="368"/>
                          <a:pt x="152" y="338"/>
                        </a:cubicBezTo>
                        <a:cubicBezTo>
                          <a:pt x="145" y="303"/>
                          <a:pt x="139" y="269"/>
                          <a:pt x="132" y="236"/>
                        </a:cubicBezTo>
                        <a:cubicBezTo>
                          <a:pt x="117" y="166"/>
                          <a:pt x="102" y="98"/>
                          <a:pt x="87" y="30"/>
                        </a:cubicBezTo>
                        <a:cubicBezTo>
                          <a:pt x="83" y="9"/>
                          <a:pt x="67" y="0"/>
                          <a:pt x="51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7" name="Google Shape;707;p38"/>
                  <p:cNvSpPr/>
                  <p:nvPr/>
                </p:nvSpPr>
                <p:spPr>
                  <a:xfrm>
                    <a:off x="445750" y="1742375"/>
                    <a:ext cx="5725" cy="20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9" h="835" extrusionOk="0">
                        <a:moveTo>
                          <a:pt x="197" y="0"/>
                        </a:moveTo>
                        <a:cubicBezTo>
                          <a:pt x="184" y="0"/>
                          <a:pt x="170" y="8"/>
                          <a:pt x="165" y="23"/>
                        </a:cubicBezTo>
                        <a:cubicBezTo>
                          <a:pt x="142" y="90"/>
                          <a:pt x="131" y="161"/>
                          <a:pt x="116" y="229"/>
                        </a:cubicBezTo>
                        <a:cubicBezTo>
                          <a:pt x="102" y="297"/>
                          <a:pt x="88" y="367"/>
                          <a:pt x="73" y="436"/>
                        </a:cubicBezTo>
                        <a:cubicBezTo>
                          <a:pt x="59" y="505"/>
                          <a:pt x="45" y="575"/>
                          <a:pt x="31" y="645"/>
                        </a:cubicBezTo>
                        <a:lnTo>
                          <a:pt x="11" y="741"/>
                        </a:lnTo>
                        <a:cubicBezTo>
                          <a:pt x="6" y="774"/>
                          <a:pt x="0" y="800"/>
                          <a:pt x="23" y="827"/>
                        </a:cubicBezTo>
                        <a:cubicBezTo>
                          <a:pt x="27" y="833"/>
                          <a:pt x="34" y="835"/>
                          <a:pt x="40" y="835"/>
                        </a:cubicBezTo>
                        <a:cubicBezTo>
                          <a:pt x="44" y="835"/>
                          <a:pt x="49" y="834"/>
                          <a:pt x="54" y="831"/>
                        </a:cubicBezTo>
                        <a:cubicBezTo>
                          <a:pt x="85" y="816"/>
                          <a:pt x="89" y="782"/>
                          <a:pt x="95" y="751"/>
                        </a:cubicBezTo>
                        <a:lnTo>
                          <a:pt x="115" y="654"/>
                        </a:lnTo>
                        <a:lnTo>
                          <a:pt x="155" y="446"/>
                        </a:lnTo>
                        <a:cubicBezTo>
                          <a:pt x="168" y="375"/>
                          <a:pt x="182" y="306"/>
                          <a:pt x="194" y="236"/>
                        </a:cubicBezTo>
                        <a:cubicBezTo>
                          <a:pt x="206" y="168"/>
                          <a:pt x="222" y="100"/>
                          <a:pt x="227" y="32"/>
                        </a:cubicBezTo>
                        <a:cubicBezTo>
                          <a:pt x="228" y="11"/>
                          <a:pt x="213" y="0"/>
                          <a:pt x="197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8" name="Google Shape;708;p38"/>
                  <p:cNvSpPr/>
                  <p:nvPr/>
                </p:nvSpPr>
                <p:spPr>
                  <a:xfrm>
                    <a:off x="441950" y="1749775"/>
                    <a:ext cx="2250" cy="9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" h="369" extrusionOk="0">
                        <a:moveTo>
                          <a:pt x="56" y="0"/>
                        </a:moveTo>
                        <a:cubicBezTo>
                          <a:pt x="39" y="0"/>
                          <a:pt x="26" y="14"/>
                          <a:pt x="25" y="31"/>
                        </a:cubicBezTo>
                        <a:cubicBezTo>
                          <a:pt x="22" y="84"/>
                          <a:pt x="17" y="135"/>
                          <a:pt x="13" y="189"/>
                        </a:cubicBezTo>
                        <a:cubicBezTo>
                          <a:pt x="9" y="241"/>
                          <a:pt x="0" y="295"/>
                          <a:pt x="9" y="347"/>
                        </a:cubicBezTo>
                        <a:cubicBezTo>
                          <a:pt x="11" y="362"/>
                          <a:pt x="23" y="369"/>
                          <a:pt x="36" y="369"/>
                        </a:cubicBezTo>
                        <a:cubicBezTo>
                          <a:pt x="50" y="369"/>
                          <a:pt x="64" y="361"/>
                          <a:pt x="68" y="347"/>
                        </a:cubicBezTo>
                        <a:cubicBezTo>
                          <a:pt x="82" y="296"/>
                          <a:pt x="81" y="241"/>
                          <a:pt x="82" y="189"/>
                        </a:cubicBezTo>
                        <a:cubicBezTo>
                          <a:pt x="84" y="135"/>
                          <a:pt x="86" y="84"/>
                          <a:pt x="87" y="31"/>
                        </a:cubicBezTo>
                        <a:cubicBezTo>
                          <a:pt x="89" y="14"/>
                          <a:pt x="74" y="0"/>
                          <a:pt x="56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9" name="Google Shape;709;p38"/>
                  <p:cNvSpPr/>
                  <p:nvPr/>
                </p:nvSpPr>
                <p:spPr>
                  <a:xfrm>
                    <a:off x="435575" y="1752475"/>
                    <a:ext cx="3875" cy="11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" h="447" extrusionOk="0">
                        <a:moveTo>
                          <a:pt x="30" y="1"/>
                        </a:moveTo>
                        <a:cubicBezTo>
                          <a:pt x="15" y="1"/>
                          <a:pt x="0" y="13"/>
                          <a:pt x="2" y="32"/>
                        </a:cubicBezTo>
                        <a:cubicBezTo>
                          <a:pt x="1" y="53"/>
                          <a:pt x="11" y="71"/>
                          <a:pt x="17" y="91"/>
                        </a:cubicBezTo>
                        <a:lnTo>
                          <a:pt x="33" y="141"/>
                        </a:lnTo>
                        <a:cubicBezTo>
                          <a:pt x="43" y="175"/>
                          <a:pt x="51" y="208"/>
                          <a:pt x="58" y="243"/>
                        </a:cubicBezTo>
                        <a:cubicBezTo>
                          <a:pt x="67" y="277"/>
                          <a:pt x="72" y="311"/>
                          <a:pt x="77" y="346"/>
                        </a:cubicBezTo>
                        <a:cubicBezTo>
                          <a:pt x="79" y="365"/>
                          <a:pt x="82" y="383"/>
                          <a:pt x="87" y="402"/>
                        </a:cubicBezTo>
                        <a:cubicBezTo>
                          <a:pt x="89" y="409"/>
                          <a:pt x="92" y="419"/>
                          <a:pt x="97" y="425"/>
                        </a:cubicBezTo>
                        <a:cubicBezTo>
                          <a:pt x="99" y="429"/>
                          <a:pt x="102" y="434"/>
                          <a:pt x="107" y="436"/>
                        </a:cubicBezTo>
                        <a:cubicBezTo>
                          <a:pt x="114" y="439"/>
                          <a:pt x="115" y="440"/>
                          <a:pt x="110" y="440"/>
                        </a:cubicBezTo>
                        <a:cubicBezTo>
                          <a:pt x="112" y="445"/>
                          <a:pt x="117" y="447"/>
                          <a:pt x="122" y="447"/>
                        </a:cubicBezTo>
                        <a:cubicBezTo>
                          <a:pt x="128" y="447"/>
                          <a:pt x="135" y="443"/>
                          <a:pt x="138" y="436"/>
                        </a:cubicBezTo>
                        <a:cubicBezTo>
                          <a:pt x="139" y="433"/>
                          <a:pt x="148" y="426"/>
                          <a:pt x="150" y="418"/>
                        </a:cubicBezTo>
                        <a:cubicBezTo>
                          <a:pt x="153" y="409"/>
                          <a:pt x="154" y="396"/>
                          <a:pt x="154" y="387"/>
                        </a:cubicBezTo>
                        <a:cubicBezTo>
                          <a:pt x="154" y="368"/>
                          <a:pt x="153" y="350"/>
                          <a:pt x="150" y="331"/>
                        </a:cubicBezTo>
                        <a:cubicBezTo>
                          <a:pt x="145" y="294"/>
                          <a:pt x="138" y="257"/>
                          <a:pt x="129" y="221"/>
                        </a:cubicBezTo>
                        <a:cubicBezTo>
                          <a:pt x="119" y="185"/>
                          <a:pt x="109" y="149"/>
                          <a:pt x="98" y="113"/>
                        </a:cubicBezTo>
                        <a:cubicBezTo>
                          <a:pt x="91" y="97"/>
                          <a:pt x="86" y="81"/>
                          <a:pt x="79" y="63"/>
                        </a:cubicBezTo>
                        <a:cubicBezTo>
                          <a:pt x="72" y="45"/>
                          <a:pt x="66" y="24"/>
                          <a:pt x="51" y="10"/>
                        </a:cubicBezTo>
                        <a:cubicBezTo>
                          <a:pt x="45" y="3"/>
                          <a:pt x="37" y="1"/>
                          <a:pt x="30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0" name="Google Shape;710;p38"/>
                  <p:cNvSpPr/>
                  <p:nvPr/>
                </p:nvSpPr>
                <p:spPr>
                  <a:xfrm>
                    <a:off x="852500" y="1742850"/>
                    <a:ext cx="6300" cy="21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2" h="847" extrusionOk="0">
                        <a:moveTo>
                          <a:pt x="208" y="1"/>
                        </a:moveTo>
                        <a:cubicBezTo>
                          <a:pt x="193" y="1"/>
                          <a:pt x="179" y="9"/>
                          <a:pt x="173" y="27"/>
                        </a:cubicBezTo>
                        <a:cubicBezTo>
                          <a:pt x="137" y="163"/>
                          <a:pt x="104" y="298"/>
                          <a:pt x="74" y="435"/>
                        </a:cubicBezTo>
                        <a:cubicBezTo>
                          <a:pt x="59" y="503"/>
                          <a:pt x="46" y="571"/>
                          <a:pt x="33" y="639"/>
                        </a:cubicBezTo>
                        <a:cubicBezTo>
                          <a:pt x="27" y="672"/>
                          <a:pt x="22" y="704"/>
                          <a:pt x="17" y="736"/>
                        </a:cubicBezTo>
                        <a:cubicBezTo>
                          <a:pt x="11" y="770"/>
                          <a:pt x="0" y="803"/>
                          <a:pt x="20" y="831"/>
                        </a:cubicBezTo>
                        <a:cubicBezTo>
                          <a:pt x="26" y="840"/>
                          <a:pt x="36" y="847"/>
                          <a:pt x="47" y="847"/>
                        </a:cubicBezTo>
                        <a:cubicBezTo>
                          <a:pt x="51" y="847"/>
                          <a:pt x="56" y="845"/>
                          <a:pt x="60" y="842"/>
                        </a:cubicBezTo>
                        <a:cubicBezTo>
                          <a:pt x="90" y="819"/>
                          <a:pt x="92" y="793"/>
                          <a:pt x="97" y="758"/>
                        </a:cubicBezTo>
                        <a:cubicBezTo>
                          <a:pt x="102" y="726"/>
                          <a:pt x="109" y="694"/>
                          <a:pt x="115" y="662"/>
                        </a:cubicBezTo>
                        <a:cubicBezTo>
                          <a:pt x="127" y="593"/>
                          <a:pt x="140" y="524"/>
                          <a:pt x="153" y="455"/>
                        </a:cubicBezTo>
                        <a:cubicBezTo>
                          <a:pt x="180" y="318"/>
                          <a:pt x="211" y="182"/>
                          <a:pt x="245" y="46"/>
                        </a:cubicBezTo>
                        <a:cubicBezTo>
                          <a:pt x="251" y="18"/>
                          <a:pt x="230" y="1"/>
                          <a:pt x="208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1" name="Google Shape;711;p38"/>
                  <p:cNvSpPr/>
                  <p:nvPr/>
                </p:nvSpPr>
                <p:spPr>
                  <a:xfrm>
                    <a:off x="847675" y="1753375"/>
                    <a:ext cx="2875" cy="10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" h="437" extrusionOk="0">
                        <a:moveTo>
                          <a:pt x="76" y="0"/>
                        </a:moveTo>
                        <a:cubicBezTo>
                          <a:pt x="57" y="0"/>
                          <a:pt x="37" y="13"/>
                          <a:pt x="37" y="38"/>
                        </a:cubicBezTo>
                        <a:cubicBezTo>
                          <a:pt x="37" y="108"/>
                          <a:pt x="33" y="177"/>
                          <a:pt x="26" y="247"/>
                        </a:cubicBezTo>
                        <a:cubicBezTo>
                          <a:pt x="22" y="281"/>
                          <a:pt x="16" y="318"/>
                          <a:pt x="12" y="354"/>
                        </a:cubicBezTo>
                        <a:cubicBezTo>
                          <a:pt x="9" y="380"/>
                          <a:pt x="0" y="434"/>
                          <a:pt x="42" y="437"/>
                        </a:cubicBezTo>
                        <a:cubicBezTo>
                          <a:pt x="42" y="437"/>
                          <a:pt x="42" y="437"/>
                          <a:pt x="43" y="437"/>
                        </a:cubicBezTo>
                        <a:cubicBezTo>
                          <a:pt x="78" y="437"/>
                          <a:pt x="85" y="385"/>
                          <a:pt x="89" y="357"/>
                        </a:cubicBezTo>
                        <a:cubicBezTo>
                          <a:pt x="96" y="321"/>
                          <a:pt x="99" y="284"/>
                          <a:pt x="103" y="247"/>
                        </a:cubicBezTo>
                        <a:cubicBezTo>
                          <a:pt x="111" y="178"/>
                          <a:pt x="115" y="108"/>
                          <a:pt x="115" y="38"/>
                        </a:cubicBezTo>
                        <a:cubicBezTo>
                          <a:pt x="115" y="13"/>
                          <a:pt x="95" y="0"/>
                          <a:pt x="76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2" name="Google Shape;712;p38"/>
                  <p:cNvSpPr/>
                  <p:nvPr/>
                </p:nvSpPr>
                <p:spPr>
                  <a:xfrm>
                    <a:off x="841850" y="1758825"/>
                    <a:ext cx="2550" cy="13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" h="559" extrusionOk="0">
                        <a:moveTo>
                          <a:pt x="43" y="0"/>
                        </a:moveTo>
                        <a:cubicBezTo>
                          <a:pt x="23" y="0"/>
                          <a:pt x="0" y="20"/>
                          <a:pt x="2" y="41"/>
                        </a:cubicBezTo>
                        <a:cubicBezTo>
                          <a:pt x="11" y="128"/>
                          <a:pt x="17" y="216"/>
                          <a:pt x="20" y="302"/>
                        </a:cubicBezTo>
                        <a:cubicBezTo>
                          <a:pt x="21" y="344"/>
                          <a:pt x="21" y="386"/>
                          <a:pt x="21" y="427"/>
                        </a:cubicBezTo>
                        <a:cubicBezTo>
                          <a:pt x="21" y="467"/>
                          <a:pt x="16" y="519"/>
                          <a:pt x="41" y="551"/>
                        </a:cubicBezTo>
                        <a:cubicBezTo>
                          <a:pt x="45" y="556"/>
                          <a:pt x="51" y="558"/>
                          <a:pt x="57" y="558"/>
                        </a:cubicBezTo>
                        <a:cubicBezTo>
                          <a:pt x="64" y="558"/>
                          <a:pt x="71" y="556"/>
                          <a:pt x="74" y="551"/>
                        </a:cubicBezTo>
                        <a:cubicBezTo>
                          <a:pt x="101" y="521"/>
                          <a:pt x="99" y="466"/>
                          <a:pt x="100" y="427"/>
                        </a:cubicBezTo>
                        <a:cubicBezTo>
                          <a:pt x="101" y="386"/>
                          <a:pt x="101" y="344"/>
                          <a:pt x="100" y="302"/>
                        </a:cubicBezTo>
                        <a:cubicBezTo>
                          <a:pt x="98" y="216"/>
                          <a:pt x="93" y="128"/>
                          <a:pt x="85" y="41"/>
                        </a:cubicBezTo>
                        <a:cubicBezTo>
                          <a:pt x="83" y="20"/>
                          <a:pt x="68" y="0"/>
                          <a:pt x="43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3" name="Google Shape;713;p38"/>
                  <p:cNvSpPr/>
                  <p:nvPr/>
                </p:nvSpPr>
                <p:spPr>
                  <a:xfrm>
                    <a:off x="836375" y="1665150"/>
                    <a:ext cx="5750" cy="20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0" h="835" extrusionOk="0">
                        <a:moveTo>
                          <a:pt x="32" y="0"/>
                        </a:moveTo>
                        <a:cubicBezTo>
                          <a:pt x="16" y="0"/>
                          <a:pt x="1" y="10"/>
                          <a:pt x="3" y="32"/>
                        </a:cubicBezTo>
                        <a:cubicBezTo>
                          <a:pt x="8" y="100"/>
                          <a:pt x="23" y="168"/>
                          <a:pt x="34" y="236"/>
                        </a:cubicBezTo>
                        <a:cubicBezTo>
                          <a:pt x="47" y="306"/>
                          <a:pt x="60" y="375"/>
                          <a:pt x="75" y="445"/>
                        </a:cubicBezTo>
                        <a:lnTo>
                          <a:pt x="114" y="654"/>
                        </a:lnTo>
                        <a:lnTo>
                          <a:pt x="134" y="751"/>
                        </a:lnTo>
                        <a:cubicBezTo>
                          <a:pt x="140" y="781"/>
                          <a:pt x="144" y="815"/>
                          <a:pt x="175" y="831"/>
                        </a:cubicBezTo>
                        <a:cubicBezTo>
                          <a:pt x="179" y="833"/>
                          <a:pt x="184" y="834"/>
                          <a:pt x="189" y="834"/>
                        </a:cubicBezTo>
                        <a:cubicBezTo>
                          <a:pt x="195" y="834"/>
                          <a:pt x="202" y="832"/>
                          <a:pt x="206" y="827"/>
                        </a:cubicBezTo>
                        <a:cubicBezTo>
                          <a:pt x="229" y="800"/>
                          <a:pt x="224" y="771"/>
                          <a:pt x="218" y="740"/>
                        </a:cubicBezTo>
                        <a:lnTo>
                          <a:pt x="199" y="644"/>
                        </a:lnTo>
                        <a:cubicBezTo>
                          <a:pt x="184" y="574"/>
                          <a:pt x="170" y="505"/>
                          <a:pt x="155" y="436"/>
                        </a:cubicBezTo>
                        <a:cubicBezTo>
                          <a:pt x="142" y="367"/>
                          <a:pt x="127" y="297"/>
                          <a:pt x="113" y="229"/>
                        </a:cubicBezTo>
                        <a:cubicBezTo>
                          <a:pt x="97" y="160"/>
                          <a:pt x="86" y="89"/>
                          <a:pt x="64" y="22"/>
                        </a:cubicBezTo>
                        <a:cubicBezTo>
                          <a:pt x="60" y="8"/>
                          <a:pt x="46" y="0"/>
                          <a:pt x="32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4" name="Google Shape;714;p38"/>
                  <p:cNvSpPr/>
                  <p:nvPr/>
                </p:nvSpPr>
                <p:spPr>
                  <a:xfrm>
                    <a:off x="848450" y="1675250"/>
                    <a:ext cx="3875" cy="11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" h="447" extrusionOk="0">
                        <a:moveTo>
                          <a:pt x="124" y="0"/>
                        </a:moveTo>
                        <a:cubicBezTo>
                          <a:pt x="117" y="0"/>
                          <a:pt x="110" y="3"/>
                          <a:pt x="103" y="9"/>
                        </a:cubicBezTo>
                        <a:cubicBezTo>
                          <a:pt x="89" y="24"/>
                          <a:pt x="83" y="44"/>
                          <a:pt x="75" y="63"/>
                        </a:cubicBezTo>
                        <a:cubicBezTo>
                          <a:pt x="68" y="80"/>
                          <a:pt x="63" y="97"/>
                          <a:pt x="57" y="112"/>
                        </a:cubicBezTo>
                        <a:cubicBezTo>
                          <a:pt x="46" y="148"/>
                          <a:pt x="35" y="185"/>
                          <a:pt x="26" y="221"/>
                        </a:cubicBezTo>
                        <a:cubicBezTo>
                          <a:pt x="17" y="257"/>
                          <a:pt x="9" y="294"/>
                          <a:pt x="4" y="331"/>
                        </a:cubicBezTo>
                        <a:cubicBezTo>
                          <a:pt x="1" y="350"/>
                          <a:pt x="0" y="367"/>
                          <a:pt x="0" y="387"/>
                        </a:cubicBezTo>
                        <a:cubicBezTo>
                          <a:pt x="0" y="396"/>
                          <a:pt x="1" y="408"/>
                          <a:pt x="4" y="418"/>
                        </a:cubicBezTo>
                        <a:cubicBezTo>
                          <a:pt x="6" y="426"/>
                          <a:pt x="16" y="432"/>
                          <a:pt x="17" y="436"/>
                        </a:cubicBezTo>
                        <a:cubicBezTo>
                          <a:pt x="19" y="443"/>
                          <a:pt x="26" y="447"/>
                          <a:pt x="33" y="447"/>
                        </a:cubicBezTo>
                        <a:cubicBezTo>
                          <a:pt x="38" y="447"/>
                          <a:pt x="42" y="445"/>
                          <a:pt x="45" y="439"/>
                        </a:cubicBezTo>
                        <a:cubicBezTo>
                          <a:pt x="39" y="439"/>
                          <a:pt x="40" y="438"/>
                          <a:pt x="48" y="436"/>
                        </a:cubicBezTo>
                        <a:cubicBezTo>
                          <a:pt x="53" y="433"/>
                          <a:pt x="56" y="429"/>
                          <a:pt x="58" y="426"/>
                        </a:cubicBezTo>
                        <a:cubicBezTo>
                          <a:pt x="62" y="419"/>
                          <a:pt x="65" y="408"/>
                          <a:pt x="67" y="401"/>
                        </a:cubicBezTo>
                        <a:cubicBezTo>
                          <a:pt x="72" y="383"/>
                          <a:pt x="75" y="365"/>
                          <a:pt x="78" y="345"/>
                        </a:cubicBezTo>
                        <a:cubicBezTo>
                          <a:pt x="83" y="310"/>
                          <a:pt x="88" y="276"/>
                          <a:pt x="96" y="242"/>
                        </a:cubicBezTo>
                        <a:cubicBezTo>
                          <a:pt x="103" y="207"/>
                          <a:pt x="112" y="174"/>
                          <a:pt x="122" y="140"/>
                        </a:cubicBezTo>
                        <a:lnTo>
                          <a:pt x="137" y="91"/>
                        </a:lnTo>
                        <a:cubicBezTo>
                          <a:pt x="144" y="71"/>
                          <a:pt x="154" y="53"/>
                          <a:pt x="153" y="32"/>
                        </a:cubicBezTo>
                        <a:cubicBezTo>
                          <a:pt x="154" y="13"/>
                          <a:pt x="140" y="0"/>
                          <a:pt x="124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715" name="Google Shape;715;p38"/>
            <p:cNvGrpSpPr/>
            <p:nvPr/>
          </p:nvGrpSpPr>
          <p:grpSpPr>
            <a:xfrm>
              <a:off x="4782625" y="4299312"/>
              <a:ext cx="1817862" cy="363877"/>
              <a:chOff x="303900" y="1448375"/>
              <a:chExt cx="882800" cy="176725"/>
            </a:xfrm>
          </p:grpSpPr>
          <p:grpSp>
            <p:nvGrpSpPr>
              <p:cNvPr id="716" name="Google Shape;716;p38"/>
              <p:cNvGrpSpPr/>
              <p:nvPr/>
            </p:nvGrpSpPr>
            <p:grpSpPr>
              <a:xfrm>
                <a:off x="399125" y="1448375"/>
                <a:ext cx="742525" cy="151400"/>
                <a:chOff x="399125" y="1276500"/>
                <a:chExt cx="742525" cy="151400"/>
              </a:xfrm>
            </p:grpSpPr>
            <p:sp>
              <p:nvSpPr>
                <p:cNvPr id="717" name="Google Shape;717;p38"/>
                <p:cNvSpPr/>
                <p:nvPr/>
              </p:nvSpPr>
              <p:spPr>
                <a:xfrm>
                  <a:off x="399125" y="1276500"/>
                  <a:ext cx="742525" cy="15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1" h="6056" extrusionOk="0">
                      <a:moveTo>
                        <a:pt x="19547" y="1"/>
                      </a:moveTo>
                      <a:cubicBezTo>
                        <a:pt x="19463" y="1"/>
                        <a:pt x="19377" y="24"/>
                        <a:pt x="19299" y="73"/>
                      </a:cubicBezTo>
                      <a:cubicBezTo>
                        <a:pt x="19162" y="162"/>
                        <a:pt x="19033" y="288"/>
                        <a:pt x="19016" y="456"/>
                      </a:cubicBezTo>
                      <a:lnTo>
                        <a:pt x="19016" y="456"/>
                      </a:lnTo>
                      <a:cubicBezTo>
                        <a:pt x="19012" y="453"/>
                        <a:pt x="19010" y="450"/>
                        <a:pt x="19009" y="450"/>
                      </a:cubicBezTo>
                      <a:lnTo>
                        <a:pt x="19009" y="450"/>
                      </a:lnTo>
                      <a:cubicBezTo>
                        <a:pt x="19007" y="450"/>
                        <a:pt x="19009" y="456"/>
                        <a:pt x="19015" y="467"/>
                      </a:cubicBezTo>
                      <a:cubicBezTo>
                        <a:pt x="19015" y="464"/>
                        <a:pt x="19015" y="460"/>
                        <a:pt x="19016" y="456"/>
                      </a:cubicBezTo>
                      <a:lnTo>
                        <a:pt x="19016" y="456"/>
                      </a:lnTo>
                      <a:cubicBezTo>
                        <a:pt x="19048" y="493"/>
                        <a:pt x="19178" y="691"/>
                        <a:pt x="19165" y="691"/>
                      </a:cubicBezTo>
                      <a:cubicBezTo>
                        <a:pt x="19163" y="691"/>
                        <a:pt x="19157" y="687"/>
                        <a:pt x="19148" y="677"/>
                      </a:cubicBezTo>
                      <a:cubicBezTo>
                        <a:pt x="18990" y="507"/>
                        <a:pt x="18748" y="355"/>
                        <a:pt x="18413" y="279"/>
                      </a:cubicBezTo>
                      <a:cubicBezTo>
                        <a:pt x="18264" y="245"/>
                        <a:pt x="18108" y="229"/>
                        <a:pt x="17952" y="229"/>
                      </a:cubicBezTo>
                      <a:cubicBezTo>
                        <a:pt x="17702" y="229"/>
                        <a:pt x="17453" y="270"/>
                        <a:pt x="17232" y="339"/>
                      </a:cubicBezTo>
                      <a:cubicBezTo>
                        <a:pt x="16540" y="558"/>
                        <a:pt x="16308" y="958"/>
                        <a:pt x="16203" y="1360"/>
                      </a:cubicBezTo>
                      <a:cubicBezTo>
                        <a:pt x="16195" y="1354"/>
                        <a:pt x="16189" y="1350"/>
                        <a:pt x="16182" y="1345"/>
                      </a:cubicBezTo>
                      <a:cubicBezTo>
                        <a:pt x="16042" y="1266"/>
                        <a:pt x="15861" y="1226"/>
                        <a:pt x="15672" y="1226"/>
                      </a:cubicBezTo>
                      <a:cubicBezTo>
                        <a:pt x="15580" y="1226"/>
                        <a:pt x="15486" y="1235"/>
                        <a:pt x="15393" y="1254"/>
                      </a:cubicBezTo>
                      <a:cubicBezTo>
                        <a:pt x="15071" y="1321"/>
                        <a:pt x="14839" y="1470"/>
                        <a:pt x="14646" y="1614"/>
                      </a:cubicBezTo>
                      <a:cubicBezTo>
                        <a:pt x="14535" y="1697"/>
                        <a:pt x="14431" y="1784"/>
                        <a:pt x="14348" y="1873"/>
                      </a:cubicBezTo>
                      <a:cubicBezTo>
                        <a:pt x="14294" y="1670"/>
                        <a:pt x="14107" y="1476"/>
                        <a:pt x="13833" y="1325"/>
                      </a:cubicBezTo>
                      <a:cubicBezTo>
                        <a:pt x="13459" y="1115"/>
                        <a:pt x="12945" y="999"/>
                        <a:pt x="12402" y="999"/>
                      </a:cubicBezTo>
                      <a:cubicBezTo>
                        <a:pt x="11835" y="1000"/>
                        <a:pt x="11286" y="1118"/>
                        <a:pt x="10844" y="1303"/>
                      </a:cubicBezTo>
                      <a:cubicBezTo>
                        <a:pt x="9994" y="1656"/>
                        <a:pt x="9649" y="2219"/>
                        <a:pt x="9614" y="2776"/>
                      </a:cubicBezTo>
                      <a:cubicBezTo>
                        <a:pt x="9406" y="2595"/>
                        <a:pt x="9032" y="2467"/>
                        <a:pt x="8628" y="2467"/>
                      </a:cubicBezTo>
                      <a:cubicBezTo>
                        <a:pt x="8593" y="2467"/>
                        <a:pt x="8558" y="2468"/>
                        <a:pt x="8523" y="2470"/>
                      </a:cubicBezTo>
                      <a:cubicBezTo>
                        <a:pt x="8107" y="2492"/>
                        <a:pt x="7765" y="2646"/>
                        <a:pt x="7600" y="2842"/>
                      </a:cubicBezTo>
                      <a:cubicBezTo>
                        <a:pt x="7528" y="2729"/>
                        <a:pt x="7409" y="2625"/>
                        <a:pt x="7251" y="2537"/>
                      </a:cubicBezTo>
                      <a:cubicBezTo>
                        <a:pt x="6936" y="2358"/>
                        <a:pt x="6514" y="2274"/>
                        <a:pt x="6086" y="2274"/>
                      </a:cubicBezTo>
                      <a:cubicBezTo>
                        <a:pt x="5702" y="2274"/>
                        <a:pt x="5313" y="2341"/>
                        <a:pt x="4990" y="2466"/>
                      </a:cubicBezTo>
                      <a:cubicBezTo>
                        <a:pt x="4415" y="2690"/>
                        <a:pt x="4145" y="3053"/>
                        <a:pt x="4155" y="3420"/>
                      </a:cubicBezTo>
                      <a:cubicBezTo>
                        <a:pt x="4134" y="3400"/>
                        <a:pt x="4114" y="3381"/>
                        <a:pt x="4093" y="3362"/>
                      </a:cubicBezTo>
                      <a:cubicBezTo>
                        <a:pt x="3833" y="3141"/>
                        <a:pt x="3443" y="2965"/>
                        <a:pt x="2958" y="2905"/>
                      </a:cubicBezTo>
                      <a:cubicBezTo>
                        <a:pt x="2851" y="2892"/>
                        <a:pt x="2745" y="2886"/>
                        <a:pt x="2641" y="2886"/>
                      </a:cubicBezTo>
                      <a:cubicBezTo>
                        <a:pt x="2276" y="2886"/>
                        <a:pt x="1933" y="2962"/>
                        <a:pt x="1658" y="3101"/>
                      </a:cubicBezTo>
                      <a:cubicBezTo>
                        <a:pt x="1288" y="3289"/>
                        <a:pt x="1045" y="3547"/>
                        <a:pt x="833" y="3790"/>
                      </a:cubicBezTo>
                      <a:cubicBezTo>
                        <a:pt x="593" y="4064"/>
                        <a:pt x="405" y="4349"/>
                        <a:pt x="257" y="4641"/>
                      </a:cubicBezTo>
                      <a:cubicBezTo>
                        <a:pt x="247" y="4658"/>
                        <a:pt x="9" y="6038"/>
                        <a:pt x="1" y="6055"/>
                      </a:cubicBezTo>
                      <a:lnTo>
                        <a:pt x="19658" y="4695"/>
                      </a:lnTo>
                      <a:lnTo>
                        <a:pt x="29700" y="6054"/>
                      </a:lnTo>
                      <a:cubicBezTo>
                        <a:pt x="29696" y="6035"/>
                        <a:pt x="29573" y="4657"/>
                        <a:pt x="29570" y="4640"/>
                      </a:cubicBezTo>
                      <a:cubicBezTo>
                        <a:pt x="29494" y="4348"/>
                        <a:pt x="29397" y="4061"/>
                        <a:pt x="29274" y="3789"/>
                      </a:cubicBezTo>
                      <a:cubicBezTo>
                        <a:pt x="29166" y="3545"/>
                        <a:pt x="29041" y="3286"/>
                        <a:pt x="28853" y="3100"/>
                      </a:cubicBezTo>
                      <a:cubicBezTo>
                        <a:pt x="28713" y="2960"/>
                        <a:pt x="28538" y="2885"/>
                        <a:pt x="28352" y="2885"/>
                      </a:cubicBezTo>
                      <a:cubicBezTo>
                        <a:pt x="28298" y="2885"/>
                        <a:pt x="28244" y="2891"/>
                        <a:pt x="28189" y="2904"/>
                      </a:cubicBezTo>
                      <a:cubicBezTo>
                        <a:pt x="27941" y="2962"/>
                        <a:pt x="27741" y="3140"/>
                        <a:pt x="27608" y="3361"/>
                      </a:cubicBezTo>
                      <a:cubicBezTo>
                        <a:pt x="27597" y="3379"/>
                        <a:pt x="27587" y="3399"/>
                        <a:pt x="27576" y="3419"/>
                      </a:cubicBezTo>
                      <a:cubicBezTo>
                        <a:pt x="27581" y="3052"/>
                        <a:pt x="27443" y="2687"/>
                        <a:pt x="27149" y="2465"/>
                      </a:cubicBezTo>
                      <a:cubicBezTo>
                        <a:pt x="26984" y="2341"/>
                        <a:pt x="26785" y="2274"/>
                        <a:pt x="26589" y="2274"/>
                      </a:cubicBezTo>
                      <a:cubicBezTo>
                        <a:pt x="26370" y="2274"/>
                        <a:pt x="26154" y="2357"/>
                        <a:pt x="25993" y="2536"/>
                      </a:cubicBezTo>
                      <a:cubicBezTo>
                        <a:pt x="25913" y="2624"/>
                        <a:pt x="25853" y="2728"/>
                        <a:pt x="25815" y="2841"/>
                      </a:cubicBezTo>
                      <a:cubicBezTo>
                        <a:pt x="25730" y="2645"/>
                        <a:pt x="25554" y="2492"/>
                        <a:pt x="25343" y="2468"/>
                      </a:cubicBezTo>
                      <a:cubicBezTo>
                        <a:pt x="25324" y="2466"/>
                        <a:pt x="25306" y="2465"/>
                        <a:pt x="25287" y="2465"/>
                      </a:cubicBezTo>
                      <a:cubicBezTo>
                        <a:pt x="25081" y="2465"/>
                        <a:pt x="24891" y="2594"/>
                        <a:pt x="24785" y="2775"/>
                      </a:cubicBezTo>
                      <a:cubicBezTo>
                        <a:pt x="24766" y="2218"/>
                        <a:pt x="24591" y="1655"/>
                        <a:pt x="24156" y="1301"/>
                      </a:cubicBezTo>
                      <a:cubicBezTo>
                        <a:pt x="23930" y="1117"/>
                        <a:pt x="23649" y="999"/>
                        <a:pt x="23360" y="997"/>
                      </a:cubicBezTo>
                      <a:cubicBezTo>
                        <a:pt x="23082" y="997"/>
                        <a:pt x="22820" y="1114"/>
                        <a:pt x="22628" y="1323"/>
                      </a:cubicBezTo>
                      <a:cubicBezTo>
                        <a:pt x="22487" y="1475"/>
                        <a:pt x="22392" y="1669"/>
                        <a:pt x="22365" y="1872"/>
                      </a:cubicBezTo>
                      <a:cubicBezTo>
                        <a:pt x="22322" y="1783"/>
                        <a:pt x="22269" y="1696"/>
                        <a:pt x="22212" y="1613"/>
                      </a:cubicBezTo>
                      <a:cubicBezTo>
                        <a:pt x="22113" y="1468"/>
                        <a:pt x="21995" y="1320"/>
                        <a:pt x="21831" y="1253"/>
                      </a:cubicBezTo>
                      <a:cubicBezTo>
                        <a:pt x="21783" y="1234"/>
                        <a:pt x="21734" y="1224"/>
                        <a:pt x="21686" y="1224"/>
                      </a:cubicBezTo>
                      <a:cubicBezTo>
                        <a:pt x="21590" y="1224"/>
                        <a:pt x="21499" y="1264"/>
                        <a:pt x="21427" y="1344"/>
                      </a:cubicBezTo>
                      <a:cubicBezTo>
                        <a:pt x="21423" y="1347"/>
                        <a:pt x="21419" y="1352"/>
                        <a:pt x="21417" y="1358"/>
                      </a:cubicBezTo>
                      <a:cubicBezTo>
                        <a:pt x="21362" y="957"/>
                        <a:pt x="21244" y="557"/>
                        <a:pt x="20891" y="338"/>
                      </a:cubicBezTo>
                      <a:cubicBezTo>
                        <a:pt x="20778" y="268"/>
                        <a:pt x="20650" y="228"/>
                        <a:pt x="20523" y="228"/>
                      </a:cubicBezTo>
                      <a:cubicBezTo>
                        <a:pt x="20443" y="228"/>
                        <a:pt x="20364" y="244"/>
                        <a:pt x="20288" y="278"/>
                      </a:cubicBezTo>
                      <a:cubicBezTo>
                        <a:pt x="20115" y="354"/>
                        <a:pt x="19992" y="505"/>
                        <a:pt x="19912" y="676"/>
                      </a:cubicBezTo>
                      <a:cubicBezTo>
                        <a:pt x="19908" y="685"/>
                        <a:pt x="19905" y="689"/>
                        <a:pt x="19904" y="689"/>
                      </a:cubicBezTo>
                      <a:cubicBezTo>
                        <a:pt x="19897" y="689"/>
                        <a:pt x="19979" y="454"/>
                        <a:pt x="19996" y="420"/>
                      </a:cubicBezTo>
                      <a:lnTo>
                        <a:pt x="19996" y="420"/>
                      </a:lnTo>
                      <a:cubicBezTo>
                        <a:pt x="19997" y="424"/>
                        <a:pt x="19997" y="427"/>
                        <a:pt x="19997" y="431"/>
                      </a:cubicBezTo>
                      <a:cubicBezTo>
                        <a:pt x="19999" y="420"/>
                        <a:pt x="20000" y="416"/>
                        <a:pt x="19999" y="416"/>
                      </a:cubicBezTo>
                      <a:lnTo>
                        <a:pt x="19999" y="416"/>
                      </a:lnTo>
                      <a:cubicBezTo>
                        <a:pt x="19999" y="416"/>
                        <a:pt x="19998" y="417"/>
                        <a:pt x="19996" y="420"/>
                      </a:cubicBezTo>
                      <a:lnTo>
                        <a:pt x="19996" y="420"/>
                      </a:lnTo>
                      <a:cubicBezTo>
                        <a:pt x="19996" y="411"/>
                        <a:pt x="19995" y="402"/>
                        <a:pt x="19995" y="392"/>
                      </a:cubicBezTo>
                      <a:cubicBezTo>
                        <a:pt x="19970" y="154"/>
                        <a:pt x="19765" y="1"/>
                        <a:pt x="19547" y="1"/>
                      </a:cubicBezTo>
                      <a:close/>
                    </a:path>
                  </a:pathLst>
                </a:custGeom>
                <a:solidFill>
                  <a:srgbClr val="A8A53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8" name="Google Shape;718;p38"/>
                <p:cNvSpPr/>
                <p:nvPr/>
              </p:nvSpPr>
              <p:spPr>
                <a:xfrm>
                  <a:off x="399125" y="1276500"/>
                  <a:ext cx="742525" cy="15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1" h="6056" extrusionOk="0">
                      <a:moveTo>
                        <a:pt x="19547" y="1"/>
                      </a:moveTo>
                      <a:cubicBezTo>
                        <a:pt x="19463" y="1"/>
                        <a:pt x="19377" y="24"/>
                        <a:pt x="19299" y="73"/>
                      </a:cubicBezTo>
                      <a:cubicBezTo>
                        <a:pt x="19162" y="162"/>
                        <a:pt x="19033" y="288"/>
                        <a:pt x="19016" y="456"/>
                      </a:cubicBezTo>
                      <a:lnTo>
                        <a:pt x="19016" y="456"/>
                      </a:lnTo>
                      <a:cubicBezTo>
                        <a:pt x="19012" y="453"/>
                        <a:pt x="19010" y="450"/>
                        <a:pt x="19009" y="450"/>
                      </a:cubicBezTo>
                      <a:lnTo>
                        <a:pt x="19009" y="450"/>
                      </a:lnTo>
                      <a:cubicBezTo>
                        <a:pt x="19007" y="450"/>
                        <a:pt x="19009" y="456"/>
                        <a:pt x="19015" y="467"/>
                      </a:cubicBezTo>
                      <a:cubicBezTo>
                        <a:pt x="19015" y="464"/>
                        <a:pt x="19015" y="460"/>
                        <a:pt x="19016" y="456"/>
                      </a:cubicBezTo>
                      <a:lnTo>
                        <a:pt x="19016" y="456"/>
                      </a:lnTo>
                      <a:cubicBezTo>
                        <a:pt x="19048" y="493"/>
                        <a:pt x="19178" y="691"/>
                        <a:pt x="19165" y="691"/>
                      </a:cubicBezTo>
                      <a:cubicBezTo>
                        <a:pt x="19163" y="691"/>
                        <a:pt x="19157" y="687"/>
                        <a:pt x="19148" y="677"/>
                      </a:cubicBezTo>
                      <a:cubicBezTo>
                        <a:pt x="18990" y="507"/>
                        <a:pt x="18748" y="355"/>
                        <a:pt x="18413" y="279"/>
                      </a:cubicBezTo>
                      <a:cubicBezTo>
                        <a:pt x="18264" y="245"/>
                        <a:pt x="18108" y="229"/>
                        <a:pt x="17952" y="229"/>
                      </a:cubicBezTo>
                      <a:cubicBezTo>
                        <a:pt x="17702" y="229"/>
                        <a:pt x="17453" y="270"/>
                        <a:pt x="17232" y="339"/>
                      </a:cubicBezTo>
                      <a:cubicBezTo>
                        <a:pt x="16540" y="558"/>
                        <a:pt x="16308" y="958"/>
                        <a:pt x="16203" y="1360"/>
                      </a:cubicBezTo>
                      <a:cubicBezTo>
                        <a:pt x="16195" y="1354"/>
                        <a:pt x="16189" y="1350"/>
                        <a:pt x="16182" y="1345"/>
                      </a:cubicBezTo>
                      <a:cubicBezTo>
                        <a:pt x="16042" y="1266"/>
                        <a:pt x="15861" y="1226"/>
                        <a:pt x="15672" y="1226"/>
                      </a:cubicBezTo>
                      <a:cubicBezTo>
                        <a:pt x="15580" y="1226"/>
                        <a:pt x="15486" y="1235"/>
                        <a:pt x="15393" y="1254"/>
                      </a:cubicBezTo>
                      <a:cubicBezTo>
                        <a:pt x="15071" y="1321"/>
                        <a:pt x="14839" y="1470"/>
                        <a:pt x="14646" y="1614"/>
                      </a:cubicBezTo>
                      <a:cubicBezTo>
                        <a:pt x="14535" y="1697"/>
                        <a:pt x="14431" y="1784"/>
                        <a:pt x="14348" y="1873"/>
                      </a:cubicBezTo>
                      <a:cubicBezTo>
                        <a:pt x="14294" y="1670"/>
                        <a:pt x="14107" y="1476"/>
                        <a:pt x="13833" y="1325"/>
                      </a:cubicBezTo>
                      <a:cubicBezTo>
                        <a:pt x="13459" y="1115"/>
                        <a:pt x="12945" y="999"/>
                        <a:pt x="12402" y="999"/>
                      </a:cubicBezTo>
                      <a:cubicBezTo>
                        <a:pt x="11835" y="1000"/>
                        <a:pt x="11286" y="1118"/>
                        <a:pt x="10844" y="1303"/>
                      </a:cubicBezTo>
                      <a:cubicBezTo>
                        <a:pt x="9994" y="1656"/>
                        <a:pt x="9649" y="2219"/>
                        <a:pt x="9614" y="2776"/>
                      </a:cubicBezTo>
                      <a:cubicBezTo>
                        <a:pt x="9406" y="2595"/>
                        <a:pt x="9032" y="2467"/>
                        <a:pt x="8628" y="2467"/>
                      </a:cubicBezTo>
                      <a:cubicBezTo>
                        <a:pt x="8593" y="2467"/>
                        <a:pt x="8558" y="2468"/>
                        <a:pt x="8523" y="2470"/>
                      </a:cubicBezTo>
                      <a:cubicBezTo>
                        <a:pt x="8107" y="2492"/>
                        <a:pt x="7765" y="2646"/>
                        <a:pt x="7600" y="2842"/>
                      </a:cubicBezTo>
                      <a:cubicBezTo>
                        <a:pt x="7528" y="2729"/>
                        <a:pt x="7409" y="2625"/>
                        <a:pt x="7251" y="2537"/>
                      </a:cubicBezTo>
                      <a:cubicBezTo>
                        <a:pt x="6936" y="2358"/>
                        <a:pt x="6514" y="2274"/>
                        <a:pt x="6086" y="2274"/>
                      </a:cubicBezTo>
                      <a:cubicBezTo>
                        <a:pt x="5702" y="2274"/>
                        <a:pt x="5313" y="2341"/>
                        <a:pt x="4990" y="2466"/>
                      </a:cubicBezTo>
                      <a:cubicBezTo>
                        <a:pt x="4415" y="2690"/>
                        <a:pt x="4145" y="3053"/>
                        <a:pt x="4155" y="3420"/>
                      </a:cubicBezTo>
                      <a:cubicBezTo>
                        <a:pt x="4134" y="3400"/>
                        <a:pt x="4114" y="3381"/>
                        <a:pt x="4093" y="3362"/>
                      </a:cubicBezTo>
                      <a:cubicBezTo>
                        <a:pt x="3833" y="3141"/>
                        <a:pt x="3443" y="2965"/>
                        <a:pt x="2958" y="2905"/>
                      </a:cubicBezTo>
                      <a:cubicBezTo>
                        <a:pt x="2851" y="2892"/>
                        <a:pt x="2745" y="2886"/>
                        <a:pt x="2641" y="2886"/>
                      </a:cubicBezTo>
                      <a:cubicBezTo>
                        <a:pt x="2276" y="2886"/>
                        <a:pt x="1933" y="2962"/>
                        <a:pt x="1658" y="3101"/>
                      </a:cubicBezTo>
                      <a:cubicBezTo>
                        <a:pt x="1288" y="3289"/>
                        <a:pt x="1045" y="3547"/>
                        <a:pt x="833" y="3790"/>
                      </a:cubicBezTo>
                      <a:cubicBezTo>
                        <a:pt x="593" y="4064"/>
                        <a:pt x="405" y="4349"/>
                        <a:pt x="257" y="4641"/>
                      </a:cubicBezTo>
                      <a:cubicBezTo>
                        <a:pt x="247" y="4658"/>
                        <a:pt x="9" y="6038"/>
                        <a:pt x="1" y="6055"/>
                      </a:cubicBezTo>
                      <a:lnTo>
                        <a:pt x="19658" y="4695"/>
                      </a:lnTo>
                      <a:lnTo>
                        <a:pt x="29700" y="6054"/>
                      </a:lnTo>
                      <a:cubicBezTo>
                        <a:pt x="29696" y="6035"/>
                        <a:pt x="29573" y="4657"/>
                        <a:pt x="29570" y="4640"/>
                      </a:cubicBezTo>
                      <a:cubicBezTo>
                        <a:pt x="29494" y="4348"/>
                        <a:pt x="29397" y="4061"/>
                        <a:pt x="29274" y="3789"/>
                      </a:cubicBezTo>
                      <a:cubicBezTo>
                        <a:pt x="29166" y="3545"/>
                        <a:pt x="29041" y="3286"/>
                        <a:pt x="28853" y="3100"/>
                      </a:cubicBezTo>
                      <a:cubicBezTo>
                        <a:pt x="28713" y="2960"/>
                        <a:pt x="28538" y="2885"/>
                        <a:pt x="28352" y="2885"/>
                      </a:cubicBezTo>
                      <a:cubicBezTo>
                        <a:pt x="28298" y="2885"/>
                        <a:pt x="28244" y="2891"/>
                        <a:pt x="28189" y="2904"/>
                      </a:cubicBezTo>
                      <a:cubicBezTo>
                        <a:pt x="27941" y="2962"/>
                        <a:pt x="27741" y="3140"/>
                        <a:pt x="27608" y="3361"/>
                      </a:cubicBezTo>
                      <a:cubicBezTo>
                        <a:pt x="27597" y="3379"/>
                        <a:pt x="27587" y="3399"/>
                        <a:pt x="27576" y="3419"/>
                      </a:cubicBezTo>
                      <a:cubicBezTo>
                        <a:pt x="27581" y="3052"/>
                        <a:pt x="27443" y="2687"/>
                        <a:pt x="27149" y="2465"/>
                      </a:cubicBezTo>
                      <a:cubicBezTo>
                        <a:pt x="26984" y="2341"/>
                        <a:pt x="26785" y="2274"/>
                        <a:pt x="26589" y="2274"/>
                      </a:cubicBezTo>
                      <a:cubicBezTo>
                        <a:pt x="26370" y="2274"/>
                        <a:pt x="26154" y="2357"/>
                        <a:pt x="25993" y="2536"/>
                      </a:cubicBezTo>
                      <a:cubicBezTo>
                        <a:pt x="25913" y="2624"/>
                        <a:pt x="25853" y="2728"/>
                        <a:pt x="25815" y="2841"/>
                      </a:cubicBezTo>
                      <a:cubicBezTo>
                        <a:pt x="25730" y="2645"/>
                        <a:pt x="25554" y="2492"/>
                        <a:pt x="25343" y="2468"/>
                      </a:cubicBezTo>
                      <a:cubicBezTo>
                        <a:pt x="25324" y="2466"/>
                        <a:pt x="25306" y="2465"/>
                        <a:pt x="25287" y="2465"/>
                      </a:cubicBezTo>
                      <a:cubicBezTo>
                        <a:pt x="25081" y="2465"/>
                        <a:pt x="24891" y="2594"/>
                        <a:pt x="24785" y="2775"/>
                      </a:cubicBezTo>
                      <a:cubicBezTo>
                        <a:pt x="24766" y="2218"/>
                        <a:pt x="24591" y="1655"/>
                        <a:pt x="24156" y="1301"/>
                      </a:cubicBezTo>
                      <a:cubicBezTo>
                        <a:pt x="23930" y="1117"/>
                        <a:pt x="23649" y="999"/>
                        <a:pt x="23360" y="997"/>
                      </a:cubicBezTo>
                      <a:cubicBezTo>
                        <a:pt x="23082" y="997"/>
                        <a:pt x="22820" y="1114"/>
                        <a:pt x="22628" y="1323"/>
                      </a:cubicBezTo>
                      <a:cubicBezTo>
                        <a:pt x="22487" y="1475"/>
                        <a:pt x="22392" y="1669"/>
                        <a:pt x="22365" y="1872"/>
                      </a:cubicBezTo>
                      <a:cubicBezTo>
                        <a:pt x="22322" y="1783"/>
                        <a:pt x="22269" y="1696"/>
                        <a:pt x="22212" y="1613"/>
                      </a:cubicBezTo>
                      <a:cubicBezTo>
                        <a:pt x="22113" y="1468"/>
                        <a:pt x="21995" y="1320"/>
                        <a:pt x="21831" y="1253"/>
                      </a:cubicBezTo>
                      <a:cubicBezTo>
                        <a:pt x="21783" y="1234"/>
                        <a:pt x="21734" y="1224"/>
                        <a:pt x="21686" y="1224"/>
                      </a:cubicBezTo>
                      <a:cubicBezTo>
                        <a:pt x="21590" y="1224"/>
                        <a:pt x="21499" y="1264"/>
                        <a:pt x="21427" y="1344"/>
                      </a:cubicBezTo>
                      <a:cubicBezTo>
                        <a:pt x="21423" y="1347"/>
                        <a:pt x="21419" y="1352"/>
                        <a:pt x="21417" y="1358"/>
                      </a:cubicBezTo>
                      <a:cubicBezTo>
                        <a:pt x="21362" y="957"/>
                        <a:pt x="21244" y="557"/>
                        <a:pt x="20891" y="338"/>
                      </a:cubicBezTo>
                      <a:cubicBezTo>
                        <a:pt x="20778" y="268"/>
                        <a:pt x="20650" y="228"/>
                        <a:pt x="20523" y="228"/>
                      </a:cubicBezTo>
                      <a:cubicBezTo>
                        <a:pt x="20443" y="228"/>
                        <a:pt x="20364" y="244"/>
                        <a:pt x="20288" y="278"/>
                      </a:cubicBezTo>
                      <a:cubicBezTo>
                        <a:pt x="20115" y="354"/>
                        <a:pt x="19992" y="505"/>
                        <a:pt x="19912" y="676"/>
                      </a:cubicBezTo>
                      <a:cubicBezTo>
                        <a:pt x="19908" y="685"/>
                        <a:pt x="19905" y="689"/>
                        <a:pt x="19904" y="689"/>
                      </a:cubicBezTo>
                      <a:cubicBezTo>
                        <a:pt x="19897" y="689"/>
                        <a:pt x="19979" y="454"/>
                        <a:pt x="19996" y="420"/>
                      </a:cubicBezTo>
                      <a:lnTo>
                        <a:pt x="19996" y="420"/>
                      </a:lnTo>
                      <a:cubicBezTo>
                        <a:pt x="19997" y="424"/>
                        <a:pt x="19997" y="427"/>
                        <a:pt x="19997" y="431"/>
                      </a:cubicBezTo>
                      <a:cubicBezTo>
                        <a:pt x="19999" y="420"/>
                        <a:pt x="20000" y="416"/>
                        <a:pt x="19999" y="416"/>
                      </a:cubicBezTo>
                      <a:lnTo>
                        <a:pt x="19999" y="416"/>
                      </a:lnTo>
                      <a:cubicBezTo>
                        <a:pt x="19999" y="416"/>
                        <a:pt x="19998" y="417"/>
                        <a:pt x="19996" y="420"/>
                      </a:cubicBezTo>
                      <a:lnTo>
                        <a:pt x="19996" y="420"/>
                      </a:lnTo>
                      <a:cubicBezTo>
                        <a:pt x="19996" y="411"/>
                        <a:pt x="19995" y="402"/>
                        <a:pt x="19995" y="392"/>
                      </a:cubicBezTo>
                      <a:cubicBezTo>
                        <a:pt x="19970" y="154"/>
                        <a:pt x="19765" y="1"/>
                        <a:pt x="19547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24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19" name="Google Shape;719;p38"/>
              <p:cNvSpPr/>
              <p:nvPr/>
            </p:nvSpPr>
            <p:spPr>
              <a:xfrm>
                <a:off x="303900" y="1466725"/>
                <a:ext cx="882800" cy="158375"/>
              </a:xfrm>
              <a:custGeom>
                <a:avLst/>
                <a:gdLst/>
                <a:ahLst/>
                <a:cxnLst/>
                <a:rect l="l" t="t" r="r" b="b"/>
                <a:pathLst>
                  <a:path w="35312" h="6335" extrusionOk="0">
                    <a:moveTo>
                      <a:pt x="22337" y="1"/>
                    </a:moveTo>
                    <a:cubicBezTo>
                      <a:pt x="22281" y="1"/>
                      <a:pt x="22223" y="7"/>
                      <a:pt x="22164" y="20"/>
                    </a:cubicBezTo>
                    <a:cubicBezTo>
                      <a:pt x="21590" y="147"/>
                      <a:pt x="21128" y="524"/>
                      <a:pt x="20781" y="793"/>
                    </a:cubicBezTo>
                    <a:cubicBezTo>
                      <a:pt x="20150" y="1276"/>
                      <a:pt x="19947" y="1848"/>
                      <a:pt x="19877" y="2420"/>
                    </a:cubicBezTo>
                    <a:cubicBezTo>
                      <a:pt x="19872" y="2456"/>
                      <a:pt x="19842" y="2477"/>
                      <a:pt x="19812" y="2477"/>
                    </a:cubicBezTo>
                    <a:cubicBezTo>
                      <a:pt x="19791" y="2477"/>
                      <a:pt x="19771" y="2468"/>
                      <a:pt x="19756" y="2448"/>
                    </a:cubicBezTo>
                    <a:cubicBezTo>
                      <a:pt x="19724" y="2403"/>
                      <a:pt x="19687" y="2358"/>
                      <a:pt x="19645" y="2315"/>
                    </a:cubicBezTo>
                    <a:cubicBezTo>
                      <a:pt x="19481" y="2145"/>
                      <a:pt x="19230" y="1992"/>
                      <a:pt x="18883" y="1916"/>
                    </a:cubicBezTo>
                    <a:cubicBezTo>
                      <a:pt x="18727" y="1882"/>
                      <a:pt x="18565" y="1866"/>
                      <a:pt x="18403" y="1866"/>
                    </a:cubicBezTo>
                    <a:cubicBezTo>
                      <a:pt x="18144" y="1866"/>
                      <a:pt x="17885" y="1907"/>
                      <a:pt x="17656" y="1976"/>
                    </a:cubicBezTo>
                    <a:cubicBezTo>
                      <a:pt x="16938" y="2196"/>
                      <a:pt x="16697" y="2595"/>
                      <a:pt x="16587" y="2997"/>
                    </a:cubicBezTo>
                    <a:cubicBezTo>
                      <a:pt x="16579" y="2991"/>
                      <a:pt x="16573" y="2987"/>
                      <a:pt x="16566" y="2982"/>
                    </a:cubicBezTo>
                    <a:cubicBezTo>
                      <a:pt x="16420" y="2903"/>
                      <a:pt x="16234" y="2863"/>
                      <a:pt x="16039" y="2863"/>
                    </a:cubicBezTo>
                    <a:cubicBezTo>
                      <a:pt x="15942" y="2863"/>
                      <a:pt x="15843" y="2873"/>
                      <a:pt x="15746" y="2892"/>
                    </a:cubicBezTo>
                    <a:cubicBezTo>
                      <a:pt x="15413" y="2959"/>
                      <a:pt x="15171" y="3107"/>
                      <a:pt x="14969" y="3251"/>
                    </a:cubicBezTo>
                    <a:cubicBezTo>
                      <a:pt x="14884" y="3312"/>
                      <a:pt x="14802" y="3375"/>
                      <a:pt x="14731" y="3441"/>
                    </a:cubicBezTo>
                    <a:cubicBezTo>
                      <a:pt x="14718" y="3453"/>
                      <a:pt x="14702" y="3459"/>
                      <a:pt x="14686" y="3459"/>
                    </a:cubicBezTo>
                    <a:cubicBezTo>
                      <a:pt x="14662" y="3459"/>
                      <a:pt x="14638" y="3446"/>
                      <a:pt x="14627" y="3422"/>
                    </a:cubicBezTo>
                    <a:cubicBezTo>
                      <a:pt x="14545" y="3250"/>
                      <a:pt x="14367" y="3092"/>
                      <a:pt x="14124" y="2962"/>
                    </a:cubicBezTo>
                    <a:cubicBezTo>
                      <a:pt x="13735" y="2753"/>
                      <a:pt x="13203" y="2636"/>
                      <a:pt x="12638" y="2636"/>
                    </a:cubicBezTo>
                    <a:cubicBezTo>
                      <a:pt x="12050" y="2637"/>
                      <a:pt x="11480" y="2755"/>
                      <a:pt x="11021" y="2940"/>
                    </a:cubicBezTo>
                    <a:cubicBezTo>
                      <a:pt x="10198" y="3270"/>
                      <a:pt x="9831" y="3782"/>
                      <a:pt x="9756" y="4301"/>
                    </a:cubicBezTo>
                    <a:cubicBezTo>
                      <a:pt x="9751" y="4336"/>
                      <a:pt x="9722" y="4359"/>
                      <a:pt x="9691" y="4359"/>
                    </a:cubicBezTo>
                    <a:cubicBezTo>
                      <a:pt x="9679" y="4359"/>
                      <a:pt x="9667" y="4356"/>
                      <a:pt x="9656" y="4349"/>
                    </a:cubicBezTo>
                    <a:cubicBezTo>
                      <a:pt x="9430" y="4203"/>
                      <a:pt x="9086" y="4105"/>
                      <a:pt x="8719" y="4105"/>
                    </a:cubicBezTo>
                    <a:cubicBezTo>
                      <a:pt x="8683" y="4105"/>
                      <a:pt x="8647" y="4106"/>
                      <a:pt x="8611" y="4108"/>
                    </a:cubicBezTo>
                    <a:cubicBezTo>
                      <a:pt x="8219" y="4130"/>
                      <a:pt x="7891" y="4257"/>
                      <a:pt x="7703" y="4427"/>
                    </a:cubicBezTo>
                    <a:cubicBezTo>
                      <a:pt x="7690" y="4439"/>
                      <a:pt x="7674" y="4445"/>
                      <a:pt x="7658" y="4445"/>
                    </a:cubicBezTo>
                    <a:cubicBezTo>
                      <a:pt x="7640" y="4445"/>
                      <a:pt x="7621" y="4437"/>
                      <a:pt x="7607" y="4421"/>
                    </a:cubicBezTo>
                    <a:cubicBezTo>
                      <a:pt x="7531" y="4331"/>
                      <a:pt x="7423" y="4247"/>
                      <a:pt x="7289" y="4175"/>
                    </a:cubicBezTo>
                    <a:cubicBezTo>
                      <a:pt x="6962" y="3996"/>
                      <a:pt x="6524" y="3913"/>
                      <a:pt x="6080" y="3913"/>
                    </a:cubicBezTo>
                    <a:cubicBezTo>
                      <a:pt x="5681" y="3913"/>
                      <a:pt x="5277" y="3980"/>
                      <a:pt x="4942" y="4106"/>
                    </a:cubicBezTo>
                    <a:cubicBezTo>
                      <a:pt x="4344" y="4328"/>
                      <a:pt x="4065" y="4692"/>
                      <a:pt x="4074" y="5059"/>
                    </a:cubicBezTo>
                    <a:cubicBezTo>
                      <a:pt x="4054" y="5039"/>
                      <a:pt x="4033" y="5019"/>
                      <a:pt x="4009" y="5000"/>
                    </a:cubicBezTo>
                    <a:cubicBezTo>
                      <a:pt x="3741" y="4779"/>
                      <a:pt x="3334" y="4603"/>
                      <a:pt x="2831" y="4544"/>
                    </a:cubicBezTo>
                    <a:cubicBezTo>
                      <a:pt x="2720" y="4531"/>
                      <a:pt x="2609" y="4525"/>
                      <a:pt x="2500" y="4525"/>
                    </a:cubicBezTo>
                    <a:cubicBezTo>
                      <a:pt x="2122" y="4525"/>
                      <a:pt x="1767" y="4601"/>
                      <a:pt x="1482" y="4740"/>
                    </a:cubicBezTo>
                    <a:cubicBezTo>
                      <a:pt x="1098" y="4927"/>
                      <a:pt x="846" y="5186"/>
                      <a:pt x="625" y="5428"/>
                    </a:cubicBezTo>
                    <a:cubicBezTo>
                      <a:pt x="376" y="5703"/>
                      <a:pt x="180" y="5988"/>
                      <a:pt x="26" y="6279"/>
                    </a:cubicBezTo>
                    <a:cubicBezTo>
                      <a:pt x="17" y="6297"/>
                      <a:pt x="10" y="6315"/>
                      <a:pt x="1" y="6333"/>
                    </a:cubicBezTo>
                    <a:lnTo>
                      <a:pt x="35248" y="6333"/>
                    </a:lnTo>
                    <a:lnTo>
                      <a:pt x="35248" y="6335"/>
                    </a:lnTo>
                    <a:cubicBezTo>
                      <a:pt x="35278" y="6297"/>
                      <a:pt x="35283" y="6288"/>
                      <a:pt x="35312" y="6251"/>
                    </a:cubicBezTo>
                    <a:cubicBezTo>
                      <a:pt x="35234" y="5969"/>
                      <a:pt x="35136" y="5695"/>
                      <a:pt x="35014" y="5430"/>
                    </a:cubicBezTo>
                    <a:cubicBezTo>
                      <a:pt x="34902" y="5188"/>
                      <a:pt x="34772" y="4928"/>
                      <a:pt x="34576" y="4741"/>
                    </a:cubicBezTo>
                    <a:cubicBezTo>
                      <a:pt x="34430" y="4602"/>
                      <a:pt x="34248" y="4526"/>
                      <a:pt x="34055" y="4526"/>
                    </a:cubicBezTo>
                    <a:cubicBezTo>
                      <a:pt x="33999" y="4526"/>
                      <a:pt x="33943" y="4532"/>
                      <a:pt x="33886" y="4545"/>
                    </a:cubicBezTo>
                    <a:cubicBezTo>
                      <a:pt x="33629" y="4603"/>
                      <a:pt x="33421" y="4781"/>
                      <a:pt x="33284" y="5002"/>
                    </a:cubicBezTo>
                    <a:cubicBezTo>
                      <a:pt x="33272" y="5020"/>
                      <a:pt x="33262" y="5040"/>
                      <a:pt x="33251" y="5060"/>
                    </a:cubicBezTo>
                    <a:cubicBezTo>
                      <a:pt x="33256" y="4693"/>
                      <a:pt x="33112" y="4328"/>
                      <a:pt x="32807" y="4107"/>
                    </a:cubicBezTo>
                    <a:cubicBezTo>
                      <a:pt x="32635" y="3982"/>
                      <a:pt x="32428" y="3915"/>
                      <a:pt x="32224" y="3915"/>
                    </a:cubicBezTo>
                    <a:cubicBezTo>
                      <a:pt x="31997" y="3915"/>
                      <a:pt x="31773" y="3998"/>
                      <a:pt x="31606" y="4177"/>
                    </a:cubicBezTo>
                    <a:cubicBezTo>
                      <a:pt x="31554" y="4233"/>
                      <a:pt x="31508" y="4296"/>
                      <a:pt x="31472" y="4364"/>
                    </a:cubicBezTo>
                    <a:cubicBezTo>
                      <a:pt x="31459" y="4389"/>
                      <a:pt x="31436" y="4401"/>
                      <a:pt x="31412" y="4401"/>
                    </a:cubicBezTo>
                    <a:cubicBezTo>
                      <a:pt x="31393" y="4401"/>
                      <a:pt x="31373" y="4392"/>
                      <a:pt x="31360" y="4374"/>
                    </a:cubicBezTo>
                    <a:cubicBezTo>
                      <a:pt x="31262" y="4231"/>
                      <a:pt x="31108" y="4128"/>
                      <a:pt x="30931" y="4110"/>
                    </a:cubicBezTo>
                    <a:cubicBezTo>
                      <a:pt x="30911" y="4108"/>
                      <a:pt x="30892" y="4107"/>
                      <a:pt x="30873" y="4107"/>
                    </a:cubicBezTo>
                    <a:cubicBezTo>
                      <a:pt x="30714" y="4107"/>
                      <a:pt x="30563" y="4178"/>
                      <a:pt x="30451" y="4288"/>
                    </a:cubicBezTo>
                    <a:cubicBezTo>
                      <a:pt x="30438" y="4301"/>
                      <a:pt x="30421" y="4307"/>
                      <a:pt x="30405" y="4307"/>
                    </a:cubicBezTo>
                    <a:cubicBezTo>
                      <a:pt x="30374" y="4307"/>
                      <a:pt x="30343" y="4284"/>
                      <a:pt x="30340" y="4249"/>
                    </a:cubicBezTo>
                    <a:cubicBezTo>
                      <a:pt x="30293" y="3748"/>
                      <a:pt x="30104" y="3260"/>
                      <a:pt x="29698" y="2941"/>
                    </a:cubicBezTo>
                    <a:cubicBezTo>
                      <a:pt x="29463" y="2756"/>
                      <a:pt x="29172" y="2638"/>
                      <a:pt x="28872" y="2637"/>
                    </a:cubicBezTo>
                    <a:cubicBezTo>
                      <a:pt x="28583" y="2637"/>
                      <a:pt x="28311" y="2754"/>
                      <a:pt x="28111" y="2963"/>
                    </a:cubicBezTo>
                    <a:cubicBezTo>
                      <a:pt x="28003" y="3075"/>
                      <a:pt x="27921" y="3209"/>
                      <a:pt x="27874" y="3354"/>
                    </a:cubicBezTo>
                    <a:cubicBezTo>
                      <a:pt x="27865" y="3383"/>
                      <a:pt x="27839" y="3398"/>
                      <a:pt x="27812" y="3398"/>
                    </a:cubicBezTo>
                    <a:cubicBezTo>
                      <a:pt x="27791" y="3398"/>
                      <a:pt x="27769" y="3388"/>
                      <a:pt x="27756" y="3367"/>
                    </a:cubicBezTo>
                    <a:cubicBezTo>
                      <a:pt x="27732" y="3328"/>
                      <a:pt x="27706" y="3291"/>
                      <a:pt x="27678" y="3253"/>
                    </a:cubicBezTo>
                    <a:cubicBezTo>
                      <a:pt x="27575" y="3107"/>
                      <a:pt x="27453" y="2961"/>
                      <a:pt x="27281" y="2893"/>
                    </a:cubicBezTo>
                    <a:cubicBezTo>
                      <a:pt x="27231" y="2874"/>
                      <a:pt x="27181" y="2864"/>
                      <a:pt x="27131" y="2864"/>
                    </a:cubicBezTo>
                    <a:cubicBezTo>
                      <a:pt x="27032" y="2864"/>
                      <a:pt x="26937" y="2903"/>
                      <a:pt x="26862" y="2983"/>
                    </a:cubicBezTo>
                    <a:cubicBezTo>
                      <a:pt x="26858" y="2987"/>
                      <a:pt x="26855" y="2992"/>
                      <a:pt x="26851" y="2998"/>
                    </a:cubicBezTo>
                    <a:cubicBezTo>
                      <a:pt x="26795" y="2596"/>
                      <a:pt x="26672" y="2197"/>
                      <a:pt x="26304" y="1977"/>
                    </a:cubicBezTo>
                    <a:cubicBezTo>
                      <a:pt x="26188" y="1908"/>
                      <a:pt x="26056" y="1868"/>
                      <a:pt x="25923" y="1868"/>
                    </a:cubicBezTo>
                    <a:cubicBezTo>
                      <a:pt x="25840" y="1868"/>
                      <a:pt x="25757" y="1884"/>
                      <a:pt x="25677" y="1918"/>
                    </a:cubicBezTo>
                    <a:cubicBezTo>
                      <a:pt x="25500" y="1993"/>
                      <a:pt x="25372" y="2146"/>
                      <a:pt x="25288" y="2316"/>
                    </a:cubicBezTo>
                    <a:cubicBezTo>
                      <a:pt x="25288" y="2317"/>
                      <a:pt x="25287" y="2317"/>
                      <a:pt x="25287" y="2318"/>
                    </a:cubicBezTo>
                    <a:cubicBezTo>
                      <a:pt x="25274" y="2344"/>
                      <a:pt x="25250" y="2356"/>
                      <a:pt x="25227" y="2356"/>
                    </a:cubicBezTo>
                    <a:cubicBezTo>
                      <a:pt x="25195" y="2356"/>
                      <a:pt x="25164" y="2335"/>
                      <a:pt x="25161" y="2296"/>
                    </a:cubicBezTo>
                    <a:cubicBezTo>
                      <a:pt x="25118" y="1766"/>
                      <a:pt x="25007" y="1243"/>
                      <a:pt x="24708" y="793"/>
                    </a:cubicBezTo>
                    <a:cubicBezTo>
                      <a:pt x="24530" y="524"/>
                      <a:pt x="24321" y="182"/>
                      <a:pt x="23999" y="152"/>
                    </a:cubicBezTo>
                    <a:cubicBezTo>
                      <a:pt x="23984" y="150"/>
                      <a:pt x="23969" y="150"/>
                      <a:pt x="23954" y="150"/>
                    </a:cubicBezTo>
                    <a:cubicBezTo>
                      <a:pt x="23582" y="150"/>
                      <a:pt x="23327" y="567"/>
                      <a:pt x="23327" y="567"/>
                    </a:cubicBezTo>
                    <a:cubicBezTo>
                      <a:pt x="23327" y="567"/>
                      <a:pt x="22890" y="1"/>
                      <a:pt x="22337" y="1"/>
                    </a:cubicBezTo>
                    <a:close/>
                  </a:path>
                </a:pathLst>
              </a:custGeom>
              <a:solidFill>
                <a:srgbClr val="A8A5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20" name="Google Shape;720;p38"/>
              <p:cNvGrpSpPr/>
              <p:nvPr/>
            </p:nvGrpSpPr>
            <p:grpSpPr>
              <a:xfrm>
                <a:off x="447411" y="1494980"/>
                <a:ext cx="662950" cy="120925"/>
                <a:chOff x="511775" y="1741350"/>
                <a:chExt cx="662950" cy="120925"/>
              </a:xfrm>
            </p:grpSpPr>
            <p:grpSp>
              <p:nvGrpSpPr>
                <p:cNvPr id="721" name="Google Shape;721;p38"/>
                <p:cNvGrpSpPr/>
                <p:nvPr/>
              </p:nvGrpSpPr>
              <p:grpSpPr>
                <a:xfrm>
                  <a:off x="511775" y="1741350"/>
                  <a:ext cx="662950" cy="120925"/>
                  <a:chOff x="587975" y="1817550"/>
                  <a:chExt cx="662950" cy="120925"/>
                </a:xfrm>
              </p:grpSpPr>
              <p:sp>
                <p:nvSpPr>
                  <p:cNvPr id="722" name="Google Shape;722;p38"/>
                  <p:cNvSpPr/>
                  <p:nvPr/>
                </p:nvSpPr>
                <p:spPr>
                  <a:xfrm>
                    <a:off x="1093050" y="1914325"/>
                    <a:ext cx="2750" cy="17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" h="709" extrusionOk="0">
                        <a:moveTo>
                          <a:pt x="40" y="0"/>
                        </a:moveTo>
                        <a:cubicBezTo>
                          <a:pt x="26" y="0"/>
                          <a:pt x="13" y="7"/>
                          <a:pt x="10" y="23"/>
                        </a:cubicBezTo>
                        <a:cubicBezTo>
                          <a:pt x="1" y="75"/>
                          <a:pt x="4" y="129"/>
                          <a:pt x="5" y="182"/>
                        </a:cubicBezTo>
                        <a:cubicBezTo>
                          <a:pt x="5" y="238"/>
                          <a:pt x="6" y="296"/>
                          <a:pt x="8" y="352"/>
                        </a:cubicBezTo>
                        <a:cubicBezTo>
                          <a:pt x="9" y="406"/>
                          <a:pt x="10" y="462"/>
                          <a:pt x="11" y="516"/>
                        </a:cubicBezTo>
                        <a:cubicBezTo>
                          <a:pt x="11" y="543"/>
                          <a:pt x="13" y="570"/>
                          <a:pt x="14" y="597"/>
                        </a:cubicBezTo>
                        <a:cubicBezTo>
                          <a:pt x="15" y="625"/>
                          <a:pt x="14" y="655"/>
                          <a:pt x="25" y="683"/>
                        </a:cubicBezTo>
                        <a:cubicBezTo>
                          <a:pt x="31" y="700"/>
                          <a:pt x="46" y="709"/>
                          <a:pt x="61" y="709"/>
                        </a:cubicBezTo>
                        <a:cubicBezTo>
                          <a:pt x="75" y="709"/>
                          <a:pt x="88" y="700"/>
                          <a:pt x="94" y="683"/>
                        </a:cubicBezTo>
                        <a:cubicBezTo>
                          <a:pt x="109" y="632"/>
                          <a:pt x="99" y="571"/>
                          <a:pt x="97" y="521"/>
                        </a:cubicBezTo>
                        <a:cubicBezTo>
                          <a:pt x="96" y="464"/>
                          <a:pt x="93" y="407"/>
                          <a:pt x="92" y="351"/>
                        </a:cubicBezTo>
                        <a:cubicBezTo>
                          <a:pt x="91" y="297"/>
                          <a:pt x="88" y="241"/>
                          <a:pt x="85" y="188"/>
                        </a:cubicBezTo>
                        <a:cubicBezTo>
                          <a:pt x="82" y="133"/>
                          <a:pt x="83" y="75"/>
                          <a:pt x="71" y="23"/>
                        </a:cubicBezTo>
                        <a:cubicBezTo>
                          <a:pt x="68" y="8"/>
                          <a:pt x="54" y="0"/>
                          <a:pt x="40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3" name="Google Shape;723;p38"/>
                  <p:cNvSpPr/>
                  <p:nvPr/>
                </p:nvSpPr>
                <p:spPr>
                  <a:xfrm>
                    <a:off x="1098775" y="1923575"/>
                    <a:ext cx="2075" cy="9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" h="386" extrusionOk="0">
                        <a:moveTo>
                          <a:pt x="50" y="0"/>
                        </a:moveTo>
                        <a:cubicBezTo>
                          <a:pt x="34" y="0"/>
                          <a:pt x="16" y="11"/>
                          <a:pt x="14" y="32"/>
                        </a:cubicBezTo>
                        <a:cubicBezTo>
                          <a:pt x="12" y="87"/>
                          <a:pt x="9" y="139"/>
                          <a:pt x="7" y="194"/>
                        </a:cubicBezTo>
                        <a:cubicBezTo>
                          <a:pt x="4" y="248"/>
                          <a:pt x="1" y="300"/>
                          <a:pt x="4" y="355"/>
                        </a:cubicBezTo>
                        <a:cubicBezTo>
                          <a:pt x="6" y="370"/>
                          <a:pt x="14" y="383"/>
                          <a:pt x="32" y="385"/>
                        </a:cubicBezTo>
                        <a:cubicBezTo>
                          <a:pt x="33" y="385"/>
                          <a:pt x="33" y="385"/>
                          <a:pt x="34" y="385"/>
                        </a:cubicBezTo>
                        <a:cubicBezTo>
                          <a:pt x="47" y="385"/>
                          <a:pt x="63" y="377"/>
                          <a:pt x="65" y="362"/>
                        </a:cubicBezTo>
                        <a:cubicBezTo>
                          <a:pt x="74" y="308"/>
                          <a:pt x="75" y="252"/>
                          <a:pt x="76" y="196"/>
                        </a:cubicBezTo>
                        <a:cubicBezTo>
                          <a:pt x="78" y="143"/>
                          <a:pt x="80" y="87"/>
                          <a:pt x="81" y="32"/>
                        </a:cubicBezTo>
                        <a:cubicBezTo>
                          <a:pt x="83" y="11"/>
                          <a:pt x="67" y="0"/>
                          <a:pt x="50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4" name="Google Shape;724;p38"/>
                  <p:cNvSpPr/>
                  <p:nvPr/>
                </p:nvSpPr>
                <p:spPr>
                  <a:xfrm>
                    <a:off x="1107625" y="1918950"/>
                    <a:ext cx="3200" cy="1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" h="781" extrusionOk="0">
                        <a:moveTo>
                          <a:pt x="80" y="1"/>
                        </a:moveTo>
                        <a:cubicBezTo>
                          <a:pt x="65" y="1"/>
                          <a:pt x="51" y="9"/>
                          <a:pt x="48" y="29"/>
                        </a:cubicBezTo>
                        <a:cubicBezTo>
                          <a:pt x="30" y="153"/>
                          <a:pt x="15" y="278"/>
                          <a:pt x="9" y="403"/>
                        </a:cubicBezTo>
                        <a:cubicBezTo>
                          <a:pt x="6" y="465"/>
                          <a:pt x="4" y="527"/>
                          <a:pt x="5" y="591"/>
                        </a:cubicBezTo>
                        <a:cubicBezTo>
                          <a:pt x="5" y="649"/>
                          <a:pt x="1" y="715"/>
                          <a:pt x="30" y="768"/>
                        </a:cubicBezTo>
                        <a:cubicBezTo>
                          <a:pt x="34" y="777"/>
                          <a:pt x="42" y="780"/>
                          <a:pt x="50" y="780"/>
                        </a:cubicBezTo>
                        <a:cubicBezTo>
                          <a:pt x="60" y="780"/>
                          <a:pt x="71" y="773"/>
                          <a:pt x="76" y="762"/>
                        </a:cubicBezTo>
                        <a:cubicBezTo>
                          <a:pt x="97" y="707"/>
                          <a:pt x="87" y="645"/>
                          <a:pt x="86" y="588"/>
                        </a:cubicBezTo>
                        <a:cubicBezTo>
                          <a:pt x="85" y="530"/>
                          <a:pt x="86" y="470"/>
                          <a:pt x="88" y="410"/>
                        </a:cubicBezTo>
                        <a:cubicBezTo>
                          <a:pt x="94" y="288"/>
                          <a:pt x="106" y="169"/>
                          <a:pt x="123" y="50"/>
                        </a:cubicBezTo>
                        <a:cubicBezTo>
                          <a:pt x="128" y="20"/>
                          <a:pt x="103" y="1"/>
                          <a:pt x="80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5" name="Google Shape;725;p38"/>
                  <p:cNvSpPr/>
                  <p:nvPr/>
                </p:nvSpPr>
                <p:spPr>
                  <a:xfrm>
                    <a:off x="1165400" y="1877600"/>
                    <a:ext cx="4875" cy="11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" h="463" extrusionOk="0">
                        <a:moveTo>
                          <a:pt x="37" y="1"/>
                        </a:moveTo>
                        <a:cubicBezTo>
                          <a:pt x="25" y="1"/>
                          <a:pt x="12" y="10"/>
                          <a:pt x="8" y="23"/>
                        </a:cubicBezTo>
                        <a:cubicBezTo>
                          <a:pt x="0" y="41"/>
                          <a:pt x="5" y="64"/>
                          <a:pt x="9" y="82"/>
                        </a:cubicBezTo>
                        <a:cubicBezTo>
                          <a:pt x="11" y="102"/>
                          <a:pt x="15" y="123"/>
                          <a:pt x="19" y="142"/>
                        </a:cubicBezTo>
                        <a:cubicBezTo>
                          <a:pt x="26" y="179"/>
                          <a:pt x="35" y="218"/>
                          <a:pt x="47" y="255"/>
                        </a:cubicBezTo>
                        <a:cubicBezTo>
                          <a:pt x="59" y="292"/>
                          <a:pt x="70" y="328"/>
                          <a:pt x="85" y="364"/>
                        </a:cubicBezTo>
                        <a:cubicBezTo>
                          <a:pt x="92" y="384"/>
                          <a:pt x="100" y="402"/>
                          <a:pt x="111" y="421"/>
                        </a:cubicBezTo>
                        <a:cubicBezTo>
                          <a:pt x="119" y="438"/>
                          <a:pt x="128" y="458"/>
                          <a:pt x="150" y="462"/>
                        </a:cubicBezTo>
                        <a:cubicBezTo>
                          <a:pt x="152" y="462"/>
                          <a:pt x="154" y="463"/>
                          <a:pt x="157" y="463"/>
                        </a:cubicBezTo>
                        <a:cubicBezTo>
                          <a:pt x="167" y="463"/>
                          <a:pt x="176" y="459"/>
                          <a:pt x="181" y="449"/>
                        </a:cubicBezTo>
                        <a:cubicBezTo>
                          <a:pt x="194" y="430"/>
                          <a:pt x="186" y="412"/>
                          <a:pt x="180" y="391"/>
                        </a:cubicBezTo>
                        <a:cubicBezTo>
                          <a:pt x="174" y="372"/>
                          <a:pt x="167" y="354"/>
                          <a:pt x="160" y="336"/>
                        </a:cubicBezTo>
                        <a:cubicBezTo>
                          <a:pt x="148" y="301"/>
                          <a:pt x="134" y="266"/>
                          <a:pt x="123" y="230"/>
                        </a:cubicBezTo>
                        <a:cubicBezTo>
                          <a:pt x="112" y="194"/>
                          <a:pt x="101" y="159"/>
                          <a:pt x="91" y="123"/>
                        </a:cubicBezTo>
                        <a:cubicBezTo>
                          <a:pt x="86" y="104"/>
                          <a:pt x="81" y="85"/>
                          <a:pt x="77" y="65"/>
                        </a:cubicBezTo>
                        <a:cubicBezTo>
                          <a:pt x="71" y="44"/>
                          <a:pt x="69" y="27"/>
                          <a:pt x="55" y="9"/>
                        </a:cubicBezTo>
                        <a:cubicBezTo>
                          <a:pt x="50" y="3"/>
                          <a:pt x="44" y="1"/>
                          <a:pt x="37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6" name="Google Shape;726;p38"/>
                  <p:cNvSpPr/>
                  <p:nvPr/>
                </p:nvSpPr>
                <p:spPr>
                  <a:xfrm>
                    <a:off x="1171425" y="1878600"/>
                    <a:ext cx="3775" cy="11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1" h="453" extrusionOk="0">
                        <a:moveTo>
                          <a:pt x="42" y="1"/>
                        </a:moveTo>
                        <a:cubicBezTo>
                          <a:pt x="26" y="1"/>
                          <a:pt x="9" y="9"/>
                          <a:pt x="7" y="26"/>
                        </a:cubicBezTo>
                        <a:cubicBezTo>
                          <a:pt x="1" y="61"/>
                          <a:pt x="5" y="100"/>
                          <a:pt x="8" y="134"/>
                        </a:cubicBezTo>
                        <a:cubicBezTo>
                          <a:pt x="11" y="170"/>
                          <a:pt x="16" y="207"/>
                          <a:pt x="23" y="243"/>
                        </a:cubicBezTo>
                        <a:cubicBezTo>
                          <a:pt x="31" y="278"/>
                          <a:pt x="38" y="313"/>
                          <a:pt x="49" y="346"/>
                        </a:cubicBezTo>
                        <a:cubicBezTo>
                          <a:pt x="62" y="380"/>
                          <a:pt x="73" y="417"/>
                          <a:pt x="98" y="444"/>
                        </a:cubicBezTo>
                        <a:cubicBezTo>
                          <a:pt x="103" y="450"/>
                          <a:pt x="111" y="453"/>
                          <a:pt x="118" y="453"/>
                        </a:cubicBezTo>
                        <a:cubicBezTo>
                          <a:pt x="134" y="453"/>
                          <a:pt x="151" y="440"/>
                          <a:pt x="149" y="422"/>
                        </a:cubicBezTo>
                        <a:cubicBezTo>
                          <a:pt x="145" y="390"/>
                          <a:pt x="133" y="358"/>
                          <a:pt x="122" y="327"/>
                        </a:cubicBezTo>
                        <a:cubicBezTo>
                          <a:pt x="111" y="293"/>
                          <a:pt x="103" y="261"/>
                          <a:pt x="97" y="227"/>
                        </a:cubicBezTo>
                        <a:cubicBezTo>
                          <a:pt x="89" y="196"/>
                          <a:pt x="84" y="164"/>
                          <a:pt x="82" y="132"/>
                        </a:cubicBezTo>
                        <a:cubicBezTo>
                          <a:pt x="79" y="97"/>
                          <a:pt x="81" y="61"/>
                          <a:pt x="76" y="26"/>
                        </a:cubicBezTo>
                        <a:cubicBezTo>
                          <a:pt x="73" y="9"/>
                          <a:pt x="58" y="1"/>
                          <a:pt x="42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7" name="Google Shape;727;p38"/>
                  <p:cNvSpPr/>
                  <p:nvPr/>
                </p:nvSpPr>
                <p:spPr>
                  <a:xfrm>
                    <a:off x="1178125" y="1872525"/>
                    <a:ext cx="4700" cy="19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" h="797" extrusionOk="0">
                        <a:moveTo>
                          <a:pt x="139" y="0"/>
                        </a:moveTo>
                        <a:cubicBezTo>
                          <a:pt x="124" y="0"/>
                          <a:pt x="109" y="9"/>
                          <a:pt x="105" y="30"/>
                        </a:cubicBezTo>
                        <a:cubicBezTo>
                          <a:pt x="79" y="156"/>
                          <a:pt x="59" y="283"/>
                          <a:pt x="43" y="411"/>
                        </a:cubicBezTo>
                        <a:cubicBezTo>
                          <a:pt x="36" y="475"/>
                          <a:pt x="28" y="540"/>
                          <a:pt x="23" y="604"/>
                        </a:cubicBezTo>
                        <a:cubicBezTo>
                          <a:pt x="18" y="660"/>
                          <a:pt x="1" y="735"/>
                          <a:pt x="35" y="784"/>
                        </a:cubicBezTo>
                        <a:cubicBezTo>
                          <a:pt x="39" y="791"/>
                          <a:pt x="49" y="796"/>
                          <a:pt x="58" y="796"/>
                        </a:cubicBezTo>
                        <a:cubicBezTo>
                          <a:pt x="64" y="796"/>
                          <a:pt x="69" y="794"/>
                          <a:pt x="73" y="789"/>
                        </a:cubicBezTo>
                        <a:cubicBezTo>
                          <a:pt x="112" y="742"/>
                          <a:pt x="104" y="675"/>
                          <a:pt x="108" y="619"/>
                        </a:cubicBezTo>
                        <a:cubicBezTo>
                          <a:pt x="113" y="557"/>
                          <a:pt x="118" y="494"/>
                          <a:pt x="125" y="432"/>
                        </a:cubicBezTo>
                        <a:cubicBezTo>
                          <a:pt x="139" y="304"/>
                          <a:pt x="159" y="176"/>
                          <a:pt x="181" y="50"/>
                        </a:cubicBezTo>
                        <a:cubicBezTo>
                          <a:pt x="188" y="20"/>
                          <a:pt x="163" y="0"/>
                          <a:pt x="139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8" name="Google Shape;728;p38"/>
                  <p:cNvSpPr/>
                  <p:nvPr/>
                </p:nvSpPr>
                <p:spPr>
                  <a:xfrm>
                    <a:off x="1233375" y="1924450"/>
                    <a:ext cx="2375" cy="13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" h="522" extrusionOk="0">
                        <a:moveTo>
                          <a:pt x="41" y="0"/>
                        </a:moveTo>
                        <a:cubicBezTo>
                          <a:pt x="26" y="0"/>
                          <a:pt x="12" y="9"/>
                          <a:pt x="8" y="26"/>
                        </a:cubicBezTo>
                        <a:cubicBezTo>
                          <a:pt x="0" y="49"/>
                          <a:pt x="3" y="75"/>
                          <a:pt x="5" y="99"/>
                        </a:cubicBezTo>
                        <a:cubicBezTo>
                          <a:pt x="5" y="120"/>
                          <a:pt x="5" y="142"/>
                          <a:pt x="6" y="162"/>
                        </a:cubicBezTo>
                        <a:cubicBezTo>
                          <a:pt x="6" y="206"/>
                          <a:pt x="8" y="248"/>
                          <a:pt x="8" y="290"/>
                        </a:cubicBezTo>
                        <a:cubicBezTo>
                          <a:pt x="8" y="335"/>
                          <a:pt x="9" y="381"/>
                          <a:pt x="9" y="427"/>
                        </a:cubicBezTo>
                        <a:cubicBezTo>
                          <a:pt x="9" y="456"/>
                          <a:pt x="8" y="521"/>
                          <a:pt x="50" y="521"/>
                        </a:cubicBezTo>
                        <a:cubicBezTo>
                          <a:pt x="50" y="521"/>
                          <a:pt x="51" y="521"/>
                          <a:pt x="51" y="521"/>
                        </a:cubicBezTo>
                        <a:cubicBezTo>
                          <a:pt x="94" y="521"/>
                          <a:pt x="90" y="456"/>
                          <a:pt x="90" y="427"/>
                        </a:cubicBezTo>
                        <a:cubicBezTo>
                          <a:pt x="89" y="382"/>
                          <a:pt x="87" y="337"/>
                          <a:pt x="86" y="290"/>
                        </a:cubicBezTo>
                        <a:lnTo>
                          <a:pt x="82" y="162"/>
                        </a:lnTo>
                        <a:lnTo>
                          <a:pt x="81" y="99"/>
                        </a:lnTo>
                        <a:cubicBezTo>
                          <a:pt x="80" y="77"/>
                          <a:pt x="82" y="49"/>
                          <a:pt x="76" y="26"/>
                        </a:cubicBezTo>
                        <a:cubicBezTo>
                          <a:pt x="70" y="9"/>
                          <a:pt x="56" y="0"/>
                          <a:pt x="41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9" name="Google Shape;729;p38"/>
                  <p:cNvSpPr/>
                  <p:nvPr/>
                </p:nvSpPr>
                <p:spPr>
                  <a:xfrm>
                    <a:off x="1240900" y="1919175"/>
                    <a:ext cx="2950" cy="13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" h="545" extrusionOk="0">
                        <a:moveTo>
                          <a:pt x="79" y="1"/>
                        </a:moveTo>
                        <a:cubicBezTo>
                          <a:pt x="59" y="1"/>
                          <a:pt x="39" y="13"/>
                          <a:pt x="37" y="38"/>
                        </a:cubicBezTo>
                        <a:cubicBezTo>
                          <a:pt x="30" y="120"/>
                          <a:pt x="22" y="203"/>
                          <a:pt x="16" y="286"/>
                        </a:cubicBezTo>
                        <a:cubicBezTo>
                          <a:pt x="12" y="326"/>
                          <a:pt x="8" y="367"/>
                          <a:pt x="7" y="407"/>
                        </a:cubicBezTo>
                        <a:cubicBezTo>
                          <a:pt x="6" y="428"/>
                          <a:pt x="5" y="447"/>
                          <a:pt x="5" y="467"/>
                        </a:cubicBezTo>
                        <a:cubicBezTo>
                          <a:pt x="5" y="490"/>
                          <a:pt x="1" y="511"/>
                          <a:pt x="13" y="530"/>
                        </a:cubicBezTo>
                        <a:cubicBezTo>
                          <a:pt x="20" y="539"/>
                          <a:pt x="31" y="544"/>
                          <a:pt x="41" y="544"/>
                        </a:cubicBezTo>
                        <a:cubicBezTo>
                          <a:pt x="48" y="544"/>
                          <a:pt x="55" y="542"/>
                          <a:pt x="61" y="536"/>
                        </a:cubicBezTo>
                        <a:cubicBezTo>
                          <a:pt x="78" y="519"/>
                          <a:pt x="78" y="500"/>
                          <a:pt x="80" y="478"/>
                        </a:cubicBezTo>
                        <a:lnTo>
                          <a:pt x="88" y="412"/>
                        </a:lnTo>
                        <a:cubicBezTo>
                          <a:pt x="92" y="372"/>
                          <a:pt x="94" y="331"/>
                          <a:pt x="99" y="291"/>
                        </a:cubicBezTo>
                        <a:cubicBezTo>
                          <a:pt x="105" y="207"/>
                          <a:pt x="111" y="122"/>
                          <a:pt x="116" y="38"/>
                        </a:cubicBezTo>
                        <a:cubicBezTo>
                          <a:pt x="118" y="13"/>
                          <a:pt x="99" y="1"/>
                          <a:pt x="79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0" name="Google Shape;730;p38"/>
                  <p:cNvSpPr/>
                  <p:nvPr/>
                </p:nvSpPr>
                <p:spPr>
                  <a:xfrm>
                    <a:off x="1246600" y="1926175"/>
                    <a:ext cx="4325" cy="11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" h="458" extrusionOk="0">
                        <a:moveTo>
                          <a:pt x="122" y="1"/>
                        </a:moveTo>
                        <a:cubicBezTo>
                          <a:pt x="106" y="1"/>
                          <a:pt x="91" y="10"/>
                          <a:pt x="86" y="30"/>
                        </a:cubicBezTo>
                        <a:cubicBezTo>
                          <a:pt x="71" y="98"/>
                          <a:pt x="56" y="167"/>
                          <a:pt x="41" y="237"/>
                        </a:cubicBezTo>
                        <a:cubicBezTo>
                          <a:pt x="33" y="271"/>
                          <a:pt x="26" y="304"/>
                          <a:pt x="20" y="339"/>
                        </a:cubicBezTo>
                        <a:cubicBezTo>
                          <a:pt x="14" y="370"/>
                          <a:pt x="1" y="416"/>
                          <a:pt x="17" y="444"/>
                        </a:cubicBezTo>
                        <a:cubicBezTo>
                          <a:pt x="22" y="452"/>
                          <a:pt x="31" y="457"/>
                          <a:pt x="40" y="457"/>
                        </a:cubicBezTo>
                        <a:cubicBezTo>
                          <a:pt x="44" y="457"/>
                          <a:pt x="49" y="456"/>
                          <a:pt x="52" y="453"/>
                        </a:cubicBezTo>
                        <a:cubicBezTo>
                          <a:pt x="79" y="434"/>
                          <a:pt x="87" y="390"/>
                          <a:pt x="94" y="359"/>
                        </a:cubicBezTo>
                        <a:lnTo>
                          <a:pt x="118" y="258"/>
                        </a:lnTo>
                        <a:lnTo>
                          <a:pt x="165" y="54"/>
                        </a:lnTo>
                        <a:cubicBezTo>
                          <a:pt x="172" y="22"/>
                          <a:pt x="146" y="1"/>
                          <a:pt x="122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1" name="Google Shape;731;p38"/>
                  <p:cNvSpPr/>
                  <p:nvPr/>
                </p:nvSpPr>
                <p:spPr>
                  <a:xfrm>
                    <a:off x="1051925" y="1847525"/>
                    <a:ext cx="6325" cy="21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3" h="846" extrusionOk="0">
                        <a:moveTo>
                          <a:pt x="44" y="0"/>
                        </a:moveTo>
                        <a:cubicBezTo>
                          <a:pt x="23" y="0"/>
                          <a:pt x="0" y="18"/>
                          <a:pt x="8" y="46"/>
                        </a:cubicBezTo>
                        <a:cubicBezTo>
                          <a:pt x="41" y="181"/>
                          <a:pt x="72" y="318"/>
                          <a:pt x="99" y="454"/>
                        </a:cubicBezTo>
                        <a:cubicBezTo>
                          <a:pt x="112" y="523"/>
                          <a:pt x="124" y="592"/>
                          <a:pt x="138" y="660"/>
                        </a:cubicBezTo>
                        <a:cubicBezTo>
                          <a:pt x="143" y="693"/>
                          <a:pt x="149" y="725"/>
                          <a:pt x="154" y="757"/>
                        </a:cubicBezTo>
                        <a:cubicBezTo>
                          <a:pt x="159" y="792"/>
                          <a:pt x="163" y="818"/>
                          <a:pt x="191" y="841"/>
                        </a:cubicBezTo>
                        <a:cubicBezTo>
                          <a:pt x="196" y="844"/>
                          <a:pt x="201" y="846"/>
                          <a:pt x="205" y="846"/>
                        </a:cubicBezTo>
                        <a:cubicBezTo>
                          <a:pt x="216" y="846"/>
                          <a:pt x="227" y="839"/>
                          <a:pt x="232" y="831"/>
                        </a:cubicBezTo>
                        <a:cubicBezTo>
                          <a:pt x="252" y="802"/>
                          <a:pt x="242" y="768"/>
                          <a:pt x="236" y="736"/>
                        </a:cubicBezTo>
                        <a:cubicBezTo>
                          <a:pt x="231" y="704"/>
                          <a:pt x="226" y="671"/>
                          <a:pt x="219" y="639"/>
                        </a:cubicBezTo>
                        <a:cubicBezTo>
                          <a:pt x="206" y="571"/>
                          <a:pt x="194" y="503"/>
                          <a:pt x="178" y="433"/>
                        </a:cubicBezTo>
                        <a:cubicBezTo>
                          <a:pt x="148" y="297"/>
                          <a:pt x="114" y="162"/>
                          <a:pt x="78" y="26"/>
                        </a:cubicBezTo>
                        <a:cubicBezTo>
                          <a:pt x="73" y="8"/>
                          <a:pt x="59" y="0"/>
                          <a:pt x="44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2" name="Google Shape;732;p38"/>
                  <p:cNvSpPr/>
                  <p:nvPr/>
                </p:nvSpPr>
                <p:spPr>
                  <a:xfrm>
                    <a:off x="1060175" y="1857975"/>
                    <a:ext cx="2925" cy="10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" h="437" extrusionOk="0">
                        <a:moveTo>
                          <a:pt x="39" y="0"/>
                        </a:moveTo>
                        <a:cubicBezTo>
                          <a:pt x="20" y="0"/>
                          <a:pt x="1" y="13"/>
                          <a:pt x="1" y="38"/>
                        </a:cubicBezTo>
                        <a:cubicBezTo>
                          <a:pt x="1" y="107"/>
                          <a:pt x="5" y="178"/>
                          <a:pt x="13" y="247"/>
                        </a:cubicBezTo>
                        <a:cubicBezTo>
                          <a:pt x="16" y="284"/>
                          <a:pt x="20" y="322"/>
                          <a:pt x="27" y="358"/>
                        </a:cubicBezTo>
                        <a:cubicBezTo>
                          <a:pt x="31" y="384"/>
                          <a:pt x="39" y="436"/>
                          <a:pt x="73" y="436"/>
                        </a:cubicBezTo>
                        <a:cubicBezTo>
                          <a:pt x="73" y="436"/>
                          <a:pt x="74" y="436"/>
                          <a:pt x="74" y="436"/>
                        </a:cubicBezTo>
                        <a:cubicBezTo>
                          <a:pt x="116" y="436"/>
                          <a:pt x="107" y="382"/>
                          <a:pt x="104" y="355"/>
                        </a:cubicBezTo>
                        <a:cubicBezTo>
                          <a:pt x="100" y="319"/>
                          <a:pt x="94" y="283"/>
                          <a:pt x="90" y="247"/>
                        </a:cubicBezTo>
                        <a:cubicBezTo>
                          <a:pt x="82" y="177"/>
                          <a:pt x="78" y="107"/>
                          <a:pt x="78" y="38"/>
                        </a:cubicBezTo>
                        <a:cubicBezTo>
                          <a:pt x="78" y="13"/>
                          <a:pt x="59" y="0"/>
                          <a:pt x="39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3" name="Google Shape;733;p38"/>
                  <p:cNvSpPr/>
                  <p:nvPr/>
                </p:nvSpPr>
                <p:spPr>
                  <a:xfrm>
                    <a:off x="1066350" y="1863450"/>
                    <a:ext cx="2575" cy="13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" h="559" extrusionOk="0">
                        <a:moveTo>
                          <a:pt x="58" y="1"/>
                        </a:moveTo>
                        <a:cubicBezTo>
                          <a:pt x="34" y="1"/>
                          <a:pt x="20" y="20"/>
                          <a:pt x="17" y="42"/>
                        </a:cubicBezTo>
                        <a:cubicBezTo>
                          <a:pt x="10" y="129"/>
                          <a:pt x="4" y="216"/>
                          <a:pt x="1" y="302"/>
                        </a:cubicBezTo>
                        <a:cubicBezTo>
                          <a:pt x="0" y="343"/>
                          <a:pt x="0" y="386"/>
                          <a:pt x="1" y="427"/>
                        </a:cubicBezTo>
                        <a:cubicBezTo>
                          <a:pt x="3" y="466"/>
                          <a:pt x="0" y="522"/>
                          <a:pt x="27" y="552"/>
                        </a:cubicBezTo>
                        <a:cubicBezTo>
                          <a:pt x="31" y="556"/>
                          <a:pt x="38" y="559"/>
                          <a:pt x="45" y="559"/>
                        </a:cubicBezTo>
                        <a:cubicBezTo>
                          <a:pt x="51" y="559"/>
                          <a:pt x="57" y="556"/>
                          <a:pt x="61" y="552"/>
                        </a:cubicBezTo>
                        <a:cubicBezTo>
                          <a:pt x="87" y="519"/>
                          <a:pt x="82" y="467"/>
                          <a:pt x="82" y="427"/>
                        </a:cubicBezTo>
                        <a:cubicBezTo>
                          <a:pt x="82" y="386"/>
                          <a:pt x="82" y="343"/>
                          <a:pt x="83" y="302"/>
                        </a:cubicBezTo>
                        <a:cubicBezTo>
                          <a:pt x="86" y="216"/>
                          <a:pt x="91" y="130"/>
                          <a:pt x="99" y="42"/>
                        </a:cubicBezTo>
                        <a:cubicBezTo>
                          <a:pt x="102" y="20"/>
                          <a:pt x="79" y="1"/>
                          <a:pt x="58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4" name="Google Shape;734;p38"/>
                  <p:cNvSpPr/>
                  <p:nvPr/>
                </p:nvSpPr>
                <p:spPr>
                  <a:xfrm>
                    <a:off x="904975" y="1853600"/>
                    <a:ext cx="2700" cy="17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" h="710" extrusionOk="0">
                        <a:moveTo>
                          <a:pt x="70" y="1"/>
                        </a:moveTo>
                        <a:cubicBezTo>
                          <a:pt x="56" y="1"/>
                          <a:pt x="41" y="9"/>
                          <a:pt x="38" y="23"/>
                        </a:cubicBezTo>
                        <a:cubicBezTo>
                          <a:pt x="25" y="76"/>
                          <a:pt x="26" y="134"/>
                          <a:pt x="24" y="188"/>
                        </a:cubicBezTo>
                        <a:cubicBezTo>
                          <a:pt x="22" y="242"/>
                          <a:pt x="19" y="298"/>
                          <a:pt x="18" y="352"/>
                        </a:cubicBezTo>
                        <a:cubicBezTo>
                          <a:pt x="17" y="409"/>
                          <a:pt x="13" y="466"/>
                          <a:pt x="12" y="523"/>
                        </a:cubicBezTo>
                        <a:cubicBezTo>
                          <a:pt x="11" y="574"/>
                          <a:pt x="0" y="634"/>
                          <a:pt x="14" y="684"/>
                        </a:cubicBezTo>
                        <a:cubicBezTo>
                          <a:pt x="20" y="701"/>
                          <a:pt x="34" y="709"/>
                          <a:pt x="48" y="709"/>
                        </a:cubicBezTo>
                        <a:cubicBezTo>
                          <a:pt x="63" y="709"/>
                          <a:pt x="78" y="700"/>
                          <a:pt x="85" y="684"/>
                        </a:cubicBezTo>
                        <a:cubicBezTo>
                          <a:pt x="95" y="657"/>
                          <a:pt x="94" y="627"/>
                          <a:pt x="95" y="598"/>
                        </a:cubicBezTo>
                        <a:cubicBezTo>
                          <a:pt x="96" y="571"/>
                          <a:pt x="97" y="544"/>
                          <a:pt x="97" y="517"/>
                        </a:cubicBezTo>
                        <a:cubicBezTo>
                          <a:pt x="99" y="463"/>
                          <a:pt x="100" y="407"/>
                          <a:pt x="101" y="353"/>
                        </a:cubicBezTo>
                        <a:cubicBezTo>
                          <a:pt x="102" y="297"/>
                          <a:pt x="103" y="240"/>
                          <a:pt x="103" y="183"/>
                        </a:cubicBezTo>
                        <a:cubicBezTo>
                          <a:pt x="105" y="131"/>
                          <a:pt x="107" y="76"/>
                          <a:pt x="98" y="23"/>
                        </a:cubicBezTo>
                        <a:cubicBezTo>
                          <a:pt x="96" y="8"/>
                          <a:pt x="83" y="1"/>
                          <a:pt x="70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5" name="Google Shape;735;p38"/>
                  <p:cNvSpPr/>
                  <p:nvPr/>
                </p:nvSpPr>
                <p:spPr>
                  <a:xfrm>
                    <a:off x="899900" y="1862875"/>
                    <a:ext cx="2075" cy="9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" h="386" extrusionOk="0">
                        <a:moveTo>
                          <a:pt x="34" y="1"/>
                        </a:moveTo>
                        <a:cubicBezTo>
                          <a:pt x="17" y="1"/>
                          <a:pt x="0" y="12"/>
                          <a:pt x="1" y="34"/>
                        </a:cubicBezTo>
                        <a:cubicBezTo>
                          <a:pt x="3" y="88"/>
                          <a:pt x="5" y="143"/>
                          <a:pt x="6" y="198"/>
                        </a:cubicBezTo>
                        <a:cubicBezTo>
                          <a:pt x="8" y="253"/>
                          <a:pt x="9" y="308"/>
                          <a:pt x="18" y="364"/>
                        </a:cubicBezTo>
                        <a:cubicBezTo>
                          <a:pt x="20" y="379"/>
                          <a:pt x="35" y="386"/>
                          <a:pt x="49" y="386"/>
                        </a:cubicBezTo>
                        <a:cubicBezTo>
                          <a:pt x="50" y="386"/>
                          <a:pt x="50" y="386"/>
                          <a:pt x="51" y="386"/>
                        </a:cubicBezTo>
                        <a:cubicBezTo>
                          <a:pt x="68" y="385"/>
                          <a:pt x="77" y="371"/>
                          <a:pt x="78" y="356"/>
                        </a:cubicBezTo>
                        <a:cubicBezTo>
                          <a:pt x="82" y="302"/>
                          <a:pt x="78" y="250"/>
                          <a:pt x="76" y="195"/>
                        </a:cubicBezTo>
                        <a:cubicBezTo>
                          <a:pt x="73" y="141"/>
                          <a:pt x="71" y="88"/>
                          <a:pt x="68" y="34"/>
                        </a:cubicBezTo>
                        <a:cubicBezTo>
                          <a:pt x="67" y="12"/>
                          <a:pt x="50" y="1"/>
                          <a:pt x="34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6" name="Google Shape;736;p38"/>
                  <p:cNvSpPr/>
                  <p:nvPr/>
                </p:nvSpPr>
                <p:spPr>
                  <a:xfrm>
                    <a:off x="889925" y="1858300"/>
                    <a:ext cx="3200" cy="1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" h="780" extrusionOk="0">
                        <a:moveTo>
                          <a:pt x="49" y="0"/>
                        </a:moveTo>
                        <a:cubicBezTo>
                          <a:pt x="26" y="0"/>
                          <a:pt x="1" y="20"/>
                          <a:pt x="6" y="49"/>
                        </a:cubicBezTo>
                        <a:cubicBezTo>
                          <a:pt x="23" y="168"/>
                          <a:pt x="35" y="288"/>
                          <a:pt x="41" y="409"/>
                        </a:cubicBezTo>
                        <a:cubicBezTo>
                          <a:pt x="43" y="470"/>
                          <a:pt x="44" y="529"/>
                          <a:pt x="43" y="588"/>
                        </a:cubicBezTo>
                        <a:cubicBezTo>
                          <a:pt x="42" y="645"/>
                          <a:pt x="33" y="707"/>
                          <a:pt x="53" y="761"/>
                        </a:cubicBezTo>
                        <a:cubicBezTo>
                          <a:pt x="58" y="772"/>
                          <a:pt x="69" y="780"/>
                          <a:pt x="80" y="780"/>
                        </a:cubicBezTo>
                        <a:cubicBezTo>
                          <a:pt x="88" y="780"/>
                          <a:pt x="95" y="776"/>
                          <a:pt x="100" y="768"/>
                        </a:cubicBezTo>
                        <a:cubicBezTo>
                          <a:pt x="128" y="714"/>
                          <a:pt x="124" y="649"/>
                          <a:pt x="124" y="589"/>
                        </a:cubicBezTo>
                        <a:cubicBezTo>
                          <a:pt x="125" y="526"/>
                          <a:pt x="122" y="465"/>
                          <a:pt x="120" y="403"/>
                        </a:cubicBezTo>
                        <a:cubicBezTo>
                          <a:pt x="114" y="278"/>
                          <a:pt x="100" y="152"/>
                          <a:pt x="80" y="28"/>
                        </a:cubicBezTo>
                        <a:cubicBezTo>
                          <a:pt x="77" y="9"/>
                          <a:pt x="64" y="0"/>
                          <a:pt x="49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7" name="Google Shape;737;p38"/>
                  <p:cNvSpPr/>
                  <p:nvPr/>
                </p:nvSpPr>
                <p:spPr>
                  <a:xfrm>
                    <a:off x="801350" y="1911550"/>
                    <a:ext cx="4900" cy="11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6" h="463" extrusionOk="0">
                        <a:moveTo>
                          <a:pt x="158" y="1"/>
                        </a:moveTo>
                        <a:cubicBezTo>
                          <a:pt x="152" y="1"/>
                          <a:pt x="146" y="3"/>
                          <a:pt x="141" y="10"/>
                        </a:cubicBezTo>
                        <a:cubicBezTo>
                          <a:pt x="126" y="26"/>
                          <a:pt x="124" y="44"/>
                          <a:pt x="119" y="64"/>
                        </a:cubicBezTo>
                        <a:cubicBezTo>
                          <a:pt x="115" y="84"/>
                          <a:pt x="110" y="104"/>
                          <a:pt x="105" y="123"/>
                        </a:cubicBezTo>
                        <a:cubicBezTo>
                          <a:pt x="94" y="159"/>
                          <a:pt x="84" y="193"/>
                          <a:pt x="73" y="229"/>
                        </a:cubicBezTo>
                        <a:cubicBezTo>
                          <a:pt x="61" y="266"/>
                          <a:pt x="48" y="301"/>
                          <a:pt x="35" y="336"/>
                        </a:cubicBezTo>
                        <a:cubicBezTo>
                          <a:pt x="28" y="353"/>
                          <a:pt x="22" y="372"/>
                          <a:pt x="16" y="391"/>
                        </a:cubicBezTo>
                        <a:cubicBezTo>
                          <a:pt x="10" y="412"/>
                          <a:pt x="0" y="430"/>
                          <a:pt x="15" y="449"/>
                        </a:cubicBezTo>
                        <a:cubicBezTo>
                          <a:pt x="20" y="458"/>
                          <a:pt x="28" y="463"/>
                          <a:pt x="38" y="463"/>
                        </a:cubicBezTo>
                        <a:cubicBezTo>
                          <a:pt x="40" y="463"/>
                          <a:pt x="43" y="462"/>
                          <a:pt x="46" y="462"/>
                        </a:cubicBezTo>
                        <a:cubicBezTo>
                          <a:pt x="67" y="457"/>
                          <a:pt x="77" y="439"/>
                          <a:pt x="85" y="420"/>
                        </a:cubicBezTo>
                        <a:cubicBezTo>
                          <a:pt x="95" y="403"/>
                          <a:pt x="104" y="383"/>
                          <a:pt x="111" y="364"/>
                        </a:cubicBezTo>
                        <a:cubicBezTo>
                          <a:pt x="125" y="327"/>
                          <a:pt x="137" y="291"/>
                          <a:pt x="149" y="254"/>
                        </a:cubicBezTo>
                        <a:cubicBezTo>
                          <a:pt x="160" y="217"/>
                          <a:pt x="170" y="179"/>
                          <a:pt x="177" y="142"/>
                        </a:cubicBezTo>
                        <a:cubicBezTo>
                          <a:pt x="181" y="123"/>
                          <a:pt x="185" y="102"/>
                          <a:pt x="187" y="83"/>
                        </a:cubicBezTo>
                        <a:cubicBezTo>
                          <a:pt x="190" y="63"/>
                          <a:pt x="195" y="42"/>
                          <a:pt x="188" y="22"/>
                        </a:cubicBezTo>
                        <a:cubicBezTo>
                          <a:pt x="184" y="11"/>
                          <a:pt x="171" y="1"/>
                          <a:pt x="158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8" name="Google Shape;738;p38"/>
                  <p:cNvSpPr/>
                  <p:nvPr/>
                </p:nvSpPr>
                <p:spPr>
                  <a:xfrm>
                    <a:off x="796400" y="1912550"/>
                    <a:ext cx="3750" cy="11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" h="453" extrusionOk="0">
                        <a:moveTo>
                          <a:pt x="109" y="1"/>
                        </a:moveTo>
                        <a:cubicBezTo>
                          <a:pt x="94" y="1"/>
                          <a:pt x="78" y="9"/>
                          <a:pt x="76" y="27"/>
                        </a:cubicBezTo>
                        <a:cubicBezTo>
                          <a:pt x="70" y="61"/>
                          <a:pt x="72" y="97"/>
                          <a:pt x="69" y="132"/>
                        </a:cubicBezTo>
                        <a:cubicBezTo>
                          <a:pt x="66" y="164"/>
                          <a:pt x="61" y="197"/>
                          <a:pt x="55" y="228"/>
                        </a:cubicBezTo>
                        <a:cubicBezTo>
                          <a:pt x="49" y="261"/>
                          <a:pt x="40" y="293"/>
                          <a:pt x="29" y="327"/>
                        </a:cubicBezTo>
                        <a:cubicBezTo>
                          <a:pt x="20" y="358"/>
                          <a:pt x="7" y="390"/>
                          <a:pt x="2" y="422"/>
                        </a:cubicBezTo>
                        <a:cubicBezTo>
                          <a:pt x="0" y="441"/>
                          <a:pt x="16" y="453"/>
                          <a:pt x="33" y="453"/>
                        </a:cubicBezTo>
                        <a:cubicBezTo>
                          <a:pt x="40" y="453"/>
                          <a:pt x="48" y="450"/>
                          <a:pt x="54" y="444"/>
                        </a:cubicBezTo>
                        <a:cubicBezTo>
                          <a:pt x="79" y="416"/>
                          <a:pt x="90" y="379"/>
                          <a:pt x="101" y="346"/>
                        </a:cubicBezTo>
                        <a:cubicBezTo>
                          <a:pt x="113" y="312"/>
                          <a:pt x="121" y="277"/>
                          <a:pt x="127" y="243"/>
                        </a:cubicBezTo>
                        <a:cubicBezTo>
                          <a:pt x="135" y="207"/>
                          <a:pt x="140" y="171"/>
                          <a:pt x="143" y="135"/>
                        </a:cubicBezTo>
                        <a:cubicBezTo>
                          <a:pt x="147" y="100"/>
                          <a:pt x="150" y="61"/>
                          <a:pt x="144" y="27"/>
                        </a:cubicBezTo>
                        <a:cubicBezTo>
                          <a:pt x="141" y="9"/>
                          <a:pt x="125" y="1"/>
                          <a:pt x="109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9" name="Google Shape;739;p38"/>
                  <p:cNvSpPr/>
                  <p:nvPr/>
                </p:nvSpPr>
                <p:spPr>
                  <a:xfrm>
                    <a:off x="788800" y="1906450"/>
                    <a:ext cx="4700" cy="19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" h="797" extrusionOk="0">
                        <a:moveTo>
                          <a:pt x="49" y="1"/>
                        </a:moveTo>
                        <a:cubicBezTo>
                          <a:pt x="26" y="1"/>
                          <a:pt x="0" y="21"/>
                          <a:pt x="7" y="51"/>
                        </a:cubicBezTo>
                        <a:cubicBezTo>
                          <a:pt x="30" y="177"/>
                          <a:pt x="50" y="305"/>
                          <a:pt x="64" y="432"/>
                        </a:cubicBezTo>
                        <a:cubicBezTo>
                          <a:pt x="70" y="494"/>
                          <a:pt x="75" y="557"/>
                          <a:pt x="81" y="619"/>
                        </a:cubicBezTo>
                        <a:cubicBezTo>
                          <a:pt x="85" y="676"/>
                          <a:pt x="76" y="743"/>
                          <a:pt x="116" y="789"/>
                        </a:cubicBezTo>
                        <a:cubicBezTo>
                          <a:pt x="120" y="795"/>
                          <a:pt x="125" y="797"/>
                          <a:pt x="131" y="797"/>
                        </a:cubicBezTo>
                        <a:cubicBezTo>
                          <a:pt x="140" y="797"/>
                          <a:pt x="149" y="791"/>
                          <a:pt x="154" y="784"/>
                        </a:cubicBezTo>
                        <a:cubicBezTo>
                          <a:pt x="188" y="736"/>
                          <a:pt x="169" y="660"/>
                          <a:pt x="166" y="606"/>
                        </a:cubicBezTo>
                        <a:cubicBezTo>
                          <a:pt x="161" y="541"/>
                          <a:pt x="153" y="477"/>
                          <a:pt x="145" y="412"/>
                        </a:cubicBezTo>
                        <a:cubicBezTo>
                          <a:pt x="130" y="284"/>
                          <a:pt x="109" y="157"/>
                          <a:pt x="84" y="30"/>
                        </a:cubicBezTo>
                        <a:cubicBezTo>
                          <a:pt x="79" y="9"/>
                          <a:pt x="65" y="1"/>
                          <a:pt x="49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0" name="Google Shape;740;p38"/>
                  <p:cNvSpPr/>
                  <p:nvPr/>
                </p:nvSpPr>
                <p:spPr>
                  <a:xfrm>
                    <a:off x="665700" y="1923125"/>
                    <a:ext cx="2375" cy="13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" h="522" extrusionOk="0">
                        <a:moveTo>
                          <a:pt x="55" y="1"/>
                        </a:moveTo>
                        <a:cubicBezTo>
                          <a:pt x="40" y="1"/>
                          <a:pt x="25" y="9"/>
                          <a:pt x="20" y="26"/>
                        </a:cubicBezTo>
                        <a:cubicBezTo>
                          <a:pt x="13" y="49"/>
                          <a:pt x="16" y="76"/>
                          <a:pt x="14" y="100"/>
                        </a:cubicBezTo>
                        <a:lnTo>
                          <a:pt x="13" y="163"/>
                        </a:lnTo>
                        <a:lnTo>
                          <a:pt x="10" y="290"/>
                        </a:lnTo>
                        <a:cubicBezTo>
                          <a:pt x="8" y="337"/>
                          <a:pt x="7" y="382"/>
                          <a:pt x="6" y="427"/>
                        </a:cubicBezTo>
                        <a:cubicBezTo>
                          <a:pt x="5" y="457"/>
                          <a:pt x="1" y="522"/>
                          <a:pt x="44" y="522"/>
                        </a:cubicBezTo>
                        <a:cubicBezTo>
                          <a:pt x="44" y="522"/>
                          <a:pt x="45" y="522"/>
                          <a:pt x="45" y="522"/>
                        </a:cubicBezTo>
                        <a:cubicBezTo>
                          <a:pt x="88" y="522"/>
                          <a:pt x="87" y="456"/>
                          <a:pt x="87" y="427"/>
                        </a:cubicBezTo>
                        <a:cubicBezTo>
                          <a:pt x="87" y="380"/>
                          <a:pt x="88" y="335"/>
                          <a:pt x="88" y="290"/>
                        </a:cubicBezTo>
                        <a:cubicBezTo>
                          <a:pt x="88" y="248"/>
                          <a:pt x="89" y="205"/>
                          <a:pt x="89" y="163"/>
                        </a:cubicBezTo>
                        <a:cubicBezTo>
                          <a:pt x="90" y="142"/>
                          <a:pt x="90" y="120"/>
                          <a:pt x="90" y="100"/>
                        </a:cubicBezTo>
                        <a:cubicBezTo>
                          <a:pt x="91" y="75"/>
                          <a:pt x="94" y="49"/>
                          <a:pt x="88" y="26"/>
                        </a:cubicBezTo>
                        <a:cubicBezTo>
                          <a:pt x="84" y="9"/>
                          <a:pt x="69" y="1"/>
                          <a:pt x="55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1" name="Google Shape;741;p38"/>
                  <p:cNvSpPr/>
                  <p:nvPr/>
                </p:nvSpPr>
                <p:spPr>
                  <a:xfrm>
                    <a:off x="657600" y="1917850"/>
                    <a:ext cx="2975" cy="13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" h="545" extrusionOk="0">
                        <a:moveTo>
                          <a:pt x="39" y="0"/>
                        </a:moveTo>
                        <a:cubicBezTo>
                          <a:pt x="20" y="0"/>
                          <a:pt x="1" y="13"/>
                          <a:pt x="2" y="38"/>
                        </a:cubicBezTo>
                        <a:cubicBezTo>
                          <a:pt x="7" y="122"/>
                          <a:pt x="14" y="208"/>
                          <a:pt x="20" y="291"/>
                        </a:cubicBezTo>
                        <a:cubicBezTo>
                          <a:pt x="23" y="331"/>
                          <a:pt x="27" y="373"/>
                          <a:pt x="31" y="412"/>
                        </a:cubicBezTo>
                        <a:lnTo>
                          <a:pt x="38" y="478"/>
                        </a:lnTo>
                        <a:cubicBezTo>
                          <a:pt x="41" y="499"/>
                          <a:pt x="41" y="519"/>
                          <a:pt x="57" y="536"/>
                        </a:cubicBezTo>
                        <a:cubicBezTo>
                          <a:pt x="64" y="541"/>
                          <a:pt x="71" y="544"/>
                          <a:pt x="78" y="544"/>
                        </a:cubicBezTo>
                        <a:cubicBezTo>
                          <a:pt x="88" y="544"/>
                          <a:pt x="98" y="539"/>
                          <a:pt x="105" y="529"/>
                        </a:cubicBezTo>
                        <a:cubicBezTo>
                          <a:pt x="118" y="512"/>
                          <a:pt x="114" y="489"/>
                          <a:pt x="114" y="467"/>
                        </a:cubicBezTo>
                        <a:cubicBezTo>
                          <a:pt x="114" y="447"/>
                          <a:pt x="113" y="428"/>
                          <a:pt x="111" y="407"/>
                        </a:cubicBezTo>
                        <a:cubicBezTo>
                          <a:pt x="110" y="367"/>
                          <a:pt x="106" y="326"/>
                          <a:pt x="103" y="286"/>
                        </a:cubicBezTo>
                        <a:cubicBezTo>
                          <a:pt x="96" y="203"/>
                          <a:pt x="88" y="121"/>
                          <a:pt x="82" y="38"/>
                        </a:cubicBezTo>
                        <a:cubicBezTo>
                          <a:pt x="80" y="13"/>
                          <a:pt x="59" y="0"/>
                          <a:pt x="39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2" name="Google Shape;742;p38"/>
                  <p:cNvSpPr/>
                  <p:nvPr/>
                </p:nvSpPr>
                <p:spPr>
                  <a:xfrm>
                    <a:off x="650525" y="1924875"/>
                    <a:ext cx="4300" cy="11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" h="456" extrusionOk="0">
                        <a:moveTo>
                          <a:pt x="51" y="0"/>
                        </a:moveTo>
                        <a:cubicBezTo>
                          <a:pt x="27" y="0"/>
                          <a:pt x="0" y="21"/>
                          <a:pt x="8" y="52"/>
                        </a:cubicBezTo>
                        <a:lnTo>
                          <a:pt x="55" y="258"/>
                        </a:lnTo>
                        <a:lnTo>
                          <a:pt x="77" y="358"/>
                        </a:lnTo>
                        <a:cubicBezTo>
                          <a:pt x="85" y="390"/>
                          <a:pt x="93" y="433"/>
                          <a:pt x="120" y="453"/>
                        </a:cubicBezTo>
                        <a:cubicBezTo>
                          <a:pt x="123" y="455"/>
                          <a:pt x="127" y="456"/>
                          <a:pt x="131" y="456"/>
                        </a:cubicBezTo>
                        <a:cubicBezTo>
                          <a:pt x="141" y="456"/>
                          <a:pt x="151" y="451"/>
                          <a:pt x="155" y="443"/>
                        </a:cubicBezTo>
                        <a:cubicBezTo>
                          <a:pt x="171" y="415"/>
                          <a:pt x="159" y="368"/>
                          <a:pt x="152" y="338"/>
                        </a:cubicBezTo>
                        <a:cubicBezTo>
                          <a:pt x="145" y="303"/>
                          <a:pt x="139" y="269"/>
                          <a:pt x="132" y="236"/>
                        </a:cubicBezTo>
                        <a:cubicBezTo>
                          <a:pt x="117" y="166"/>
                          <a:pt x="102" y="98"/>
                          <a:pt x="87" y="30"/>
                        </a:cubicBezTo>
                        <a:cubicBezTo>
                          <a:pt x="83" y="9"/>
                          <a:pt x="67" y="0"/>
                          <a:pt x="51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3" name="Google Shape;743;p38"/>
                  <p:cNvSpPr/>
                  <p:nvPr/>
                </p:nvSpPr>
                <p:spPr>
                  <a:xfrm>
                    <a:off x="598150" y="1894775"/>
                    <a:ext cx="5725" cy="20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9" h="835" extrusionOk="0">
                        <a:moveTo>
                          <a:pt x="197" y="0"/>
                        </a:moveTo>
                        <a:cubicBezTo>
                          <a:pt x="184" y="0"/>
                          <a:pt x="170" y="8"/>
                          <a:pt x="165" y="23"/>
                        </a:cubicBezTo>
                        <a:cubicBezTo>
                          <a:pt x="142" y="90"/>
                          <a:pt x="131" y="161"/>
                          <a:pt x="116" y="229"/>
                        </a:cubicBezTo>
                        <a:cubicBezTo>
                          <a:pt x="102" y="297"/>
                          <a:pt x="88" y="367"/>
                          <a:pt x="73" y="436"/>
                        </a:cubicBezTo>
                        <a:cubicBezTo>
                          <a:pt x="59" y="505"/>
                          <a:pt x="45" y="575"/>
                          <a:pt x="31" y="645"/>
                        </a:cubicBezTo>
                        <a:lnTo>
                          <a:pt x="11" y="741"/>
                        </a:lnTo>
                        <a:cubicBezTo>
                          <a:pt x="6" y="774"/>
                          <a:pt x="0" y="800"/>
                          <a:pt x="23" y="827"/>
                        </a:cubicBezTo>
                        <a:cubicBezTo>
                          <a:pt x="27" y="833"/>
                          <a:pt x="34" y="835"/>
                          <a:pt x="40" y="835"/>
                        </a:cubicBezTo>
                        <a:cubicBezTo>
                          <a:pt x="44" y="835"/>
                          <a:pt x="49" y="834"/>
                          <a:pt x="54" y="831"/>
                        </a:cubicBezTo>
                        <a:cubicBezTo>
                          <a:pt x="85" y="816"/>
                          <a:pt x="89" y="782"/>
                          <a:pt x="95" y="751"/>
                        </a:cubicBezTo>
                        <a:lnTo>
                          <a:pt x="115" y="654"/>
                        </a:lnTo>
                        <a:lnTo>
                          <a:pt x="155" y="446"/>
                        </a:lnTo>
                        <a:cubicBezTo>
                          <a:pt x="168" y="375"/>
                          <a:pt x="182" y="306"/>
                          <a:pt x="194" y="236"/>
                        </a:cubicBezTo>
                        <a:cubicBezTo>
                          <a:pt x="206" y="168"/>
                          <a:pt x="222" y="100"/>
                          <a:pt x="227" y="32"/>
                        </a:cubicBezTo>
                        <a:cubicBezTo>
                          <a:pt x="228" y="11"/>
                          <a:pt x="213" y="0"/>
                          <a:pt x="197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4" name="Google Shape;744;p38"/>
                  <p:cNvSpPr/>
                  <p:nvPr/>
                </p:nvSpPr>
                <p:spPr>
                  <a:xfrm>
                    <a:off x="594350" y="1902175"/>
                    <a:ext cx="2250" cy="9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" h="369" extrusionOk="0">
                        <a:moveTo>
                          <a:pt x="56" y="0"/>
                        </a:moveTo>
                        <a:cubicBezTo>
                          <a:pt x="39" y="0"/>
                          <a:pt x="26" y="14"/>
                          <a:pt x="25" y="31"/>
                        </a:cubicBezTo>
                        <a:cubicBezTo>
                          <a:pt x="22" y="84"/>
                          <a:pt x="17" y="135"/>
                          <a:pt x="13" y="189"/>
                        </a:cubicBezTo>
                        <a:cubicBezTo>
                          <a:pt x="9" y="241"/>
                          <a:pt x="0" y="295"/>
                          <a:pt x="9" y="347"/>
                        </a:cubicBezTo>
                        <a:cubicBezTo>
                          <a:pt x="11" y="362"/>
                          <a:pt x="23" y="369"/>
                          <a:pt x="36" y="369"/>
                        </a:cubicBezTo>
                        <a:cubicBezTo>
                          <a:pt x="50" y="369"/>
                          <a:pt x="64" y="361"/>
                          <a:pt x="68" y="347"/>
                        </a:cubicBezTo>
                        <a:cubicBezTo>
                          <a:pt x="82" y="296"/>
                          <a:pt x="81" y="241"/>
                          <a:pt x="82" y="189"/>
                        </a:cubicBezTo>
                        <a:cubicBezTo>
                          <a:pt x="84" y="135"/>
                          <a:pt x="86" y="84"/>
                          <a:pt x="87" y="31"/>
                        </a:cubicBezTo>
                        <a:cubicBezTo>
                          <a:pt x="89" y="14"/>
                          <a:pt x="74" y="0"/>
                          <a:pt x="56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5" name="Google Shape;745;p38"/>
                  <p:cNvSpPr/>
                  <p:nvPr/>
                </p:nvSpPr>
                <p:spPr>
                  <a:xfrm>
                    <a:off x="587975" y="1904875"/>
                    <a:ext cx="3875" cy="11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" h="447" extrusionOk="0">
                        <a:moveTo>
                          <a:pt x="30" y="1"/>
                        </a:moveTo>
                        <a:cubicBezTo>
                          <a:pt x="15" y="1"/>
                          <a:pt x="0" y="13"/>
                          <a:pt x="2" y="32"/>
                        </a:cubicBezTo>
                        <a:cubicBezTo>
                          <a:pt x="1" y="53"/>
                          <a:pt x="11" y="71"/>
                          <a:pt x="17" y="91"/>
                        </a:cubicBezTo>
                        <a:lnTo>
                          <a:pt x="33" y="141"/>
                        </a:lnTo>
                        <a:cubicBezTo>
                          <a:pt x="43" y="175"/>
                          <a:pt x="51" y="208"/>
                          <a:pt x="58" y="243"/>
                        </a:cubicBezTo>
                        <a:cubicBezTo>
                          <a:pt x="67" y="277"/>
                          <a:pt x="72" y="311"/>
                          <a:pt x="77" y="346"/>
                        </a:cubicBezTo>
                        <a:cubicBezTo>
                          <a:pt x="79" y="365"/>
                          <a:pt x="82" y="383"/>
                          <a:pt x="87" y="402"/>
                        </a:cubicBezTo>
                        <a:cubicBezTo>
                          <a:pt x="89" y="409"/>
                          <a:pt x="92" y="419"/>
                          <a:pt x="97" y="425"/>
                        </a:cubicBezTo>
                        <a:cubicBezTo>
                          <a:pt x="99" y="429"/>
                          <a:pt x="102" y="434"/>
                          <a:pt x="107" y="436"/>
                        </a:cubicBezTo>
                        <a:cubicBezTo>
                          <a:pt x="114" y="439"/>
                          <a:pt x="115" y="440"/>
                          <a:pt x="110" y="440"/>
                        </a:cubicBezTo>
                        <a:cubicBezTo>
                          <a:pt x="112" y="445"/>
                          <a:pt x="117" y="447"/>
                          <a:pt x="122" y="447"/>
                        </a:cubicBezTo>
                        <a:cubicBezTo>
                          <a:pt x="128" y="447"/>
                          <a:pt x="135" y="443"/>
                          <a:pt x="138" y="436"/>
                        </a:cubicBezTo>
                        <a:cubicBezTo>
                          <a:pt x="139" y="433"/>
                          <a:pt x="148" y="426"/>
                          <a:pt x="150" y="418"/>
                        </a:cubicBezTo>
                        <a:cubicBezTo>
                          <a:pt x="153" y="409"/>
                          <a:pt x="154" y="396"/>
                          <a:pt x="154" y="387"/>
                        </a:cubicBezTo>
                        <a:cubicBezTo>
                          <a:pt x="154" y="368"/>
                          <a:pt x="153" y="350"/>
                          <a:pt x="150" y="331"/>
                        </a:cubicBezTo>
                        <a:cubicBezTo>
                          <a:pt x="145" y="294"/>
                          <a:pt x="138" y="257"/>
                          <a:pt x="129" y="221"/>
                        </a:cubicBezTo>
                        <a:cubicBezTo>
                          <a:pt x="119" y="185"/>
                          <a:pt x="109" y="149"/>
                          <a:pt x="98" y="113"/>
                        </a:cubicBezTo>
                        <a:cubicBezTo>
                          <a:pt x="91" y="97"/>
                          <a:pt x="86" y="81"/>
                          <a:pt x="79" y="63"/>
                        </a:cubicBezTo>
                        <a:cubicBezTo>
                          <a:pt x="72" y="45"/>
                          <a:pt x="66" y="24"/>
                          <a:pt x="51" y="10"/>
                        </a:cubicBezTo>
                        <a:cubicBezTo>
                          <a:pt x="45" y="3"/>
                          <a:pt x="37" y="1"/>
                          <a:pt x="30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6" name="Google Shape;746;p38"/>
                  <p:cNvSpPr/>
                  <p:nvPr/>
                </p:nvSpPr>
                <p:spPr>
                  <a:xfrm>
                    <a:off x="1004900" y="1895250"/>
                    <a:ext cx="6300" cy="21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2" h="847" extrusionOk="0">
                        <a:moveTo>
                          <a:pt x="208" y="1"/>
                        </a:moveTo>
                        <a:cubicBezTo>
                          <a:pt x="193" y="1"/>
                          <a:pt x="179" y="9"/>
                          <a:pt x="173" y="27"/>
                        </a:cubicBezTo>
                        <a:cubicBezTo>
                          <a:pt x="137" y="163"/>
                          <a:pt x="104" y="298"/>
                          <a:pt x="74" y="435"/>
                        </a:cubicBezTo>
                        <a:cubicBezTo>
                          <a:pt x="59" y="503"/>
                          <a:pt x="46" y="571"/>
                          <a:pt x="33" y="639"/>
                        </a:cubicBezTo>
                        <a:cubicBezTo>
                          <a:pt x="27" y="672"/>
                          <a:pt x="22" y="704"/>
                          <a:pt x="17" y="736"/>
                        </a:cubicBezTo>
                        <a:cubicBezTo>
                          <a:pt x="11" y="770"/>
                          <a:pt x="0" y="803"/>
                          <a:pt x="20" y="831"/>
                        </a:cubicBezTo>
                        <a:cubicBezTo>
                          <a:pt x="26" y="840"/>
                          <a:pt x="36" y="847"/>
                          <a:pt x="47" y="847"/>
                        </a:cubicBezTo>
                        <a:cubicBezTo>
                          <a:pt x="51" y="847"/>
                          <a:pt x="56" y="845"/>
                          <a:pt x="60" y="842"/>
                        </a:cubicBezTo>
                        <a:cubicBezTo>
                          <a:pt x="90" y="819"/>
                          <a:pt x="92" y="793"/>
                          <a:pt x="97" y="758"/>
                        </a:cubicBezTo>
                        <a:cubicBezTo>
                          <a:pt x="102" y="726"/>
                          <a:pt x="109" y="694"/>
                          <a:pt x="115" y="662"/>
                        </a:cubicBezTo>
                        <a:cubicBezTo>
                          <a:pt x="127" y="593"/>
                          <a:pt x="140" y="524"/>
                          <a:pt x="153" y="455"/>
                        </a:cubicBezTo>
                        <a:cubicBezTo>
                          <a:pt x="180" y="318"/>
                          <a:pt x="211" y="182"/>
                          <a:pt x="245" y="46"/>
                        </a:cubicBezTo>
                        <a:cubicBezTo>
                          <a:pt x="251" y="18"/>
                          <a:pt x="230" y="1"/>
                          <a:pt x="208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7" name="Google Shape;747;p38"/>
                  <p:cNvSpPr/>
                  <p:nvPr/>
                </p:nvSpPr>
                <p:spPr>
                  <a:xfrm>
                    <a:off x="1000075" y="1905775"/>
                    <a:ext cx="2875" cy="10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" h="437" extrusionOk="0">
                        <a:moveTo>
                          <a:pt x="76" y="0"/>
                        </a:moveTo>
                        <a:cubicBezTo>
                          <a:pt x="57" y="0"/>
                          <a:pt x="37" y="13"/>
                          <a:pt x="37" y="38"/>
                        </a:cubicBezTo>
                        <a:cubicBezTo>
                          <a:pt x="37" y="108"/>
                          <a:pt x="33" y="177"/>
                          <a:pt x="26" y="247"/>
                        </a:cubicBezTo>
                        <a:cubicBezTo>
                          <a:pt x="22" y="281"/>
                          <a:pt x="16" y="318"/>
                          <a:pt x="12" y="354"/>
                        </a:cubicBezTo>
                        <a:cubicBezTo>
                          <a:pt x="9" y="380"/>
                          <a:pt x="0" y="434"/>
                          <a:pt x="42" y="437"/>
                        </a:cubicBezTo>
                        <a:cubicBezTo>
                          <a:pt x="42" y="437"/>
                          <a:pt x="42" y="437"/>
                          <a:pt x="43" y="437"/>
                        </a:cubicBezTo>
                        <a:cubicBezTo>
                          <a:pt x="78" y="437"/>
                          <a:pt x="85" y="385"/>
                          <a:pt x="89" y="357"/>
                        </a:cubicBezTo>
                        <a:cubicBezTo>
                          <a:pt x="96" y="321"/>
                          <a:pt x="99" y="284"/>
                          <a:pt x="103" y="247"/>
                        </a:cubicBezTo>
                        <a:cubicBezTo>
                          <a:pt x="111" y="178"/>
                          <a:pt x="115" y="108"/>
                          <a:pt x="115" y="38"/>
                        </a:cubicBezTo>
                        <a:cubicBezTo>
                          <a:pt x="115" y="13"/>
                          <a:pt x="95" y="0"/>
                          <a:pt x="76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8" name="Google Shape;748;p38"/>
                  <p:cNvSpPr/>
                  <p:nvPr/>
                </p:nvSpPr>
                <p:spPr>
                  <a:xfrm>
                    <a:off x="994250" y="1911225"/>
                    <a:ext cx="2550" cy="13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" h="559" extrusionOk="0">
                        <a:moveTo>
                          <a:pt x="43" y="0"/>
                        </a:moveTo>
                        <a:cubicBezTo>
                          <a:pt x="23" y="0"/>
                          <a:pt x="0" y="20"/>
                          <a:pt x="2" y="41"/>
                        </a:cubicBezTo>
                        <a:cubicBezTo>
                          <a:pt x="11" y="128"/>
                          <a:pt x="17" y="216"/>
                          <a:pt x="20" y="302"/>
                        </a:cubicBezTo>
                        <a:cubicBezTo>
                          <a:pt x="21" y="344"/>
                          <a:pt x="21" y="386"/>
                          <a:pt x="21" y="427"/>
                        </a:cubicBezTo>
                        <a:cubicBezTo>
                          <a:pt x="21" y="467"/>
                          <a:pt x="16" y="519"/>
                          <a:pt x="41" y="551"/>
                        </a:cubicBezTo>
                        <a:cubicBezTo>
                          <a:pt x="45" y="556"/>
                          <a:pt x="51" y="558"/>
                          <a:pt x="57" y="558"/>
                        </a:cubicBezTo>
                        <a:cubicBezTo>
                          <a:pt x="64" y="558"/>
                          <a:pt x="71" y="556"/>
                          <a:pt x="74" y="551"/>
                        </a:cubicBezTo>
                        <a:cubicBezTo>
                          <a:pt x="101" y="521"/>
                          <a:pt x="99" y="466"/>
                          <a:pt x="100" y="427"/>
                        </a:cubicBezTo>
                        <a:cubicBezTo>
                          <a:pt x="101" y="386"/>
                          <a:pt x="101" y="344"/>
                          <a:pt x="100" y="302"/>
                        </a:cubicBezTo>
                        <a:cubicBezTo>
                          <a:pt x="98" y="216"/>
                          <a:pt x="93" y="128"/>
                          <a:pt x="85" y="41"/>
                        </a:cubicBezTo>
                        <a:cubicBezTo>
                          <a:pt x="83" y="20"/>
                          <a:pt x="68" y="0"/>
                          <a:pt x="43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9" name="Google Shape;749;p38"/>
                  <p:cNvSpPr/>
                  <p:nvPr/>
                </p:nvSpPr>
                <p:spPr>
                  <a:xfrm>
                    <a:off x="988775" y="1817550"/>
                    <a:ext cx="5750" cy="20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0" h="835" extrusionOk="0">
                        <a:moveTo>
                          <a:pt x="32" y="0"/>
                        </a:moveTo>
                        <a:cubicBezTo>
                          <a:pt x="16" y="0"/>
                          <a:pt x="1" y="10"/>
                          <a:pt x="3" y="32"/>
                        </a:cubicBezTo>
                        <a:cubicBezTo>
                          <a:pt x="8" y="100"/>
                          <a:pt x="23" y="168"/>
                          <a:pt x="34" y="236"/>
                        </a:cubicBezTo>
                        <a:cubicBezTo>
                          <a:pt x="47" y="306"/>
                          <a:pt x="60" y="375"/>
                          <a:pt x="75" y="445"/>
                        </a:cubicBezTo>
                        <a:lnTo>
                          <a:pt x="114" y="654"/>
                        </a:lnTo>
                        <a:lnTo>
                          <a:pt x="134" y="751"/>
                        </a:lnTo>
                        <a:cubicBezTo>
                          <a:pt x="140" y="781"/>
                          <a:pt x="144" y="815"/>
                          <a:pt x="175" y="831"/>
                        </a:cubicBezTo>
                        <a:cubicBezTo>
                          <a:pt x="179" y="833"/>
                          <a:pt x="184" y="834"/>
                          <a:pt x="189" y="834"/>
                        </a:cubicBezTo>
                        <a:cubicBezTo>
                          <a:pt x="195" y="834"/>
                          <a:pt x="202" y="832"/>
                          <a:pt x="206" y="827"/>
                        </a:cubicBezTo>
                        <a:cubicBezTo>
                          <a:pt x="229" y="800"/>
                          <a:pt x="224" y="771"/>
                          <a:pt x="218" y="740"/>
                        </a:cubicBezTo>
                        <a:lnTo>
                          <a:pt x="199" y="644"/>
                        </a:lnTo>
                        <a:cubicBezTo>
                          <a:pt x="184" y="574"/>
                          <a:pt x="170" y="505"/>
                          <a:pt x="155" y="436"/>
                        </a:cubicBezTo>
                        <a:cubicBezTo>
                          <a:pt x="142" y="367"/>
                          <a:pt x="127" y="297"/>
                          <a:pt x="113" y="229"/>
                        </a:cubicBezTo>
                        <a:cubicBezTo>
                          <a:pt x="97" y="160"/>
                          <a:pt x="86" y="89"/>
                          <a:pt x="64" y="22"/>
                        </a:cubicBezTo>
                        <a:cubicBezTo>
                          <a:pt x="60" y="8"/>
                          <a:pt x="46" y="0"/>
                          <a:pt x="32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0" name="Google Shape;750;p38"/>
                  <p:cNvSpPr/>
                  <p:nvPr/>
                </p:nvSpPr>
                <p:spPr>
                  <a:xfrm>
                    <a:off x="1000850" y="1827650"/>
                    <a:ext cx="3875" cy="11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" h="447" extrusionOk="0">
                        <a:moveTo>
                          <a:pt x="124" y="0"/>
                        </a:moveTo>
                        <a:cubicBezTo>
                          <a:pt x="117" y="0"/>
                          <a:pt x="110" y="3"/>
                          <a:pt x="103" y="9"/>
                        </a:cubicBezTo>
                        <a:cubicBezTo>
                          <a:pt x="89" y="24"/>
                          <a:pt x="83" y="44"/>
                          <a:pt x="75" y="63"/>
                        </a:cubicBezTo>
                        <a:cubicBezTo>
                          <a:pt x="68" y="80"/>
                          <a:pt x="63" y="97"/>
                          <a:pt x="57" y="112"/>
                        </a:cubicBezTo>
                        <a:cubicBezTo>
                          <a:pt x="46" y="148"/>
                          <a:pt x="35" y="185"/>
                          <a:pt x="26" y="221"/>
                        </a:cubicBezTo>
                        <a:cubicBezTo>
                          <a:pt x="17" y="257"/>
                          <a:pt x="9" y="294"/>
                          <a:pt x="4" y="331"/>
                        </a:cubicBezTo>
                        <a:cubicBezTo>
                          <a:pt x="1" y="350"/>
                          <a:pt x="0" y="367"/>
                          <a:pt x="0" y="387"/>
                        </a:cubicBezTo>
                        <a:cubicBezTo>
                          <a:pt x="0" y="396"/>
                          <a:pt x="1" y="408"/>
                          <a:pt x="4" y="418"/>
                        </a:cubicBezTo>
                        <a:cubicBezTo>
                          <a:pt x="6" y="426"/>
                          <a:pt x="16" y="432"/>
                          <a:pt x="17" y="436"/>
                        </a:cubicBezTo>
                        <a:cubicBezTo>
                          <a:pt x="19" y="443"/>
                          <a:pt x="26" y="447"/>
                          <a:pt x="33" y="447"/>
                        </a:cubicBezTo>
                        <a:cubicBezTo>
                          <a:pt x="38" y="447"/>
                          <a:pt x="42" y="445"/>
                          <a:pt x="45" y="439"/>
                        </a:cubicBezTo>
                        <a:cubicBezTo>
                          <a:pt x="39" y="439"/>
                          <a:pt x="40" y="438"/>
                          <a:pt x="48" y="436"/>
                        </a:cubicBezTo>
                        <a:cubicBezTo>
                          <a:pt x="53" y="433"/>
                          <a:pt x="56" y="429"/>
                          <a:pt x="58" y="426"/>
                        </a:cubicBezTo>
                        <a:cubicBezTo>
                          <a:pt x="62" y="419"/>
                          <a:pt x="65" y="408"/>
                          <a:pt x="67" y="401"/>
                        </a:cubicBezTo>
                        <a:cubicBezTo>
                          <a:pt x="72" y="383"/>
                          <a:pt x="75" y="365"/>
                          <a:pt x="78" y="345"/>
                        </a:cubicBezTo>
                        <a:cubicBezTo>
                          <a:pt x="83" y="310"/>
                          <a:pt x="88" y="276"/>
                          <a:pt x="96" y="242"/>
                        </a:cubicBezTo>
                        <a:cubicBezTo>
                          <a:pt x="103" y="207"/>
                          <a:pt x="112" y="174"/>
                          <a:pt x="122" y="140"/>
                        </a:cubicBezTo>
                        <a:lnTo>
                          <a:pt x="137" y="91"/>
                        </a:lnTo>
                        <a:cubicBezTo>
                          <a:pt x="144" y="71"/>
                          <a:pt x="154" y="53"/>
                          <a:pt x="153" y="32"/>
                        </a:cubicBezTo>
                        <a:cubicBezTo>
                          <a:pt x="154" y="13"/>
                          <a:pt x="140" y="0"/>
                          <a:pt x="124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751" name="Google Shape;751;p38"/>
                <p:cNvGrpSpPr/>
                <p:nvPr/>
              </p:nvGrpSpPr>
              <p:grpSpPr>
                <a:xfrm>
                  <a:off x="511775" y="1741350"/>
                  <a:ext cx="662950" cy="120925"/>
                  <a:chOff x="435575" y="1665150"/>
                  <a:chExt cx="662950" cy="120925"/>
                </a:xfrm>
              </p:grpSpPr>
              <p:sp>
                <p:nvSpPr>
                  <p:cNvPr id="752" name="Google Shape;752;p38"/>
                  <p:cNvSpPr/>
                  <p:nvPr/>
                </p:nvSpPr>
                <p:spPr>
                  <a:xfrm>
                    <a:off x="940650" y="1761925"/>
                    <a:ext cx="2750" cy="17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" h="709" extrusionOk="0">
                        <a:moveTo>
                          <a:pt x="40" y="0"/>
                        </a:moveTo>
                        <a:cubicBezTo>
                          <a:pt x="26" y="0"/>
                          <a:pt x="13" y="7"/>
                          <a:pt x="10" y="23"/>
                        </a:cubicBezTo>
                        <a:cubicBezTo>
                          <a:pt x="1" y="75"/>
                          <a:pt x="4" y="129"/>
                          <a:pt x="5" y="182"/>
                        </a:cubicBezTo>
                        <a:cubicBezTo>
                          <a:pt x="5" y="238"/>
                          <a:pt x="6" y="296"/>
                          <a:pt x="8" y="352"/>
                        </a:cubicBezTo>
                        <a:cubicBezTo>
                          <a:pt x="9" y="406"/>
                          <a:pt x="10" y="462"/>
                          <a:pt x="11" y="516"/>
                        </a:cubicBezTo>
                        <a:cubicBezTo>
                          <a:pt x="11" y="543"/>
                          <a:pt x="13" y="570"/>
                          <a:pt x="14" y="597"/>
                        </a:cubicBezTo>
                        <a:cubicBezTo>
                          <a:pt x="15" y="625"/>
                          <a:pt x="14" y="655"/>
                          <a:pt x="25" y="683"/>
                        </a:cubicBezTo>
                        <a:cubicBezTo>
                          <a:pt x="31" y="700"/>
                          <a:pt x="46" y="709"/>
                          <a:pt x="61" y="709"/>
                        </a:cubicBezTo>
                        <a:cubicBezTo>
                          <a:pt x="75" y="709"/>
                          <a:pt x="88" y="700"/>
                          <a:pt x="94" y="683"/>
                        </a:cubicBezTo>
                        <a:cubicBezTo>
                          <a:pt x="109" y="632"/>
                          <a:pt x="99" y="571"/>
                          <a:pt x="97" y="521"/>
                        </a:cubicBezTo>
                        <a:cubicBezTo>
                          <a:pt x="96" y="464"/>
                          <a:pt x="93" y="407"/>
                          <a:pt x="92" y="351"/>
                        </a:cubicBezTo>
                        <a:cubicBezTo>
                          <a:pt x="91" y="297"/>
                          <a:pt x="88" y="241"/>
                          <a:pt x="85" y="188"/>
                        </a:cubicBezTo>
                        <a:cubicBezTo>
                          <a:pt x="82" y="133"/>
                          <a:pt x="83" y="75"/>
                          <a:pt x="71" y="23"/>
                        </a:cubicBezTo>
                        <a:cubicBezTo>
                          <a:pt x="68" y="8"/>
                          <a:pt x="54" y="0"/>
                          <a:pt x="40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3" name="Google Shape;753;p38"/>
                  <p:cNvSpPr/>
                  <p:nvPr/>
                </p:nvSpPr>
                <p:spPr>
                  <a:xfrm>
                    <a:off x="946375" y="1771175"/>
                    <a:ext cx="2075" cy="9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" h="386" extrusionOk="0">
                        <a:moveTo>
                          <a:pt x="50" y="0"/>
                        </a:moveTo>
                        <a:cubicBezTo>
                          <a:pt x="34" y="0"/>
                          <a:pt x="16" y="11"/>
                          <a:pt x="14" y="32"/>
                        </a:cubicBezTo>
                        <a:cubicBezTo>
                          <a:pt x="12" y="87"/>
                          <a:pt x="9" y="139"/>
                          <a:pt x="7" y="194"/>
                        </a:cubicBezTo>
                        <a:cubicBezTo>
                          <a:pt x="4" y="248"/>
                          <a:pt x="1" y="300"/>
                          <a:pt x="4" y="355"/>
                        </a:cubicBezTo>
                        <a:cubicBezTo>
                          <a:pt x="6" y="370"/>
                          <a:pt x="14" y="383"/>
                          <a:pt x="32" y="385"/>
                        </a:cubicBezTo>
                        <a:cubicBezTo>
                          <a:pt x="33" y="385"/>
                          <a:pt x="33" y="385"/>
                          <a:pt x="34" y="385"/>
                        </a:cubicBezTo>
                        <a:cubicBezTo>
                          <a:pt x="47" y="385"/>
                          <a:pt x="63" y="377"/>
                          <a:pt x="65" y="362"/>
                        </a:cubicBezTo>
                        <a:cubicBezTo>
                          <a:pt x="74" y="308"/>
                          <a:pt x="75" y="252"/>
                          <a:pt x="76" y="196"/>
                        </a:cubicBezTo>
                        <a:cubicBezTo>
                          <a:pt x="78" y="143"/>
                          <a:pt x="80" y="87"/>
                          <a:pt x="81" y="32"/>
                        </a:cubicBezTo>
                        <a:cubicBezTo>
                          <a:pt x="83" y="11"/>
                          <a:pt x="67" y="0"/>
                          <a:pt x="50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4" name="Google Shape;754;p38"/>
                  <p:cNvSpPr/>
                  <p:nvPr/>
                </p:nvSpPr>
                <p:spPr>
                  <a:xfrm>
                    <a:off x="955225" y="1766550"/>
                    <a:ext cx="3200" cy="1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" h="781" extrusionOk="0">
                        <a:moveTo>
                          <a:pt x="80" y="1"/>
                        </a:moveTo>
                        <a:cubicBezTo>
                          <a:pt x="65" y="1"/>
                          <a:pt x="51" y="9"/>
                          <a:pt x="48" y="29"/>
                        </a:cubicBezTo>
                        <a:cubicBezTo>
                          <a:pt x="30" y="153"/>
                          <a:pt x="15" y="278"/>
                          <a:pt x="9" y="403"/>
                        </a:cubicBezTo>
                        <a:cubicBezTo>
                          <a:pt x="6" y="465"/>
                          <a:pt x="4" y="527"/>
                          <a:pt x="5" y="591"/>
                        </a:cubicBezTo>
                        <a:cubicBezTo>
                          <a:pt x="5" y="649"/>
                          <a:pt x="1" y="715"/>
                          <a:pt x="30" y="768"/>
                        </a:cubicBezTo>
                        <a:cubicBezTo>
                          <a:pt x="34" y="777"/>
                          <a:pt x="42" y="780"/>
                          <a:pt x="50" y="780"/>
                        </a:cubicBezTo>
                        <a:cubicBezTo>
                          <a:pt x="60" y="780"/>
                          <a:pt x="71" y="773"/>
                          <a:pt x="76" y="762"/>
                        </a:cubicBezTo>
                        <a:cubicBezTo>
                          <a:pt x="97" y="707"/>
                          <a:pt x="87" y="645"/>
                          <a:pt x="86" y="588"/>
                        </a:cubicBezTo>
                        <a:cubicBezTo>
                          <a:pt x="85" y="530"/>
                          <a:pt x="86" y="470"/>
                          <a:pt x="88" y="410"/>
                        </a:cubicBezTo>
                        <a:cubicBezTo>
                          <a:pt x="94" y="288"/>
                          <a:pt x="106" y="169"/>
                          <a:pt x="123" y="50"/>
                        </a:cubicBezTo>
                        <a:cubicBezTo>
                          <a:pt x="128" y="20"/>
                          <a:pt x="103" y="1"/>
                          <a:pt x="80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5" name="Google Shape;755;p38"/>
                  <p:cNvSpPr/>
                  <p:nvPr/>
                </p:nvSpPr>
                <p:spPr>
                  <a:xfrm>
                    <a:off x="1013000" y="1725200"/>
                    <a:ext cx="4875" cy="11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" h="463" extrusionOk="0">
                        <a:moveTo>
                          <a:pt x="37" y="1"/>
                        </a:moveTo>
                        <a:cubicBezTo>
                          <a:pt x="25" y="1"/>
                          <a:pt x="12" y="10"/>
                          <a:pt x="8" y="23"/>
                        </a:cubicBezTo>
                        <a:cubicBezTo>
                          <a:pt x="0" y="41"/>
                          <a:pt x="5" y="64"/>
                          <a:pt x="9" y="82"/>
                        </a:cubicBezTo>
                        <a:cubicBezTo>
                          <a:pt x="11" y="102"/>
                          <a:pt x="15" y="123"/>
                          <a:pt x="19" y="142"/>
                        </a:cubicBezTo>
                        <a:cubicBezTo>
                          <a:pt x="26" y="179"/>
                          <a:pt x="35" y="218"/>
                          <a:pt x="47" y="255"/>
                        </a:cubicBezTo>
                        <a:cubicBezTo>
                          <a:pt x="59" y="292"/>
                          <a:pt x="70" y="328"/>
                          <a:pt x="85" y="364"/>
                        </a:cubicBezTo>
                        <a:cubicBezTo>
                          <a:pt x="92" y="384"/>
                          <a:pt x="100" y="402"/>
                          <a:pt x="111" y="421"/>
                        </a:cubicBezTo>
                        <a:cubicBezTo>
                          <a:pt x="119" y="438"/>
                          <a:pt x="128" y="458"/>
                          <a:pt x="150" y="462"/>
                        </a:cubicBezTo>
                        <a:cubicBezTo>
                          <a:pt x="152" y="462"/>
                          <a:pt x="154" y="463"/>
                          <a:pt x="157" y="463"/>
                        </a:cubicBezTo>
                        <a:cubicBezTo>
                          <a:pt x="167" y="463"/>
                          <a:pt x="176" y="459"/>
                          <a:pt x="181" y="449"/>
                        </a:cubicBezTo>
                        <a:cubicBezTo>
                          <a:pt x="194" y="430"/>
                          <a:pt x="186" y="412"/>
                          <a:pt x="180" y="391"/>
                        </a:cubicBezTo>
                        <a:cubicBezTo>
                          <a:pt x="174" y="372"/>
                          <a:pt x="167" y="354"/>
                          <a:pt x="160" y="336"/>
                        </a:cubicBezTo>
                        <a:cubicBezTo>
                          <a:pt x="148" y="301"/>
                          <a:pt x="134" y="266"/>
                          <a:pt x="123" y="230"/>
                        </a:cubicBezTo>
                        <a:cubicBezTo>
                          <a:pt x="112" y="194"/>
                          <a:pt x="101" y="159"/>
                          <a:pt x="91" y="123"/>
                        </a:cubicBezTo>
                        <a:cubicBezTo>
                          <a:pt x="86" y="104"/>
                          <a:pt x="81" y="85"/>
                          <a:pt x="77" y="65"/>
                        </a:cubicBezTo>
                        <a:cubicBezTo>
                          <a:pt x="71" y="44"/>
                          <a:pt x="69" y="27"/>
                          <a:pt x="55" y="9"/>
                        </a:cubicBezTo>
                        <a:cubicBezTo>
                          <a:pt x="50" y="3"/>
                          <a:pt x="44" y="1"/>
                          <a:pt x="37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6" name="Google Shape;756;p38"/>
                  <p:cNvSpPr/>
                  <p:nvPr/>
                </p:nvSpPr>
                <p:spPr>
                  <a:xfrm>
                    <a:off x="1019025" y="1726200"/>
                    <a:ext cx="3775" cy="11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1" h="453" extrusionOk="0">
                        <a:moveTo>
                          <a:pt x="42" y="1"/>
                        </a:moveTo>
                        <a:cubicBezTo>
                          <a:pt x="26" y="1"/>
                          <a:pt x="9" y="9"/>
                          <a:pt x="7" y="26"/>
                        </a:cubicBezTo>
                        <a:cubicBezTo>
                          <a:pt x="1" y="61"/>
                          <a:pt x="5" y="100"/>
                          <a:pt x="8" y="134"/>
                        </a:cubicBezTo>
                        <a:cubicBezTo>
                          <a:pt x="11" y="170"/>
                          <a:pt x="16" y="207"/>
                          <a:pt x="23" y="243"/>
                        </a:cubicBezTo>
                        <a:cubicBezTo>
                          <a:pt x="31" y="278"/>
                          <a:pt x="38" y="313"/>
                          <a:pt x="49" y="346"/>
                        </a:cubicBezTo>
                        <a:cubicBezTo>
                          <a:pt x="62" y="380"/>
                          <a:pt x="73" y="417"/>
                          <a:pt x="98" y="444"/>
                        </a:cubicBezTo>
                        <a:cubicBezTo>
                          <a:pt x="103" y="450"/>
                          <a:pt x="111" y="453"/>
                          <a:pt x="118" y="453"/>
                        </a:cubicBezTo>
                        <a:cubicBezTo>
                          <a:pt x="134" y="453"/>
                          <a:pt x="151" y="440"/>
                          <a:pt x="149" y="422"/>
                        </a:cubicBezTo>
                        <a:cubicBezTo>
                          <a:pt x="145" y="390"/>
                          <a:pt x="133" y="358"/>
                          <a:pt x="122" y="327"/>
                        </a:cubicBezTo>
                        <a:cubicBezTo>
                          <a:pt x="111" y="293"/>
                          <a:pt x="103" y="261"/>
                          <a:pt x="97" y="227"/>
                        </a:cubicBezTo>
                        <a:cubicBezTo>
                          <a:pt x="89" y="196"/>
                          <a:pt x="84" y="164"/>
                          <a:pt x="82" y="132"/>
                        </a:cubicBezTo>
                        <a:cubicBezTo>
                          <a:pt x="79" y="97"/>
                          <a:pt x="81" y="61"/>
                          <a:pt x="76" y="26"/>
                        </a:cubicBezTo>
                        <a:cubicBezTo>
                          <a:pt x="73" y="9"/>
                          <a:pt x="58" y="1"/>
                          <a:pt x="42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7" name="Google Shape;757;p38"/>
                  <p:cNvSpPr/>
                  <p:nvPr/>
                </p:nvSpPr>
                <p:spPr>
                  <a:xfrm>
                    <a:off x="1025725" y="1720125"/>
                    <a:ext cx="4700" cy="19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" h="797" extrusionOk="0">
                        <a:moveTo>
                          <a:pt x="139" y="0"/>
                        </a:moveTo>
                        <a:cubicBezTo>
                          <a:pt x="124" y="0"/>
                          <a:pt x="109" y="9"/>
                          <a:pt x="105" y="30"/>
                        </a:cubicBezTo>
                        <a:cubicBezTo>
                          <a:pt x="79" y="156"/>
                          <a:pt x="59" y="283"/>
                          <a:pt x="43" y="411"/>
                        </a:cubicBezTo>
                        <a:cubicBezTo>
                          <a:pt x="36" y="475"/>
                          <a:pt x="28" y="540"/>
                          <a:pt x="23" y="604"/>
                        </a:cubicBezTo>
                        <a:cubicBezTo>
                          <a:pt x="18" y="660"/>
                          <a:pt x="1" y="735"/>
                          <a:pt x="35" y="784"/>
                        </a:cubicBezTo>
                        <a:cubicBezTo>
                          <a:pt x="39" y="791"/>
                          <a:pt x="49" y="796"/>
                          <a:pt x="58" y="796"/>
                        </a:cubicBezTo>
                        <a:cubicBezTo>
                          <a:pt x="64" y="796"/>
                          <a:pt x="69" y="794"/>
                          <a:pt x="73" y="789"/>
                        </a:cubicBezTo>
                        <a:cubicBezTo>
                          <a:pt x="112" y="742"/>
                          <a:pt x="104" y="675"/>
                          <a:pt x="108" y="619"/>
                        </a:cubicBezTo>
                        <a:cubicBezTo>
                          <a:pt x="113" y="557"/>
                          <a:pt x="118" y="494"/>
                          <a:pt x="125" y="432"/>
                        </a:cubicBezTo>
                        <a:cubicBezTo>
                          <a:pt x="139" y="304"/>
                          <a:pt x="159" y="176"/>
                          <a:pt x="181" y="50"/>
                        </a:cubicBezTo>
                        <a:cubicBezTo>
                          <a:pt x="188" y="20"/>
                          <a:pt x="163" y="0"/>
                          <a:pt x="139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8" name="Google Shape;758;p38"/>
                  <p:cNvSpPr/>
                  <p:nvPr/>
                </p:nvSpPr>
                <p:spPr>
                  <a:xfrm>
                    <a:off x="1080975" y="1772050"/>
                    <a:ext cx="2375" cy="13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" h="522" extrusionOk="0">
                        <a:moveTo>
                          <a:pt x="41" y="0"/>
                        </a:moveTo>
                        <a:cubicBezTo>
                          <a:pt x="26" y="0"/>
                          <a:pt x="12" y="9"/>
                          <a:pt x="8" y="26"/>
                        </a:cubicBezTo>
                        <a:cubicBezTo>
                          <a:pt x="0" y="49"/>
                          <a:pt x="3" y="75"/>
                          <a:pt x="5" y="99"/>
                        </a:cubicBezTo>
                        <a:cubicBezTo>
                          <a:pt x="5" y="120"/>
                          <a:pt x="5" y="142"/>
                          <a:pt x="6" y="162"/>
                        </a:cubicBezTo>
                        <a:cubicBezTo>
                          <a:pt x="6" y="206"/>
                          <a:pt x="8" y="248"/>
                          <a:pt x="8" y="290"/>
                        </a:cubicBezTo>
                        <a:cubicBezTo>
                          <a:pt x="8" y="335"/>
                          <a:pt x="9" y="381"/>
                          <a:pt x="9" y="427"/>
                        </a:cubicBezTo>
                        <a:cubicBezTo>
                          <a:pt x="9" y="456"/>
                          <a:pt x="8" y="521"/>
                          <a:pt x="50" y="521"/>
                        </a:cubicBezTo>
                        <a:cubicBezTo>
                          <a:pt x="50" y="521"/>
                          <a:pt x="51" y="521"/>
                          <a:pt x="51" y="521"/>
                        </a:cubicBezTo>
                        <a:cubicBezTo>
                          <a:pt x="94" y="521"/>
                          <a:pt x="90" y="456"/>
                          <a:pt x="90" y="427"/>
                        </a:cubicBezTo>
                        <a:cubicBezTo>
                          <a:pt x="89" y="382"/>
                          <a:pt x="87" y="337"/>
                          <a:pt x="86" y="290"/>
                        </a:cubicBezTo>
                        <a:lnTo>
                          <a:pt x="82" y="162"/>
                        </a:lnTo>
                        <a:lnTo>
                          <a:pt x="81" y="99"/>
                        </a:lnTo>
                        <a:cubicBezTo>
                          <a:pt x="80" y="77"/>
                          <a:pt x="82" y="49"/>
                          <a:pt x="76" y="26"/>
                        </a:cubicBezTo>
                        <a:cubicBezTo>
                          <a:pt x="70" y="9"/>
                          <a:pt x="56" y="0"/>
                          <a:pt x="41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9" name="Google Shape;759;p38"/>
                  <p:cNvSpPr/>
                  <p:nvPr/>
                </p:nvSpPr>
                <p:spPr>
                  <a:xfrm>
                    <a:off x="1088500" y="1766775"/>
                    <a:ext cx="2950" cy="13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" h="545" extrusionOk="0">
                        <a:moveTo>
                          <a:pt x="79" y="1"/>
                        </a:moveTo>
                        <a:cubicBezTo>
                          <a:pt x="59" y="1"/>
                          <a:pt x="39" y="13"/>
                          <a:pt x="37" y="38"/>
                        </a:cubicBezTo>
                        <a:cubicBezTo>
                          <a:pt x="30" y="120"/>
                          <a:pt x="22" y="203"/>
                          <a:pt x="16" y="286"/>
                        </a:cubicBezTo>
                        <a:cubicBezTo>
                          <a:pt x="12" y="326"/>
                          <a:pt x="8" y="367"/>
                          <a:pt x="7" y="407"/>
                        </a:cubicBezTo>
                        <a:cubicBezTo>
                          <a:pt x="6" y="428"/>
                          <a:pt x="5" y="447"/>
                          <a:pt x="5" y="467"/>
                        </a:cubicBezTo>
                        <a:cubicBezTo>
                          <a:pt x="5" y="490"/>
                          <a:pt x="1" y="511"/>
                          <a:pt x="13" y="530"/>
                        </a:cubicBezTo>
                        <a:cubicBezTo>
                          <a:pt x="20" y="539"/>
                          <a:pt x="31" y="544"/>
                          <a:pt x="41" y="544"/>
                        </a:cubicBezTo>
                        <a:cubicBezTo>
                          <a:pt x="48" y="544"/>
                          <a:pt x="55" y="542"/>
                          <a:pt x="61" y="536"/>
                        </a:cubicBezTo>
                        <a:cubicBezTo>
                          <a:pt x="78" y="519"/>
                          <a:pt x="78" y="500"/>
                          <a:pt x="80" y="478"/>
                        </a:cubicBezTo>
                        <a:lnTo>
                          <a:pt x="88" y="412"/>
                        </a:lnTo>
                        <a:cubicBezTo>
                          <a:pt x="92" y="372"/>
                          <a:pt x="94" y="331"/>
                          <a:pt x="99" y="291"/>
                        </a:cubicBezTo>
                        <a:cubicBezTo>
                          <a:pt x="105" y="207"/>
                          <a:pt x="111" y="122"/>
                          <a:pt x="116" y="38"/>
                        </a:cubicBezTo>
                        <a:cubicBezTo>
                          <a:pt x="118" y="13"/>
                          <a:pt x="99" y="1"/>
                          <a:pt x="79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0" name="Google Shape;760;p38"/>
                  <p:cNvSpPr/>
                  <p:nvPr/>
                </p:nvSpPr>
                <p:spPr>
                  <a:xfrm>
                    <a:off x="1094200" y="1773775"/>
                    <a:ext cx="4325" cy="11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" h="458" extrusionOk="0">
                        <a:moveTo>
                          <a:pt x="122" y="1"/>
                        </a:moveTo>
                        <a:cubicBezTo>
                          <a:pt x="106" y="1"/>
                          <a:pt x="91" y="10"/>
                          <a:pt x="86" y="30"/>
                        </a:cubicBezTo>
                        <a:cubicBezTo>
                          <a:pt x="71" y="98"/>
                          <a:pt x="56" y="167"/>
                          <a:pt x="41" y="237"/>
                        </a:cubicBezTo>
                        <a:cubicBezTo>
                          <a:pt x="33" y="271"/>
                          <a:pt x="26" y="304"/>
                          <a:pt x="20" y="339"/>
                        </a:cubicBezTo>
                        <a:cubicBezTo>
                          <a:pt x="14" y="370"/>
                          <a:pt x="1" y="416"/>
                          <a:pt x="17" y="444"/>
                        </a:cubicBezTo>
                        <a:cubicBezTo>
                          <a:pt x="22" y="452"/>
                          <a:pt x="31" y="457"/>
                          <a:pt x="40" y="457"/>
                        </a:cubicBezTo>
                        <a:cubicBezTo>
                          <a:pt x="44" y="457"/>
                          <a:pt x="49" y="456"/>
                          <a:pt x="52" y="453"/>
                        </a:cubicBezTo>
                        <a:cubicBezTo>
                          <a:pt x="79" y="434"/>
                          <a:pt x="87" y="390"/>
                          <a:pt x="94" y="359"/>
                        </a:cubicBezTo>
                        <a:lnTo>
                          <a:pt x="118" y="258"/>
                        </a:lnTo>
                        <a:lnTo>
                          <a:pt x="165" y="54"/>
                        </a:lnTo>
                        <a:cubicBezTo>
                          <a:pt x="172" y="22"/>
                          <a:pt x="146" y="1"/>
                          <a:pt x="122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1" name="Google Shape;761;p38"/>
                  <p:cNvSpPr/>
                  <p:nvPr/>
                </p:nvSpPr>
                <p:spPr>
                  <a:xfrm>
                    <a:off x="899525" y="1695125"/>
                    <a:ext cx="6325" cy="21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3" h="846" extrusionOk="0">
                        <a:moveTo>
                          <a:pt x="44" y="0"/>
                        </a:moveTo>
                        <a:cubicBezTo>
                          <a:pt x="23" y="0"/>
                          <a:pt x="0" y="18"/>
                          <a:pt x="8" y="46"/>
                        </a:cubicBezTo>
                        <a:cubicBezTo>
                          <a:pt x="41" y="181"/>
                          <a:pt x="72" y="318"/>
                          <a:pt x="99" y="454"/>
                        </a:cubicBezTo>
                        <a:cubicBezTo>
                          <a:pt x="112" y="523"/>
                          <a:pt x="124" y="592"/>
                          <a:pt x="138" y="660"/>
                        </a:cubicBezTo>
                        <a:cubicBezTo>
                          <a:pt x="143" y="693"/>
                          <a:pt x="149" y="725"/>
                          <a:pt x="154" y="757"/>
                        </a:cubicBezTo>
                        <a:cubicBezTo>
                          <a:pt x="159" y="792"/>
                          <a:pt x="163" y="818"/>
                          <a:pt x="191" y="841"/>
                        </a:cubicBezTo>
                        <a:cubicBezTo>
                          <a:pt x="196" y="844"/>
                          <a:pt x="201" y="846"/>
                          <a:pt x="205" y="846"/>
                        </a:cubicBezTo>
                        <a:cubicBezTo>
                          <a:pt x="216" y="846"/>
                          <a:pt x="227" y="839"/>
                          <a:pt x="232" y="831"/>
                        </a:cubicBezTo>
                        <a:cubicBezTo>
                          <a:pt x="252" y="802"/>
                          <a:pt x="242" y="768"/>
                          <a:pt x="236" y="736"/>
                        </a:cubicBezTo>
                        <a:cubicBezTo>
                          <a:pt x="231" y="704"/>
                          <a:pt x="226" y="671"/>
                          <a:pt x="219" y="639"/>
                        </a:cubicBezTo>
                        <a:cubicBezTo>
                          <a:pt x="206" y="571"/>
                          <a:pt x="194" y="503"/>
                          <a:pt x="178" y="433"/>
                        </a:cubicBezTo>
                        <a:cubicBezTo>
                          <a:pt x="148" y="297"/>
                          <a:pt x="114" y="162"/>
                          <a:pt x="78" y="26"/>
                        </a:cubicBezTo>
                        <a:cubicBezTo>
                          <a:pt x="73" y="8"/>
                          <a:pt x="59" y="0"/>
                          <a:pt x="44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2" name="Google Shape;762;p38"/>
                  <p:cNvSpPr/>
                  <p:nvPr/>
                </p:nvSpPr>
                <p:spPr>
                  <a:xfrm>
                    <a:off x="907775" y="1705575"/>
                    <a:ext cx="2925" cy="10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" h="437" extrusionOk="0">
                        <a:moveTo>
                          <a:pt x="39" y="0"/>
                        </a:moveTo>
                        <a:cubicBezTo>
                          <a:pt x="20" y="0"/>
                          <a:pt x="1" y="13"/>
                          <a:pt x="1" y="38"/>
                        </a:cubicBezTo>
                        <a:cubicBezTo>
                          <a:pt x="1" y="107"/>
                          <a:pt x="5" y="178"/>
                          <a:pt x="13" y="247"/>
                        </a:cubicBezTo>
                        <a:cubicBezTo>
                          <a:pt x="16" y="284"/>
                          <a:pt x="20" y="322"/>
                          <a:pt x="27" y="358"/>
                        </a:cubicBezTo>
                        <a:cubicBezTo>
                          <a:pt x="31" y="384"/>
                          <a:pt x="39" y="436"/>
                          <a:pt x="73" y="436"/>
                        </a:cubicBezTo>
                        <a:cubicBezTo>
                          <a:pt x="73" y="436"/>
                          <a:pt x="74" y="436"/>
                          <a:pt x="74" y="436"/>
                        </a:cubicBezTo>
                        <a:cubicBezTo>
                          <a:pt x="116" y="436"/>
                          <a:pt x="107" y="382"/>
                          <a:pt x="104" y="355"/>
                        </a:cubicBezTo>
                        <a:cubicBezTo>
                          <a:pt x="100" y="319"/>
                          <a:pt x="94" y="283"/>
                          <a:pt x="90" y="247"/>
                        </a:cubicBezTo>
                        <a:cubicBezTo>
                          <a:pt x="82" y="177"/>
                          <a:pt x="78" y="107"/>
                          <a:pt x="78" y="38"/>
                        </a:cubicBezTo>
                        <a:cubicBezTo>
                          <a:pt x="78" y="13"/>
                          <a:pt x="59" y="0"/>
                          <a:pt x="39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3" name="Google Shape;763;p38"/>
                  <p:cNvSpPr/>
                  <p:nvPr/>
                </p:nvSpPr>
                <p:spPr>
                  <a:xfrm>
                    <a:off x="913950" y="1711050"/>
                    <a:ext cx="2575" cy="13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" h="559" extrusionOk="0">
                        <a:moveTo>
                          <a:pt x="58" y="1"/>
                        </a:moveTo>
                        <a:cubicBezTo>
                          <a:pt x="34" y="1"/>
                          <a:pt x="20" y="20"/>
                          <a:pt x="17" y="42"/>
                        </a:cubicBezTo>
                        <a:cubicBezTo>
                          <a:pt x="10" y="129"/>
                          <a:pt x="4" y="216"/>
                          <a:pt x="1" y="302"/>
                        </a:cubicBezTo>
                        <a:cubicBezTo>
                          <a:pt x="0" y="343"/>
                          <a:pt x="0" y="386"/>
                          <a:pt x="1" y="427"/>
                        </a:cubicBezTo>
                        <a:cubicBezTo>
                          <a:pt x="3" y="466"/>
                          <a:pt x="0" y="522"/>
                          <a:pt x="27" y="552"/>
                        </a:cubicBezTo>
                        <a:cubicBezTo>
                          <a:pt x="31" y="556"/>
                          <a:pt x="38" y="559"/>
                          <a:pt x="45" y="559"/>
                        </a:cubicBezTo>
                        <a:cubicBezTo>
                          <a:pt x="51" y="559"/>
                          <a:pt x="57" y="556"/>
                          <a:pt x="61" y="552"/>
                        </a:cubicBezTo>
                        <a:cubicBezTo>
                          <a:pt x="87" y="519"/>
                          <a:pt x="82" y="467"/>
                          <a:pt x="82" y="427"/>
                        </a:cubicBezTo>
                        <a:cubicBezTo>
                          <a:pt x="82" y="386"/>
                          <a:pt x="82" y="343"/>
                          <a:pt x="83" y="302"/>
                        </a:cubicBezTo>
                        <a:cubicBezTo>
                          <a:pt x="86" y="216"/>
                          <a:pt x="91" y="130"/>
                          <a:pt x="99" y="42"/>
                        </a:cubicBezTo>
                        <a:cubicBezTo>
                          <a:pt x="102" y="20"/>
                          <a:pt x="79" y="1"/>
                          <a:pt x="58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4" name="Google Shape;764;p38"/>
                  <p:cNvSpPr/>
                  <p:nvPr/>
                </p:nvSpPr>
                <p:spPr>
                  <a:xfrm>
                    <a:off x="752575" y="1701200"/>
                    <a:ext cx="2700" cy="17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" h="710" extrusionOk="0">
                        <a:moveTo>
                          <a:pt x="70" y="1"/>
                        </a:moveTo>
                        <a:cubicBezTo>
                          <a:pt x="56" y="1"/>
                          <a:pt x="41" y="9"/>
                          <a:pt x="38" y="23"/>
                        </a:cubicBezTo>
                        <a:cubicBezTo>
                          <a:pt x="25" y="76"/>
                          <a:pt x="26" y="134"/>
                          <a:pt x="24" y="188"/>
                        </a:cubicBezTo>
                        <a:cubicBezTo>
                          <a:pt x="22" y="242"/>
                          <a:pt x="19" y="298"/>
                          <a:pt x="18" y="352"/>
                        </a:cubicBezTo>
                        <a:cubicBezTo>
                          <a:pt x="17" y="409"/>
                          <a:pt x="13" y="466"/>
                          <a:pt x="12" y="523"/>
                        </a:cubicBezTo>
                        <a:cubicBezTo>
                          <a:pt x="11" y="574"/>
                          <a:pt x="0" y="634"/>
                          <a:pt x="14" y="684"/>
                        </a:cubicBezTo>
                        <a:cubicBezTo>
                          <a:pt x="20" y="701"/>
                          <a:pt x="34" y="709"/>
                          <a:pt x="48" y="709"/>
                        </a:cubicBezTo>
                        <a:cubicBezTo>
                          <a:pt x="63" y="709"/>
                          <a:pt x="78" y="700"/>
                          <a:pt x="85" y="684"/>
                        </a:cubicBezTo>
                        <a:cubicBezTo>
                          <a:pt x="95" y="657"/>
                          <a:pt x="94" y="627"/>
                          <a:pt x="95" y="598"/>
                        </a:cubicBezTo>
                        <a:cubicBezTo>
                          <a:pt x="96" y="571"/>
                          <a:pt x="97" y="544"/>
                          <a:pt x="97" y="517"/>
                        </a:cubicBezTo>
                        <a:cubicBezTo>
                          <a:pt x="99" y="463"/>
                          <a:pt x="100" y="407"/>
                          <a:pt x="101" y="353"/>
                        </a:cubicBezTo>
                        <a:cubicBezTo>
                          <a:pt x="102" y="297"/>
                          <a:pt x="103" y="240"/>
                          <a:pt x="103" y="183"/>
                        </a:cubicBezTo>
                        <a:cubicBezTo>
                          <a:pt x="105" y="131"/>
                          <a:pt x="107" y="76"/>
                          <a:pt x="98" y="23"/>
                        </a:cubicBezTo>
                        <a:cubicBezTo>
                          <a:pt x="96" y="8"/>
                          <a:pt x="83" y="1"/>
                          <a:pt x="70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5" name="Google Shape;765;p38"/>
                  <p:cNvSpPr/>
                  <p:nvPr/>
                </p:nvSpPr>
                <p:spPr>
                  <a:xfrm>
                    <a:off x="747500" y="1710475"/>
                    <a:ext cx="2075" cy="9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" h="386" extrusionOk="0">
                        <a:moveTo>
                          <a:pt x="34" y="1"/>
                        </a:moveTo>
                        <a:cubicBezTo>
                          <a:pt x="17" y="1"/>
                          <a:pt x="0" y="12"/>
                          <a:pt x="1" y="34"/>
                        </a:cubicBezTo>
                        <a:cubicBezTo>
                          <a:pt x="3" y="88"/>
                          <a:pt x="5" y="143"/>
                          <a:pt x="6" y="198"/>
                        </a:cubicBezTo>
                        <a:cubicBezTo>
                          <a:pt x="8" y="253"/>
                          <a:pt x="9" y="308"/>
                          <a:pt x="18" y="364"/>
                        </a:cubicBezTo>
                        <a:cubicBezTo>
                          <a:pt x="20" y="379"/>
                          <a:pt x="35" y="386"/>
                          <a:pt x="49" y="386"/>
                        </a:cubicBezTo>
                        <a:cubicBezTo>
                          <a:pt x="50" y="386"/>
                          <a:pt x="50" y="386"/>
                          <a:pt x="51" y="386"/>
                        </a:cubicBezTo>
                        <a:cubicBezTo>
                          <a:pt x="68" y="385"/>
                          <a:pt x="77" y="371"/>
                          <a:pt x="78" y="356"/>
                        </a:cubicBezTo>
                        <a:cubicBezTo>
                          <a:pt x="82" y="302"/>
                          <a:pt x="78" y="250"/>
                          <a:pt x="76" y="195"/>
                        </a:cubicBezTo>
                        <a:cubicBezTo>
                          <a:pt x="73" y="141"/>
                          <a:pt x="71" y="88"/>
                          <a:pt x="68" y="34"/>
                        </a:cubicBezTo>
                        <a:cubicBezTo>
                          <a:pt x="67" y="12"/>
                          <a:pt x="50" y="1"/>
                          <a:pt x="34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6" name="Google Shape;766;p38"/>
                  <p:cNvSpPr/>
                  <p:nvPr/>
                </p:nvSpPr>
                <p:spPr>
                  <a:xfrm>
                    <a:off x="737525" y="1705900"/>
                    <a:ext cx="3200" cy="1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" h="780" extrusionOk="0">
                        <a:moveTo>
                          <a:pt x="49" y="0"/>
                        </a:moveTo>
                        <a:cubicBezTo>
                          <a:pt x="26" y="0"/>
                          <a:pt x="1" y="20"/>
                          <a:pt x="6" y="49"/>
                        </a:cubicBezTo>
                        <a:cubicBezTo>
                          <a:pt x="23" y="168"/>
                          <a:pt x="35" y="288"/>
                          <a:pt x="41" y="409"/>
                        </a:cubicBezTo>
                        <a:cubicBezTo>
                          <a:pt x="43" y="470"/>
                          <a:pt x="44" y="529"/>
                          <a:pt x="43" y="588"/>
                        </a:cubicBezTo>
                        <a:cubicBezTo>
                          <a:pt x="42" y="645"/>
                          <a:pt x="33" y="707"/>
                          <a:pt x="53" y="761"/>
                        </a:cubicBezTo>
                        <a:cubicBezTo>
                          <a:pt x="58" y="772"/>
                          <a:pt x="69" y="780"/>
                          <a:pt x="80" y="780"/>
                        </a:cubicBezTo>
                        <a:cubicBezTo>
                          <a:pt x="88" y="780"/>
                          <a:pt x="95" y="776"/>
                          <a:pt x="100" y="768"/>
                        </a:cubicBezTo>
                        <a:cubicBezTo>
                          <a:pt x="128" y="714"/>
                          <a:pt x="124" y="649"/>
                          <a:pt x="124" y="589"/>
                        </a:cubicBezTo>
                        <a:cubicBezTo>
                          <a:pt x="125" y="526"/>
                          <a:pt x="122" y="465"/>
                          <a:pt x="120" y="403"/>
                        </a:cubicBezTo>
                        <a:cubicBezTo>
                          <a:pt x="114" y="278"/>
                          <a:pt x="100" y="152"/>
                          <a:pt x="80" y="28"/>
                        </a:cubicBezTo>
                        <a:cubicBezTo>
                          <a:pt x="77" y="9"/>
                          <a:pt x="64" y="0"/>
                          <a:pt x="49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7" name="Google Shape;767;p38"/>
                  <p:cNvSpPr/>
                  <p:nvPr/>
                </p:nvSpPr>
                <p:spPr>
                  <a:xfrm>
                    <a:off x="648950" y="1759150"/>
                    <a:ext cx="4900" cy="11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6" h="463" extrusionOk="0">
                        <a:moveTo>
                          <a:pt x="158" y="1"/>
                        </a:moveTo>
                        <a:cubicBezTo>
                          <a:pt x="152" y="1"/>
                          <a:pt x="146" y="3"/>
                          <a:pt x="141" y="10"/>
                        </a:cubicBezTo>
                        <a:cubicBezTo>
                          <a:pt x="126" y="26"/>
                          <a:pt x="124" y="44"/>
                          <a:pt x="119" y="64"/>
                        </a:cubicBezTo>
                        <a:cubicBezTo>
                          <a:pt x="115" y="84"/>
                          <a:pt x="110" y="104"/>
                          <a:pt x="105" y="123"/>
                        </a:cubicBezTo>
                        <a:cubicBezTo>
                          <a:pt x="94" y="159"/>
                          <a:pt x="84" y="193"/>
                          <a:pt x="73" y="229"/>
                        </a:cubicBezTo>
                        <a:cubicBezTo>
                          <a:pt x="61" y="266"/>
                          <a:pt x="48" y="301"/>
                          <a:pt x="35" y="336"/>
                        </a:cubicBezTo>
                        <a:cubicBezTo>
                          <a:pt x="28" y="353"/>
                          <a:pt x="22" y="372"/>
                          <a:pt x="16" y="391"/>
                        </a:cubicBezTo>
                        <a:cubicBezTo>
                          <a:pt x="10" y="412"/>
                          <a:pt x="0" y="430"/>
                          <a:pt x="15" y="449"/>
                        </a:cubicBezTo>
                        <a:cubicBezTo>
                          <a:pt x="20" y="458"/>
                          <a:pt x="28" y="463"/>
                          <a:pt x="38" y="463"/>
                        </a:cubicBezTo>
                        <a:cubicBezTo>
                          <a:pt x="40" y="463"/>
                          <a:pt x="43" y="462"/>
                          <a:pt x="46" y="462"/>
                        </a:cubicBezTo>
                        <a:cubicBezTo>
                          <a:pt x="67" y="457"/>
                          <a:pt x="77" y="439"/>
                          <a:pt x="85" y="420"/>
                        </a:cubicBezTo>
                        <a:cubicBezTo>
                          <a:pt x="95" y="403"/>
                          <a:pt x="104" y="383"/>
                          <a:pt x="111" y="364"/>
                        </a:cubicBezTo>
                        <a:cubicBezTo>
                          <a:pt x="125" y="327"/>
                          <a:pt x="137" y="291"/>
                          <a:pt x="149" y="254"/>
                        </a:cubicBezTo>
                        <a:cubicBezTo>
                          <a:pt x="160" y="217"/>
                          <a:pt x="170" y="179"/>
                          <a:pt x="177" y="142"/>
                        </a:cubicBezTo>
                        <a:cubicBezTo>
                          <a:pt x="181" y="123"/>
                          <a:pt x="185" y="102"/>
                          <a:pt x="187" y="83"/>
                        </a:cubicBezTo>
                        <a:cubicBezTo>
                          <a:pt x="190" y="63"/>
                          <a:pt x="195" y="42"/>
                          <a:pt x="188" y="22"/>
                        </a:cubicBezTo>
                        <a:cubicBezTo>
                          <a:pt x="184" y="11"/>
                          <a:pt x="171" y="1"/>
                          <a:pt x="158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8" name="Google Shape;768;p38"/>
                  <p:cNvSpPr/>
                  <p:nvPr/>
                </p:nvSpPr>
                <p:spPr>
                  <a:xfrm>
                    <a:off x="644000" y="1760150"/>
                    <a:ext cx="3750" cy="11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" h="453" extrusionOk="0">
                        <a:moveTo>
                          <a:pt x="109" y="1"/>
                        </a:moveTo>
                        <a:cubicBezTo>
                          <a:pt x="94" y="1"/>
                          <a:pt x="78" y="9"/>
                          <a:pt x="76" y="27"/>
                        </a:cubicBezTo>
                        <a:cubicBezTo>
                          <a:pt x="70" y="61"/>
                          <a:pt x="72" y="97"/>
                          <a:pt x="69" y="132"/>
                        </a:cubicBezTo>
                        <a:cubicBezTo>
                          <a:pt x="66" y="164"/>
                          <a:pt x="61" y="197"/>
                          <a:pt x="55" y="228"/>
                        </a:cubicBezTo>
                        <a:cubicBezTo>
                          <a:pt x="49" y="261"/>
                          <a:pt x="40" y="293"/>
                          <a:pt x="29" y="327"/>
                        </a:cubicBezTo>
                        <a:cubicBezTo>
                          <a:pt x="20" y="358"/>
                          <a:pt x="7" y="390"/>
                          <a:pt x="2" y="422"/>
                        </a:cubicBezTo>
                        <a:cubicBezTo>
                          <a:pt x="0" y="441"/>
                          <a:pt x="16" y="453"/>
                          <a:pt x="33" y="453"/>
                        </a:cubicBezTo>
                        <a:cubicBezTo>
                          <a:pt x="40" y="453"/>
                          <a:pt x="48" y="450"/>
                          <a:pt x="54" y="444"/>
                        </a:cubicBezTo>
                        <a:cubicBezTo>
                          <a:pt x="79" y="416"/>
                          <a:pt x="90" y="379"/>
                          <a:pt x="101" y="346"/>
                        </a:cubicBezTo>
                        <a:cubicBezTo>
                          <a:pt x="113" y="312"/>
                          <a:pt x="121" y="277"/>
                          <a:pt x="127" y="243"/>
                        </a:cubicBezTo>
                        <a:cubicBezTo>
                          <a:pt x="135" y="207"/>
                          <a:pt x="140" y="171"/>
                          <a:pt x="143" y="135"/>
                        </a:cubicBezTo>
                        <a:cubicBezTo>
                          <a:pt x="147" y="100"/>
                          <a:pt x="150" y="61"/>
                          <a:pt x="144" y="27"/>
                        </a:cubicBezTo>
                        <a:cubicBezTo>
                          <a:pt x="141" y="9"/>
                          <a:pt x="125" y="1"/>
                          <a:pt x="109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9" name="Google Shape;769;p38"/>
                  <p:cNvSpPr/>
                  <p:nvPr/>
                </p:nvSpPr>
                <p:spPr>
                  <a:xfrm>
                    <a:off x="636400" y="1754050"/>
                    <a:ext cx="4700" cy="19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" h="797" extrusionOk="0">
                        <a:moveTo>
                          <a:pt x="49" y="1"/>
                        </a:moveTo>
                        <a:cubicBezTo>
                          <a:pt x="26" y="1"/>
                          <a:pt x="0" y="21"/>
                          <a:pt x="7" y="51"/>
                        </a:cubicBezTo>
                        <a:cubicBezTo>
                          <a:pt x="30" y="177"/>
                          <a:pt x="50" y="305"/>
                          <a:pt x="64" y="432"/>
                        </a:cubicBezTo>
                        <a:cubicBezTo>
                          <a:pt x="70" y="494"/>
                          <a:pt x="75" y="557"/>
                          <a:pt x="81" y="619"/>
                        </a:cubicBezTo>
                        <a:cubicBezTo>
                          <a:pt x="85" y="676"/>
                          <a:pt x="76" y="743"/>
                          <a:pt x="116" y="789"/>
                        </a:cubicBezTo>
                        <a:cubicBezTo>
                          <a:pt x="120" y="795"/>
                          <a:pt x="125" y="797"/>
                          <a:pt x="131" y="797"/>
                        </a:cubicBezTo>
                        <a:cubicBezTo>
                          <a:pt x="140" y="797"/>
                          <a:pt x="149" y="791"/>
                          <a:pt x="154" y="784"/>
                        </a:cubicBezTo>
                        <a:cubicBezTo>
                          <a:pt x="188" y="736"/>
                          <a:pt x="169" y="660"/>
                          <a:pt x="166" y="606"/>
                        </a:cubicBezTo>
                        <a:cubicBezTo>
                          <a:pt x="161" y="541"/>
                          <a:pt x="153" y="477"/>
                          <a:pt x="145" y="412"/>
                        </a:cubicBezTo>
                        <a:cubicBezTo>
                          <a:pt x="130" y="284"/>
                          <a:pt x="109" y="157"/>
                          <a:pt x="84" y="30"/>
                        </a:cubicBezTo>
                        <a:cubicBezTo>
                          <a:pt x="79" y="9"/>
                          <a:pt x="65" y="1"/>
                          <a:pt x="49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0" name="Google Shape;770;p38"/>
                  <p:cNvSpPr/>
                  <p:nvPr/>
                </p:nvSpPr>
                <p:spPr>
                  <a:xfrm>
                    <a:off x="513300" y="1770725"/>
                    <a:ext cx="2375" cy="13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" h="522" extrusionOk="0">
                        <a:moveTo>
                          <a:pt x="55" y="1"/>
                        </a:moveTo>
                        <a:cubicBezTo>
                          <a:pt x="40" y="1"/>
                          <a:pt x="25" y="9"/>
                          <a:pt x="20" y="26"/>
                        </a:cubicBezTo>
                        <a:cubicBezTo>
                          <a:pt x="13" y="49"/>
                          <a:pt x="16" y="76"/>
                          <a:pt x="14" y="100"/>
                        </a:cubicBezTo>
                        <a:lnTo>
                          <a:pt x="13" y="163"/>
                        </a:lnTo>
                        <a:lnTo>
                          <a:pt x="10" y="290"/>
                        </a:lnTo>
                        <a:cubicBezTo>
                          <a:pt x="8" y="337"/>
                          <a:pt x="7" y="382"/>
                          <a:pt x="6" y="427"/>
                        </a:cubicBezTo>
                        <a:cubicBezTo>
                          <a:pt x="5" y="457"/>
                          <a:pt x="1" y="522"/>
                          <a:pt x="44" y="522"/>
                        </a:cubicBezTo>
                        <a:cubicBezTo>
                          <a:pt x="44" y="522"/>
                          <a:pt x="45" y="522"/>
                          <a:pt x="45" y="522"/>
                        </a:cubicBezTo>
                        <a:cubicBezTo>
                          <a:pt x="88" y="522"/>
                          <a:pt x="87" y="456"/>
                          <a:pt x="87" y="427"/>
                        </a:cubicBezTo>
                        <a:cubicBezTo>
                          <a:pt x="87" y="380"/>
                          <a:pt x="88" y="335"/>
                          <a:pt x="88" y="290"/>
                        </a:cubicBezTo>
                        <a:cubicBezTo>
                          <a:pt x="88" y="248"/>
                          <a:pt x="89" y="205"/>
                          <a:pt x="89" y="163"/>
                        </a:cubicBezTo>
                        <a:cubicBezTo>
                          <a:pt x="90" y="142"/>
                          <a:pt x="90" y="120"/>
                          <a:pt x="90" y="100"/>
                        </a:cubicBezTo>
                        <a:cubicBezTo>
                          <a:pt x="91" y="75"/>
                          <a:pt x="94" y="49"/>
                          <a:pt x="88" y="26"/>
                        </a:cubicBezTo>
                        <a:cubicBezTo>
                          <a:pt x="84" y="9"/>
                          <a:pt x="69" y="1"/>
                          <a:pt x="55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1" name="Google Shape;771;p38"/>
                  <p:cNvSpPr/>
                  <p:nvPr/>
                </p:nvSpPr>
                <p:spPr>
                  <a:xfrm>
                    <a:off x="505200" y="1765450"/>
                    <a:ext cx="2975" cy="13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" h="545" extrusionOk="0">
                        <a:moveTo>
                          <a:pt x="39" y="0"/>
                        </a:moveTo>
                        <a:cubicBezTo>
                          <a:pt x="20" y="0"/>
                          <a:pt x="1" y="13"/>
                          <a:pt x="2" y="38"/>
                        </a:cubicBezTo>
                        <a:cubicBezTo>
                          <a:pt x="7" y="122"/>
                          <a:pt x="14" y="208"/>
                          <a:pt x="20" y="291"/>
                        </a:cubicBezTo>
                        <a:cubicBezTo>
                          <a:pt x="23" y="331"/>
                          <a:pt x="27" y="373"/>
                          <a:pt x="31" y="412"/>
                        </a:cubicBezTo>
                        <a:lnTo>
                          <a:pt x="38" y="478"/>
                        </a:lnTo>
                        <a:cubicBezTo>
                          <a:pt x="41" y="499"/>
                          <a:pt x="41" y="519"/>
                          <a:pt x="57" y="536"/>
                        </a:cubicBezTo>
                        <a:cubicBezTo>
                          <a:pt x="64" y="541"/>
                          <a:pt x="71" y="544"/>
                          <a:pt x="78" y="544"/>
                        </a:cubicBezTo>
                        <a:cubicBezTo>
                          <a:pt x="88" y="544"/>
                          <a:pt x="98" y="539"/>
                          <a:pt x="105" y="529"/>
                        </a:cubicBezTo>
                        <a:cubicBezTo>
                          <a:pt x="118" y="512"/>
                          <a:pt x="114" y="489"/>
                          <a:pt x="114" y="467"/>
                        </a:cubicBezTo>
                        <a:cubicBezTo>
                          <a:pt x="114" y="447"/>
                          <a:pt x="113" y="428"/>
                          <a:pt x="111" y="407"/>
                        </a:cubicBezTo>
                        <a:cubicBezTo>
                          <a:pt x="110" y="367"/>
                          <a:pt x="106" y="326"/>
                          <a:pt x="103" y="286"/>
                        </a:cubicBezTo>
                        <a:cubicBezTo>
                          <a:pt x="96" y="203"/>
                          <a:pt x="88" y="121"/>
                          <a:pt x="82" y="38"/>
                        </a:cubicBezTo>
                        <a:cubicBezTo>
                          <a:pt x="80" y="13"/>
                          <a:pt x="59" y="0"/>
                          <a:pt x="39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2" name="Google Shape;772;p38"/>
                  <p:cNvSpPr/>
                  <p:nvPr/>
                </p:nvSpPr>
                <p:spPr>
                  <a:xfrm>
                    <a:off x="498125" y="1772475"/>
                    <a:ext cx="4300" cy="11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" h="456" extrusionOk="0">
                        <a:moveTo>
                          <a:pt x="51" y="0"/>
                        </a:moveTo>
                        <a:cubicBezTo>
                          <a:pt x="27" y="0"/>
                          <a:pt x="0" y="21"/>
                          <a:pt x="8" y="52"/>
                        </a:cubicBezTo>
                        <a:lnTo>
                          <a:pt x="55" y="258"/>
                        </a:lnTo>
                        <a:lnTo>
                          <a:pt x="77" y="358"/>
                        </a:lnTo>
                        <a:cubicBezTo>
                          <a:pt x="85" y="390"/>
                          <a:pt x="93" y="433"/>
                          <a:pt x="120" y="453"/>
                        </a:cubicBezTo>
                        <a:cubicBezTo>
                          <a:pt x="123" y="455"/>
                          <a:pt x="127" y="456"/>
                          <a:pt x="131" y="456"/>
                        </a:cubicBezTo>
                        <a:cubicBezTo>
                          <a:pt x="141" y="456"/>
                          <a:pt x="151" y="451"/>
                          <a:pt x="155" y="443"/>
                        </a:cubicBezTo>
                        <a:cubicBezTo>
                          <a:pt x="171" y="415"/>
                          <a:pt x="159" y="368"/>
                          <a:pt x="152" y="338"/>
                        </a:cubicBezTo>
                        <a:cubicBezTo>
                          <a:pt x="145" y="303"/>
                          <a:pt x="139" y="269"/>
                          <a:pt x="132" y="236"/>
                        </a:cubicBezTo>
                        <a:cubicBezTo>
                          <a:pt x="117" y="166"/>
                          <a:pt x="102" y="98"/>
                          <a:pt x="87" y="30"/>
                        </a:cubicBezTo>
                        <a:cubicBezTo>
                          <a:pt x="83" y="9"/>
                          <a:pt x="67" y="0"/>
                          <a:pt x="51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3" name="Google Shape;773;p38"/>
                  <p:cNvSpPr/>
                  <p:nvPr/>
                </p:nvSpPr>
                <p:spPr>
                  <a:xfrm>
                    <a:off x="445750" y="1742375"/>
                    <a:ext cx="5725" cy="20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9" h="835" extrusionOk="0">
                        <a:moveTo>
                          <a:pt x="197" y="0"/>
                        </a:moveTo>
                        <a:cubicBezTo>
                          <a:pt x="184" y="0"/>
                          <a:pt x="170" y="8"/>
                          <a:pt x="165" y="23"/>
                        </a:cubicBezTo>
                        <a:cubicBezTo>
                          <a:pt x="142" y="90"/>
                          <a:pt x="131" y="161"/>
                          <a:pt x="116" y="229"/>
                        </a:cubicBezTo>
                        <a:cubicBezTo>
                          <a:pt x="102" y="297"/>
                          <a:pt x="88" y="367"/>
                          <a:pt x="73" y="436"/>
                        </a:cubicBezTo>
                        <a:cubicBezTo>
                          <a:pt x="59" y="505"/>
                          <a:pt x="45" y="575"/>
                          <a:pt x="31" y="645"/>
                        </a:cubicBezTo>
                        <a:lnTo>
                          <a:pt x="11" y="741"/>
                        </a:lnTo>
                        <a:cubicBezTo>
                          <a:pt x="6" y="774"/>
                          <a:pt x="0" y="800"/>
                          <a:pt x="23" y="827"/>
                        </a:cubicBezTo>
                        <a:cubicBezTo>
                          <a:pt x="27" y="833"/>
                          <a:pt x="34" y="835"/>
                          <a:pt x="40" y="835"/>
                        </a:cubicBezTo>
                        <a:cubicBezTo>
                          <a:pt x="44" y="835"/>
                          <a:pt x="49" y="834"/>
                          <a:pt x="54" y="831"/>
                        </a:cubicBezTo>
                        <a:cubicBezTo>
                          <a:pt x="85" y="816"/>
                          <a:pt x="89" y="782"/>
                          <a:pt x="95" y="751"/>
                        </a:cubicBezTo>
                        <a:lnTo>
                          <a:pt x="115" y="654"/>
                        </a:lnTo>
                        <a:lnTo>
                          <a:pt x="155" y="446"/>
                        </a:lnTo>
                        <a:cubicBezTo>
                          <a:pt x="168" y="375"/>
                          <a:pt x="182" y="306"/>
                          <a:pt x="194" y="236"/>
                        </a:cubicBezTo>
                        <a:cubicBezTo>
                          <a:pt x="206" y="168"/>
                          <a:pt x="222" y="100"/>
                          <a:pt x="227" y="32"/>
                        </a:cubicBezTo>
                        <a:cubicBezTo>
                          <a:pt x="228" y="11"/>
                          <a:pt x="213" y="0"/>
                          <a:pt x="197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4" name="Google Shape;774;p38"/>
                  <p:cNvSpPr/>
                  <p:nvPr/>
                </p:nvSpPr>
                <p:spPr>
                  <a:xfrm>
                    <a:off x="441950" y="1749775"/>
                    <a:ext cx="2250" cy="9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" h="369" extrusionOk="0">
                        <a:moveTo>
                          <a:pt x="56" y="0"/>
                        </a:moveTo>
                        <a:cubicBezTo>
                          <a:pt x="39" y="0"/>
                          <a:pt x="26" y="14"/>
                          <a:pt x="25" y="31"/>
                        </a:cubicBezTo>
                        <a:cubicBezTo>
                          <a:pt x="22" y="84"/>
                          <a:pt x="17" y="135"/>
                          <a:pt x="13" y="189"/>
                        </a:cubicBezTo>
                        <a:cubicBezTo>
                          <a:pt x="9" y="241"/>
                          <a:pt x="0" y="295"/>
                          <a:pt x="9" y="347"/>
                        </a:cubicBezTo>
                        <a:cubicBezTo>
                          <a:pt x="11" y="362"/>
                          <a:pt x="23" y="369"/>
                          <a:pt x="36" y="369"/>
                        </a:cubicBezTo>
                        <a:cubicBezTo>
                          <a:pt x="50" y="369"/>
                          <a:pt x="64" y="361"/>
                          <a:pt x="68" y="347"/>
                        </a:cubicBezTo>
                        <a:cubicBezTo>
                          <a:pt x="82" y="296"/>
                          <a:pt x="81" y="241"/>
                          <a:pt x="82" y="189"/>
                        </a:cubicBezTo>
                        <a:cubicBezTo>
                          <a:pt x="84" y="135"/>
                          <a:pt x="86" y="84"/>
                          <a:pt x="87" y="31"/>
                        </a:cubicBezTo>
                        <a:cubicBezTo>
                          <a:pt x="89" y="14"/>
                          <a:pt x="74" y="0"/>
                          <a:pt x="56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5" name="Google Shape;775;p38"/>
                  <p:cNvSpPr/>
                  <p:nvPr/>
                </p:nvSpPr>
                <p:spPr>
                  <a:xfrm>
                    <a:off x="435575" y="1752475"/>
                    <a:ext cx="3875" cy="11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" h="447" extrusionOk="0">
                        <a:moveTo>
                          <a:pt x="30" y="1"/>
                        </a:moveTo>
                        <a:cubicBezTo>
                          <a:pt x="15" y="1"/>
                          <a:pt x="0" y="13"/>
                          <a:pt x="2" y="32"/>
                        </a:cubicBezTo>
                        <a:cubicBezTo>
                          <a:pt x="1" y="53"/>
                          <a:pt x="11" y="71"/>
                          <a:pt x="17" y="91"/>
                        </a:cubicBezTo>
                        <a:lnTo>
                          <a:pt x="33" y="141"/>
                        </a:lnTo>
                        <a:cubicBezTo>
                          <a:pt x="43" y="175"/>
                          <a:pt x="51" y="208"/>
                          <a:pt x="58" y="243"/>
                        </a:cubicBezTo>
                        <a:cubicBezTo>
                          <a:pt x="67" y="277"/>
                          <a:pt x="72" y="311"/>
                          <a:pt x="77" y="346"/>
                        </a:cubicBezTo>
                        <a:cubicBezTo>
                          <a:pt x="79" y="365"/>
                          <a:pt x="82" y="383"/>
                          <a:pt x="87" y="402"/>
                        </a:cubicBezTo>
                        <a:cubicBezTo>
                          <a:pt x="89" y="409"/>
                          <a:pt x="92" y="419"/>
                          <a:pt x="97" y="425"/>
                        </a:cubicBezTo>
                        <a:cubicBezTo>
                          <a:pt x="99" y="429"/>
                          <a:pt x="102" y="434"/>
                          <a:pt x="107" y="436"/>
                        </a:cubicBezTo>
                        <a:cubicBezTo>
                          <a:pt x="114" y="439"/>
                          <a:pt x="115" y="440"/>
                          <a:pt x="110" y="440"/>
                        </a:cubicBezTo>
                        <a:cubicBezTo>
                          <a:pt x="112" y="445"/>
                          <a:pt x="117" y="447"/>
                          <a:pt x="122" y="447"/>
                        </a:cubicBezTo>
                        <a:cubicBezTo>
                          <a:pt x="128" y="447"/>
                          <a:pt x="135" y="443"/>
                          <a:pt x="138" y="436"/>
                        </a:cubicBezTo>
                        <a:cubicBezTo>
                          <a:pt x="139" y="433"/>
                          <a:pt x="148" y="426"/>
                          <a:pt x="150" y="418"/>
                        </a:cubicBezTo>
                        <a:cubicBezTo>
                          <a:pt x="153" y="409"/>
                          <a:pt x="154" y="396"/>
                          <a:pt x="154" y="387"/>
                        </a:cubicBezTo>
                        <a:cubicBezTo>
                          <a:pt x="154" y="368"/>
                          <a:pt x="153" y="350"/>
                          <a:pt x="150" y="331"/>
                        </a:cubicBezTo>
                        <a:cubicBezTo>
                          <a:pt x="145" y="294"/>
                          <a:pt x="138" y="257"/>
                          <a:pt x="129" y="221"/>
                        </a:cubicBezTo>
                        <a:cubicBezTo>
                          <a:pt x="119" y="185"/>
                          <a:pt x="109" y="149"/>
                          <a:pt x="98" y="113"/>
                        </a:cubicBezTo>
                        <a:cubicBezTo>
                          <a:pt x="91" y="97"/>
                          <a:pt x="86" y="81"/>
                          <a:pt x="79" y="63"/>
                        </a:cubicBezTo>
                        <a:cubicBezTo>
                          <a:pt x="72" y="45"/>
                          <a:pt x="66" y="24"/>
                          <a:pt x="51" y="10"/>
                        </a:cubicBezTo>
                        <a:cubicBezTo>
                          <a:pt x="45" y="3"/>
                          <a:pt x="37" y="1"/>
                          <a:pt x="30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6" name="Google Shape;776;p38"/>
                  <p:cNvSpPr/>
                  <p:nvPr/>
                </p:nvSpPr>
                <p:spPr>
                  <a:xfrm>
                    <a:off x="852500" y="1742850"/>
                    <a:ext cx="6300" cy="21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2" h="847" extrusionOk="0">
                        <a:moveTo>
                          <a:pt x="208" y="1"/>
                        </a:moveTo>
                        <a:cubicBezTo>
                          <a:pt x="193" y="1"/>
                          <a:pt x="179" y="9"/>
                          <a:pt x="173" y="27"/>
                        </a:cubicBezTo>
                        <a:cubicBezTo>
                          <a:pt x="137" y="163"/>
                          <a:pt x="104" y="298"/>
                          <a:pt x="74" y="435"/>
                        </a:cubicBezTo>
                        <a:cubicBezTo>
                          <a:pt x="59" y="503"/>
                          <a:pt x="46" y="571"/>
                          <a:pt x="33" y="639"/>
                        </a:cubicBezTo>
                        <a:cubicBezTo>
                          <a:pt x="27" y="672"/>
                          <a:pt x="22" y="704"/>
                          <a:pt x="17" y="736"/>
                        </a:cubicBezTo>
                        <a:cubicBezTo>
                          <a:pt x="11" y="770"/>
                          <a:pt x="0" y="803"/>
                          <a:pt x="20" y="831"/>
                        </a:cubicBezTo>
                        <a:cubicBezTo>
                          <a:pt x="26" y="840"/>
                          <a:pt x="36" y="847"/>
                          <a:pt x="47" y="847"/>
                        </a:cubicBezTo>
                        <a:cubicBezTo>
                          <a:pt x="51" y="847"/>
                          <a:pt x="56" y="845"/>
                          <a:pt x="60" y="842"/>
                        </a:cubicBezTo>
                        <a:cubicBezTo>
                          <a:pt x="90" y="819"/>
                          <a:pt x="92" y="793"/>
                          <a:pt x="97" y="758"/>
                        </a:cubicBezTo>
                        <a:cubicBezTo>
                          <a:pt x="102" y="726"/>
                          <a:pt x="109" y="694"/>
                          <a:pt x="115" y="662"/>
                        </a:cubicBezTo>
                        <a:cubicBezTo>
                          <a:pt x="127" y="593"/>
                          <a:pt x="140" y="524"/>
                          <a:pt x="153" y="455"/>
                        </a:cubicBezTo>
                        <a:cubicBezTo>
                          <a:pt x="180" y="318"/>
                          <a:pt x="211" y="182"/>
                          <a:pt x="245" y="46"/>
                        </a:cubicBezTo>
                        <a:cubicBezTo>
                          <a:pt x="251" y="18"/>
                          <a:pt x="230" y="1"/>
                          <a:pt x="208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7" name="Google Shape;777;p38"/>
                  <p:cNvSpPr/>
                  <p:nvPr/>
                </p:nvSpPr>
                <p:spPr>
                  <a:xfrm>
                    <a:off x="847675" y="1753375"/>
                    <a:ext cx="2875" cy="10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" h="437" extrusionOk="0">
                        <a:moveTo>
                          <a:pt x="76" y="0"/>
                        </a:moveTo>
                        <a:cubicBezTo>
                          <a:pt x="57" y="0"/>
                          <a:pt x="37" y="13"/>
                          <a:pt x="37" y="38"/>
                        </a:cubicBezTo>
                        <a:cubicBezTo>
                          <a:pt x="37" y="108"/>
                          <a:pt x="33" y="177"/>
                          <a:pt x="26" y="247"/>
                        </a:cubicBezTo>
                        <a:cubicBezTo>
                          <a:pt x="22" y="281"/>
                          <a:pt x="16" y="318"/>
                          <a:pt x="12" y="354"/>
                        </a:cubicBezTo>
                        <a:cubicBezTo>
                          <a:pt x="9" y="380"/>
                          <a:pt x="0" y="434"/>
                          <a:pt x="42" y="437"/>
                        </a:cubicBezTo>
                        <a:cubicBezTo>
                          <a:pt x="42" y="437"/>
                          <a:pt x="42" y="437"/>
                          <a:pt x="43" y="437"/>
                        </a:cubicBezTo>
                        <a:cubicBezTo>
                          <a:pt x="78" y="437"/>
                          <a:pt x="85" y="385"/>
                          <a:pt x="89" y="357"/>
                        </a:cubicBezTo>
                        <a:cubicBezTo>
                          <a:pt x="96" y="321"/>
                          <a:pt x="99" y="284"/>
                          <a:pt x="103" y="247"/>
                        </a:cubicBezTo>
                        <a:cubicBezTo>
                          <a:pt x="111" y="178"/>
                          <a:pt x="115" y="108"/>
                          <a:pt x="115" y="38"/>
                        </a:cubicBezTo>
                        <a:cubicBezTo>
                          <a:pt x="115" y="13"/>
                          <a:pt x="95" y="0"/>
                          <a:pt x="76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8" name="Google Shape;778;p38"/>
                  <p:cNvSpPr/>
                  <p:nvPr/>
                </p:nvSpPr>
                <p:spPr>
                  <a:xfrm>
                    <a:off x="841850" y="1758825"/>
                    <a:ext cx="2550" cy="13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" h="559" extrusionOk="0">
                        <a:moveTo>
                          <a:pt x="43" y="0"/>
                        </a:moveTo>
                        <a:cubicBezTo>
                          <a:pt x="23" y="0"/>
                          <a:pt x="0" y="20"/>
                          <a:pt x="2" y="41"/>
                        </a:cubicBezTo>
                        <a:cubicBezTo>
                          <a:pt x="11" y="128"/>
                          <a:pt x="17" y="216"/>
                          <a:pt x="20" y="302"/>
                        </a:cubicBezTo>
                        <a:cubicBezTo>
                          <a:pt x="21" y="344"/>
                          <a:pt x="21" y="386"/>
                          <a:pt x="21" y="427"/>
                        </a:cubicBezTo>
                        <a:cubicBezTo>
                          <a:pt x="21" y="467"/>
                          <a:pt x="16" y="519"/>
                          <a:pt x="41" y="551"/>
                        </a:cubicBezTo>
                        <a:cubicBezTo>
                          <a:pt x="45" y="556"/>
                          <a:pt x="51" y="558"/>
                          <a:pt x="57" y="558"/>
                        </a:cubicBezTo>
                        <a:cubicBezTo>
                          <a:pt x="64" y="558"/>
                          <a:pt x="71" y="556"/>
                          <a:pt x="74" y="551"/>
                        </a:cubicBezTo>
                        <a:cubicBezTo>
                          <a:pt x="101" y="521"/>
                          <a:pt x="99" y="466"/>
                          <a:pt x="100" y="427"/>
                        </a:cubicBezTo>
                        <a:cubicBezTo>
                          <a:pt x="101" y="386"/>
                          <a:pt x="101" y="344"/>
                          <a:pt x="100" y="302"/>
                        </a:cubicBezTo>
                        <a:cubicBezTo>
                          <a:pt x="98" y="216"/>
                          <a:pt x="93" y="128"/>
                          <a:pt x="85" y="41"/>
                        </a:cubicBezTo>
                        <a:cubicBezTo>
                          <a:pt x="83" y="20"/>
                          <a:pt x="68" y="0"/>
                          <a:pt x="43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9" name="Google Shape;779;p38"/>
                  <p:cNvSpPr/>
                  <p:nvPr/>
                </p:nvSpPr>
                <p:spPr>
                  <a:xfrm>
                    <a:off x="836375" y="1665150"/>
                    <a:ext cx="5750" cy="20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0" h="835" extrusionOk="0">
                        <a:moveTo>
                          <a:pt x="32" y="0"/>
                        </a:moveTo>
                        <a:cubicBezTo>
                          <a:pt x="16" y="0"/>
                          <a:pt x="1" y="10"/>
                          <a:pt x="3" y="32"/>
                        </a:cubicBezTo>
                        <a:cubicBezTo>
                          <a:pt x="8" y="100"/>
                          <a:pt x="23" y="168"/>
                          <a:pt x="34" y="236"/>
                        </a:cubicBezTo>
                        <a:cubicBezTo>
                          <a:pt x="47" y="306"/>
                          <a:pt x="60" y="375"/>
                          <a:pt x="75" y="445"/>
                        </a:cubicBezTo>
                        <a:lnTo>
                          <a:pt x="114" y="654"/>
                        </a:lnTo>
                        <a:lnTo>
                          <a:pt x="134" y="751"/>
                        </a:lnTo>
                        <a:cubicBezTo>
                          <a:pt x="140" y="781"/>
                          <a:pt x="144" y="815"/>
                          <a:pt x="175" y="831"/>
                        </a:cubicBezTo>
                        <a:cubicBezTo>
                          <a:pt x="179" y="833"/>
                          <a:pt x="184" y="834"/>
                          <a:pt x="189" y="834"/>
                        </a:cubicBezTo>
                        <a:cubicBezTo>
                          <a:pt x="195" y="834"/>
                          <a:pt x="202" y="832"/>
                          <a:pt x="206" y="827"/>
                        </a:cubicBezTo>
                        <a:cubicBezTo>
                          <a:pt x="229" y="800"/>
                          <a:pt x="224" y="771"/>
                          <a:pt x="218" y="740"/>
                        </a:cubicBezTo>
                        <a:lnTo>
                          <a:pt x="199" y="644"/>
                        </a:lnTo>
                        <a:cubicBezTo>
                          <a:pt x="184" y="574"/>
                          <a:pt x="170" y="505"/>
                          <a:pt x="155" y="436"/>
                        </a:cubicBezTo>
                        <a:cubicBezTo>
                          <a:pt x="142" y="367"/>
                          <a:pt x="127" y="297"/>
                          <a:pt x="113" y="229"/>
                        </a:cubicBezTo>
                        <a:cubicBezTo>
                          <a:pt x="97" y="160"/>
                          <a:pt x="86" y="89"/>
                          <a:pt x="64" y="22"/>
                        </a:cubicBezTo>
                        <a:cubicBezTo>
                          <a:pt x="60" y="8"/>
                          <a:pt x="46" y="0"/>
                          <a:pt x="32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0" name="Google Shape;780;p38"/>
                  <p:cNvSpPr/>
                  <p:nvPr/>
                </p:nvSpPr>
                <p:spPr>
                  <a:xfrm>
                    <a:off x="848450" y="1675250"/>
                    <a:ext cx="3875" cy="11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" h="447" extrusionOk="0">
                        <a:moveTo>
                          <a:pt x="124" y="0"/>
                        </a:moveTo>
                        <a:cubicBezTo>
                          <a:pt x="117" y="0"/>
                          <a:pt x="110" y="3"/>
                          <a:pt x="103" y="9"/>
                        </a:cubicBezTo>
                        <a:cubicBezTo>
                          <a:pt x="89" y="24"/>
                          <a:pt x="83" y="44"/>
                          <a:pt x="75" y="63"/>
                        </a:cubicBezTo>
                        <a:cubicBezTo>
                          <a:pt x="68" y="80"/>
                          <a:pt x="63" y="97"/>
                          <a:pt x="57" y="112"/>
                        </a:cubicBezTo>
                        <a:cubicBezTo>
                          <a:pt x="46" y="148"/>
                          <a:pt x="35" y="185"/>
                          <a:pt x="26" y="221"/>
                        </a:cubicBezTo>
                        <a:cubicBezTo>
                          <a:pt x="17" y="257"/>
                          <a:pt x="9" y="294"/>
                          <a:pt x="4" y="331"/>
                        </a:cubicBezTo>
                        <a:cubicBezTo>
                          <a:pt x="1" y="350"/>
                          <a:pt x="0" y="367"/>
                          <a:pt x="0" y="387"/>
                        </a:cubicBezTo>
                        <a:cubicBezTo>
                          <a:pt x="0" y="396"/>
                          <a:pt x="1" y="408"/>
                          <a:pt x="4" y="418"/>
                        </a:cubicBezTo>
                        <a:cubicBezTo>
                          <a:pt x="6" y="426"/>
                          <a:pt x="16" y="432"/>
                          <a:pt x="17" y="436"/>
                        </a:cubicBezTo>
                        <a:cubicBezTo>
                          <a:pt x="19" y="443"/>
                          <a:pt x="26" y="447"/>
                          <a:pt x="33" y="447"/>
                        </a:cubicBezTo>
                        <a:cubicBezTo>
                          <a:pt x="38" y="447"/>
                          <a:pt x="42" y="445"/>
                          <a:pt x="45" y="439"/>
                        </a:cubicBezTo>
                        <a:cubicBezTo>
                          <a:pt x="39" y="439"/>
                          <a:pt x="40" y="438"/>
                          <a:pt x="48" y="436"/>
                        </a:cubicBezTo>
                        <a:cubicBezTo>
                          <a:pt x="53" y="433"/>
                          <a:pt x="56" y="429"/>
                          <a:pt x="58" y="426"/>
                        </a:cubicBezTo>
                        <a:cubicBezTo>
                          <a:pt x="62" y="419"/>
                          <a:pt x="65" y="408"/>
                          <a:pt x="67" y="401"/>
                        </a:cubicBezTo>
                        <a:cubicBezTo>
                          <a:pt x="72" y="383"/>
                          <a:pt x="75" y="365"/>
                          <a:pt x="78" y="345"/>
                        </a:cubicBezTo>
                        <a:cubicBezTo>
                          <a:pt x="83" y="310"/>
                          <a:pt x="88" y="276"/>
                          <a:pt x="96" y="242"/>
                        </a:cubicBezTo>
                        <a:cubicBezTo>
                          <a:pt x="103" y="207"/>
                          <a:pt x="112" y="174"/>
                          <a:pt x="122" y="140"/>
                        </a:cubicBezTo>
                        <a:lnTo>
                          <a:pt x="137" y="91"/>
                        </a:lnTo>
                        <a:cubicBezTo>
                          <a:pt x="144" y="71"/>
                          <a:pt x="154" y="53"/>
                          <a:pt x="153" y="32"/>
                        </a:cubicBezTo>
                        <a:cubicBezTo>
                          <a:pt x="154" y="13"/>
                          <a:pt x="140" y="0"/>
                          <a:pt x="124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sp>
        <p:nvSpPr>
          <p:cNvPr id="781" name="Google Shape;781;p38"/>
          <p:cNvSpPr txBox="1">
            <a:spLocks noGrp="1"/>
          </p:cNvSpPr>
          <p:nvPr>
            <p:ph type="ctrTitle"/>
          </p:nvPr>
        </p:nvSpPr>
        <p:spPr>
          <a:xfrm>
            <a:off x="1773900" y="1226750"/>
            <a:ext cx="5069475" cy="133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dirty="0"/>
              <a:t>Rescate de los juegos tradicionales Cundinamarqueses</a:t>
            </a:r>
            <a:endParaRPr sz="4000" dirty="0"/>
          </a:p>
        </p:txBody>
      </p:sp>
      <p:sp>
        <p:nvSpPr>
          <p:cNvPr id="782" name="Google Shape;782;p38"/>
          <p:cNvSpPr txBox="1">
            <a:spLocks noGrp="1"/>
          </p:cNvSpPr>
          <p:nvPr>
            <p:ph type="title" idx="2"/>
          </p:nvPr>
        </p:nvSpPr>
        <p:spPr>
          <a:xfrm>
            <a:off x="1530065" y="387186"/>
            <a:ext cx="5994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rPr lang="es-MX" dirty="0"/>
              <a:t>Proyecto Tecnopedagógico</a:t>
            </a:r>
            <a:endParaRPr sz="4000" dirty="0"/>
          </a:p>
        </p:txBody>
      </p:sp>
      <p:grpSp>
        <p:nvGrpSpPr>
          <p:cNvPr id="783" name="Google Shape;783;p38"/>
          <p:cNvGrpSpPr/>
          <p:nvPr/>
        </p:nvGrpSpPr>
        <p:grpSpPr>
          <a:xfrm>
            <a:off x="396775" y="2419300"/>
            <a:ext cx="1382775" cy="2367975"/>
            <a:chOff x="3245000" y="2931200"/>
            <a:chExt cx="1382775" cy="2367975"/>
          </a:xfrm>
        </p:grpSpPr>
        <p:sp>
          <p:nvSpPr>
            <p:cNvPr id="784" name="Google Shape;784;p38"/>
            <p:cNvSpPr/>
            <p:nvPr/>
          </p:nvSpPr>
          <p:spPr>
            <a:xfrm>
              <a:off x="3646925" y="2944775"/>
              <a:ext cx="783675" cy="591350"/>
            </a:xfrm>
            <a:custGeom>
              <a:avLst/>
              <a:gdLst/>
              <a:ahLst/>
              <a:cxnLst/>
              <a:rect l="l" t="t" r="r" b="b"/>
              <a:pathLst>
                <a:path w="31347" h="23654" extrusionOk="0">
                  <a:moveTo>
                    <a:pt x="24100" y="0"/>
                  </a:moveTo>
                  <a:cubicBezTo>
                    <a:pt x="22676" y="0"/>
                    <a:pt x="20968" y="268"/>
                    <a:pt x="19056" y="1078"/>
                  </a:cubicBezTo>
                  <a:cubicBezTo>
                    <a:pt x="15300" y="2669"/>
                    <a:pt x="10684" y="5425"/>
                    <a:pt x="6316" y="5425"/>
                  </a:cubicBezTo>
                  <a:cubicBezTo>
                    <a:pt x="4099" y="5425"/>
                    <a:pt x="1945" y="4715"/>
                    <a:pt x="0" y="2782"/>
                  </a:cubicBezTo>
                  <a:lnTo>
                    <a:pt x="0" y="2782"/>
                  </a:lnTo>
                  <a:lnTo>
                    <a:pt x="252" y="21893"/>
                  </a:lnTo>
                  <a:cubicBezTo>
                    <a:pt x="252" y="21893"/>
                    <a:pt x="3172" y="23653"/>
                    <a:pt x="7014" y="23653"/>
                  </a:cubicBezTo>
                  <a:cubicBezTo>
                    <a:pt x="8612" y="23653"/>
                    <a:pt x="10369" y="23349"/>
                    <a:pt x="12141" y="22487"/>
                  </a:cubicBezTo>
                  <a:cubicBezTo>
                    <a:pt x="16946" y="20156"/>
                    <a:pt x="23128" y="15373"/>
                    <a:pt x="27947" y="15373"/>
                  </a:cubicBezTo>
                  <a:cubicBezTo>
                    <a:pt x="29186" y="15373"/>
                    <a:pt x="30334" y="15688"/>
                    <a:pt x="31346" y="16443"/>
                  </a:cubicBezTo>
                  <a:lnTo>
                    <a:pt x="28586" y="1031"/>
                  </a:lnTo>
                  <a:cubicBezTo>
                    <a:pt x="28586" y="1031"/>
                    <a:pt x="26890" y="0"/>
                    <a:pt x="241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8"/>
            <p:cNvSpPr/>
            <p:nvPr/>
          </p:nvSpPr>
          <p:spPr>
            <a:xfrm>
              <a:off x="3651675" y="3236250"/>
              <a:ext cx="780975" cy="299925"/>
            </a:xfrm>
            <a:custGeom>
              <a:avLst/>
              <a:gdLst/>
              <a:ahLst/>
              <a:cxnLst/>
              <a:rect l="l" t="t" r="r" b="b"/>
              <a:pathLst>
                <a:path w="31239" h="11997" extrusionOk="0">
                  <a:moveTo>
                    <a:pt x="25898" y="1"/>
                  </a:moveTo>
                  <a:cubicBezTo>
                    <a:pt x="25111" y="1"/>
                    <a:pt x="24306" y="87"/>
                    <a:pt x="23473" y="281"/>
                  </a:cubicBezTo>
                  <a:cubicBezTo>
                    <a:pt x="20392" y="1015"/>
                    <a:pt x="17696" y="2721"/>
                    <a:pt x="15002" y="4313"/>
                  </a:cubicBezTo>
                  <a:cubicBezTo>
                    <a:pt x="12200" y="5995"/>
                    <a:pt x="9037" y="7197"/>
                    <a:pt x="5818" y="7197"/>
                  </a:cubicBezTo>
                  <a:cubicBezTo>
                    <a:pt x="4529" y="7197"/>
                    <a:pt x="3231" y="7005"/>
                    <a:pt x="1943" y="6573"/>
                  </a:cubicBezTo>
                  <a:cubicBezTo>
                    <a:pt x="1226" y="6331"/>
                    <a:pt x="587" y="6009"/>
                    <a:pt x="1" y="5620"/>
                  </a:cubicBezTo>
                  <a:lnTo>
                    <a:pt x="1" y="5620"/>
                  </a:lnTo>
                  <a:lnTo>
                    <a:pt x="62" y="10236"/>
                  </a:lnTo>
                  <a:cubicBezTo>
                    <a:pt x="62" y="10236"/>
                    <a:pt x="2981" y="11996"/>
                    <a:pt x="6823" y="11996"/>
                  </a:cubicBezTo>
                  <a:cubicBezTo>
                    <a:pt x="8421" y="11996"/>
                    <a:pt x="10178" y="11692"/>
                    <a:pt x="11951" y="10830"/>
                  </a:cubicBezTo>
                  <a:cubicBezTo>
                    <a:pt x="16930" y="8415"/>
                    <a:pt x="22189" y="5089"/>
                    <a:pt x="27689" y="5089"/>
                  </a:cubicBezTo>
                  <a:cubicBezTo>
                    <a:pt x="28861" y="5089"/>
                    <a:pt x="30044" y="5240"/>
                    <a:pt x="31238" y="5583"/>
                  </a:cubicBezTo>
                  <a:lnTo>
                    <a:pt x="30455" y="879"/>
                  </a:lnTo>
                  <a:cubicBezTo>
                    <a:pt x="28964" y="346"/>
                    <a:pt x="27468" y="1"/>
                    <a:pt x="258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8"/>
            <p:cNvSpPr/>
            <p:nvPr/>
          </p:nvSpPr>
          <p:spPr>
            <a:xfrm>
              <a:off x="3649750" y="3116375"/>
              <a:ext cx="763375" cy="299800"/>
            </a:xfrm>
            <a:custGeom>
              <a:avLst/>
              <a:gdLst/>
              <a:ahLst/>
              <a:cxnLst/>
              <a:rect l="l" t="t" r="r" b="b"/>
              <a:pathLst>
                <a:path w="30535" h="11992" extrusionOk="0">
                  <a:moveTo>
                    <a:pt x="24846" y="0"/>
                  </a:moveTo>
                  <a:cubicBezTo>
                    <a:pt x="24125" y="0"/>
                    <a:pt x="23388" y="79"/>
                    <a:pt x="22626" y="255"/>
                  </a:cubicBezTo>
                  <a:cubicBezTo>
                    <a:pt x="19762" y="934"/>
                    <a:pt x="17263" y="2521"/>
                    <a:pt x="14763" y="4011"/>
                  </a:cubicBezTo>
                  <a:cubicBezTo>
                    <a:pt x="12176" y="5571"/>
                    <a:pt x="9254" y="6685"/>
                    <a:pt x="6277" y="6685"/>
                  </a:cubicBezTo>
                  <a:cubicBezTo>
                    <a:pt x="5067" y="6685"/>
                    <a:pt x="3848" y="6501"/>
                    <a:pt x="2639" y="6088"/>
                  </a:cubicBezTo>
                  <a:cubicBezTo>
                    <a:pt x="1614" y="5742"/>
                    <a:pt x="758" y="5213"/>
                    <a:pt x="0" y="4560"/>
                  </a:cubicBezTo>
                  <a:lnTo>
                    <a:pt x="0" y="4560"/>
                  </a:lnTo>
                  <a:lnTo>
                    <a:pt x="78" y="10417"/>
                  </a:lnTo>
                  <a:cubicBezTo>
                    <a:pt x="664" y="10804"/>
                    <a:pt x="1303" y="11126"/>
                    <a:pt x="2024" y="11368"/>
                  </a:cubicBezTo>
                  <a:cubicBezTo>
                    <a:pt x="3310" y="11799"/>
                    <a:pt x="4607" y="11991"/>
                    <a:pt x="5895" y="11991"/>
                  </a:cubicBezTo>
                  <a:cubicBezTo>
                    <a:pt x="9115" y="11991"/>
                    <a:pt x="12279" y="10789"/>
                    <a:pt x="15081" y="9108"/>
                  </a:cubicBezTo>
                  <a:cubicBezTo>
                    <a:pt x="17775" y="7514"/>
                    <a:pt x="20473" y="5808"/>
                    <a:pt x="23552" y="5078"/>
                  </a:cubicBezTo>
                  <a:cubicBezTo>
                    <a:pt x="24386" y="4885"/>
                    <a:pt x="25192" y="4798"/>
                    <a:pt x="25979" y="4798"/>
                  </a:cubicBezTo>
                  <a:cubicBezTo>
                    <a:pt x="27548" y="4798"/>
                    <a:pt x="29043" y="5143"/>
                    <a:pt x="30535" y="5676"/>
                  </a:cubicBezTo>
                  <a:lnTo>
                    <a:pt x="29707" y="1063"/>
                  </a:lnTo>
                  <a:cubicBezTo>
                    <a:pt x="28112" y="429"/>
                    <a:pt x="26524" y="0"/>
                    <a:pt x="248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8"/>
            <p:cNvSpPr/>
            <p:nvPr/>
          </p:nvSpPr>
          <p:spPr>
            <a:xfrm>
              <a:off x="4348625" y="2931200"/>
              <a:ext cx="235675" cy="1272625"/>
            </a:xfrm>
            <a:custGeom>
              <a:avLst/>
              <a:gdLst/>
              <a:ahLst/>
              <a:cxnLst/>
              <a:rect l="l" t="t" r="r" b="b"/>
              <a:pathLst>
                <a:path w="9427" h="50905" extrusionOk="0">
                  <a:moveTo>
                    <a:pt x="422" y="0"/>
                  </a:moveTo>
                  <a:cubicBezTo>
                    <a:pt x="400" y="0"/>
                    <a:pt x="377" y="2"/>
                    <a:pt x="355" y="6"/>
                  </a:cubicBezTo>
                  <a:cubicBezTo>
                    <a:pt x="142" y="41"/>
                    <a:pt x="0" y="244"/>
                    <a:pt x="37" y="457"/>
                  </a:cubicBezTo>
                  <a:lnTo>
                    <a:pt x="8627" y="50582"/>
                  </a:lnTo>
                  <a:cubicBezTo>
                    <a:pt x="8661" y="50773"/>
                    <a:pt x="8827" y="50905"/>
                    <a:pt x="9013" y="50905"/>
                  </a:cubicBezTo>
                  <a:cubicBezTo>
                    <a:pt x="9035" y="50905"/>
                    <a:pt x="9056" y="50903"/>
                    <a:pt x="9078" y="50899"/>
                  </a:cubicBezTo>
                  <a:cubicBezTo>
                    <a:pt x="9107" y="50891"/>
                    <a:pt x="9136" y="50883"/>
                    <a:pt x="9160" y="50873"/>
                  </a:cubicBezTo>
                  <a:cubicBezTo>
                    <a:pt x="9324" y="50807"/>
                    <a:pt x="9426" y="50631"/>
                    <a:pt x="9396" y="50449"/>
                  </a:cubicBezTo>
                  <a:lnTo>
                    <a:pt x="805" y="324"/>
                  </a:lnTo>
                  <a:cubicBezTo>
                    <a:pt x="772" y="134"/>
                    <a:pt x="607" y="0"/>
                    <a:pt x="422" y="0"/>
                  </a:cubicBezTo>
                  <a:close/>
                </a:path>
              </a:pathLst>
            </a:custGeom>
            <a:solidFill>
              <a:srgbClr val="8F4C39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8"/>
            <p:cNvSpPr/>
            <p:nvPr/>
          </p:nvSpPr>
          <p:spPr>
            <a:xfrm>
              <a:off x="4061325" y="4793150"/>
              <a:ext cx="174425" cy="86175"/>
            </a:xfrm>
            <a:custGeom>
              <a:avLst/>
              <a:gdLst/>
              <a:ahLst/>
              <a:cxnLst/>
              <a:rect l="l" t="t" r="r" b="b"/>
              <a:pathLst>
                <a:path w="6977" h="3447" extrusionOk="0">
                  <a:moveTo>
                    <a:pt x="58" y="0"/>
                  </a:moveTo>
                  <a:lnTo>
                    <a:pt x="58" y="0"/>
                  </a:lnTo>
                  <a:cubicBezTo>
                    <a:pt x="1" y="1047"/>
                    <a:pt x="27" y="2217"/>
                    <a:pt x="109" y="3446"/>
                  </a:cubicBezTo>
                  <a:cubicBezTo>
                    <a:pt x="1048" y="2939"/>
                    <a:pt x="2031" y="2577"/>
                    <a:pt x="3163" y="2577"/>
                  </a:cubicBezTo>
                  <a:cubicBezTo>
                    <a:pt x="3266" y="2577"/>
                    <a:pt x="3370" y="2580"/>
                    <a:pt x="3475" y="2586"/>
                  </a:cubicBezTo>
                  <a:cubicBezTo>
                    <a:pt x="4545" y="2655"/>
                    <a:pt x="5538" y="2998"/>
                    <a:pt x="6534" y="3141"/>
                  </a:cubicBezTo>
                  <a:cubicBezTo>
                    <a:pt x="6788" y="1357"/>
                    <a:pt x="6977" y="201"/>
                    <a:pt x="6977" y="201"/>
                  </a:cubicBezTo>
                  <a:lnTo>
                    <a:pt x="58" y="0"/>
                  </a:lnTo>
                  <a:close/>
                </a:path>
              </a:pathLst>
            </a:custGeom>
            <a:solidFill>
              <a:srgbClr val="E592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8"/>
            <p:cNvSpPr/>
            <p:nvPr/>
          </p:nvSpPr>
          <p:spPr>
            <a:xfrm>
              <a:off x="4063900" y="4857550"/>
              <a:ext cx="160750" cy="392325"/>
            </a:xfrm>
            <a:custGeom>
              <a:avLst/>
              <a:gdLst/>
              <a:ahLst/>
              <a:cxnLst/>
              <a:rect l="l" t="t" r="r" b="b"/>
              <a:pathLst>
                <a:path w="6430" h="15693" extrusionOk="0">
                  <a:moveTo>
                    <a:pt x="3058" y="1"/>
                  </a:moveTo>
                  <a:cubicBezTo>
                    <a:pt x="1926" y="1"/>
                    <a:pt x="943" y="363"/>
                    <a:pt x="0" y="872"/>
                  </a:cubicBezTo>
                  <a:cubicBezTo>
                    <a:pt x="430" y="7457"/>
                    <a:pt x="2461" y="15693"/>
                    <a:pt x="2461" y="15693"/>
                  </a:cubicBezTo>
                  <a:lnTo>
                    <a:pt x="5204" y="15623"/>
                  </a:lnTo>
                  <a:cubicBezTo>
                    <a:pt x="5042" y="11216"/>
                    <a:pt x="5880" y="4423"/>
                    <a:pt x="6429" y="565"/>
                  </a:cubicBezTo>
                  <a:cubicBezTo>
                    <a:pt x="5433" y="422"/>
                    <a:pt x="4440" y="79"/>
                    <a:pt x="3370" y="10"/>
                  </a:cubicBezTo>
                  <a:cubicBezTo>
                    <a:pt x="3265" y="4"/>
                    <a:pt x="3161" y="1"/>
                    <a:pt x="3058" y="1"/>
                  </a:cubicBezTo>
                  <a:close/>
                </a:path>
              </a:pathLst>
            </a:custGeom>
            <a:solidFill>
              <a:srgbClr val="F5A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8"/>
            <p:cNvSpPr/>
            <p:nvPr/>
          </p:nvSpPr>
          <p:spPr>
            <a:xfrm>
              <a:off x="3651075" y="4833700"/>
              <a:ext cx="212475" cy="418900"/>
            </a:xfrm>
            <a:custGeom>
              <a:avLst/>
              <a:gdLst/>
              <a:ahLst/>
              <a:cxnLst/>
              <a:rect l="l" t="t" r="r" b="b"/>
              <a:pathLst>
                <a:path w="8499" h="16756" extrusionOk="0">
                  <a:moveTo>
                    <a:pt x="2084" y="1"/>
                  </a:moveTo>
                  <a:cubicBezTo>
                    <a:pt x="1664" y="3500"/>
                    <a:pt x="683" y="11523"/>
                    <a:pt x="0" y="16409"/>
                  </a:cubicBezTo>
                  <a:lnTo>
                    <a:pt x="2723" y="16756"/>
                  </a:lnTo>
                  <a:cubicBezTo>
                    <a:pt x="2723" y="16756"/>
                    <a:pt x="6167" y="10015"/>
                    <a:pt x="8498" y="3080"/>
                  </a:cubicBezTo>
                  <a:cubicBezTo>
                    <a:pt x="7443" y="2455"/>
                    <a:pt x="6399" y="1804"/>
                    <a:pt x="5317" y="1249"/>
                  </a:cubicBezTo>
                  <a:cubicBezTo>
                    <a:pt x="4303" y="730"/>
                    <a:pt x="3200" y="331"/>
                    <a:pt x="2084" y="1"/>
                  </a:cubicBezTo>
                  <a:close/>
                </a:path>
              </a:pathLst>
            </a:custGeom>
            <a:solidFill>
              <a:srgbClr val="F5A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8"/>
            <p:cNvSpPr/>
            <p:nvPr/>
          </p:nvSpPr>
          <p:spPr>
            <a:xfrm>
              <a:off x="3703050" y="4790675"/>
              <a:ext cx="192350" cy="119950"/>
            </a:xfrm>
            <a:custGeom>
              <a:avLst/>
              <a:gdLst/>
              <a:ahLst/>
              <a:cxnLst/>
              <a:rect l="l" t="t" r="r" b="b"/>
              <a:pathLst>
                <a:path w="7694" h="4798" extrusionOk="0">
                  <a:moveTo>
                    <a:pt x="210" y="1"/>
                  </a:moveTo>
                  <a:cubicBezTo>
                    <a:pt x="210" y="1"/>
                    <a:pt x="132" y="648"/>
                    <a:pt x="1" y="1722"/>
                  </a:cubicBezTo>
                  <a:cubicBezTo>
                    <a:pt x="1117" y="2052"/>
                    <a:pt x="2222" y="2451"/>
                    <a:pt x="3236" y="2968"/>
                  </a:cubicBezTo>
                  <a:cubicBezTo>
                    <a:pt x="4320" y="3523"/>
                    <a:pt x="5362" y="4176"/>
                    <a:pt x="6417" y="4797"/>
                  </a:cubicBezTo>
                  <a:cubicBezTo>
                    <a:pt x="6905" y="3347"/>
                    <a:pt x="7346" y="1884"/>
                    <a:pt x="7694" y="474"/>
                  </a:cubicBezTo>
                  <a:lnTo>
                    <a:pt x="210" y="1"/>
                  </a:lnTo>
                  <a:close/>
                </a:path>
              </a:pathLst>
            </a:custGeom>
            <a:solidFill>
              <a:srgbClr val="E592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8"/>
            <p:cNvSpPr/>
            <p:nvPr/>
          </p:nvSpPr>
          <p:spPr>
            <a:xfrm>
              <a:off x="4084075" y="5113300"/>
              <a:ext cx="219450" cy="185875"/>
            </a:xfrm>
            <a:custGeom>
              <a:avLst/>
              <a:gdLst/>
              <a:ahLst/>
              <a:cxnLst/>
              <a:rect l="l" t="t" r="r" b="b"/>
              <a:pathLst>
                <a:path w="8778" h="7435" extrusionOk="0">
                  <a:moveTo>
                    <a:pt x="2799" y="0"/>
                  </a:moveTo>
                  <a:cubicBezTo>
                    <a:pt x="2157" y="0"/>
                    <a:pt x="1429" y="81"/>
                    <a:pt x="660" y="312"/>
                  </a:cubicBezTo>
                  <a:lnTo>
                    <a:pt x="627" y="321"/>
                  </a:lnTo>
                  <a:cubicBezTo>
                    <a:pt x="418" y="384"/>
                    <a:pt x="213" y="460"/>
                    <a:pt x="0" y="546"/>
                  </a:cubicBezTo>
                  <a:lnTo>
                    <a:pt x="1262" y="5473"/>
                  </a:lnTo>
                  <a:cubicBezTo>
                    <a:pt x="1262" y="5473"/>
                    <a:pt x="906" y="6160"/>
                    <a:pt x="1086" y="6354"/>
                  </a:cubicBezTo>
                  <a:cubicBezTo>
                    <a:pt x="1223" y="6504"/>
                    <a:pt x="5790" y="7286"/>
                    <a:pt x="7812" y="7417"/>
                  </a:cubicBezTo>
                  <a:cubicBezTo>
                    <a:pt x="7996" y="7428"/>
                    <a:pt x="8159" y="7434"/>
                    <a:pt x="8296" y="7434"/>
                  </a:cubicBezTo>
                  <a:cubicBezTo>
                    <a:pt x="8601" y="7434"/>
                    <a:pt x="8777" y="7404"/>
                    <a:pt x="8759" y="7329"/>
                  </a:cubicBezTo>
                  <a:cubicBezTo>
                    <a:pt x="8648" y="6862"/>
                    <a:pt x="4999" y="4916"/>
                    <a:pt x="4999" y="4916"/>
                  </a:cubicBezTo>
                  <a:lnTo>
                    <a:pt x="5260" y="415"/>
                  </a:lnTo>
                  <a:cubicBezTo>
                    <a:pt x="5260" y="415"/>
                    <a:pt x="4254" y="0"/>
                    <a:pt x="2799" y="0"/>
                  </a:cubicBezTo>
                  <a:close/>
                </a:path>
              </a:pathLst>
            </a:custGeom>
            <a:solidFill>
              <a:srgbClr val="8F4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8"/>
            <p:cNvSpPr/>
            <p:nvPr/>
          </p:nvSpPr>
          <p:spPr>
            <a:xfrm>
              <a:off x="3548625" y="5112725"/>
              <a:ext cx="236050" cy="171650"/>
            </a:xfrm>
            <a:custGeom>
              <a:avLst/>
              <a:gdLst/>
              <a:ahLst/>
              <a:cxnLst/>
              <a:rect l="l" t="t" r="r" b="b"/>
              <a:pathLst>
                <a:path w="9442" h="6866" extrusionOk="0">
                  <a:moveTo>
                    <a:pt x="5914" y="0"/>
                  </a:moveTo>
                  <a:cubicBezTo>
                    <a:pt x="4898" y="0"/>
                    <a:pt x="4221" y="196"/>
                    <a:pt x="4221" y="196"/>
                  </a:cubicBezTo>
                  <a:lnTo>
                    <a:pt x="4022" y="4697"/>
                  </a:lnTo>
                  <a:cubicBezTo>
                    <a:pt x="4022" y="4697"/>
                    <a:pt x="193" y="6262"/>
                    <a:pt x="38" y="6717"/>
                  </a:cubicBezTo>
                  <a:cubicBezTo>
                    <a:pt x="0" y="6827"/>
                    <a:pt x="593" y="6865"/>
                    <a:pt x="1444" y="6865"/>
                  </a:cubicBezTo>
                  <a:cubicBezTo>
                    <a:pt x="3441" y="6865"/>
                    <a:pt x="6857" y="6653"/>
                    <a:pt x="6854" y="6652"/>
                  </a:cubicBezTo>
                  <a:cubicBezTo>
                    <a:pt x="7346" y="6605"/>
                    <a:pt x="7671" y="6562"/>
                    <a:pt x="7710" y="6529"/>
                  </a:cubicBezTo>
                  <a:cubicBezTo>
                    <a:pt x="7915" y="6351"/>
                    <a:pt x="7622" y="5631"/>
                    <a:pt x="7622" y="5631"/>
                  </a:cubicBezTo>
                  <a:lnTo>
                    <a:pt x="9441" y="862"/>
                  </a:lnTo>
                  <a:cubicBezTo>
                    <a:pt x="8667" y="460"/>
                    <a:pt x="7198" y="110"/>
                    <a:pt x="7198" y="106"/>
                  </a:cubicBezTo>
                  <a:cubicBezTo>
                    <a:pt x="6733" y="28"/>
                    <a:pt x="6299" y="0"/>
                    <a:pt x="5914" y="0"/>
                  </a:cubicBezTo>
                  <a:close/>
                </a:path>
              </a:pathLst>
            </a:custGeom>
            <a:solidFill>
              <a:srgbClr val="8F4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8"/>
            <p:cNvSpPr/>
            <p:nvPr/>
          </p:nvSpPr>
          <p:spPr>
            <a:xfrm>
              <a:off x="3676025" y="4690300"/>
              <a:ext cx="744225" cy="347875"/>
            </a:xfrm>
            <a:custGeom>
              <a:avLst/>
              <a:gdLst/>
              <a:ahLst/>
              <a:cxnLst/>
              <a:rect l="l" t="t" r="r" b="b"/>
              <a:pathLst>
                <a:path w="29769" h="13915" extrusionOk="0">
                  <a:moveTo>
                    <a:pt x="23223" y="0"/>
                  </a:moveTo>
                  <a:cubicBezTo>
                    <a:pt x="22272" y="904"/>
                    <a:pt x="21155" y="1693"/>
                    <a:pt x="19787" y="2346"/>
                  </a:cubicBezTo>
                  <a:cubicBezTo>
                    <a:pt x="16781" y="3830"/>
                    <a:pt x="13368" y="4483"/>
                    <a:pt x="10111" y="5313"/>
                  </a:cubicBezTo>
                  <a:cubicBezTo>
                    <a:pt x="7003" y="6138"/>
                    <a:pt x="3981" y="7263"/>
                    <a:pt x="1741" y="9273"/>
                  </a:cubicBezTo>
                  <a:cubicBezTo>
                    <a:pt x="1031" y="9941"/>
                    <a:pt x="465" y="10656"/>
                    <a:pt x="0" y="11406"/>
                  </a:cubicBezTo>
                  <a:cubicBezTo>
                    <a:pt x="1844" y="11873"/>
                    <a:pt x="3841" y="12754"/>
                    <a:pt x="5974" y="13459"/>
                  </a:cubicBezTo>
                  <a:cubicBezTo>
                    <a:pt x="6959" y="13783"/>
                    <a:pt x="7835" y="13915"/>
                    <a:pt x="8656" y="13915"/>
                  </a:cubicBezTo>
                  <a:cubicBezTo>
                    <a:pt x="11169" y="13915"/>
                    <a:pt x="13166" y="12682"/>
                    <a:pt x="16167" y="11965"/>
                  </a:cubicBezTo>
                  <a:cubicBezTo>
                    <a:pt x="16873" y="11796"/>
                    <a:pt x="17460" y="11727"/>
                    <a:pt x="17972" y="11727"/>
                  </a:cubicBezTo>
                  <a:cubicBezTo>
                    <a:pt x="20304" y="11727"/>
                    <a:pt x="21060" y="13163"/>
                    <a:pt x="24245" y="13163"/>
                  </a:cubicBezTo>
                  <a:cubicBezTo>
                    <a:pt x="24301" y="13163"/>
                    <a:pt x="24357" y="13162"/>
                    <a:pt x="24415" y="13162"/>
                  </a:cubicBezTo>
                  <a:cubicBezTo>
                    <a:pt x="28461" y="13094"/>
                    <a:pt x="29768" y="10914"/>
                    <a:pt x="29768" y="10914"/>
                  </a:cubicBezTo>
                  <a:cubicBezTo>
                    <a:pt x="28482" y="5645"/>
                    <a:pt x="24564" y="1351"/>
                    <a:pt x="23223" y="0"/>
                  </a:cubicBezTo>
                  <a:close/>
                </a:path>
              </a:pathLst>
            </a:custGeom>
            <a:solidFill>
              <a:srgbClr val="E83C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8"/>
            <p:cNvSpPr/>
            <p:nvPr/>
          </p:nvSpPr>
          <p:spPr>
            <a:xfrm>
              <a:off x="3584575" y="4679075"/>
              <a:ext cx="757294" cy="299801"/>
            </a:xfrm>
            <a:custGeom>
              <a:avLst/>
              <a:gdLst/>
              <a:ahLst/>
              <a:cxnLst/>
              <a:rect l="l" t="t" r="r" b="b"/>
              <a:pathLst>
                <a:path w="26883" h="11851" extrusionOk="0">
                  <a:moveTo>
                    <a:pt x="26424" y="1"/>
                  </a:moveTo>
                  <a:lnTo>
                    <a:pt x="5209" y="835"/>
                  </a:lnTo>
                  <a:cubicBezTo>
                    <a:pt x="308" y="5444"/>
                    <a:pt x="1" y="11689"/>
                    <a:pt x="1" y="11689"/>
                  </a:cubicBezTo>
                  <a:cubicBezTo>
                    <a:pt x="523" y="11453"/>
                    <a:pt x="945" y="11363"/>
                    <a:pt x="1356" y="11363"/>
                  </a:cubicBezTo>
                  <a:cubicBezTo>
                    <a:pt x="2022" y="11363"/>
                    <a:pt x="2662" y="11601"/>
                    <a:pt x="3660" y="11851"/>
                  </a:cubicBezTo>
                  <a:cubicBezTo>
                    <a:pt x="4129" y="11103"/>
                    <a:pt x="4693" y="10386"/>
                    <a:pt x="5401" y="9718"/>
                  </a:cubicBezTo>
                  <a:cubicBezTo>
                    <a:pt x="7641" y="7710"/>
                    <a:pt x="10663" y="6585"/>
                    <a:pt x="13771" y="5758"/>
                  </a:cubicBezTo>
                  <a:cubicBezTo>
                    <a:pt x="17024" y="4928"/>
                    <a:pt x="20441" y="4276"/>
                    <a:pt x="23447" y="2793"/>
                  </a:cubicBezTo>
                  <a:cubicBezTo>
                    <a:pt x="24815" y="2140"/>
                    <a:pt x="25930" y="1353"/>
                    <a:pt x="26883" y="447"/>
                  </a:cubicBezTo>
                  <a:cubicBezTo>
                    <a:pt x="26596" y="158"/>
                    <a:pt x="26424" y="1"/>
                    <a:pt x="26424" y="1"/>
                  </a:cubicBezTo>
                  <a:close/>
                </a:path>
              </a:pathLst>
            </a:custGeom>
            <a:solidFill>
              <a:srgbClr val="E83C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8"/>
            <p:cNvSpPr/>
            <p:nvPr/>
          </p:nvSpPr>
          <p:spPr>
            <a:xfrm>
              <a:off x="3685550" y="4632000"/>
              <a:ext cx="724550" cy="347700"/>
            </a:xfrm>
            <a:custGeom>
              <a:avLst/>
              <a:gdLst/>
              <a:ahLst/>
              <a:cxnLst/>
              <a:rect l="l" t="t" r="r" b="b"/>
              <a:pathLst>
                <a:path w="28982" h="13908" extrusionOk="0">
                  <a:moveTo>
                    <a:pt x="22631" y="1"/>
                  </a:moveTo>
                  <a:cubicBezTo>
                    <a:pt x="21705" y="909"/>
                    <a:pt x="20615" y="1695"/>
                    <a:pt x="19281" y="2349"/>
                  </a:cubicBezTo>
                  <a:cubicBezTo>
                    <a:pt x="16351" y="3828"/>
                    <a:pt x="13026" y="4482"/>
                    <a:pt x="9855" y="5309"/>
                  </a:cubicBezTo>
                  <a:cubicBezTo>
                    <a:pt x="6829" y="6133"/>
                    <a:pt x="3887" y="7256"/>
                    <a:pt x="1701" y="9259"/>
                  </a:cubicBezTo>
                  <a:cubicBezTo>
                    <a:pt x="1008" y="9929"/>
                    <a:pt x="455" y="10642"/>
                    <a:pt x="0" y="11394"/>
                  </a:cubicBezTo>
                  <a:cubicBezTo>
                    <a:pt x="1795" y="11861"/>
                    <a:pt x="3737" y="12742"/>
                    <a:pt x="5812" y="13449"/>
                  </a:cubicBezTo>
                  <a:cubicBezTo>
                    <a:pt x="6773" y="13775"/>
                    <a:pt x="7628" y="13907"/>
                    <a:pt x="8429" y="13907"/>
                  </a:cubicBezTo>
                  <a:cubicBezTo>
                    <a:pt x="10874" y="13907"/>
                    <a:pt x="12819" y="12676"/>
                    <a:pt x="15739" y="11962"/>
                  </a:cubicBezTo>
                  <a:cubicBezTo>
                    <a:pt x="16424" y="11794"/>
                    <a:pt x="16994" y="11726"/>
                    <a:pt x="17492" y="11726"/>
                  </a:cubicBezTo>
                  <a:cubicBezTo>
                    <a:pt x="19767" y="11726"/>
                    <a:pt x="20500" y="13164"/>
                    <a:pt x="23597" y="13164"/>
                  </a:cubicBezTo>
                  <a:cubicBezTo>
                    <a:pt x="23653" y="13164"/>
                    <a:pt x="23710" y="13163"/>
                    <a:pt x="23768" y="13162"/>
                  </a:cubicBezTo>
                  <a:cubicBezTo>
                    <a:pt x="27707" y="13099"/>
                    <a:pt x="28982" y="10919"/>
                    <a:pt x="28982" y="10919"/>
                  </a:cubicBezTo>
                  <a:cubicBezTo>
                    <a:pt x="27740" y="5651"/>
                    <a:pt x="23934" y="1353"/>
                    <a:pt x="226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8"/>
            <p:cNvSpPr/>
            <p:nvPr/>
          </p:nvSpPr>
          <p:spPr>
            <a:xfrm>
              <a:off x="3584575" y="4620950"/>
              <a:ext cx="703674" cy="299791"/>
            </a:xfrm>
            <a:custGeom>
              <a:avLst/>
              <a:gdLst/>
              <a:ahLst/>
              <a:cxnLst/>
              <a:rect l="l" t="t" r="r" b="b"/>
              <a:pathLst>
                <a:path w="26672" h="11951" extrusionOk="0">
                  <a:moveTo>
                    <a:pt x="26227" y="0"/>
                  </a:moveTo>
                  <a:lnTo>
                    <a:pt x="6303" y="654"/>
                  </a:lnTo>
                  <a:cubicBezTo>
                    <a:pt x="1521" y="5262"/>
                    <a:pt x="1" y="11951"/>
                    <a:pt x="1" y="11951"/>
                  </a:cubicBezTo>
                  <a:cubicBezTo>
                    <a:pt x="674" y="11641"/>
                    <a:pt x="1297" y="11510"/>
                    <a:pt x="1950" y="11510"/>
                  </a:cubicBezTo>
                  <a:cubicBezTo>
                    <a:pt x="2592" y="11510"/>
                    <a:pt x="3264" y="11636"/>
                    <a:pt x="4041" y="11840"/>
                  </a:cubicBezTo>
                  <a:cubicBezTo>
                    <a:pt x="4496" y="11090"/>
                    <a:pt x="5049" y="10375"/>
                    <a:pt x="5742" y="9707"/>
                  </a:cubicBezTo>
                  <a:cubicBezTo>
                    <a:pt x="7926" y="7700"/>
                    <a:pt x="10868" y="6577"/>
                    <a:pt x="13896" y="5753"/>
                  </a:cubicBezTo>
                  <a:cubicBezTo>
                    <a:pt x="17065" y="4924"/>
                    <a:pt x="20390" y="4272"/>
                    <a:pt x="23322" y="2793"/>
                  </a:cubicBezTo>
                  <a:cubicBezTo>
                    <a:pt x="24654" y="2139"/>
                    <a:pt x="25744" y="1351"/>
                    <a:pt x="26672" y="447"/>
                  </a:cubicBezTo>
                  <a:cubicBezTo>
                    <a:pt x="26393" y="158"/>
                    <a:pt x="26227" y="0"/>
                    <a:pt x="262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8"/>
            <p:cNvSpPr/>
            <p:nvPr/>
          </p:nvSpPr>
          <p:spPr>
            <a:xfrm>
              <a:off x="3697950" y="4570400"/>
              <a:ext cx="699445" cy="353935"/>
            </a:xfrm>
            <a:custGeom>
              <a:avLst/>
              <a:gdLst/>
              <a:ahLst/>
              <a:cxnLst/>
              <a:rect l="l" t="t" r="r" b="b"/>
              <a:pathLst>
                <a:path w="27731" h="13918" extrusionOk="0">
                  <a:moveTo>
                    <a:pt x="21664" y="0"/>
                  </a:moveTo>
                  <a:cubicBezTo>
                    <a:pt x="20775" y="906"/>
                    <a:pt x="19736" y="1695"/>
                    <a:pt x="18458" y="2348"/>
                  </a:cubicBezTo>
                  <a:cubicBezTo>
                    <a:pt x="15653" y="3831"/>
                    <a:pt x="12471" y="4487"/>
                    <a:pt x="9435" y="5317"/>
                  </a:cubicBezTo>
                  <a:cubicBezTo>
                    <a:pt x="6540" y="6144"/>
                    <a:pt x="3723" y="7267"/>
                    <a:pt x="1629" y="9277"/>
                  </a:cubicBezTo>
                  <a:cubicBezTo>
                    <a:pt x="968" y="9947"/>
                    <a:pt x="439" y="10664"/>
                    <a:pt x="1" y="11412"/>
                  </a:cubicBezTo>
                  <a:cubicBezTo>
                    <a:pt x="1718" y="11881"/>
                    <a:pt x="3576" y="12758"/>
                    <a:pt x="5561" y="13463"/>
                  </a:cubicBezTo>
                  <a:cubicBezTo>
                    <a:pt x="6476" y="13786"/>
                    <a:pt x="7291" y="13918"/>
                    <a:pt x="8056" y="13918"/>
                  </a:cubicBezTo>
                  <a:cubicBezTo>
                    <a:pt x="10398" y="13918"/>
                    <a:pt x="12261" y="12683"/>
                    <a:pt x="15059" y="11965"/>
                  </a:cubicBezTo>
                  <a:cubicBezTo>
                    <a:pt x="15718" y="11796"/>
                    <a:pt x="16266" y="11727"/>
                    <a:pt x="16743" y="11727"/>
                  </a:cubicBezTo>
                  <a:cubicBezTo>
                    <a:pt x="18914" y="11727"/>
                    <a:pt x="19615" y="13159"/>
                    <a:pt x="22571" y="13159"/>
                  </a:cubicBezTo>
                  <a:cubicBezTo>
                    <a:pt x="22627" y="13159"/>
                    <a:pt x="22683" y="13158"/>
                    <a:pt x="22740" y="13157"/>
                  </a:cubicBezTo>
                  <a:cubicBezTo>
                    <a:pt x="26509" y="13090"/>
                    <a:pt x="27731" y="10910"/>
                    <a:pt x="27731" y="10910"/>
                  </a:cubicBezTo>
                  <a:cubicBezTo>
                    <a:pt x="26548" y="5638"/>
                    <a:pt x="22912" y="1346"/>
                    <a:pt x="21664" y="0"/>
                  </a:cubicBezTo>
                  <a:close/>
                </a:path>
              </a:pathLst>
            </a:custGeom>
            <a:solidFill>
              <a:srgbClr val="FED4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8"/>
            <p:cNvSpPr/>
            <p:nvPr/>
          </p:nvSpPr>
          <p:spPr>
            <a:xfrm>
              <a:off x="3599850" y="4559125"/>
              <a:ext cx="692028" cy="308074"/>
            </a:xfrm>
            <a:custGeom>
              <a:avLst/>
              <a:gdLst/>
              <a:ahLst/>
              <a:cxnLst/>
              <a:rect l="l" t="t" r="r" b="b"/>
              <a:pathLst>
                <a:path w="25834" h="11978" extrusionOk="0">
                  <a:moveTo>
                    <a:pt x="25409" y="1"/>
                  </a:moveTo>
                  <a:lnTo>
                    <a:pt x="6565" y="992"/>
                  </a:lnTo>
                  <a:cubicBezTo>
                    <a:pt x="1986" y="5602"/>
                    <a:pt x="1" y="11978"/>
                    <a:pt x="1" y="11978"/>
                  </a:cubicBezTo>
                  <a:cubicBezTo>
                    <a:pt x="647" y="11667"/>
                    <a:pt x="1323" y="11536"/>
                    <a:pt x="2027" y="11536"/>
                  </a:cubicBezTo>
                  <a:cubicBezTo>
                    <a:pt x="2714" y="11536"/>
                    <a:pt x="3428" y="11660"/>
                    <a:pt x="4168" y="11861"/>
                  </a:cubicBezTo>
                  <a:cubicBezTo>
                    <a:pt x="4606" y="11113"/>
                    <a:pt x="5135" y="10396"/>
                    <a:pt x="5796" y="9726"/>
                  </a:cubicBezTo>
                  <a:cubicBezTo>
                    <a:pt x="7892" y="7718"/>
                    <a:pt x="10709" y="6591"/>
                    <a:pt x="13604" y="5762"/>
                  </a:cubicBezTo>
                  <a:cubicBezTo>
                    <a:pt x="16640" y="4932"/>
                    <a:pt x="19820" y="4280"/>
                    <a:pt x="22627" y="2795"/>
                  </a:cubicBezTo>
                  <a:cubicBezTo>
                    <a:pt x="23903" y="2141"/>
                    <a:pt x="24942" y="1353"/>
                    <a:pt x="25833" y="445"/>
                  </a:cubicBezTo>
                  <a:cubicBezTo>
                    <a:pt x="25567" y="156"/>
                    <a:pt x="25409" y="1"/>
                    <a:pt x="25409" y="1"/>
                  </a:cubicBezTo>
                  <a:close/>
                </a:path>
              </a:pathLst>
            </a:custGeom>
            <a:solidFill>
              <a:srgbClr val="FED4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8"/>
            <p:cNvSpPr/>
            <p:nvPr/>
          </p:nvSpPr>
          <p:spPr>
            <a:xfrm>
              <a:off x="3245000" y="3998275"/>
              <a:ext cx="164400" cy="147025"/>
            </a:xfrm>
            <a:custGeom>
              <a:avLst/>
              <a:gdLst/>
              <a:ahLst/>
              <a:cxnLst/>
              <a:rect l="l" t="t" r="r" b="b"/>
              <a:pathLst>
                <a:path w="6576" h="5881" extrusionOk="0">
                  <a:moveTo>
                    <a:pt x="2638" y="1"/>
                  </a:moveTo>
                  <a:cubicBezTo>
                    <a:pt x="2330" y="1"/>
                    <a:pt x="2048" y="200"/>
                    <a:pt x="1908" y="812"/>
                  </a:cubicBezTo>
                  <a:cubicBezTo>
                    <a:pt x="1908" y="812"/>
                    <a:pt x="1833" y="791"/>
                    <a:pt x="1721" y="791"/>
                  </a:cubicBezTo>
                  <a:cubicBezTo>
                    <a:pt x="1425" y="791"/>
                    <a:pt x="875" y="938"/>
                    <a:pt x="794" y="2006"/>
                  </a:cubicBezTo>
                  <a:cubicBezTo>
                    <a:pt x="794" y="2006"/>
                    <a:pt x="766" y="2003"/>
                    <a:pt x="721" y="2003"/>
                  </a:cubicBezTo>
                  <a:cubicBezTo>
                    <a:pt x="524" y="2003"/>
                    <a:pt x="0" y="2064"/>
                    <a:pt x="15" y="2717"/>
                  </a:cubicBezTo>
                  <a:cubicBezTo>
                    <a:pt x="46" y="4096"/>
                    <a:pt x="1724" y="5455"/>
                    <a:pt x="5416" y="5881"/>
                  </a:cubicBezTo>
                  <a:lnTo>
                    <a:pt x="6264" y="3697"/>
                  </a:lnTo>
                  <a:cubicBezTo>
                    <a:pt x="6264" y="3697"/>
                    <a:pt x="6575" y="610"/>
                    <a:pt x="4458" y="610"/>
                  </a:cubicBezTo>
                  <a:cubicBezTo>
                    <a:pt x="4278" y="610"/>
                    <a:pt x="4081" y="633"/>
                    <a:pt x="3865" y="681"/>
                  </a:cubicBezTo>
                  <a:cubicBezTo>
                    <a:pt x="3865" y="681"/>
                    <a:pt x="3208" y="1"/>
                    <a:pt x="2638" y="1"/>
                  </a:cubicBezTo>
                  <a:close/>
                </a:path>
              </a:pathLst>
            </a:custGeom>
            <a:solidFill>
              <a:srgbClr val="F5A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8"/>
            <p:cNvSpPr/>
            <p:nvPr/>
          </p:nvSpPr>
          <p:spPr>
            <a:xfrm>
              <a:off x="3265325" y="4010850"/>
              <a:ext cx="101250" cy="107050"/>
            </a:xfrm>
            <a:custGeom>
              <a:avLst/>
              <a:gdLst/>
              <a:ahLst/>
              <a:cxnLst/>
              <a:rect l="l" t="t" r="r" b="b"/>
              <a:pathLst>
                <a:path w="4050" h="4282" extrusionOk="0">
                  <a:moveTo>
                    <a:pt x="3447" y="1"/>
                  </a:moveTo>
                  <a:cubicBezTo>
                    <a:pt x="3442" y="1"/>
                    <a:pt x="3436" y="1"/>
                    <a:pt x="3431" y="2"/>
                  </a:cubicBezTo>
                  <a:cubicBezTo>
                    <a:pt x="2857" y="61"/>
                    <a:pt x="2394" y="416"/>
                    <a:pt x="2074" y="891"/>
                  </a:cubicBezTo>
                  <a:cubicBezTo>
                    <a:pt x="2031" y="954"/>
                    <a:pt x="1986" y="1024"/>
                    <a:pt x="1943" y="1098"/>
                  </a:cubicBezTo>
                  <a:cubicBezTo>
                    <a:pt x="1517" y="956"/>
                    <a:pt x="1294" y="577"/>
                    <a:pt x="1200" y="157"/>
                  </a:cubicBezTo>
                  <a:cubicBezTo>
                    <a:pt x="1195" y="139"/>
                    <a:pt x="1180" y="131"/>
                    <a:pt x="1164" y="131"/>
                  </a:cubicBezTo>
                  <a:cubicBezTo>
                    <a:pt x="1142" y="131"/>
                    <a:pt x="1119" y="147"/>
                    <a:pt x="1120" y="174"/>
                  </a:cubicBezTo>
                  <a:cubicBezTo>
                    <a:pt x="1134" y="676"/>
                    <a:pt x="1329" y="1151"/>
                    <a:pt x="1786" y="1379"/>
                  </a:cubicBezTo>
                  <a:cubicBezTo>
                    <a:pt x="1646" y="1663"/>
                    <a:pt x="1546" y="1979"/>
                    <a:pt x="1595" y="2264"/>
                  </a:cubicBezTo>
                  <a:cubicBezTo>
                    <a:pt x="1657" y="2632"/>
                    <a:pt x="1943" y="3005"/>
                    <a:pt x="2296" y="3058"/>
                  </a:cubicBezTo>
                  <a:cubicBezTo>
                    <a:pt x="2181" y="3175"/>
                    <a:pt x="2029" y="3223"/>
                    <a:pt x="1865" y="3223"/>
                  </a:cubicBezTo>
                  <a:cubicBezTo>
                    <a:pt x="1491" y="3223"/>
                    <a:pt x="1052" y="2975"/>
                    <a:pt x="837" y="2739"/>
                  </a:cubicBezTo>
                  <a:cubicBezTo>
                    <a:pt x="474" y="2341"/>
                    <a:pt x="235" y="1856"/>
                    <a:pt x="44" y="1358"/>
                  </a:cubicBezTo>
                  <a:cubicBezTo>
                    <a:pt x="42" y="1351"/>
                    <a:pt x="33" y="1347"/>
                    <a:pt x="24" y="1347"/>
                  </a:cubicBezTo>
                  <a:cubicBezTo>
                    <a:pt x="12" y="1347"/>
                    <a:pt x="1" y="1353"/>
                    <a:pt x="3" y="1366"/>
                  </a:cubicBezTo>
                  <a:cubicBezTo>
                    <a:pt x="102" y="2126"/>
                    <a:pt x="294" y="2942"/>
                    <a:pt x="1048" y="3313"/>
                  </a:cubicBezTo>
                  <a:cubicBezTo>
                    <a:pt x="1161" y="3366"/>
                    <a:pt x="1280" y="3415"/>
                    <a:pt x="1400" y="3452"/>
                  </a:cubicBezTo>
                  <a:cubicBezTo>
                    <a:pt x="1468" y="3636"/>
                    <a:pt x="1390" y="3769"/>
                    <a:pt x="1210" y="3876"/>
                  </a:cubicBezTo>
                  <a:cubicBezTo>
                    <a:pt x="1060" y="3967"/>
                    <a:pt x="850" y="4048"/>
                    <a:pt x="667" y="4048"/>
                  </a:cubicBezTo>
                  <a:cubicBezTo>
                    <a:pt x="653" y="4048"/>
                    <a:pt x="638" y="4047"/>
                    <a:pt x="624" y="4046"/>
                  </a:cubicBezTo>
                  <a:cubicBezTo>
                    <a:pt x="622" y="4046"/>
                    <a:pt x="620" y="4046"/>
                    <a:pt x="618" y="4046"/>
                  </a:cubicBezTo>
                  <a:cubicBezTo>
                    <a:pt x="556" y="4046"/>
                    <a:pt x="552" y="4131"/>
                    <a:pt x="597" y="4161"/>
                  </a:cubicBezTo>
                  <a:cubicBezTo>
                    <a:pt x="721" y="4243"/>
                    <a:pt x="856" y="4281"/>
                    <a:pt x="991" y="4281"/>
                  </a:cubicBezTo>
                  <a:cubicBezTo>
                    <a:pt x="1173" y="4281"/>
                    <a:pt x="1355" y="4211"/>
                    <a:pt x="1507" y="4087"/>
                  </a:cubicBezTo>
                  <a:cubicBezTo>
                    <a:pt x="1704" y="3925"/>
                    <a:pt x="1702" y="3683"/>
                    <a:pt x="1587" y="3497"/>
                  </a:cubicBezTo>
                  <a:lnTo>
                    <a:pt x="1587" y="3497"/>
                  </a:lnTo>
                  <a:cubicBezTo>
                    <a:pt x="1676" y="3514"/>
                    <a:pt x="1764" y="3524"/>
                    <a:pt x="1850" y="3524"/>
                  </a:cubicBezTo>
                  <a:cubicBezTo>
                    <a:pt x="2176" y="3524"/>
                    <a:pt x="2468" y="3388"/>
                    <a:pt x="2624" y="3015"/>
                  </a:cubicBezTo>
                  <a:cubicBezTo>
                    <a:pt x="2654" y="3003"/>
                    <a:pt x="2685" y="2987"/>
                    <a:pt x="2716" y="2970"/>
                  </a:cubicBezTo>
                  <a:cubicBezTo>
                    <a:pt x="3382" y="2573"/>
                    <a:pt x="3713" y="1889"/>
                    <a:pt x="4045" y="1219"/>
                  </a:cubicBezTo>
                  <a:cubicBezTo>
                    <a:pt x="4049" y="1209"/>
                    <a:pt x="4044" y="1203"/>
                    <a:pt x="4037" y="1203"/>
                  </a:cubicBezTo>
                  <a:cubicBezTo>
                    <a:pt x="4034" y="1203"/>
                    <a:pt x="4030" y="1205"/>
                    <a:pt x="4027" y="1208"/>
                  </a:cubicBezTo>
                  <a:cubicBezTo>
                    <a:pt x="3713" y="1635"/>
                    <a:pt x="3380" y="2153"/>
                    <a:pt x="2935" y="2460"/>
                  </a:cubicBezTo>
                  <a:cubicBezTo>
                    <a:pt x="2774" y="2571"/>
                    <a:pt x="2586" y="2641"/>
                    <a:pt x="2415" y="2641"/>
                  </a:cubicBezTo>
                  <a:cubicBezTo>
                    <a:pt x="2190" y="2641"/>
                    <a:pt x="1995" y="2519"/>
                    <a:pt x="1933" y="2212"/>
                  </a:cubicBezTo>
                  <a:cubicBezTo>
                    <a:pt x="1909" y="2106"/>
                    <a:pt x="1933" y="1991"/>
                    <a:pt x="1958" y="1889"/>
                  </a:cubicBezTo>
                  <a:cubicBezTo>
                    <a:pt x="2144" y="1178"/>
                    <a:pt x="2644" y="360"/>
                    <a:pt x="3435" y="250"/>
                  </a:cubicBezTo>
                  <a:cubicBezTo>
                    <a:pt x="3583" y="228"/>
                    <a:pt x="3588" y="1"/>
                    <a:pt x="3447" y="1"/>
                  </a:cubicBezTo>
                  <a:close/>
                </a:path>
              </a:pathLst>
            </a:custGeom>
            <a:solidFill>
              <a:srgbClr val="E592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8"/>
            <p:cNvSpPr/>
            <p:nvPr/>
          </p:nvSpPr>
          <p:spPr>
            <a:xfrm>
              <a:off x="3380475" y="4090675"/>
              <a:ext cx="489475" cy="212775"/>
            </a:xfrm>
            <a:custGeom>
              <a:avLst/>
              <a:gdLst/>
              <a:ahLst/>
              <a:cxnLst/>
              <a:rect l="l" t="t" r="r" b="b"/>
              <a:pathLst>
                <a:path w="19579" h="8511" extrusionOk="0">
                  <a:moveTo>
                    <a:pt x="845" y="1"/>
                  </a:moveTo>
                  <a:lnTo>
                    <a:pt x="1" y="2185"/>
                  </a:lnTo>
                  <a:cubicBezTo>
                    <a:pt x="7266" y="7856"/>
                    <a:pt x="13628" y="8511"/>
                    <a:pt x="16180" y="8511"/>
                  </a:cubicBezTo>
                  <a:cubicBezTo>
                    <a:pt x="16947" y="8511"/>
                    <a:pt x="17370" y="8452"/>
                    <a:pt x="17370" y="8452"/>
                  </a:cubicBezTo>
                  <a:cubicBezTo>
                    <a:pt x="19579" y="6559"/>
                    <a:pt x="18900" y="3301"/>
                    <a:pt x="18900" y="3301"/>
                  </a:cubicBezTo>
                  <a:lnTo>
                    <a:pt x="18900" y="3301"/>
                  </a:lnTo>
                  <a:cubicBezTo>
                    <a:pt x="18593" y="3321"/>
                    <a:pt x="18271" y="3330"/>
                    <a:pt x="17937" y="3330"/>
                  </a:cubicBezTo>
                  <a:cubicBezTo>
                    <a:pt x="11626" y="3330"/>
                    <a:pt x="845" y="1"/>
                    <a:pt x="845" y="1"/>
                  </a:cubicBezTo>
                  <a:close/>
                </a:path>
              </a:pathLst>
            </a:custGeom>
            <a:solidFill>
              <a:srgbClr val="F5A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8"/>
            <p:cNvSpPr/>
            <p:nvPr/>
          </p:nvSpPr>
          <p:spPr>
            <a:xfrm>
              <a:off x="4439225" y="3812200"/>
              <a:ext cx="188550" cy="162600"/>
            </a:xfrm>
            <a:custGeom>
              <a:avLst/>
              <a:gdLst/>
              <a:ahLst/>
              <a:cxnLst/>
              <a:rect l="l" t="t" r="r" b="b"/>
              <a:pathLst>
                <a:path w="7542" h="6504" extrusionOk="0">
                  <a:moveTo>
                    <a:pt x="3953" y="1"/>
                  </a:moveTo>
                  <a:cubicBezTo>
                    <a:pt x="3315" y="1"/>
                    <a:pt x="2815" y="1082"/>
                    <a:pt x="2815" y="1082"/>
                  </a:cubicBezTo>
                  <a:cubicBezTo>
                    <a:pt x="0" y="1404"/>
                    <a:pt x="1539" y="4717"/>
                    <a:pt x="1539" y="4717"/>
                  </a:cubicBezTo>
                  <a:lnTo>
                    <a:pt x="3055" y="6503"/>
                  </a:lnTo>
                  <a:cubicBezTo>
                    <a:pt x="6403" y="4891"/>
                    <a:pt x="7542" y="3057"/>
                    <a:pt x="7118" y="1742"/>
                  </a:cubicBezTo>
                  <a:cubicBezTo>
                    <a:pt x="6987" y="1342"/>
                    <a:pt x="6727" y="1247"/>
                    <a:pt x="6509" y="1247"/>
                  </a:cubicBezTo>
                  <a:cubicBezTo>
                    <a:pt x="6311" y="1247"/>
                    <a:pt x="6147" y="1326"/>
                    <a:pt x="6147" y="1326"/>
                  </a:cubicBezTo>
                  <a:cubicBezTo>
                    <a:pt x="5834" y="603"/>
                    <a:pt x="5445" y="434"/>
                    <a:pt x="5150" y="434"/>
                  </a:cubicBezTo>
                  <a:cubicBezTo>
                    <a:pt x="4891" y="434"/>
                    <a:pt x="4704" y="564"/>
                    <a:pt x="4704" y="564"/>
                  </a:cubicBezTo>
                  <a:cubicBezTo>
                    <a:pt x="4447" y="151"/>
                    <a:pt x="4190" y="1"/>
                    <a:pt x="3953" y="1"/>
                  </a:cubicBezTo>
                  <a:close/>
                </a:path>
              </a:pathLst>
            </a:custGeom>
            <a:solidFill>
              <a:srgbClr val="F5A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8"/>
            <p:cNvSpPr/>
            <p:nvPr/>
          </p:nvSpPr>
          <p:spPr>
            <a:xfrm>
              <a:off x="4494575" y="3822575"/>
              <a:ext cx="106525" cy="97675"/>
            </a:xfrm>
            <a:custGeom>
              <a:avLst/>
              <a:gdLst/>
              <a:ahLst/>
              <a:cxnLst/>
              <a:rect l="l" t="t" r="r" b="b"/>
              <a:pathLst>
                <a:path w="4261" h="3907" extrusionOk="0">
                  <a:moveTo>
                    <a:pt x="2387" y="1"/>
                  </a:moveTo>
                  <a:cubicBezTo>
                    <a:pt x="2366" y="1"/>
                    <a:pt x="2345" y="16"/>
                    <a:pt x="2347" y="45"/>
                  </a:cubicBezTo>
                  <a:cubicBezTo>
                    <a:pt x="2396" y="473"/>
                    <a:pt x="2308" y="903"/>
                    <a:pt x="1956" y="1178"/>
                  </a:cubicBezTo>
                  <a:cubicBezTo>
                    <a:pt x="1888" y="1120"/>
                    <a:pt x="1824" y="1069"/>
                    <a:pt x="1761" y="1026"/>
                  </a:cubicBezTo>
                  <a:cubicBezTo>
                    <a:pt x="1404" y="761"/>
                    <a:pt x="989" y="588"/>
                    <a:pt x="557" y="588"/>
                  </a:cubicBezTo>
                  <a:cubicBezTo>
                    <a:pt x="435" y="588"/>
                    <a:pt x="311" y="601"/>
                    <a:pt x="188" y="631"/>
                  </a:cubicBezTo>
                  <a:cubicBezTo>
                    <a:pt x="42" y="665"/>
                    <a:pt x="103" y="869"/>
                    <a:pt x="237" y="869"/>
                  </a:cubicBezTo>
                  <a:cubicBezTo>
                    <a:pt x="246" y="869"/>
                    <a:pt x="256" y="868"/>
                    <a:pt x="265" y="866"/>
                  </a:cubicBezTo>
                  <a:cubicBezTo>
                    <a:pt x="349" y="850"/>
                    <a:pt x="432" y="842"/>
                    <a:pt x="515" y="842"/>
                  </a:cubicBezTo>
                  <a:cubicBezTo>
                    <a:pt x="1203" y="842"/>
                    <a:pt x="1833" y="1382"/>
                    <a:pt x="2199" y="1929"/>
                  </a:cubicBezTo>
                  <a:cubicBezTo>
                    <a:pt x="2257" y="2018"/>
                    <a:pt x="2314" y="2120"/>
                    <a:pt x="2328" y="2226"/>
                  </a:cubicBezTo>
                  <a:cubicBezTo>
                    <a:pt x="2388" y="2652"/>
                    <a:pt x="2096" y="2831"/>
                    <a:pt x="1756" y="2831"/>
                  </a:cubicBezTo>
                  <a:cubicBezTo>
                    <a:pt x="1660" y="2831"/>
                    <a:pt x="1561" y="2817"/>
                    <a:pt x="1464" y="2790"/>
                  </a:cubicBezTo>
                  <a:cubicBezTo>
                    <a:pt x="944" y="2646"/>
                    <a:pt x="458" y="2265"/>
                    <a:pt x="22" y="1962"/>
                  </a:cubicBezTo>
                  <a:cubicBezTo>
                    <a:pt x="20" y="1961"/>
                    <a:pt x="18" y="1961"/>
                    <a:pt x="16" y="1961"/>
                  </a:cubicBezTo>
                  <a:cubicBezTo>
                    <a:pt x="8" y="1961"/>
                    <a:pt x="1" y="1970"/>
                    <a:pt x="9" y="1979"/>
                  </a:cubicBezTo>
                  <a:cubicBezTo>
                    <a:pt x="542" y="2503"/>
                    <a:pt x="1083" y="3038"/>
                    <a:pt x="1841" y="3198"/>
                  </a:cubicBezTo>
                  <a:cubicBezTo>
                    <a:pt x="1876" y="3206"/>
                    <a:pt x="1908" y="3210"/>
                    <a:pt x="1943" y="3210"/>
                  </a:cubicBezTo>
                  <a:cubicBezTo>
                    <a:pt x="2122" y="3410"/>
                    <a:pt x="2324" y="3491"/>
                    <a:pt x="2529" y="3491"/>
                  </a:cubicBezTo>
                  <a:cubicBezTo>
                    <a:pt x="2715" y="3491"/>
                    <a:pt x="2904" y="3426"/>
                    <a:pt x="3082" y="3323"/>
                  </a:cubicBezTo>
                  <a:lnTo>
                    <a:pt x="3082" y="3323"/>
                  </a:lnTo>
                  <a:cubicBezTo>
                    <a:pt x="3033" y="3538"/>
                    <a:pt x="3111" y="3765"/>
                    <a:pt x="3349" y="3851"/>
                  </a:cubicBezTo>
                  <a:cubicBezTo>
                    <a:pt x="3448" y="3888"/>
                    <a:pt x="3551" y="3906"/>
                    <a:pt x="3651" y="3906"/>
                  </a:cubicBezTo>
                  <a:cubicBezTo>
                    <a:pt x="3873" y="3906"/>
                    <a:pt x="4085" y="3815"/>
                    <a:pt x="4232" y="3622"/>
                  </a:cubicBezTo>
                  <a:cubicBezTo>
                    <a:pt x="4260" y="3582"/>
                    <a:pt x="4237" y="3515"/>
                    <a:pt x="4190" y="3515"/>
                  </a:cubicBezTo>
                  <a:cubicBezTo>
                    <a:pt x="4183" y="3515"/>
                    <a:pt x="4176" y="3516"/>
                    <a:pt x="4168" y="3519"/>
                  </a:cubicBezTo>
                  <a:cubicBezTo>
                    <a:pt x="4070" y="3563"/>
                    <a:pt x="3947" y="3580"/>
                    <a:pt x="3825" y="3580"/>
                  </a:cubicBezTo>
                  <a:cubicBezTo>
                    <a:pt x="3731" y="3580"/>
                    <a:pt x="3638" y="3570"/>
                    <a:pt x="3558" y="3554"/>
                  </a:cubicBezTo>
                  <a:cubicBezTo>
                    <a:pt x="3353" y="3509"/>
                    <a:pt x="3236" y="3411"/>
                    <a:pt x="3240" y="3216"/>
                  </a:cubicBezTo>
                  <a:cubicBezTo>
                    <a:pt x="3343" y="3140"/>
                    <a:pt x="3439" y="3056"/>
                    <a:pt x="3525" y="2970"/>
                  </a:cubicBezTo>
                  <a:cubicBezTo>
                    <a:pt x="4117" y="2372"/>
                    <a:pt x="4029" y="1538"/>
                    <a:pt x="3871" y="788"/>
                  </a:cubicBezTo>
                  <a:cubicBezTo>
                    <a:pt x="3869" y="778"/>
                    <a:pt x="3861" y="773"/>
                    <a:pt x="3853" y="773"/>
                  </a:cubicBezTo>
                  <a:cubicBezTo>
                    <a:pt x="3843" y="773"/>
                    <a:pt x="3832" y="781"/>
                    <a:pt x="3832" y="794"/>
                  </a:cubicBezTo>
                  <a:cubicBezTo>
                    <a:pt x="3818" y="1327"/>
                    <a:pt x="3748" y="1866"/>
                    <a:pt x="3537" y="2360"/>
                  </a:cubicBezTo>
                  <a:cubicBezTo>
                    <a:pt x="3387" y="2718"/>
                    <a:pt x="2929" y="3195"/>
                    <a:pt x="2501" y="3195"/>
                  </a:cubicBezTo>
                  <a:cubicBezTo>
                    <a:pt x="2421" y="3195"/>
                    <a:pt x="2341" y="3178"/>
                    <a:pt x="2265" y="3140"/>
                  </a:cubicBezTo>
                  <a:cubicBezTo>
                    <a:pt x="2583" y="2972"/>
                    <a:pt x="2728" y="2526"/>
                    <a:pt x="2667" y="2157"/>
                  </a:cubicBezTo>
                  <a:cubicBezTo>
                    <a:pt x="2619" y="1874"/>
                    <a:pt x="2421" y="1610"/>
                    <a:pt x="2193" y="1387"/>
                  </a:cubicBezTo>
                  <a:cubicBezTo>
                    <a:pt x="2550" y="1020"/>
                    <a:pt x="2580" y="508"/>
                    <a:pt x="2427" y="30"/>
                  </a:cubicBezTo>
                  <a:cubicBezTo>
                    <a:pt x="2421" y="10"/>
                    <a:pt x="2404" y="1"/>
                    <a:pt x="2387" y="1"/>
                  </a:cubicBezTo>
                  <a:close/>
                </a:path>
              </a:pathLst>
            </a:custGeom>
            <a:solidFill>
              <a:srgbClr val="E592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8"/>
            <p:cNvSpPr/>
            <p:nvPr/>
          </p:nvSpPr>
          <p:spPr>
            <a:xfrm>
              <a:off x="4511500" y="3887300"/>
              <a:ext cx="72800" cy="316425"/>
            </a:xfrm>
            <a:custGeom>
              <a:avLst/>
              <a:gdLst/>
              <a:ahLst/>
              <a:cxnLst/>
              <a:rect l="l" t="t" r="r" b="b"/>
              <a:pathLst>
                <a:path w="2912" h="12657" extrusionOk="0">
                  <a:moveTo>
                    <a:pt x="0" y="0"/>
                  </a:moveTo>
                  <a:lnTo>
                    <a:pt x="2110" y="12336"/>
                  </a:lnTo>
                  <a:cubicBezTo>
                    <a:pt x="2143" y="12524"/>
                    <a:pt x="2307" y="12657"/>
                    <a:pt x="2493" y="12657"/>
                  </a:cubicBezTo>
                  <a:cubicBezTo>
                    <a:pt x="2516" y="12657"/>
                    <a:pt x="2538" y="12655"/>
                    <a:pt x="2561" y="12651"/>
                  </a:cubicBezTo>
                  <a:cubicBezTo>
                    <a:pt x="2592" y="12647"/>
                    <a:pt x="2618" y="12639"/>
                    <a:pt x="2645" y="12627"/>
                  </a:cubicBezTo>
                  <a:cubicBezTo>
                    <a:pt x="2809" y="12559"/>
                    <a:pt x="2911" y="12383"/>
                    <a:pt x="2881" y="12200"/>
                  </a:cubicBezTo>
                  <a:lnTo>
                    <a:pt x="881" y="523"/>
                  </a:lnTo>
                  <a:cubicBezTo>
                    <a:pt x="553" y="408"/>
                    <a:pt x="267" y="219"/>
                    <a:pt x="0" y="0"/>
                  </a:cubicBezTo>
                  <a:close/>
                </a:path>
              </a:pathLst>
            </a:custGeom>
            <a:solidFill>
              <a:srgbClr val="744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8"/>
            <p:cNvSpPr/>
            <p:nvPr/>
          </p:nvSpPr>
          <p:spPr>
            <a:xfrm>
              <a:off x="4078500" y="3930100"/>
              <a:ext cx="437175" cy="336125"/>
            </a:xfrm>
            <a:custGeom>
              <a:avLst/>
              <a:gdLst/>
              <a:ahLst/>
              <a:cxnLst/>
              <a:rect l="l" t="t" r="r" b="b"/>
              <a:pathLst>
                <a:path w="17487" h="13445" extrusionOk="0">
                  <a:moveTo>
                    <a:pt x="15968" y="1"/>
                  </a:moveTo>
                  <a:cubicBezTo>
                    <a:pt x="15968" y="1"/>
                    <a:pt x="5890" y="7413"/>
                    <a:pt x="0" y="9048"/>
                  </a:cubicBezTo>
                  <a:cubicBezTo>
                    <a:pt x="0" y="9048"/>
                    <a:pt x="365" y="12379"/>
                    <a:pt x="3073" y="13445"/>
                  </a:cubicBezTo>
                  <a:cubicBezTo>
                    <a:pt x="3073" y="13445"/>
                    <a:pt x="10983" y="11857"/>
                    <a:pt x="17486" y="1785"/>
                  </a:cubicBezTo>
                  <a:lnTo>
                    <a:pt x="15968" y="1"/>
                  </a:lnTo>
                  <a:close/>
                </a:path>
              </a:pathLst>
            </a:custGeom>
            <a:solidFill>
              <a:srgbClr val="F5A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8"/>
            <p:cNvSpPr/>
            <p:nvPr/>
          </p:nvSpPr>
          <p:spPr>
            <a:xfrm>
              <a:off x="3853650" y="4143275"/>
              <a:ext cx="206625" cy="63125"/>
            </a:xfrm>
            <a:custGeom>
              <a:avLst/>
              <a:gdLst/>
              <a:ahLst/>
              <a:cxnLst/>
              <a:rect l="l" t="t" r="r" b="b"/>
              <a:pathLst>
                <a:path w="8265" h="2525" extrusionOk="0">
                  <a:moveTo>
                    <a:pt x="6533" y="1"/>
                  </a:moveTo>
                  <a:cubicBezTo>
                    <a:pt x="3611" y="1"/>
                    <a:pt x="1326" y="670"/>
                    <a:pt x="0" y="1185"/>
                  </a:cubicBezTo>
                  <a:cubicBezTo>
                    <a:pt x="757" y="1746"/>
                    <a:pt x="2179" y="2524"/>
                    <a:pt x="4245" y="2524"/>
                  </a:cubicBezTo>
                  <a:cubicBezTo>
                    <a:pt x="4297" y="2524"/>
                    <a:pt x="4350" y="2524"/>
                    <a:pt x="4403" y="2523"/>
                  </a:cubicBezTo>
                  <a:cubicBezTo>
                    <a:pt x="7199" y="2470"/>
                    <a:pt x="8060" y="656"/>
                    <a:pt x="8265" y="79"/>
                  </a:cubicBezTo>
                  <a:cubicBezTo>
                    <a:pt x="7666" y="25"/>
                    <a:pt x="7088" y="1"/>
                    <a:pt x="6533" y="1"/>
                  </a:cubicBezTo>
                  <a:close/>
                </a:path>
              </a:pathLst>
            </a:custGeom>
            <a:solidFill>
              <a:srgbClr val="FFF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8"/>
            <p:cNvSpPr/>
            <p:nvPr/>
          </p:nvSpPr>
          <p:spPr>
            <a:xfrm>
              <a:off x="3853650" y="4143225"/>
              <a:ext cx="206625" cy="63175"/>
            </a:xfrm>
            <a:custGeom>
              <a:avLst/>
              <a:gdLst/>
              <a:ahLst/>
              <a:cxnLst/>
              <a:rect l="l" t="t" r="r" b="b"/>
              <a:pathLst>
                <a:path w="8265" h="2527" extrusionOk="0">
                  <a:moveTo>
                    <a:pt x="6549" y="0"/>
                  </a:moveTo>
                  <a:cubicBezTo>
                    <a:pt x="3619" y="0"/>
                    <a:pt x="1327" y="671"/>
                    <a:pt x="0" y="1187"/>
                  </a:cubicBezTo>
                  <a:cubicBezTo>
                    <a:pt x="757" y="1748"/>
                    <a:pt x="2179" y="2526"/>
                    <a:pt x="4245" y="2526"/>
                  </a:cubicBezTo>
                  <a:cubicBezTo>
                    <a:pt x="4297" y="2526"/>
                    <a:pt x="4350" y="2526"/>
                    <a:pt x="4403" y="2525"/>
                  </a:cubicBezTo>
                  <a:cubicBezTo>
                    <a:pt x="7199" y="2472"/>
                    <a:pt x="8060" y="658"/>
                    <a:pt x="8265" y="77"/>
                  </a:cubicBezTo>
                  <a:cubicBezTo>
                    <a:pt x="7672" y="24"/>
                    <a:pt x="7099" y="0"/>
                    <a:pt x="6549" y="0"/>
                  </a:cubicBezTo>
                  <a:close/>
                </a:path>
              </a:pathLst>
            </a:custGeom>
            <a:solidFill>
              <a:srgbClr val="FFF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8"/>
            <p:cNvSpPr/>
            <p:nvPr/>
          </p:nvSpPr>
          <p:spPr>
            <a:xfrm>
              <a:off x="3821675" y="4181175"/>
              <a:ext cx="12525" cy="6325"/>
            </a:xfrm>
            <a:custGeom>
              <a:avLst/>
              <a:gdLst/>
              <a:ahLst/>
              <a:cxnLst/>
              <a:rect l="l" t="t" r="r" b="b"/>
              <a:pathLst>
                <a:path w="501" h="253" extrusionOk="0">
                  <a:moveTo>
                    <a:pt x="501" y="1"/>
                  </a:moveTo>
                  <a:lnTo>
                    <a:pt x="501" y="1"/>
                  </a:lnTo>
                  <a:cubicBezTo>
                    <a:pt x="173" y="150"/>
                    <a:pt x="1" y="249"/>
                    <a:pt x="1" y="253"/>
                  </a:cubicBezTo>
                  <a:cubicBezTo>
                    <a:pt x="19" y="243"/>
                    <a:pt x="191" y="144"/>
                    <a:pt x="501" y="1"/>
                  </a:cubicBezTo>
                  <a:close/>
                </a:path>
              </a:pathLst>
            </a:custGeom>
            <a:solidFill>
              <a:srgbClr val="FFF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8"/>
            <p:cNvSpPr/>
            <p:nvPr/>
          </p:nvSpPr>
          <p:spPr>
            <a:xfrm>
              <a:off x="4101425" y="4150550"/>
              <a:ext cx="49725" cy="92850"/>
            </a:xfrm>
            <a:custGeom>
              <a:avLst/>
              <a:gdLst/>
              <a:ahLst/>
              <a:cxnLst/>
              <a:rect l="l" t="t" r="r" b="b"/>
              <a:pathLst>
                <a:path w="1989" h="3714" extrusionOk="0">
                  <a:moveTo>
                    <a:pt x="1" y="1"/>
                  </a:moveTo>
                  <a:lnTo>
                    <a:pt x="1" y="5"/>
                  </a:lnTo>
                  <a:cubicBezTo>
                    <a:pt x="101" y="21"/>
                    <a:pt x="204" y="40"/>
                    <a:pt x="302" y="60"/>
                  </a:cubicBezTo>
                  <a:cubicBezTo>
                    <a:pt x="302" y="60"/>
                    <a:pt x="751" y="960"/>
                    <a:pt x="1382" y="2349"/>
                  </a:cubicBezTo>
                  <a:cubicBezTo>
                    <a:pt x="1443" y="2483"/>
                    <a:pt x="1506" y="2622"/>
                    <a:pt x="1570" y="2766"/>
                  </a:cubicBezTo>
                  <a:lnTo>
                    <a:pt x="1570" y="2766"/>
                  </a:lnTo>
                  <a:cubicBezTo>
                    <a:pt x="1506" y="2622"/>
                    <a:pt x="1444" y="2482"/>
                    <a:pt x="1384" y="2347"/>
                  </a:cubicBezTo>
                  <a:cubicBezTo>
                    <a:pt x="753" y="960"/>
                    <a:pt x="304" y="58"/>
                    <a:pt x="304" y="58"/>
                  </a:cubicBezTo>
                  <a:cubicBezTo>
                    <a:pt x="202" y="38"/>
                    <a:pt x="99" y="19"/>
                    <a:pt x="1" y="1"/>
                  </a:cubicBezTo>
                  <a:close/>
                  <a:moveTo>
                    <a:pt x="1570" y="2766"/>
                  </a:moveTo>
                  <a:cubicBezTo>
                    <a:pt x="1703" y="3065"/>
                    <a:pt x="1843" y="3381"/>
                    <a:pt x="1988" y="3713"/>
                  </a:cubicBezTo>
                  <a:cubicBezTo>
                    <a:pt x="1843" y="3381"/>
                    <a:pt x="1703" y="3064"/>
                    <a:pt x="1570" y="2766"/>
                  </a:cubicBezTo>
                  <a:close/>
                </a:path>
              </a:pathLst>
            </a:custGeom>
            <a:solidFill>
              <a:srgbClr val="FFF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8"/>
            <p:cNvSpPr/>
            <p:nvPr/>
          </p:nvSpPr>
          <p:spPr>
            <a:xfrm>
              <a:off x="3994850" y="3912075"/>
              <a:ext cx="480825" cy="342250"/>
            </a:xfrm>
            <a:custGeom>
              <a:avLst/>
              <a:gdLst/>
              <a:ahLst/>
              <a:cxnLst/>
              <a:rect l="l" t="t" r="r" b="b"/>
              <a:pathLst>
                <a:path w="19233" h="13690" extrusionOk="0">
                  <a:moveTo>
                    <a:pt x="4925" y="1"/>
                  </a:moveTo>
                  <a:cubicBezTo>
                    <a:pt x="2364" y="1"/>
                    <a:pt x="0" y="6940"/>
                    <a:pt x="0" y="6940"/>
                  </a:cubicBezTo>
                  <a:cubicBezTo>
                    <a:pt x="0" y="6940"/>
                    <a:pt x="1140" y="8879"/>
                    <a:pt x="3992" y="8879"/>
                  </a:cubicBezTo>
                  <a:cubicBezTo>
                    <a:pt x="4367" y="8879"/>
                    <a:pt x="4772" y="8845"/>
                    <a:pt x="5208" y="8769"/>
                  </a:cubicBezTo>
                  <a:cubicBezTo>
                    <a:pt x="5208" y="8769"/>
                    <a:pt x="6030" y="10078"/>
                    <a:pt x="7527" y="10078"/>
                  </a:cubicBezTo>
                  <a:cubicBezTo>
                    <a:pt x="8010" y="10078"/>
                    <a:pt x="8563" y="9942"/>
                    <a:pt x="9181" y="9583"/>
                  </a:cubicBezTo>
                  <a:cubicBezTo>
                    <a:pt x="9181" y="9583"/>
                    <a:pt x="9793" y="11145"/>
                    <a:pt x="11392" y="11145"/>
                  </a:cubicBezTo>
                  <a:cubicBezTo>
                    <a:pt x="11915" y="11145"/>
                    <a:pt x="12545" y="10977"/>
                    <a:pt x="13293" y="10533"/>
                  </a:cubicBezTo>
                  <a:cubicBezTo>
                    <a:pt x="13293" y="10533"/>
                    <a:pt x="13443" y="13690"/>
                    <a:pt x="17671" y="13690"/>
                  </a:cubicBezTo>
                  <a:cubicBezTo>
                    <a:pt x="18104" y="13690"/>
                    <a:pt x="18579" y="13657"/>
                    <a:pt x="19101" y="13584"/>
                  </a:cubicBezTo>
                  <a:cubicBezTo>
                    <a:pt x="19101" y="13584"/>
                    <a:pt x="19232" y="11197"/>
                    <a:pt x="17558" y="9679"/>
                  </a:cubicBezTo>
                  <a:cubicBezTo>
                    <a:pt x="16682" y="8883"/>
                    <a:pt x="15754" y="8688"/>
                    <a:pt x="15055" y="8688"/>
                  </a:cubicBezTo>
                  <a:cubicBezTo>
                    <a:pt x="14385" y="8688"/>
                    <a:pt x="13926" y="8868"/>
                    <a:pt x="13926" y="8868"/>
                  </a:cubicBezTo>
                  <a:cubicBezTo>
                    <a:pt x="13926" y="8868"/>
                    <a:pt x="13063" y="6571"/>
                    <a:pt x="11273" y="6571"/>
                  </a:cubicBezTo>
                  <a:cubicBezTo>
                    <a:pt x="11133" y="6571"/>
                    <a:pt x="10986" y="6586"/>
                    <a:pt x="10834" y="6616"/>
                  </a:cubicBezTo>
                  <a:cubicBezTo>
                    <a:pt x="10834" y="6616"/>
                    <a:pt x="10459" y="4343"/>
                    <a:pt x="8503" y="4343"/>
                  </a:cubicBezTo>
                  <a:cubicBezTo>
                    <a:pt x="8354" y="4343"/>
                    <a:pt x="8196" y="4357"/>
                    <a:pt x="8027" y="4385"/>
                  </a:cubicBezTo>
                  <a:cubicBezTo>
                    <a:pt x="8027" y="4385"/>
                    <a:pt x="8329" y="1441"/>
                    <a:pt x="5544" y="142"/>
                  </a:cubicBezTo>
                  <a:cubicBezTo>
                    <a:pt x="5337" y="46"/>
                    <a:pt x="5131" y="1"/>
                    <a:pt x="49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8"/>
            <p:cNvSpPr/>
            <p:nvPr/>
          </p:nvSpPr>
          <p:spPr>
            <a:xfrm>
              <a:off x="3837650" y="4134600"/>
              <a:ext cx="223950" cy="71800"/>
            </a:xfrm>
            <a:custGeom>
              <a:avLst/>
              <a:gdLst/>
              <a:ahLst/>
              <a:cxnLst/>
              <a:rect l="l" t="t" r="r" b="b"/>
              <a:pathLst>
                <a:path w="8958" h="2872" extrusionOk="0">
                  <a:moveTo>
                    <a:pt x="5886" y="1"/>
                  </a:moveTo>
                  <a:cubicBezTo>
                    <a:pt x="3225" y="1"/>
                    <a:pt x="1156" y="562"/>
                    <a:pt x="1" y="971"/>
                  </a:cubicBezTo>
                  <a:lnTo>
                    <a:pt x="3" y="971"/>
                  </a:lnTo>
                  <a:cubicBezTo>
                    <a:pt x="3" y="971"/>
                    <a:pt x="218" y="1216"/>
                    <a:pt x="640" y="1532"/>
                  </a:cubicBezTo>
                  <a:cubicBezTo>
                    <a:pt x="1397" y="2093"/>
                    <a:pt x="2819" y="2871"/>
                    <a:pt x="4885" y="2871"/>
                  </a:cubicBezTo>
                  <a:cubicBezTo>
                    <a:pt x="4937" y="2871"/>
                    <a:pt x="4990" y="2871"/>
                    <a:pt x="5043" y="2870"/>
                  </a:cubicBezTo>
                  <a:cubicBezTo>
                    <a:pt x="7839" y="2817"/>
                    <a:pt x="8700" y="1003"/>
                    <a:pt x="8905" y="426"/>
                  </a:cubicBezTo>
                  <a:lnTo>
                    <a:pt x="8905" y="422"/>
                  </a:lnTo>
                  <a:cubicBezTo>
                    <a:pt x="8944" y="315"/>
                    <a:pt x="8958" y="247"/>
                    <a:pt x="8958" y="247"/>
                  </a:cubicBezTo>
                  <a:cubicBezTo>
                    <a:pt x="8851" y="231"/>
                    <a:pt x="8747" y="215"/>
                    <a:pt x="8638" y="200"/>
                  </a:cubicBezTo>
                  <a:cubicBezTo>
                    <a:pt x="7666" y="59"/>
                    <a:pt x="6745" y="1"/>
                    <a:pt x="5886" y="1"/>
                  </a:cubicBezTo>
                  <a:close/>
                </a:path>
              </a:pathLst>
            </a:custGeom>
            <a:solidFill>
              <a:srgbClr val="F5A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8"/>
            <p:cNvSpPr/>
            <p:nvPr/>
          </p:nvSpPr>
          <p:spPr>
            <a:xfrm>
              <a:off x="3499400" y="3594100"/>
              <a:ext cx="718175" cy="552300"/>
            </a:xfrm>
            <a:custGeom>
              <a:avLst/>
              <a:gdLst/>
              <a:ahLst/>
              <a:cxnLst/>
              <a:rect l="l" t="t" r="r" b="b"/>
              <a:pathLst>
                <a:path w="28727" h="22092" extrusionOk="0">
                  <a:moveTo>
                    <a:pt x="18892" y="1"/>
                  </a:moveTo>
                  <a:cubicBezTo>
                    <a:pt x="15683" y="1"/>
                    <a:pt x="13265" y="2259"/>
                    <a:pt x="13265" y="2259"/>
                  </a:cubicBezTo>
                  <a:cubicBezTo>
                    <a:pt x="13265" y="2259"/>
                    <a:pt x="12127" y="1595"/>
                    <a:pt x="10415" y="1595"/>
                  </a:cubicBezTo>
                  <a:cubicBezTo>
                    <a:pt x="9737" y="1595"/>
                    <a:pt x="8968" y="1699"/>
                    <a:pt x="8145" y="1990"/>
                  </a:cubicBezTo>
                  <a:cubicBezTo>
                    <a:pt x="3551" y="3617"/>
                    <a:pt x="1" y="12029"/>
                    <a:pt x="5944" y="18411"/>
                  </a:cubicBezTo>
                  <a:cubicBezTo>
                    <a:pt x="7632" y="20220"/>
                    <a:pt x="11319" y="22091"/>
                    <a:pt x="15560" y="22091"/>
                  </a:cubicBezTo>
                  <a:cubicBezTo>
                    <a:pt x="18812" y="22091"/>
                    <a:pt x="22389" y="20991"/>
                    <a:pt x="25639" y="17921"/>
                  </a:cubicBezTo>
                  <a:cubicBezTo>
                    <a:pt x="25762" y="17807"/>
                    <a:pt x="28726" y="13420"/>
                    <a:pt x="26190" y="8446"/>
                  </a:cubicBezTo>
                  <a:cubicBezTo>
                    <a:pt x="26190" y="8446"/>
                    <a:pt x="27292" y="3906"/>
                    <a:pt x="22484" y="1025"/>
                  </a:cubicBezTo>
                  <a:cubicBezTo>
                    <a:pt x="21236" y="278"/>
                    <a:pt x="20016" y="1"/>
                    <a:pt x="188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8"/>
            <p:cNvSpPr/>
            <p:nvPr/>
          </p:nvSpPr>
          <p:spPr>
            <a:xfrm>
              <a:off x="3861075" y="4084275"/>
              <a:ext cx="171800" cy="76325"/>
            </a:xfrm>
            <a:custGeom>
              <a:avLst/>
              <a:gdLst/>
              <a:ahLst/>
              <a:cxnLst/>
              <a:rect l="l" t="t" r="r" b="b"/>
              <a:pathLst>
                <a:path w="6872" h="3053" extrusionOk="0">
                  <a:moveTo>
                    <a:pt x="6872" y="1"/>
                  </a:moveTo>
                  <a:lnTo>
                    <a:pt x="0" y="691"/>
                  </a:lnTo>
                  <a:lnTo>
                    <a:pt x="717" y="2922"/>
                  </a:lnTo>
                  <a:cubicBezTo>
                    <a:pt x="1416" y="3013"/>
                    <a:pt x="2054" y="3053"/>
                    <a:pt x="2634" y="3053"/>
                  </a:cubicBezTo>
                  <a:cubicBezTo>
                    <a:pt x="4712" y="3053"/>
                    <a:pt x="6047" y="2546"/>
                    <a:pt x="6816" y="2101"/>
                  </a:cubicBezTo>
                  <a:cubicBezTo>
                    <a:pt x="6843" y="1062"/>
                    <a:pt x="6870" y="93"/>
                    <a:pt x="6872" y="1"/>
                  </a:cubicBezTo>
                  <a:close/>
                </a:path>
              </a:pathLst>
            </a:custGeom>
            <a:solidFill>
              <a:srgbClr val="F5A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8"/>
            <p:cNvSpPr/>
            <p:nvPr/>
          </p:nvSpPr>
          <p:spPr>
            <a:xfrm>
              <a:off x="3879000" y="4136775"/>
              <a:ext cx="152550" cy="88000"/>
            </a:xfrm>
            <a:custGeom>
              <a:avLst/>
              <a:gdLst/>
              <a:ahLst/>
              <a:cxnLst/>
              <a:rect l="l" t="t" r="r" b="b"/>
              <a:pathLst>
                <a:path w="6102" h="3520" extrusionOk="0">
                  <a:moveTo>
                    <a:pt x="6101" y="1"/>
                  </a:moveTo>
                  <a:lnTo>
                    <a:pt x="6101" y="1"/>
                  </a:lnTo>
                  <a:cubicBezTo>
                    <a:pt x="5329" y="447"/>
                    <a:pt x="3990" y="955"/>
                    <a:pt x="1904" y="955"/>
                  </a:cubicBezTo>
                  <a:cubicBezTo>
                    <a:pt x="1328" y="955"/>
                    <a:pt x="694" y="916"/>
                    <a:pt x="0" y="826"/>
                  </a:cubicBezTo>
                  <a:lnTo>
                    <a:pt x="0" y="826"/>
                  </a:lnTo>
                  <a:lnTo>
                    <a:pt x="527" y="2459"/>
                  </a:lnTo>
                  <a:cubicBezTo>
                    <a:pt x="1650" y="3259"/>
                    <a:pt x="2658" y="3519"/>
                    <a:pt x="3495" y="3519"/>
                  </a:cubicBezTo>
                  <a:cubicBezTo>
                    <a:pt x="5064" y="3519"/>
                    <a:pt x="6032" y="2602"/>
                    <a:pt x="6032" y="2602"/>
                  </a:cubicBezTo>
                  <a:cubicBezTo>
                    <a:pt x="6032" y="2602"/>
                    <a:pt x="6069" y="1252"/>
                    <a:pt x="6101" y="1"/>
                  </a:cubicBezTo>
                  <a:close/>
                </a:path>
              </a:pathLst>
            </a:custGeom>
            <a:solidFill>
              <a:srgbClr val="F5A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8"/>
            <p:cNvSpPr/>
            <p:nvPr/>
          </p:nvSpPr>
          <p:spPr>
            <a:xfrm>
              <a:off x="3613425" y="4053500"/>
              <a:ext cx="769725" cy="816100"/>
            </a:xfrm>
            <a:custGeom>
              <a:avLst/>
              <a:gdLst/>
              <a:ahLst/>
              <a:cxnLst/>
              <a:rect l="l" t="t" r="r" b="b"/>
              <a:pathLst>
                <a:path w="30789" h="32644" extrusionOk="0">
                  <a:moveTo>
                    <a:pt x="24165" y="0"/>
                  </a:moveTo>
                  <a:cubicBezTo>
                    <a:pt x="23802" y="0"/>
                    <a:pt x="23420" y="45"/>
                    <a:pt x="23028" y="148"/>
                  </a:cubicBezTo>
                  <a:cubicBezTo>
                    <a:pt x="19209" y="1146"/>
                    <a:pt x="17950" y="3457"/>
                    <a:pt x="17929" y="3491"/>
                  </a:cubicBezTo>
                  <a:cubicBezTo>
                    <a:pt x="17929" y="3491"/>
                    <a:pt x="17915" y="3557"/>
                    <a:pt x="17876" y="3666"/>
                  </a:cubicBezTo>
                  <a:lnTo>
                    <a:pt x="17876" y="3670"/>
                  </a:lnTo>
                  <a:cubicBezTo>
                    <a:pt x="17671" y="4247"/>
                    <a:pt x="16810" y="6061"/>
                    <a:pt x="14014" y="6114"/>
                  </a:cubicBezTo>
                  <a:cubicBezTo>
                    <a:pt x="13961" y="6115"/>
                    <a:pt x="13908" y="6115"/>
                    <a:pt x="13856" y="6115"/>
                  </a:cubicBezTo>
                  <a:cubicBezTo>
                    <a:pt x="11790" y="6115"/>
                    <a:pt x="10368" y="5337"/>
                    <a:pt x="9611" y="4776"/>
                  </a:cubicBezTo>
                  <a:cubicBezTo>
                    <a:pt x="9189" y="4460"/>
                    <a:pt x="8974" y="4215"/>
                    <a:pt x="8974" y="4215"/>
                  </a:cubicBezTo>
                  <a:lnTo>
                    <a:pt x="8972" y="4215"/>
                  </a:lnTo>
                  <a:cubicBezTo>
                    <a:pt x="7767" y="3293"/>
                    <a:pt x="6260" y="2635"/>
                    <a:pt x="4389" y="2635"/>
                  </a:cubicBezTo>
                  <a:cubicBezTo>
                    <a:pt x="4288" y="2635"/>
                    <a:pt x="4186" y="2637"/>
                    <a:pt x="4084" y="2641"/>
                  </a:cubicBezTo>
                  <a:cubicBezTo>
                    <a:pt x="718" y="2768"/>
                    <a:pt x="316" y="3805"/>
                    <a:pt x="849" y="4233"/>
                  </a:cubicBezTo>
                  <a:cubicBezTo>
                    <a:pt x="998" y="4348"/>
                    <a:pt x="1222" y="4386"/>
                    <a:pt x="1476" y="4386"/>
                  </a:cubicBezTo>
                  <a:cubicBezTo>
                    <a:pt x="2000" y="4386"/>
                    <a:pt x="2653" y="4223"/>
                    <a:pt x="3059" y="4223"/>
                  </a:cubicBezTo>
                  <a:cubicBezTo>
                    <a:pt x="3081" y="4223"/>
                    <a:pt x="3102" y="4224"/>
                    <a:pt x="3123" y="4225"/>
                  </a:cubicBezTo>
                  <a:cubicBezTo>
                    <a:pt x="4043" y="4305"/>
                    <a:pt x="4407" y="4905"/>
                    <a:pt x="4426" y="5796"/>
                  </a:cubicBezTo>
                  <a:cubicBezTo>
                    <a:pt x="4422" y="6472"/>
                    <a:pt x="3930" y="7708"/>
                    <a:pt x="4299" y="8310"/>
                  </a:cubicBezTo>
                  <a:cubicBezTo>
                    <a:pt x="4408" y="8487"/>
                    <a:pt x="4586" y="8553"/>
                    <a:pt x="4796" y="8553"/>
                  </a:cubicBezTo>
                  <a:cubicBezTo>
                    <a:pt x="5295" y="8553"/>
                    <a:pt x="5969" y="8177"/>
                    <a:pt x="6280" y="8040"/>
                  </a:cubicBezTo>
                  <a:cubicBezTo>
                    <a:pt x="6799" y="7858"/>
                    <a:pt x="7386" y="7648"/>
                    <a:pt x="7949" y="7648"/>
                  </a:cubicBezTo>
                  <a:cubicBezTo>
                    <a:pt x="8003" y="7648"/>
                    <a:pt x="8058" y="7650"/>
                    <a:pt x="8111" y="7654"/>
                  </a:cubicBezTo>
                  <a:lnTo>
                    <a:pt x="7136" y="17658"/>
                  </a:lnTo>
                  <a:cubicBezTo>
                    <a:pt x="2715" y="22842"/>
                    <a:pt x="21" y="29951"/>
                    <a:pt x="0" y="30008"/>
                  </a:cubicBezTo>
                  <a:cubicBezTo>
                    <a:pt x="633" y="29652"/>
                    <a:pt x="1293" y="29503"/>
                    <a:pt x="1981" y="29503"/>
                  </a:cubicBezTo>
                  <a:cubicBezTo>
                    <a:pt x="2637" y="29503"/>
                    <a:pt x="3319" y="29639"/>
                    <a:pt x="4024" y="29859"/>
                  </a:cubicBezTo>
                  <a:cubicBezTo>
                    <a:pt x="5678" y="30377"/>
                    <a:pt x="7468" y="31358"/>
                    <a:pt x="9382" y="32141"/>
                  </a:cubicBezTo>
                  <a:cubicBezTo>
                    <a:pt x="10255" y="32498"/>
                    <a:pt x="11035" y="32644"/>
                    <a:pt x="11766" y="32644"/>
                  </a:cubicBezTo>
                  <a:cubicBezTo>
                    <a:pt x="14036" y="32644"/>
                    <a:pt x="15842" y="31241"/>
                    <a:pt x="18554" y="30420"/>
                  </a:cubicBezTo>
                  <a:cubicBezTo>
                    <a:pt x="19197" y="30225"/>
                    <a:pt x="19731" y="30146"/>
                    <a:pt x="20196" y="30146"/>
                  </a:cubicBezTo>
                  <a:cubicBezTo>
                    <a:pt x="22269" y="30146"/>
                    <a:pt x="22947" y="31734"/>
                    <a:pt x="25768" y="31734"/>
                  </a:cubicBezTo>
                  <a:cubicBezTo>
                    <a:pt x="25831" y="31734"/>
                    <a:pt x="25895" y="31733"/>
                    <a:pt x="25960" y="31731"/>
                  </a:cubicBezTo>
                  <a:cubicBezTo>
                    <a:pt x="29597" y="31641"/>
                    <a:pt x="30789" y="29187"/>
                    <a:pt x="30789" y="29187"/>
                  </a:cubicBezTo>
                  <a:cubicBezTo>
                    <a:pt x="29668" y="23266"/>
                    <a:pt x="26175" y="18453"/>
                    <a:pt x="24977" y="16939"/>
                  </a:cubicBezTo>
                  <a:cubicBezTo>
                    <a:pt x="24721" y="16618"/>
                    <a:pt x="24567" y="16439"/>
                    <a:pt x="24567" y="16439"/>
                  </a:cubicBezTo>
                  <a:cubicBezTo>
                    <a:pt x="24004" y="13670"/>
                    <a:pt x="22635" y="10178"/>
                    <a:pt x="21510" y="7593"/>
                  </a:cubicBezTo>
                  <a:cubicBezTo>
                    <a:pt x="21293" y="7103"/>
                    <a:pt x="21088" y="6644"/>
                    <a:pt x="20902" y="6231"/>
                  </a:cubicBezTo>
                  <a:cubicBezTo>
                    <a:pt x="20935" y="6212"/>
                    <a:pt x="20967" y="6196"/>
                    <a:pt x="21004" y="6183"/>
                  </a:cubicBezTo>
                  <a:cubicBezTo>
                    <a:pt x="21107" y="6146"/>
                    <a:pt x="21216" y="6130"/>
                    <a:pt x="21330" y="6130"/>
                  </a:cubicBezTo>
                  <a:cubicBezTo>
                    <a:pt x="21870" y="6130"/>
                    <a:pt x="22507" y="6486"/>
                    <a:pt x="23010" y="6562"/>
                  </a:cubicBezTo>
                  <a:cubicBezTo>
                    <a:pt x="23129" y="6581"/>
                    <a:pt x="23237" y="6590"/>
                    <a:pt x="23334" y="6590"/>
                  </a:cubicBezTo>
                  <a:cubicBezTo>
                    <a:pt x="24876" y="6590"/>
                    <a:pt x="23737" y="4327"/>
                    <a:pt x="23727" y="3373"/>
                  </a:cubicBezTo>
                  <a:cubicBezTo>
                    <a:pt x="23686" y="1770"/>
                    <a:pt x="26153" y="2852"/>
                    <a:pt x="26847" y="1902"/>
                  </a:cubicBezTo>
                  <a:cubicBezTo>
                    <a:pt x="27372" y="1183"/>
                    <a:pt x="26023" y="0"/>
                    <a:pt x="241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8"/>
            <p:cNvSpPr/>
            <p:nvPr/>
          </p:nvSpPr>
          <p:spPr>
            <a:xfrm>
              <a:off x="3821675" y="4181175"/>
              <a:ext cx="12525" cy="6325"/>
            </a:xfrm>
            <a:custGeom>
              <a:avLst/>
              <a:gdLst/>
              <a:ahLst/>
              <a:cxnLst/>
              <a:rect l="l" t="t" r="r" b="b"/>
              <a:pathLst>
                <a:path w="501" h="253" extrusionOk="0">
                  <a:moveTo>
                    <a:pt x="501" y="1"/>
                  </a:moveTo>
                  <a:lnTo>
                    <a:pt x="501" y="1"/>
                  </a:lnTo>
                  <a:cubicBezTo>
                    <a:pt x="173" y="150"/>
                    <a:pt x="1" y="249"/>
                    <a:pt x="1" y="253"/>
                  </a:cubicBezTo>
                  <a:cubicBezTo>
                    <a:pt x="19" y="243"/>
                    <a:pt x="191" y="144"/>
                    <a:pt x="501" y="1"/>
                  </a:cubicBezTo>
                  <a:close/>
                </a:path>
              </a:pathLst>
            </a:custGeom>
            <a:solidFill>
              <a:srgbClr val="FFF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8"/>
            <p:cNvSpPr/>
            <p:nvPr/>
          </p:nvSpPr>
          <p:spPr>
            <a:xfrm>
              <a:off x="3662500" y="4054000"/>
              <a:ext cx="592875" cy="231775"/>
            </a:xfrm>
            <a:custGeom>
              <a:avLst/>
              <a:gdLst/>
              <a:ahLst/>
              <a:cxnLst/>
              <a:rect l="l" t="t" r="r" b="b"/>
              <a:pathLst>
                <a:path w="23715" h="9271" extrusionOk="0">
                  <a:moveTo>
                    <a:pt x="22536" y="1"/>
                  </a:moveTo>
                  <a:lnTo>
                    <a:pt x="22536" y="1"/>
                  </a:lnTo>
                  <a:cubicBezTo>
                    <a:pt x="23030" y="437"/>
                    <a:pt x="23342" y="1001"/>
                    <a:pt x="22956" y="1425"/>
                  </a:cubicBezTo>
                  <a:cubicBezTo>
                    <a:pt x="22547" y="1877"/>
                    <a:pt x="21498" y="1666"/>
                    <a:pt x="20938" y="1802"/>
                  </a:cubicBezTo>
                  <a:cubicBezTo>
                    <a:pt x="19857" y="2062"/>
                    <a:pt x="20389" y="3402"/>
                    <a:pt x="20545" y="4117"/>
                  </a:cubicBezTo>
                  <a:cubicBezTo>
                    <a:pt x="20719" y="4918"/>
                    <a:pt x="20317" y="5098"/>
                    <a:pt x="19772" y="5098"/>
                  </a:cubicBezTo>
                  <a:cubicBezTo>
                    <a:pt x="19326" y="5098"/>
                    <a:pt x="18784" y="4977"/>
                    <a:pt x="18384" y="4977"/>
                  </a:cubicBezTo>
                  <a:cubicBezTo>
                    <a:pt x="18353" y="4977"/>
                    <a:pt x="18324" y="4978"/>
                    <a:pt x="18295" y="4979"/>
                  </a:cubicBezTo>
                  <a:cubicBezTo>
                    <a:pt x="17693" y="5014"/>
                    <a:pt x="17449" y="5498"/>
                    <a:pt x="17302" y="6010"/>
                  </a:cubicBezTo>
                  <a:cubicBezTo>
                    <a:pt x="17066" y="6817"/>
                    <a:pt x="17050" y="7639"/>
                    <a:pt x="16599" y="8384"/>
                  </a:cubicBezTo>
                  <a:cubicBezTo>
                    <a:pt x="16408" y="8698"/>
                    <a:pt x="16203" y="8813"/>
                    <a:pt x="15999" y="8813"/>
                  </a:cubicBezTo>
                  <a:cubicBezTo>
                    <a:pt x="15525" y="8813"/>
                    <a:pt x="15056" y="8192"/>
                    <a:pt x="14774" y="7960"/>
                  </a:cubicBezTo>
                  <a:cubicBezTo>
                    <a:pt x="14417" y="7669"/>
                    <a:pt x="14026" y="7372"/>
                    <a:pt x="13594" y="7202"/>
                  </a:cubicBezTo>
                  <a:cubicBezTo>
                    <a:pt x="13267" y="7075"/>
                    <a:pt x="12981" y="7010"/>
                    <a:pt x="12708" y="7010"/>
                  </a:cubicBezTo>
                  <a:cubicBezTo>
                    <a:pt x="12333" y="7010"/>
                    <a:pt x="11981" y="7132"/>
                    <a:pt x="11580" y="7387"/>
                  </a:cubicBezTo>
                  <a:cubicBezTo>
                    <a:pt x="11031" y="7737"/>
                    <a:pt x="10121" y="8960"/>
                    <a:pt x="9341" y="8960"/>
                  </a:cubicBezTo>
                  <a:cubicBezTo>
                    <a:pt x="9155" y="8960"/>
                    <a:pt x="8976" y="8890"/>
                    <a:pt x="8812" y="8722"/>
                  </a:cubicBezTo>
                  <a:cubicBezTo>
                    <a:pt x="8382" y="8284"/>
                    <a:pt x="8222" y="7567"/>
                    <a:pt x="7892" y="7053"/>
                  </a:cubicBezTo>
                  <a:cubicBezTo>
                    <a:pt x="7574" y="6561"/>
                    <a:pt x="6956" y="6243"/>
                    <a:pt x="6382" y="6182"/>
                  </a:cubicBezTo>
                  <a:cubicBezTo>
                    <a:pt x="6252" y="6168"/>
                    <a:pt x="6128" y="6161"/>
                    <a:pt x="6006" y="6161"/>
                  </a:cubicBezTo>
                  <a:cubicBezTo>
                    <a:pt x="5457" y="6161"/>
                    <a:pt x="4979" y="6301"/>
                    <a:pt x="4452" y="6540"/>
                  </a:cubicBezTo>
                  <a:cubicBezTo>
                    <a:pt x="4266" y="6626"/>
                    <a:pt x="4073" y="6690"/>
                    <a:pt x="3874" y="6731"/>
                  </a:cubicBezTo>
                  <a:cubicBezTo>
                    <a:pt x="3802" y="6749"/>
                    <a:pt x="3738" y="6757"/>
                    <a:pt x="3682" y="6757"/>
                  </a:cubicBezTo>
                  <a:cubicBezTo>
                    <a:pt x="3031" y="6757"/>
                    <a:pt x="3427" y="5647"/>
                    <a:pt x="3489" y="5428"/>
                  </a:cubicBezTo>
                  <a:cubicBezTo>
                    <a:pt x="3600" y="5057"/>
                    <a:pt x="3598" y="4717"/>
                    <a:pt x="3530" y="4340"/>
                  </a:cubicBezTo>
                  <a:cubicBezTo>
                    <a:pt x="3446" y="3867"/>
                    <a:pt x="3038" y="3441"/>
                    <a:pt x="2557" y="3367"/>
                  </a:cubicBezTo>
                  <a:cubicBezTo>
                    <a:pt x="2176" y="3307"/>
                    <a:pt x="1797" y="3326"/>
                    <a:pt x="1414" y="3320"/>
                  </a:cubicBezTo>
                  <a:cubicBezTo>
                    <a:pt x="1070" y="3316"/>
                    <a:pt x="369" y="3316"/>
                    <a:pt x="363" y="2818"/>
                  </a:cubicBezTo>
                  <a:cubicBezTo>
                    <a:pt x="232" y="2844"/>
                    <a:pt x="113" y="2873"/>
                    <a:pt x="0" y="2904"/>
                  </a:cubicBezTo>
                  <a:cubicBezTo>
                    <a:pt x="4" y="3002"/>
                    <a:pt x="33" y="3099"/>
                    <a:pt x="96" y="3176"/>
                  </a:cubicBezTo>
                  <a:cubicBezTo>
                    <a:pt x="416" y="3561"/>
                    <a:pt x="944" y="3624"/>
                    <a:pt x="1464" y="3624"/>
                  </a:cubicBezTo>
                  <a:cubicBezTo>
                    <a:pt x="1716" y="3624"/>
                    <a:pt x="1966" y="3609"/>
                    <a:pt x="2190" y="3609"/>
                  </a:cubicBezTo>
                  <a:cubicBezTo>
                    <a:pt x="2227" y="3609"/>
                    <a:pt x="2263" y="3610"/>
                    <a:pt x="2299" y="3611"/>
                  </a:cubicBezTo>
                  <a:cubicBezTo>
                    <a:pt x="4075" y="3654"/>
                    <a:pt x="2778" y="5811"/>
                    <a:pt x="3139" y="6739"/>
                  </a:cubicBezTo>
                  <a:cubicBezTo>
                    <a:pt x="3226" y="6965"/>
                    <a:pt x="3424" y="7039"/>
                    <a:pt x="3652" y="7039"/>
                  </a:cubicBezTo>
                  <a:cubicBezTo>
                    <a:pt x="3988" y="7039"/>
                    <a:pt x="4388" y="6877"/>
                    <a:pt x="4591" y="6794"/>
                  </a:cubicBezTo>
                  <a:cubicBezTo>
                    <a:pt x="5067" y="6598"/>
                    <a:pt x="5555" y="6480"/>
                    <a:pt x="6014" y="6480"/>
                  </a:cubicBezTo>
                  <a:cubicBezTo>
                    <a:pt x="6779" y="6480"/>
                    <a:pt x="7467" y="6807"/>
                    <a:pt x="7902" y="7647"/>
                  </a:cubicBezTo>
                  <a:cubicBezTo>
                    <a:pt x="8187" y="8194"/>
                    <a:pt x="8380" y="8884"/>
                    <a:pt x="8963" y="9187"/>
                  </a:cubicBezTo>
                  <a:cubicBezTo>
                    <a:pt x="9075" y="9245"/>
                    <a:pt x="9190" y="9270"/>
                    <a:pt x="9306" y="9270"/>
                  </a:cubicBezTo>
                  <a:cubicBezTo>
                    <a:pt x="9700" y="9270"/>
                    <a:pt x="10101" y="8984"/>
                    <a:pt x="10391" y="8767"/>
                  </a:cubicBezTo>
                  <a:cubicBezTo>
                    <a:pt x="10942" y="8358"/>
                    <a:pt x="11383" y="7850"/>
                    <a:pt x="11967" y="7481"/>
                  </a:cubicBezTo>
                  <a:cubicBezTo>
                    <a:pt x="12202" y="7332"/>
                    <a:pt x="12450" y="7269"/>
                    <a:pt x="12700" y="7269"/>
                  </a:cubicBezTo>
                  <a:cubicBezTo>
                    <a:pt x="13461" y="7269"/>
                    <a:pt x="14243" y="7848"/>
                    <a:pt x="14759" y="8335"/>
                  </a:cubicBezTo>
                  <a:cubicBezTo>
                    <a:pt x="15065" y="8624"/>
                    <a:pt x="15487" y="9087"/>
                    <a:pt x="15952" y="9087"/>
                  </a:cubicBezTo>
                  <a:cubicBezTo>
                    <a:pt x="16058" y="9087"/>
                    <a:pt x="16166" y="9063"/>
                    <a:pt x="16275" y="9007"/>
                  </a:cubicBezTo>
                  <a:cubicBezTo>
                    <a:pt x="17056" y="8610"/>
                    <a:pt x="17222" y="7737"/>
                    <a:pt x="17419" y="6952"/>
                  </a:cubicBezTo>
                  <a:cubicBezTo>
                    <a:pt x="17591" y="6268"/>
                    <a:pt x="17470" y="5311"/>
                    <a:pt x="18572" y="5254"/>
                  </a:cubicBezTo>
                  <a:cubicBezTo>
                    <a:pt x="18602" y="5252"/>
                    <a:pt x="18632" y="5252"/>
                    <a:pt x="18662" y="5252"/>
                  </a:cubicBezTo>
                  <a:cubicBezTo>
                    <a:pt x="19155" y="5252"/>
                    <a:pt x="19635" y="5439"/>
                    <a:pt x="20128" y="5439"/>
                  </a:cubicBezTo>
                  <a:cubicBezTo>
                    <a:pt x="20147" y="5439"/>
                    <a:pt x="20165" y="5439"/>
                    <a:pt x="20184" y="5438"/>
                  </a:cubicBezTo>
                  <a:cubicBezTo>
                    <a:pt x="20672" y="5426"/>
                    <a:pt x="20877" y="5039"/>
                    <a:pt x="20899" y="4606"/>
                  </a:cubicBezTo>
                  <a:cubicBezTo>
                    <a:pt x="20934" y="3869"/>
                    <a:pt x="20422" y="3160"/>
                    <a:pt x="20596" y="2422"/>
                  </a:cubicBezTo>
                  <a:cubicBezTo>
                    <a:pt x="20758" y="1746"/>
                    <a:pt x="22375" y="2072"/>
                    <a:pt x="22874" y="1818"/>
                  </a:cubicBezTo>
                  <a:cubicBezTo>
                    <a:pt x="23714" y="1392"/>
                    <a:pt x="23423" y="650"/>
                    <a:pt x="22915" y="48"/>
                  </a:cubicBezTo>
                  <a:cubicBezTo>
                    <a:pt x="22792" y="27"/>
                    <a:pt x="22665" y="13"/>
                    <a:pt x="225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8"/>
            <p:cNvSpPr/>
            <p:nvPr/>
          </p:nvSpPr>
          <p:spPr>
            <a:xfrm>
              <a:off x="3680475" y="4053525"/>
              <a:ext cx="547025" cy="202800"/>
            </a:xfrm>
            <a:custGeom>
              <a:avLst/>
              <a:gdLst/>
              <a:ahLst/>
              <a:cxnLst/>
              <a:rect l="l" t="t" r="r" b="b"/>
              <a:pathLst>
                <a:path w="21881" h="8112" extrusionOk="0">
                  <a:moveTo>
                    <a:pt x="21460" y="0"/>
                  </a:moveTo>
                  <a:cubicBezTo>
                    <a:pt x="21319" y="0"/>
                    <a:pt x="21174" y="10"/>
                    <a:pt x="21029" y="26"/>
                  </a:cubicBezTo>
                  <a:cubicBezTo>
                    <a:pt x="21481" y="425"/>
                    <a:pt x="21639" y="923"/>
                    <a:pt x="20836" y="1145"/>
                  </a:cubicBezTo>
                  <a:cubicBezTo>
                    <a:pt x="20314" y="1288"/>
                    <a:pt x="19769" y="1286"/>
                    <a:pt x="19277" y="1544"/>
                  </a:cubicBezTo>
                  <a:cubicBezTo>
                    <a:pt x="18462" y="1974"/>
                    <a:pt x="19080" y="3199"/>
                    <a:pt x="19195" y="3828"/>
                  </a:cubicBezTo>
                  <a:cubicBezTo>
                    <a:pt x="19293" y="4374"/>
                    <a:pt x="19057" y="4533"/>
                    <a:pt x="18701" y="4533"/>
                  </a:cubicBezTo>
                  <a:cubicBezTo>
                    <a:pt x="18202" y="4533"/>
                    <a:pt x="17466" y="4219"/>
                    <a:pt x="17091" y="4219"/>
                  </a:cubicBezTo>
                  <a:cubicBezTo>
                    <a:pt x="17064" y="4219"/>
                    <a:pt x="17038" y="4220"/>
                    <a:pt x="17015" y="4224"/>
                  </a:cubicBezTo>
                  <a:cubicBezTo>
                    <a:pt x="16431" y="4310"/>
                    <a:pt x="16230" y="4668"/>
                    <a:pt x="16085" y="5211"/>
                  </a:cubicBezTo>
                  <a:cubicBezTo>
                    <a:pt x="15892" y="5930"/>
                    <a:pt x="15799" y="7402"/>
                    <a:pt x="14840" y="7402"/>
                  </a:cubicBezTo>
                  <a:cubicBezTo>
                    <a:pt x="14637" y="7402"/>
                    <a:pt x="14396" y="7336"/>
                    <a:pt x="14106" y="7182"/>
                  </a:cubicBezTo>
                  <a:cubicBezTo>
                    <a:pt x="13372" y="6793"/>
                    <a:pt x="12877" y="6234"/>
                    <a:pt x="12018" y="6127"/>
                  </a:cubicBezTo>
                  <a:cubicBezTo>
                    <a:pt x="11973" y="6121"/>
                    <a:pt x="11928" y="6119"/>
                    <a:pt x="11883" y="6119"/>
                  </a:cubicBezTo>
                  <a:cubicBezTo>
                    <a:pt x="11300" y="6119"/>
                    <a:pt x="10728" y="6577"/>
                    <a:pt x="10305" y="6910"/>
                  </a:cubicBezTo>
                  <a:cubicBezTo>
                    <a:pt x="9887" y="7236"/>
                    <a:pt x="9400" y="7808"/>
                    <a:pt x="8817" y="7808"/>
                  </a:cubicBezTo>
                  <a:cubicBezTo>
                    <a:pt x="8760" y="7808"/>
                    <a:pt x="8703" y="7802"/>
                    <a:pt x="8644" y="7791"/>
                  </a:cubicBezTo>
                  <a:cubicBezTo>
                    <a:pt x="8269" y="7719"/>
                    <a:pt x="8052" y="7209"/>
                    <a:pt x="7898" y="6916"/>
                  </a:cubicBezTo>
                  <a:cubicBezTo>
                    <a:pt x="7397" y="5961"/>
                    <a:pt x="6989" y="5326"/>
                    <a:pt x="5978" y="5326"/>
                  </a:cubicBezTo>
                  <a:cubicBezTo>
                    <a:pt x="5836" y="5326"/>
                    <a:pt x="5682" y="5339"/>
                    <a:pt x="5513" y="5365"/>
                  </a:cubicBezTo>
                  <a:cubicBezTo>
                    <a:pt x="5247" y="5406"/>
                    <a:pt x="4897" y="5488"/>
                    <a:pt x="4653" y="5607"/>
                  </a:cubicBezTo>
                  <a:cubicBezTo>
                    <a:pt x="4538" y="5658"/>
                    <a:pt x="4426" y="5717"/>
                    <a:pt x="4317" y="5783"/>
                  </a:cubicBezTo>
                  <a:cubicBezTo>
                    <a:pt x="4174" y="5864"/>
                    <a:pt x="3883" y="6055"/>
                    <a:pt x="3650" y="6055"/>
                  </a:cubicBezTo>
                  <a:cubicBezTo>
                    <a:pt x="3449" y="6055"/>
                    <a:pt x="3292" y="5913"/>
                    <a:pt x="3311" y="5435"/>
                  </a:cubicBezTo>
                  <a:cubicBezTo>
                    <a:pt x="3342" y="4673"/>
                    <a:pt x="3651" y="4183"/>
                    <a:pt x="3291" y="3443"/>
                  </a:cubicBezTo>
                  <a:cubicBezTo>
                    <a:pt x="3048" y="2949"/>
                    <a:pt x="2475" y="2730"/>
                    <a:pt x="1961" y="2730"/>
                  </a:cubicBezTo>
                  <a:cubicBezTo>
                    <a:pt x="1950" y="2730"/>
                    <a:pt x="1938" y="2730"/>
                    <a:pt x="1926" y="2730"/>
                  </a:cubicBezTo>
                  <a:cubicBezTo>
                    <a:pt x="1507" y="2740"/>
                    <a:pt x="1097" y="2835"/>
                    <a:pt x="676" y="2835"/>
                  </a:cubicBezTo>
                  <a:cubicBezTo>
                    <a:pt x="667" y="2835"/>
                    <a:pt x="658" y="2835"/>
                    <a:pt x="650" y="2835"/>
                  </a:cubicBezTo>
                  <a:cubicBezTo>
                    <a:pt x="490" y="2833"/>
                    <a:pt x="392" y="2790"/>
                    <a:pt x="336" y="2718"/>
                  </a:cubicBezTo>
                  <a:cubicBezTo>
                    <a:pt x="217" y="2732"/>
                    <a:pt x="107" y="2749"/>
                    <a:pt x="0" y="2767"/>
                  </a:cubicBezTo>
                  <a:cubicBezTo>
                    <a:pt x="2" y="2771"/>
                    <a:pt x="2" y="2773"/>
                    <a:pt x="2" y="2775"/>
                  </a:cubicBezTo>
                  <a:cubicBezTo>
                    <a:pt x="84" y="3071"/>
                    <a:pt x="409" y="3145"/>
                    <a:pt x="744" y="3145"/>
                  </a:cubicBezTo>
                  <a:cubicBezTo>
                    <a:pt x="1015" y="3145"/>
                    <a:pt x="1293" y="3097"/>
                    <a:pt x="1455" y="3079"/>
                  </a:cubicBezTo>
                  <a:cubicBezTo>
                    <a:pt x="1565" y="3066"/>
                    <a:pt x="1671" y="3059"/>
                    <a:pt x="1772" y="3059"/>
                  </a:cubicBezTo>
                  <a:cubicBezTo>
                    <a:pt x="2824" y="3059"/>
                    <a:pt x="3346" y="3749"/>
                    <a:pt x="3114" y="4861"/>
                  </a:cubicBezTo>
                  <a:cubicBezTo>
                    <a:pt x="3039" y="5222"/>
                    <a:pt x="2991" y="5560"/>
                    <a:pt x="3043" y="5928"/>
                  </a:cubicBezTo>
                  <a:cubicBezTo>
                    <a:pt x="3087" y="6261"/>
                    <a:pt x="3307" y="6364"/>
                    <a:pt x="3555" y="6364"/>
                  </a:cubicBezTo>
                  <a:cubicBezTo>
                    <a:pt x="3720" y="6364"/>
                    <a:pt x="3897" y="6318"/>
                    <a:pt x="4042" y="6264"/>
                  </a:cubicBezTo>
                  <a:cubicBezTo>
                    <a:pt x="4721" y="6010"/>
                    <a:pt x="5429" y="5652"/>
                    <a:pt x="6064" y="5652"/>
                  </a:cubicBezTo>
                  <a:cubicBezTo>
                    <a:pt x="6567" y="5652"/>
                    <a:pt x="7025" y="5876"/>
                    <a:pt x="7388" y="6551"/>
                  </a:cubicBezTo>
                  <a:cubicBezTo>
                    <a:pt x="7669" y="7072"/>
                    <a:pt x="7869" y="7664"/>
                    <a:pt x="8388" y="7996"/>
                  </a:cubicBezTo>
                  <a:cubicBezTo>
                    <a:pt x="8514" y="8078"/>
                    <a:pt x="8652" y="8112"/>
                    <a:pt x="8793" y="8112"/>
                  </a:cubicBezTo>
                  <a:cubicBezTo>
                    <a:pt x="9159" y="8112"/>
                    <a:pt x="9545" y="7886"/>
                    <a:pt x="9804" y="7686"/>
                  </a:cubicBezTo>
                  <a:cubicBezTo>
                    <a:pt x="10475" y="7168"/>
                    <a:pt x="11100" y="6480"/>
                    <a:pt x="12006" y="6418"/>
                  </a:cubicBezTo>
                  <a:cubicBezTo>
                    <a:pt x="12029" y="6416"/>
                    <a:pt x="12052" y="6416"/>
                    <a:pt x="12075" y="6416"/>
                  </a:cubicBezTo>
                  <a:cubicBezTo>
                    <a:pt x="12741" y="6416"/>
                    <a:pt x="13419" y="7085"/>
                    <a:pt x="13948" y="7428"/>
                  </a:cubicBezTo>
                  <a:cubicBezTo>
                    <a:pt x="14272" y="7637"/>
                    <a:pt x="14552" y="7727"/>
                    <a:pt x="14797" y="7727"/>
                  </a:cubicBezTo>
                  <a:cubicBezTo>
                    <a:pt x="15779" y="7727"/>
                    <a:pt x="16169" y="6277"/>
                    <a:pt x="16368" y="5304"/>
                  </a:cubicBezTo>
                  <a:cubicBezTo>
                    <a:pt x="16472" y="4785"/>
                    <a:pt x="16844" y="4656"/>
                    <a:pt x="17296" y="4656"/>
                  </a:cubicBezTo>
                  <a:cubicBezTo>
                    <a:pt x="17741" y="4656"/>
                    <a:pt x="18264" y="4781"/>
                    <a:pt x="18689" y="4781"/>
                  </a:cubicBezTo>
                  <a:cubicBezTo>
                    <a:pt x="19242" y="4781"/>
                    <a:pt x="19627" y="4568"/>
                    <a:pt x="19451" y="3591"/>
                  </a:cubicBezTo>
                  <a:cubicBezTo>
                    <a:pt x="19388" y="3242"/>
                    <a:pt x="19269" y="2902"/>
                    <a:pt x="19193" y="2556"/>
                  </a:cubicBezTo>
                  <a:cubicBezTo>
                    <a:pt x="19031" y="1831"/>
                    <a:pt x="19631" y="1671"/>
                    <a:pt x="20178" y="1565"/>
                  </a:cubicBezTo>
                  <a:cubicBezTo>
                    <a:pt x="20600" y="1483"/>
                    <a:pt x="21424" y="1456"/>
                    <a:pt x="21674" y="1009"/>
                  </a:cubicBezTo>
                  <a:cubicBezTo>
                    <a:pt x="21881" y="639"/>
                    <a:pt x="21780" y="292"/>
                    <a:pt x="21533" y="1"/>
                  </a:cubicBezTo>
                  <a:cubicBezTo>
                    <a:pt x="21508" y="1"/>
                    <a:pt x="21484" y="0"/>
                    <a:pt x="21460" y="0"/>
                  </a:cubicBezTo>
                  <a:close/>
                </a:path>
              </a:pathLst>
            </a:custGeom>
            <a:solidFill>
              <a:srgbClr val="FED4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8"/>
            <p:cNvSpPr/>
            <p:nvPr/>
          </p:nvSpPr>
          <p:spPr>
            <a:xfrm>
              <a:off x="3629875" y="4061750"/>
              <a:ext cx="649925" cy="246375"/>
            </a:xfrm>
            <a:custGeom>
              <a:avLst/>
              <a:gdLst/>
              <a:ahLst/>
              <a:cxnLst/>
              <a:rect l="l" t="t" r="r" b="b"/>
              <a:pathLst>
                <a:path w="25997" h="9855" extrusionOk="0">
                  <a:moveTo>
                    <a:pt x="25134" y="0"/>
                  </a:moveTo>
                  <a:lnTo>
                    <a:pt x="25134" y="0"/>
                  </a:lnTo>
                  <a:cubicBezTo>
                    <a:pt x="25573" y="453"/>
                    <a:pt x="25808" y="984"/>
                    <a:pt x="25452" y="1363"/>
                  </a:cubicBezTo>
                  <a:cubicBezTo>
                    <a:pt x="24993" y="1848"/>
                    <a:pt x="23856" y="1625"/>
                    <a:pt x="23233" y="1752"/>
                  </a:cubicBezTo>
                  <a:cubicBezTo>
                    <a:pt x="21950" y="2008"/>
                    <a:pt x="22622" y="3544"/>
                    <a:pt x="22796" y="4360"/>
                  </a:cubicBezTo>
                  <a:cubicBezTo>
                    <a:pt x="22919" y="4936"/>
                    <a:pt x="22903" y="5556"/>
                    <a:pt x="22137" y="5560"/>
                  </a:cubicBezTo>
                  <a:cubicBezTo>
                    <a:pt x="22132" y="5561"/>
                    <a:pt x="22126" y="5561"/>
                    <a:pt x="22121" y="5561"/>
                  </a:cubicBezTo>
                  <a:cubicBezTo>
                    <a:pt x="21613" y="5561"/>
                    <a:pt x="21152" y="5267"/>
                    <a:pt x="20660" y="5181"/>
                  </a:cubicBezTo>
                  <a:cubicBezTo>
                    <a:pt x="20538" y="5161"/>
                    <a:pt x="20419" y="5150"/>
                    <a:pt x="20304" y="5150"/>
                  </a:cubicBezTo>
                  <a:cubicBezTo>
                    <a:pt x="19836" y="5150"/>
                    <a:pt x="19445" y="5338"/>
                    <a:pt x="19262" y="5862"/>
                  </a:cubicBezTo>
                  <a:cubicBezTo>
                    <a:pt x="18947" y="6757"/>
                    <a:pt x="18928" y="7712"/>
                    <a:pt x="18465" y="8562"/>
                  </a:cubicBezTo>
                  <a:cubicBezTo>
                    <a:pt x="18264" y="8932"/>
                    <a:pt x="17984" y="9075"/>
                    <a:pt x="17660" y="9075"/>
                  </a:cubicBezTo>
                  <a:cubicBezTo>
                    <a:pt x="16664" y="9075"/>
                    <a:pt x="15258" y="7729"/>
                    <a:pt x="14472" y="7544"/>
                  </a:cubicBezTo>
                  <a:cubicBezTo>
                    <a:pt x="14361" y="7517"/>
                    <a:pt x="14250" y="7505"/>
                    <a:pt x="14140" y="7505"/>
                  </a:cubicBezTo>
                  <a:cubicBezTo>
                    <a:pt x="13410" y="7505"/>
                    <a:pt x="12725" y="8048"/>
                    <a:pt x="12194" y="8486"/>
                  </a:cubicBezTo>
                  <a:cubicBezTo>
                    <a:pt x="11688" y="8904"/>
                    <a:pt x="11215" y="9416"/>
                    <a:pt x="10570" y="9605"/>
                  </a:cubicBezTo>
                  <a:cubicBezTo>
                    <a:pt x="10502" y="9624"/>
                    <a:pt x="10438" y="9633"/>
                    <a:pt x="10377" y="9633"/>
                  </a:cubicBezTo>
                  <a:cubicBezTo>
                    <a:pt x="9929" y="9633"/>
                    <a:pt x="9633" y="9155"/>
                    <a:pt x="9435" y="8806"/>
                  </a:cubicBezTo>
                  <a:cubicBezTo>
                    <a:pt x="9103" y="8222"/>
                    <a:pt x="8892" y="7583"/>
                    <a:pt x="8461" y="7056"/>
                  </a:cubicBezTo>
                  <a:cubicBezTo>
                    <a:pt x="8128" y="6650"/>
                    <a:pt x="7644" y="6523"/>
                    <a:pt x="7149" y="6523"/>
                  </a:cubicBezTo>
                  <a:cubicBezTo>
                    <a:pt x="6877" y="6523"/>
                    <a:pt x="6602" y="6562"/>
                    <a:pt x="6347" y="6614"/>
                  </a:cubicBezTo>
                  <a:cubicBezTo>
                    <a:pt x="5999" y="6683"/>
                    <a:pt x="5552" y="6777"/>
                    <a:pt x="5259" y="6990"/>
                  </a:cubicBezTo>
                  <a:cubicBezTo>
                    <a:pt x="5046" y="7142"/>
                    <a:pt x="4843" y="7308"/>
                    <a:pt x="4624" y="7451"/>
                  </a:cubicBezTo>
                  <a:cubicBezTo>
                    <a:pt x="4549" y="7500"/>
                    <a:pt x="4484" y="7522"/>
                    <a:pt x="4427" y="7522"/>
                  </a:cubicBezTo>
                  <a:cubicBezTo>
                    <a:pt x="4069" y="7522"/>
                    <a:pt x="4065" y="6664"/>
                    <a:pt x="4063" y="6530"/>
                  </a:cubicBezTo>
                  <a:cubicBezTo>
                    <a:pt x="4053" y="5886"/>
                    <a:pt x="4419" y="4891"/>
                    <a:pt x="4087" y="4286"/>
                  </a:cubicBezTo>
                  <a:cubicBezTo>
                    <a:pt x="3749" y="3672"/>
                    <a:pt x="3124" y="3540"/>
                    <a:pt x="2469" y="3471"/>
                  </a:cubicBezTo>
                  <a:cubicBezTo>
                    <a:pt x="2364" y="3459"/>
                    <a:pt x="2258" y="3455"/>
                    <a:pt x="2151" y="3455"/>
                  </a:cubicBezTo>
                  <a:cubicBezTo>
                    <a:pt x="1782" y="3455"/>
                    <a:pt x="1402" y="3508"/>
                    <a:pt x="1040" y="3508"/>
                  </a:cubicBezTo>
                  <a:cubicBezTo>
                    <a:pt x="1035" y="3508"/>
                    <a:pt x="1030" y="3508"/>
                    <a:pt x="1024" y="3508"/>
                  </a:cubicBezTo>
                  <a:cubicBezTo>
                    <a:pt x="508" y="3506"/>
                    <a:pt x="291" y="3333"/>
                    <a:pt x="240" y="3088"/>
                  </a:cubicBezTo>
                  <a:cubicBezTo>
                    <a:pt x="82" y="3229"/>
                    <a:pt x="8" y="3374"/>
                    <a:pt x="0" y="3510"/>
                  </a:cubicBezTo>
                  <a:cubicBezTo>
                    <a:pt x="201" y="3760"/>
                    <a:pt x="642" y="3816"/>
                    <a:pt x="1053" y="3816"/>
                  </a:cubicBezTo>
                  <a:cubicBezTo>
                    <a:pt x="1349" y="3816"/>
                    <a:pt x="1631" y="3787"/>
                    <a:pt x="1797" y="3780"/>
                  </a:cubicBezTo>
                  <a:cubicBezTo>
                    <a:pt x="1939" y="3773"/>
                    <a:pt x="2080" y="3768"/>
                    <a:pt x="2219" y="3768"/>
                  </a:cubicBezTo>
                  <a:cubicBezTo>
                    <a:pt x="2662" y="3768"/>
                    <a:pt x="3089" y="3821"/>
                    <a:pt x="3501" y="4040"/>
                  </a:cubicBezTo>
                  <a:cubicBezTo>
                    <a:pt x="4104" y="4360"/>
                    <a:pt x="3860" y="5267"/>
                    <a:pt x="3813" y="5790"/>
                  </a:cubicBezTo>
                  <a:cubicBezTo>
                    <a:pt x="3762" y="6310"/>
                    <a:pt x="3592" y="7386"/>
                    <a:pt x="4141" y="7746"/>
                  </a:cubicBezTo>
                  <a:cubicBezTo>
                    <a:pt x="4219" y="7798"/>
                    <a:pt x="4304" y="7820"/>
                    <a:pt x="4393" y="7820"/>
                  </a:cubicBezTo>
                  <a:cubicBezTo>
                    <a:pt x="4873" y="7820"/>
                    <a:pt x="5471" y="7177"/>
                    <a:pt x="5816" y="7064"/>
                  </a:cubicBezTo>
                  <a:cubicBezTo>
                    <a:pt x="6222" y="6932"/>
                    <a:pt x="6674" y="6806"/>
                    <a:pt x="7107" y="6806"/>
                  </a:cubicBezTo>
                  <a:cubicBezTo>
                    <a:pt x="7521" y="6806"/>
                    <a:pt x="7918" y="6921"/>
                    <a:pt x="8244" y="7253"/>
                  </a:cubicBezTo>
                  <a:cubicBezTo>
                    <a:pt x="8558" y="7568"/>
                    <a:pt x="8740" y="8048"/>
                    <a:pt x="8929" y="8447"/>
                  </a:cubicBezTo>
                  <a:cubicBezTo>
                    <a:pt x="9327" y="9286"/>
                    <a:pt x="9786" y="9855"/>
                    <a:pt x="10438" y="9855"/>
                  </a:cubicBezTo>
                  <a:cubicBezTo>
                    <a:pt x="10744" y="9855"/>
                    <a:pt x="11093" y="9729"/>
                    <a:pt x="11498" y="9447"/>
                  </a:cubicBezTo>
                  <a:cubicBezTo>
                    <a:pt x="12043" y="9066"/>
                    <a:pt x="12502" y="8576"/>
                    <a:pt x="13055" y="8201"/>
                  </a:cubicBezTo>
                  <a:cubicBezTo>
                    <a:pt x="13414" y="7957"/>
                    <a:pt x="13767" y="7854"/>
                    <a:pt x="14113" y="7854"/>
                  </a:cubicBezTo>
                  <a:cubicBezTo>
                    <a:pt x="14656" y="7854"/>
                    <a:pt x="15182" y="8108"/>
                    <a:pt x="15689" y="8466"/>
                  </a:cubicBezTo>
                  <a:cubicBezTo>
                    <a:pt x="16174" y="8808"/>
                    <a:pt x="16879" y="9446"/>
                    <a:pt x="17564" y="9446"/>
                  </a:cubicBezTo>
                  <a:cubicBezTo>
                    <a:pt x="17709" y="9446"/>
                    <a:pt x="17852" y="9418"/>
                    <a:pt x="17992" y="9353"/>
                  </a:cubicBezTo>
                  <a:cubicBezTo>
                    <a:pt x="18705" y="9019"/>
                    <a:pt x="18949" y="8314"/>
                    <a:pt x="19146" y="7595"/>
                  </a:cubicBezTo>
                  <a:cubicBezTo>
                    <a:pt x="19258" y="7193"/>
                    <a:pt x="19322" y="6792"/>
                    <a:pt x="19408" y="6384"/>
                  </a:cubicBezTo>
                  <a:cubicBezTo>
                    <a:pt x="19550" y="5711"/>
                    <a:pt x="19927" y="5513"/>
                    <a:pt x="20382" y="5513"/>
                  </a:cubicBezTo>
                  <a:cubicBezTo>
                    <a:pt x="20772" y="5513"/>
                    <a:pt x="21219" y="5659"/>
                    <a:pt x="21623" y="5776"/>
                  </a:cubicBezTo>
                  <a:cubicBezTo>
                    <a:pt x="21841" y="5840"/>
                    <a:pt x="22031" y="5870"/>
                    <a:pt x="22195" y="5870"/>
                  </a:cubicBezTo>
                  <a:cubicBezTo>
                    <a:pt x="23132" y="5870"/>
                    <a:pt x="23230" y="4905"/>
                    <a:pt x="23003" y="3946"/>
                  </a:cubicBezTo>
                  <a:cubicBezTo>
                    <a:pt x="22803" y="3106"/>
                    <a:pt x="22422" y="2145"/>
                    <a:pt x="23620" y="1981"/>
                  </a:cubicBezTo>
                  <a:cubicBezTo>
                    <a:pt x="24214" y="1901"/>
                    <a:pt x="25013" y="2045"/>
                    <a:pt x="25532" y="1664"/>
                  </a:cubicBezTo>
                  <a:cubicBezTo>
                    <a:pt x="25995" y="1324"/>
                    <a:pt x="25997" y="840"/>
                    <a:pt x="25757" y="369"/>
                  </a:cubicBezTo>
                  <a:cubicBezTo>
                    <a:pt x="25583" y="232"/>
                    <a:pt x="25376" y="107"/>
                    <a:pt x="25134" y="0"/>
                  </a:cubicBezTo>
                  <a:close/>
                </a:path>
              </a:pathLst>
            </a:custGeom>
            <a:solidFill>
              <a:srgbClr val="E83C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8"/>
            <p:cNvSpPr/>
            <p:nvPr/>
          </p:nvSpPr>
          <p:spPr>
            <a:xfrm>
              <a:off x="3577475" y="4031525"/>
              <a:ext cx="289925" cy="503350"/>
            </a:xfrm>
            <a:custGeom>
              <a:avLst/>
              <a:gdLst/>
              <a:ahLst/>
              <a:cxnLst/>
              <a:rect l="l" t="t" r="r" b="b"/>
              <a:pathLst>
                <a:path w="11597" h="20134" extrusionOk="0">
                  <a:moveTo>
                    <a:pt x="4233" y="1"/>
                  </a:moveTo>
                  <a:cubicBezTo>
                    <a:pt x="3277" y="1"/>
                    <a:pt x="2516" y="282"/>
                    <a:pt x="2217" y="1049"/>
                  </a:cubicBezTo>
                  <a:cubicBezTo>
                    <a:pt x="1107" y="3914"/>
                    <a:pt x="3362" y="5831"/>
                    <a:pt x="3362" y="5831"/>
                  </a:cubicBezTo>
                  <a:cubicBezTo>
                    <a:pt x="1375" y="7181"/>
                    <a:pt x="2883" y="9384"/>
                    <a:pt x="2883" y="9384"/>
                  </a:cubicBezTo>
                  <a:cubicBezTo>
                    <a:pt x="1088" y="10523"/>
                    <a:pt x="2213" y="13145"/>
                    <a:pt x="2213" y="13145"/>
                  </a:cubicBezTo>
                  <a:cubicBezTo>
                    <a:pt x="2213" y="13145"/>
                    <a:pt x="312" y="13936"/>
                    <a:pt x="154" y="16249"/>
                  </a:cubicBezTo>
                  <a:cubicBezTo>
                    <a:pt x="0" y="18505"/>
                    <a:pt x="1744" y="20133"/>
                    <a:pt x="1744" y="20133"/>
                  </a:cubicBezTo>
                  <a:cubicBezTo>
                    <a:pt x="6345" y="16802"/>
                    <a:pt x="3823" y="13909"/>
                    <a:pt x="3823" y="13909"/>
                  </a:cubicBezTo>
                  <a:cubicBezTo>
                    <a:pt x="7261" y="13108"/>
                    <a:pt x="6134" y="10375"/>
                    <a:pt x="6134" y="10375"/>
                  </a:cubicBezTo>
                  <a:cubicBezTo>
                    <a:pt x="8986" y="9683"/>
                    <a:pt x="8439" y="7036"/>
                    <a:pt x="8439" y="7036"/>
                  </a:cubicBezTo>
                  <a:cubicBezTo>
                    <a:pt x="11596" y="4913"/>
                    <a:pt x="10928" y="2111"/>
                    <a:pt x="10928" y="2111"/>
                  </a:cubicBezTo>
                  <a:cubicBezTo>
                    <a:pt x="10928" y="2111"/>
                    <a:pt x="6852" y="1"/>
                    <a:pt x="423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8"/>
            <p:cNvSpPr/>
            <p:nvPr/>
          </p:nvSpPr>
          <p:spPr>
            <a:xfrm>
              <a:off x="3651675" y="3712675"/>
              <a:ext cx="578650" cy="416625"/>
            </a:xfrm>
            <a:custGeom>
              <a:avLst/>
              <a:gdLst/>
              <a:ahLst/>
              <a:cxnLst/>
              <a:rect l="l" t="t" r="r" b="b"/>
              <a:pathLst>
                <a:path w="23146" h="16665" extrusionOk="0">
                  <a:moveTo>
                    <a:pt x="8645" y="1"/>
                  </a:moveTo>
                  <a:cubicBezTo>
                    <a:pt x="7057" y="5135"/>
                    <a:pt x="1" y="9470"/>
                    <a:pt x="1" y="9470"/>
                  </a:cubicBezTo>
                  <a:lnTo>
                    <a:pt x="1595" y="13637"/>
                  </a:lnTo>
                  <a:cubicBezTo>
                    <a:pt x="3807" y="15586"/>
                    <a:pt x="7270" y="16665"/>
                    <a:pt x="10694" y="16665"/>
                  </a:cubicBezTo>
                  <a:cubicBezTo>
                    <a:pt x="12930" y="16665"/>
                    <a:pt x="15149" y="16205"/>
                    <a:pt x="16993" y="15227"/>
                  </a:cubicBezTo>
                  <a:lnTo>
                    <a:pt x="16997" y="15225"/>
                  </a:lnTo>
                  <a:cubicBezTo>
                    <a:pt x="17606" y="14901"/>
                    <a:pt x="18175" y="14529"/>
                    <a:pt x="18690" y="14090"/>
                  </a:cubicBezTo>
                  <a:cubicBezTo>
                    <a:pt x="23146" y="10298"/>
                    <a:pt x="18603" y="3045"/>
                    <a:pt x="18603" y="3045"/>
                  </a:cubicBezTo>
                  <a:cubicBezTo>
                    <a:pt x="18186" y="2955"/>
                    <a:pt x="17759" y="2859"/>
                    <a:pt x="17329" y="2752"/>
                  </a:cubicBezTo>
                  <a:lnTo>
                    <a:pt x="17329" y="2750"/>
                  </a:lnTo>
                  <a:cubicBezTo>
                    <a:pt x="13166" y="1728"/>
                    <a:pt x="8645" y="1"/>
                    <a:pt x="8645" y="1"/>
                  </a:cubicBezTo>
                  <a:close/>
                </a:path>
              </a:pathLst>
            </a:custGeom>
            <a:solidFill>
              <a:srgbClr val="F5A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8"/>
            <p:cNvSpPr/>
            <p:nvPr/>
          </p:nvSpPr>
          <p:spPr>
            <a:xfrm>
              <a:off x="3979375" y="3886200"/>
              <a:ext cx="38525" cy="45300"/>
            </a:xfrm>
            <a:custGeom>
              <a:avLst/>
              <a:gdLst/>
              <a:ahLst/>
              <a:cxnLst/>
              <a:rect l="l" t="t" r="r" b="b"/>
              <a:pathLst>
                <a:path w="1541" h="1812" extrusionOk="0">
                  <a:moveTo>
                    <a:pt x="425" y="0"/>
                  </a:moveTo>
                  <a:cubicBezTo>
                    <a:pt x="309" y="0"/>
                    <a:pt x="185" y="34"/>
                    <a:pt x="56" y="110"/>
                  </a:cubicBezTo>
                  <a:cubicBezTo>
                    <a:pt x="1" y="140"/>
                    <a:pt x="11" y="235"/>
                    <a:pt x="81" y="235"/>
                  </a:cubicBezTo>
                  <a:cubicBezTo>
                    <a:pt x="82" y="235"/>
                    <a:pt x="84" y="235"/>
                    <a:pt x="85" y="235"/>
                  </a:cubicBezTo>
                  <a:cubicBezTo>
                    <a:pt x="428" y="235"/>
                    <a:pt x="747" y="460"/>
                    <a:pt x="787" y="819"/>
                  </a:cubicBezTo>
                  <a:cubicBezTo>
                    <a:pt x="820" y="1105"/>
                    <a:pt x="681" y="1347"/>
                    <a:pt x="656" y="1620"/>
                  </a:cubicBezTo>
                  <a:cubicBezTo>
                    <a:pt x="648" y="1734"/>
                    <a:pt x="743" y="1811"/>
                    <a:pt x="840" y="1811"/>
                  </a:cubicBezTo>
                  <a:cubicBezTo>
                    <a:pt x="881" y="1811"/>
                    <a:pt x="923" y="1797"/>
                    <a:pt x="958" y="1767"/>
                  </a:cubicBezTo>
                  <a:cubicBezTo>
                    <a:pt x="1540" y="1253"/>
                    <a:pt x="1133" y="0"/>
                    <a:pt x="425" y="0"/>
                  </a:cubicBezTo>
                  <a:close/>
                </a:path>
              </a:pathLst>
            </a:custGeom>
            <a:solidFill>
              <a:srgbClr val="E592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8"/>
            <p:cNvSpPr/>
            <p:nvPr/>
          </p:nvSpPr>
          <p:spPr>
            <a:xfrm>
              <a:off x="3935400" y="3969575"/>
              <a:ext cx="88875" cy="45625"/>
            </a:xfrm>
            <a:custGeom>
              <a:avLst/>
              <a:gdLst/>
              <a:ahLst/>
              <a:cxnLst/>
              <a:rect l="l" t="t" r="r" b="b"/>
              <a:pathLst>
                <a:path w="3555" h="1825" extrusionOk="0">
                  <a:moveTo>
                    <a:pt x="3515" y="0"/>
                  </a:moveTo>
                  <a:cubicBezTo>
                    <a:pt x="3500" y="0"/>
                    <a:pt x="3486" y="8"/>
                    <a:pt x="3481" y="26"/>
                  </a:cubicBezTo>
                  <a:cubicBezTo>
                    <a:pt x="3274" y="732"/>
                    <a:pt x="2736" y="1331"/>
                    <a:pt x="1958" y="1331"/>
                  </a:cubicBezTo>
                  <a:cubicBezTo>
                    <a:pt x="1950" y="1331"/>
                    <a:pt x="1942" y="1331"/>
                    <a:pt x="1934" y="1331"/>
                  </a:cubicBezTo>
                  <a:cubicBezTo>
                    <a:pt x="989" y="1315"/>
                    <a:pt x="756" y="743"/>
                    <a:pt x="164" y="163"/>
                  </a:cubicBezTo>
                  <a:cubicBezTo>
                    <a:pt x="147" y="146"/>
                    <a:pt x="126" y="139"/>
                    <a:pt x="104" y="139"/>
                  </a:cubicBezTo>
                  <a:cubicBezTo>
                    <a:pt x="52" y="139"/>
                    <a:pt x="0" y="182"/>
                    <a:pt x="20" y="245"/>
                  </a:cubicBezTo>
                  <a:cubicBezTo>
                    <a:pt x="280" y="1044"/>
                    <a:pt x="1019" y="1824"/>
                    <a:pt x="1902" y="1824"/>
                  </a:cubicBezTo>
                  <a:cubicBezTo>
                    <a:pt x="1986" y="1824"/>
                    <a:pt x="2071" y="1817"/>
                    <a:pt x="2157" y="1802"/>
                  </a:cubicBezTo>
                  <a:cubicBezTo>
                    <a:pt x="3081" y="1643"/>
                    <a:pt x="3534" y="944"/>
                    <a:pt x="3554" y="40"/>
                  </a:cubicBezTo>
                  <a:cubicBezTo>
                    <a:pt x="3554" y="15"/>
                    <a:pt x="3534" y="0"/>
                    <a:pt x="3515" y="0"/>
                  </a:cubicBezTo>
                  <a:close/>
                </a:path>
              </a:pathLst>
            </a:custGeom>
            <a:solidFill>
              <a:srgbClr val="E592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8"/>
            <p:cNvSpPr/>
            <p:nvPr/>
          </p:nvSpPr>
          <p:spPr>
            <a:xfrm>
              <a:off x="4029475" y="3829475"/>
              <a:ext cx="84075" cy="38450"/>
            </a:xfrm>
            <a:custGeom>
              <a:avLst/>
              <a:gdLst/>
              <a:ahLst/>
              <a:cxnLst/>
              <a:rect l="l" t="t" r="r" b="b"/>
              <a:pathLst>
                <a:path w="3363" h="1538" extrusionOk="0">
                  <a:moveTo>
                    <a:pt x="1469" y="0"/>
                  </a:moveTo>
                  <a:cubicBezTo>
                    <a:pt x="1363" y="0"/>
                    <a:pt x="1257" y="11"/>
                    <a:pt x="1150" y="35"/>
                  </a:cubicBezTo>
                  <a:cubicBezTo>
                    <a:pt x="431" y="195"/>
                    <a:pt x="0" y="721"/>
                    <a:pt x="43" y="1459"/>
                  </a:cubicBezTo>
                  <a:cubicBezTo>
                    <a:pt x="45" y="1506"/>
                    <a:pt x="87" y="1538"/>
                    <a:pt x="126" y="1538"/>
                  </a:cubicBezTo>
                  <a:cubicBezTo>
                    <a:pt x="153" y="1538"/>
                    <a:pt x="179" y="1523"/>
                    <a:pt x="189" y="1487"/>
                  </a:cubicBezTo>
                  <a:cubicBezTo>
                    <a:pt x="349" y="934"/>
                    <a:pt x="699" y="383"/>
                    <a:pt x="1326" y="328"/>
                  </a:cubicBezTo>
                  <a:cubicBezTo>
                    <a:pt x="1375" y="324"/>
                    <a:pt x="1423" y="321"/>
                    <a:pt x="1471" y="321"/>
                  </a:cubicBezTo>
                  <a:cubicBezTo>
                    <a:pt x="1994" y="321"/>
                    <a:pt x="2461" y="574"/>
                    <a:pt x="2797" y="977"/>
                  </a:cubicBezTo>
                  <a:cubicBezTo>
                    <a:pt x="2823" y="1009"/>
                    <a:pt x="2854" y="1023"/>
                    <a:pt x="2884" y="1023"/>
                  </a:cubicBezTo>
                  <a:cubicBezTo>
                    <a:pt x="2960" y="1023"/>
                    <a:pt x="3028" y="934"/>
                    <a:pt x="2996" y="850"/>
                  </a:cubicBezTo>
                  <a:lnTo>
                    <a:pt x="2996" y="850"/>
                  </a:lnTo>
                  <a:cubicBezTo>
                    <a:pt x="2999" y="850"/>
                    <a:pt x="3003" y="850"/>
                    <a:pt x="3006" y="850"/>
                  </a:cubicBezTo>
                  <a:cubicBezTo>
                    <a:pt x="3074" y="850"/>
                    <a:pt x="3138" y="831"/>
                    <a:pt x="3199" y="779"/>
                  </a:cubicBezTo>
                  <a:cubicBezTo>
                    <a:pt x="3289" y="699"/>
                    <a:pt x="3362" y="598"/>
                    <a:pt x="3323" y="473"/>
                  </a:cubicBezTo>
                  <a:cubicBezTo>
                    <a:pt x="3305" y="416"/>
                    <a:pt x="3253" y="381"/>
                    <a:pt x="3201" y="381"/>
                  </a:cubicBezTo>
                  <a:cubicBezTo>
                    <a:pt x="3172" y="381"/>
                    <a:pt x="3143" y="392"/>
                    <a:pt x="3119" y="414"/>
                  </a:cubicBezTo>
                  <a:cubicBezTo>
                    <a:pt x="3026" y="498"/>
                    <a:pt x="2955" y="600"/>
                    <a:pt x="2863" y="680"/>
                  </a:cubicBezTo>
                  <a:cubicBezTo>
                    <a:pt x="2830" y="645"/>
                    <a:pt x="2793" y="607"/>
                    <a:pt x="2758" y="570"/>
                  </a:cubicBezTo>
                  <a:cubicBezTo>
                    <a:pt x="2795" y="545"/>
                    <a:pt x="2826" y="516"/>
                    <a:pt x="2854" y="482"/>
                  </a:cubicBezTo>
                  <a:cubicBezTo>
                    <a:pt x="2922" y="402"/>
                    <a:pt x="2914" y="283"/>
                    <a:pt x="2883" y="189"/>
                  </a:cubicBezTo>
                  <a:cubicBezTo>
                    <a:pt x="2868" y="141"/>
                    <a:pt x="2819" y="108"/>
                    <a:pt x="2772" y="108"/>
                  </a:cubicBezTo>
                  <a:cubicBezTo>
                    <a:pt x="2741" y="108"/>
                    <a:pt x="2711" y="123"/>
                    <a:pt x="2695" y="158"/>
                  </a:cubicBezTo>
                  <a:cubicBezTo>
                    <a:pt x="2672" y="205"/>
                    <a:pt x="2635" y="238"/>
                    <a:pt x="2606" y="281"/>
                  </a:cubicBezTo>
                  <a:cubicBezTo>
                    <a:pt x="2594" y="303"/>
                    <a:pt x="2592" y="375"/>
                    <a:pt x="2574" y="410"/>
                  </a:cubicBezTo>
                  <a:cubicBezTo>
                    <a:pt x="2256" y="160"/>
                    <a:pt x="1870" y="0"/>
                    <a:pt x="14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8"/>
            <p:cNvSpPr/>
            <p:nvPr/>
          </p:nvSpPr>
          <p:spPr>
            <a:xfrm>
              <a:off x="3758275" y="3873775"/>
              <a:ext cx="93125" cy="43875"/>
            </a:xfrm>
            <a:custGeom>
              <a:avLst/>
              <a:gdLst/>
              <a:ahLst/>
              <a:cxnLst/>
              <a:rect l="l" t="t" r="r" b="b"/>
              <a:pathLst>
                <a:path w="3725" h="1755" extrusionOk="0">
                  <a:moveTo>
                    <a:pt x="2179" y="1"/>
                  </a:moveTo>
                  <a:cubicBezTo>
                    <a:pt x="2006" y="1"/>
                    <a:pt x="1823" y="27"/>
                    <a:pt x="1627" y="82"/>
                  </a:cubicBezTo>
                  <a:cubicBezTo>
                    <a:pt x="1121" y="222"/>
                    <a:pt x="781" y="570"/>
                    <a:pt x="627" y="1014"/>
                  </a:cubicBezTo>
                  <a:cubicBezTo>
                    <a:pt x="528" y="960"/>
                    <a:pt x="377" y="885"/>
                    <a:pt x="266" y="885"/>
                  </a:cubicBezTo>
                  <a:cubicBezTo>
                    <a:pt x="197" y="885"/>
                    <a:pt x="144" y="915"/>
                    <a:pt x="129" y="998"/>
                  </a:cubicBezTo>
                  <a:cubicBezTo>
                    <a:pt x="117" y="1078"/>
                    <a:pt x="136" y="1137"/>
                    <a:pt x="203" y="1184"/>
                  </a:cubicBezTo>
                  <a:cubicBezTo>
                    <a:pt x="287" y="1247"/>
                    <a:pt x="396" y="1291"/>
                    <a:pt x="503" y="1291"/>
                  </a:cubicBezTo>
                  <a:cubicBezTo>
                    <a:pt x="521" y="1291"/>
                    <a:pt x="539" y="1290"/>
                    <a:pt x="558" y="1287"/>
                  </a:cubicBezTo>
                  <a:lnTo>
                    <a:pt x="558" y="1287"/>
                  </a:lnTo>
                  <a:cubicBezTo>
                    <a:pt x="551" y="1336"/>
                    <a:pt x="545" y="1385"/>
                    <a:pt x="543" y="1434"/>
                  </a:cubicBezTo>
                  <a:cubicBezTo>
                    <a:pt x="480" y="1418"/>
                    <a:pt x="414" y="1404"/>
                    <a:pt x="353" y="1377"/>
                  </a:cubicBezTo>
                  <a:cubicBezTo>
                    <a:pt x="267" y="1342"/>
                    <a:pt x="203" y="1277"/>
                    <a:pt x="105" y="1275"/>
                  </a:cubicBezTo>
                  <a:cubicBezTo>
                    <a:pt x="35" y="1275"/>
                    <a:pt x="0" y="1344"/>
                    <a:pt x="31" y="1406"/>
                  </a:cubicBezTo>
                  <a:cubicBezTo>
                    <a:pt x="84" y="1520"/>
                    <a:pt x="223" y="1549"/>
                    <a:pt x="363" y="1549"/>
                  </a:cubicBezTo>
                  <a:cubicBezTo>
                    <a:pt x="425" y="1549"/>
                    <a:pt x="486" y="1543"/>
                    <a:pt x="541" y="1537"/>
                  </a:cubicBezTo>
                  <a:lnTo>
                    <a:pt x="541" y="1537"/>
                  </a:lnTo>
                  <a:cubicBezTo>
                    <a:pt x="537" y="1561"/>
                    <a:pt x="535" y="1584"/>
                    <a:pt x="535" y="1611"/>
                  </a:cubicBezTo>
                  <a:cubicBezTo>
                    <a:pt x="536" y="1704"/>
                    <a:pt x="613" y="1754"/>
                    <a:pt x="686" y="1754"/>
                  </a:cubicBezTo>
                  <a:cubicBezTo>
                    <a:pt x="752" y="1754"/>
                    <a:pt x="816" y="1713"/>
                    <a:pt x="818" y="1625"/>
                  </a:cubicBezTo>
                  <a:cubicBezTo>
                    <a:pt x="828" y="906"/>
                    <a:pt x="1401" y="303"/>
                    <a:pt x="2148" y="303"/>
                  </a:cubicBezTo>
                  <a:cubicBezTo>
                    <a:pt x="2163" y="303"/>
                    <a:pt x="2178" y="303"/>
                    <a:pt x="2192" y="303"/>
                  </a:cubicBezTo>
                  <a:cubicBezTo>
                    <a:pt x="2754" y="322"/>
                    <a:pt x="3239" y="607"/>
                    <a:pt x="3676" y="939"/>
                  </a:cubicBezTo>
                  <a:cubicBezTo>
                    <a:pt x="3681" y="944"/>
                    <a:pt x="3687" y="946"/>
                    <a:pt x="3692" y="946"/>
                  </a:cubicBezTo>
                  <a:cubicBezTo>
                    <a:pt x="3711" y="946"/>
                    <a:pt x="3725" y="918"/>
                    <a:pt x="3711" y="898"/>
                  </a:cubicBezTo>
                  <a:cubicBezTo>
                    <a:pt x="3284" y="341"/>
                    <a:pt x="2801" y="1"/>
                    <a:pt x="217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8"/>
            <p:cNvSpPr/>
            <p:nvPr/>
          </p:nvSpPr>
          <p:spPr>
            <a:xfrm>
              <a:off x="3740850" y="3931800"/>
              <a:ext cx="105900" cy="82350"/>
            </a:xfrm>
            <a:custGeom>
              <a:avLst/>
              <a:gdLst/>
              <a:ahLst/>
              <a:cxnLst/>
              <a:rect l="l" t="t" r="r" b="b"/>
              <a:pathLst>
                <a:path w="4236" h="3294" extrusionOk="0">
                  <a:moveTo>
                    <a:pt x="2123" y="0"/>
                  </a:moveTo>
                  <a:cubicBezTo>
                    <a:pt x="1974" y="0"/>
                    <a:pt x="1827" y="14"/>
                    <a:pt x="1685" y="41"/>
                  </a:cubicBezTo>
                  <a:cubicBezTo>
                    <a:pt x="802" y="220"/>
                    <a:pt x="1" y="1123"/>
                    <a:pt x="271" y="2053"/>
                  </a:cubicBezTo>
                  <a:cubicBezTo>
                    <a:pt x="365" y="2373"/>
                    <a:pt x="570" y="2647"/>
                    <a:pt x="839" y="2856"/>
                  </a:cubicBezTo>
                  <a:cubicBezTo>
                    <a:pt x="1174" y="3150"/>
                    <a:pt x="1636" y="3293"/>
                    <a:pt x="2100" y="3293"/>
                  </a:cubicBezTo>
                  <a:cubicBezTo>
                    <a:pt x="2251" y="3293"/>
                    <a:pt x="2402" y="3278"/>
                    <a:pt x="2549" y="3248"/>
                  </a:cubicBezTo>
                  <a:cubicBezTo>
                    <a:pt x="2789" y="3215"/>
                    <a:pt x="3029" y="3160"/>
                    <a:pt x="3230" y="3026"/>
                  </a:cubicBezTo>
                  <a:cubicBezTo>
                    <a:pt x="3568" y="2801"/>
                    <a:pt x="3809" y="2529"/>
                    <a:pt x="3977" y="2162"/>
                  </a:cubicBezTo>
                  <a:cubicBezTo>
                    <a:pt x="4235" y="1605"/>
                    <a:pt x="4029" y="799"/>
                    <a:pt x="3490" y="466"/>
                  </a:cubicBezTo>
                  <a:cubicBezTo>
                    <a:pt x="3118" y="152"/>
                    <a:pt x="2614" y="0"/>
                    <a:pt x="2123" y="0"/>
                  </a:cubicBezTo>
                  <a:close/>
                </a:path>
              </a:pathLst>
            </a:custGeom>
            <a:solidFill>
              <a:srgbClr val="E592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4056525" y="3867650"/>
              <a:ext cx="107925" cy="81675"/>
            </a:xfrm>
            <a:custGeom>
              <a:avLst/>
              <a:gdLst/>
              <a:ahLst/>
              <a:cxnLst/>
              <a:rect l="l" t="t" r="r" b="b"/>
              <a:pathLst>
                <a:path w="4317" h="3267" extrusionOk="0">
                  <a:moveTo>
                    <a:pt x="2194" y="1"/>
                  </a:moveTo>
                  <a:cubicBezTo>
                    <a:pt x="1576" y="1"/>
                    <a:pt x="940" y="207"/>
                    <a:pt x="537" y="682"/>
                  </a:cubicBezTo>
                  <a:cubicBezTo>
                    <a:pt x="195" y="1081"/>
                    <a:pt x="0" y="1499"/>
                    <a:pt x="80" y="2040"/>
                  </a:cubicBezTo>
                  <a:cubicBezTo>
                    <a:pt x="137" y="2409"/>
                    <a:pt x="389" y="2757"/>
                    <a:pt x="697" y="2962"/>
                  </a:cubicBezTo>
                  <a:cubicBezTo>
                    <a:pt x="981" y="3151"/>
                    <a:pt x="1383" y="3266"/>
                    <a:pt x="1772" y="3266"/>
                  </a:cubicBezTo>
                  <a:cubicBezTo>
                    <a:pt x="1999" y="3266"/>
                    <a:pt x="2222" y="3227"/>
                    <a:pt x="2416" y="3140"/>
                  </a:cubicBezTo>
                  <a:cubicBezTo>
                    <a:pt x="2948" y="3040"/>
                    <a:pt x="3438" y="2749"/>
                    <a:pt x="3749" y="2259"/>
                  </a:cubicBezTo>
                  <a:cubicBezTo>
                    <a:pt x="4317" y="1368"/>
                    <a:pt x="3753" y="272"/>
                    <a:pt x="2768" y="61"/>
                  </a:cubicBezTo>
                  <a:cubicBezTo>
                    <a:pt x="2584" y="21"/>
                    <a:pt x="2390" y="1"/>
                    <a:pt x="2194" y="1"/>
                  </a:cubicBezTo>
                  <a:close/>
                </a:path>
              </a:pathLst>
            </a:custGeom>
            <a:solidFill>
              <a:srgbClr val="E592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8"/>
            <p:cNvSpPr/>
            <p:nvPr/>
          </p:nvSpPr>
          <p:spPr>
            <a:xfrm>
              <a:off x="3528300" y="3854875"/>
              <a:ext cx="100925" cy="61900"/>
            </a:xfrm>
            <a:custGeom>
              <a:avLst/>
              <a:gdLst/>
              <a:ahLst/>
              <a:cxnLst/>
              <a:rect l="l" t="t" r="r" b="b"/>
              <a:pathLst>
                <a:path w="4037" h="2476" extrusionOk="0">
                  <a:moveTo>
                    <a:pt x="1220" y="0"/>
                  </a:moveTo>
                  <a:cubicBezTo>
                    <a:pt x="549" y="0"/>
                    <a:pt x="0" y="205"/>
                    <a:pt x="0" y="205"/>
                  </a:cubicBezTo>
                  <a:cubicBezTo>
                    <a:pt x="0" y="205"/>
                    <a:pt x="390" y="1545"/>
                    <a:pt x="1432" y="2070"/>
                  </a:cubicBezTo>
                  <a:cubicBezTo>
                    <a:pt x="1970" y="2339"/>
                    <a:pt x="2509" y="2475"/>
                    <a:pt x="2941" y="2475"/>
                  </a:cubicBezTo>
                  <a:cubicBezTo>
                    <a:pt x="3348" y="2475"/>
                    <a:pt x="3659" y="2354"/>
                    <a:pt x="3782" y="2110"/>
                  </a:cubicBezTo>
                  <a:cubicBezTo>
                    <a:pt x="4036" y="1609"/>
                    <a:pt x="3395" y="771"/>
                    <a:pt x="2350" y="246"/>
                  </a:cubicBezTo>
                  <a:cubicBezTo>
                    <a:pt x="1983" y="60"/>
                    <a:pt x="1584" y="0"/>
                    <a:pt x="1220" y="0"/>
                  </a:cubicBezTo>
                  <a:close/>
                </a:path>
              </a:pathLst>
            </a:custGeom>
            <a:solidFill>
              <a:srgbClr val="FED4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8"/>
            <p:cNvSpPr/>
            <p:nvPr/>
          </p:nvSpPr>
          <p:spPr>
            <a:xfrm>
              <a:off x="3594075" y="3791150"/>
              <a:ext cx="51750" cy="105850"/>
            </a:xfrm>
            <a:custGeom>
              <a:avLst/>
              <a:gdLst/>
              <a:ahLst/>
              <a:cxnLst/>
              <a:rect l="l" t="t" r="r" b="b"/>
              <a:pathLst>
                <a:path w="2070" h="4234" extrusionOk="0">
                  <a:moveTo>
                    <a:pt x="1010" y="1"/>
                  </a:moveTo>
                  <a:cubicBezTo>
                    <a:pt x="1010" y="1"/>
                    <a:pt x="0" y="959"/>
                    <a:pt x="12" y="2129"/>
                  </a:cubicBezTo>
                  <a:cubicBezTo>
                    <a:pt x="25" y="3292"/>
                    <a:pt x="488" y="4233"/>
                    <a:pt x="1050" y="4233"/>
                  </a:cubicBezTo>
                  <a:cubicBezTo>
                    <a:pt x="1052" y="4233"/>
                    <a:pt x="1055" y="4233"/>
                    <a:pt x="1057" y="4233"/>
                  </a:cubicBezTo>
                  <a:cubicBezTo>
                    <a:pt x="1621" y="4229"/>
                    <a:pt x="2069" y="3277"/>
                    <a:pt x="2053" y="2107"/>
                  </a:cubicBezTo>
                  <a:cubicBezTo>
                    <a:pt x="2041" y="935"/>
                    <a:pt x="1010" y="1"/>
                    <a:pt x="1010" y="1"/>
                  </a:cubicBezTo>
                  <a:close/>
                </a:path>
              </a:pathLst>
            </a:custGeom>
            <a:solidFill>
              <a:srgbClr val="FED4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8"/>
            <p:cNvSpPr/>
            <p:nvPr/>
          </p:nvSpPr>
          <p:spPr>
            <a:xfrm>
              <a:off x="3593100" y="3846925"/>
              <a:ext cx="139275" cy="112625"/>
            </a:xfrm>
            <a:custGeom>
              <a:avLst/>
              <a:gdLst/>
              <a:ahLst/>
              <a:cxnLst/>
              <a:rect l="l" t="t" r="r" b="b"/>
              <a:pathLst>
                <a:path w="5571" h="4505" extrusionOk="0">
                  <a:moveTo>
                    <a:pt x="2728" y="0"/>
                  </a:moveTo>
                  <a:cubicBezTo>
                    <a:pt x="1301" y="0"/>
                    <a:pt x="125" y="919"/>
                    <a:pt x="64" y="2113"/>
                  </a:cubicBezTo>
                  <a:cubicBezTo>
                    <a:pt x="0" y="3355"/>
                    <a:pt x="1168" y="4424"/>
                    <a:pt x="2672" y="4500"/>
                  </a:cubicBezTo>
                  <a:cubicBezTo>
                    <a:pt x="2730" y="4503"/>
                    <a:pt x="2787" y="4504"/>
                    <a:pt x="2844" y="4504"/>
                  </a:cubicBezTo>
                  <a:cubicBezTo>
                    <a:pt x="4269" y="4504"/>
                    <a:pt x="5446" y="3583"/>
                    <a:pt x="5509" y="2392"/>
                  </a:cubicBezTo>
                  <a:cubicBezTo>
                    <a:pt x="5571" y="1150"/>
                    <a:pt x="4405" y="81"/>
                    <a:pt x="2901" y="5"/>
                  </a:cubicBezTo>
                  <a:cubicBezTo>
                    <a:pt x="2843" y="2"/>
                    <a:pt x="2785" y="0"/>
                    <a:pt x="2728" y="0"/>
                  </a:cubicBezTo>
                  <a:close/>
                </a:path>
              </a:pathLst>
            </a:custGeom>
            <a:solidFill>
              <a:srgbClr val="E83C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3612900" y="3860350"/>
              <a:ext cx="115900" cy="89600"/>
            </a:xfrm>
            <a:custGeom>
              <a:avLst/>
              <a:gdLst/>
              <a:ahLst/>
              <a:cxnLst/>
              <a:rect l="l" t="t" r="r" b="b"/>
              <a:pathLst>
                <a:path w="4636" h="3584" extrusionOk="0">
                  <a:moveTo>
                    <a:pt x="1783" y="1132"/>
                  </a:moveTo>
                  <a:cubicBezTo>
                    <a:pt x="2409" y="1132"/>
                    <a:pt x="3092" y="1296"/>
                    <a:pt x="3478" y="1691"/>
                  </a:cubicBezTo>
                  <a:cubicBezTo>
                    <a:pt x="3084" y="1935"/>
                    <a:pt x="2689" y="2160"/>
                    <a:pt x="2302" y="2373"/>
                  </a:cubicBezTo>
                  <a:cubicBezTo>
                    <a:pt x="2197" y="2283"/>
                    <a:pt x="2091" y="2189"/>
                    <a:pt x="1988" y="2094"/>
                  </a:cubicBezTo>
                  <a:cubicBezTo>
                    <a:pt x="1685" y="1812"/>
                    <a:pt x="1404" y="1506"/>
                    <a:pt x="1136" y="1195"/>
                  </a:cubicBezTo>
                  <a:cubicBezTo>
                    <a:pt x="1332" y="1154"/>
                    <a:pt x="1554" y="1132"/>
                    <a:pt x="1783" y="1132"/>
                  </a:cubicBezTo>
                  <a:close/>
                  <a:moveTo>
                    <a:pt x="183" y="0"/>
                  </a:moveTo>
                  <a:cubicBezTo>
                    <a:pt x="120" y="48"/>
                    <a:pt x="60" y="93"/>
                    <a:pt x="1" y="144"/>
                  </a:cubicBezTo>
                  <a:cubicBezTo>
                    <a:pt x="93" y="271"/>
                    <a:pt x="189" y="394"/>
                    <a:pt x="278" y="519"/>
                  </a:cubicBezTo>
                  <a:cubicBezTo>
                    <a:pt x="773" y="1197"/>
                    <a:pt x="1337" y="1828"/>
                    <a:pt x="1953" y="2395"/>
                  </a:cubicBezTo>
                  <a:cubicBezTo>
                    <a:pt x="2025" y="2463"/>
                    <a:pt x="2099" y="2529"/>
                    <a:pt x="2177" y="2596"/>
                  </a:cubicBezTo>
                  <a:cubicBezTo>
                    <a:pt x="2191" y="2621"/>
                    <a:pt x="2214" y="2643"/>
                    <a:pt x="2242" y="2654"/>
                  </a:cubicBezTo>
                  <a:cubicBezTo>
                    <a:pt x="2650" y="3002"/>
                    <a:pt x="3090" y="3319"/>
                    <a:pt x="3560" y="3584"/>
                  </a:cubicBezTo>
                  <a:cubicBezTo>
                    <a:pt x="3644" y="3535"/>
                    <a:pt x="3726" y="3483"/>
                    <a:pt x="3801" y="3430"/>
                  </a:cubicBezTo>
                  <a:cubicBezTo>
                    <a:pt x="3347" y="3182"/>
                    <a:pt x="2916" y="2879"/>
                    <a:pt x="2511" y="2549"/>
                  </a:cubicBezTo>
                  <a:lnTo>
                    <a:pt x="4635" y="1207"/>
                  </a:lnTo>
                  <a:cubicBezTo>
                    <a:pt x="4609" y="1123"/>
                    <a:pt x="4578" y="1039"/>
                    <a:pt x="4543" y="959"/>
                  </a:cubicBezTo>
                  <a:cubicBezTo>
                    <a:pt x="4268" y="1168"/>
                    <a:pt x="3982" y="1371"/>
                    <a:pt x="3693" y="1558"/>
                  </a:cubicBezTo>
                  <a:cubicBezTo>
                    <a:pt x="3687" y="1553"/>
                    <a:pt x="3685" y="1545"/>
                    <a:pt x="3678" y="1537"/>
                  </a:cubicBezTo>
                  <a:cubicBezTo>
                    <a:pt x="3248" y="1077"/>
                    <a:pt x="2480" y="879"/>
                    <a:pt x="1776" y="879"/>
                  </a:cubicBezTo>
                  <a:cubicBezTo>
                    <a:pt x="1483" y="879"/>
                    <a:pt x="1200" y="913"/>
                    <a:pt x="958" y="978"/>
                  </a:cubicBezTo>
                  <a:cubicBezTo>
                    <a:pt x="880" y="881"/>
                    <a:pt x="804" y="787"/>
                    <a:pt x="724" y="693"/>
                  </a:cubicBezTo>
                  <a:cubicBezTo>
                    <a:pt x="552" y="478"/>
                    <a:pt x="357" y="246"/>
                    <a:pt x="1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3568875" y="3940025"/>
              <a:ext cx="140100" cy="121900"/>
            </a:xfrm>
            <a:custGeom>
              <a:avLst/>
              <a:gdLst/>
              <a:ahLst/>
              <a:cxnLst/>
              <a:rect l="l" t="t" r="r" b="b"/>
              <a:pathLst>
                <a:path w="5604" h="4876" extrusionOk="0">
                  <a:moveTo>
                    <a:pt x="2330" y="0"/>
                  </a:moveTo>
                  <a:cubicBezTo>
                    <a:pt x="1835" y="0"/>
                    <a:pt x="1374" y="199"/>
                    <a:pt x="1092" y="784"/>
                  </a:cubicBezTo>
                  <a:cubicBezTo>
                    <a:pt x="1" y="3045"/>
                    <a:pt x="2257" y="4876"/>
                    <a:pt x="4141" y="4876"/>
                  </a:cubicBezTo>
                  <a:cubicBezTo>
                    <a:pt x="4691" y="4876"/>
                    <a:pt x="5209" y="4720"/>
                    <a:pt x="5603" y="4373"/>
                  </a:cubicBezTo>
                  <a:lnTo>
                    <a:pt x="4563" y="876"/>
                  </a:lnTo>
                  <a:cubicBezTo>
                    <a:pt x="4563" y="876"/>
                    <a:pt x="3371" y="0"/>
                    <a:pt x="2330" y="0"/>
                  </a:cubicBezTo>
                  <a:close/>
                </a:path>
              </a:pathLst>
            </a:custGeom>
            <a:solidFill>
              <a:srgbClr val="F5A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8"/>
            <p:cNvSpPr/>
            <p:nvPr/>
          </p:nvSpPr>
          <p:spPr>
            <a:xfrm>
              <a:off x="3608150" y="3973200"/>
              <a:ext cx="89800" cy="72150"/>
            </a:xfrm>
            <a:custGeom>
              <a:avLst/>
              <a:gdLst/>
              <a:ahLst/>
              <a:cxnLst/>
              <a:rect l="l" t="t" r="r" b="b"/>
              <a:pathLst>
                <a:path w="3592" h="2886" extrusionOk="0">
                  <a:moveTo>
                    <a:pt x="1670" y="1435"/>
                  </a:moveTo>
                  <a:cubicBezTo>
                    <a:pt x="1984" y="1435"/>
                    <a:pt x="2382" y="1535"/>
                    <a:pt x="2639" y="1602"/>
                  </a:cubicBezTo>
                  <a:cubicBezTo>
                    <a:pt x="2776" y="1803"/>
                    <a:pt x="2891" y="2020"/>
                    <a:pt x="2951" y="2243"/>
                  </a:cubicBezTo>
                  <a:cubicBezTo>
                    <a:pt x="2955" y="2262"/>
                    <a:pt x="2957" y="2274"/>
                    <a:pt x="2963" y="2288"/>
                  </a:cubicBezTo>
                  <a:cubicBezTo>
                    <a:pt x="2674" y="2297"/>
                    <a:pt x="2402" y="2448"/>
                    <a:pt x="2107" y="2448"/>
                  </a:cubicBezTo>
                  <a:cubicBezTo>
                    <a:pt x="2105" y="2448"/>
                    <a:pt x="2103" y="2448"/>
                    <a:pt x="2101" y="2448"/>
                  </a:cubicBezTo>
                  <a:cubicBezTo>
                    <a:pt x="1737" y="2448"/>
                    <a:pt x="1285" y="2245"/>
                    <a:pt x="1203" y="1842"/>
                  </a:cubicBezTo>
                  <a:cubicBezTo>
                    <a:pt x="1138" y="1530"/>
                    <a:pt x="1364" y="1435"/>
                    <a:pt x="1670" y="1435"/>
                  </a:cubicBezTo>
                  <a:close/>
                  <a:moveTo>
                    <a:pt x="375" y="1"/>
                  </a:moveTo>
                  <a:cubicBezTo>
                    <a:pt x="279" y="1"/>
                    <a:pt x="183" y="5"/>
                    <a:pt x="89" y="12"/>
                  </a:cubicBezTo>
                  <a:cubicBezTo>
                    <a:pt x="7" y="20"/>
                    <a:pt x="0" y="143"/>
                    <a:pt x="86" y="145"/>
                  </a:cubicBezTo>
                  <a:cubicBezTo>
                    <a:pt x="924" y="176"/>
                    <a:pt x="1707" y="526"/>
                    <a:pt x="2277" y="1149"/>
                  </a:cubicBezTo>
                  <a:cubicBezTo>
                    <a:pt x="2356" y="1233"/>
                    <a:pt x="2432" y="1325"/>
                    <a:pt x="2506" y="1422"/>
                  </a:cubicBezTo>
                  <a:cubicBezTo>
                    <a:pt x="2213" y="1299"/>
                    <a:pt x="1907" y="1181"/>
                    <a:pt x="1597" y="1181"/>
                  </a:cubicBezTo>
                  <a:cubicBezTo>
                    <a:pt x="1582" y="1181"/>
                    <a:pt x="1566" y="1181"/>
                    <a:pt x="1551" y="1182"/>
                  </a:cubicBezTo>
                  <a:cubicBezTo>
                    <a:pt x="1217" y="1198"/>
                    <a:pt x="797" y="1383"/>
                    <a:pt x="832" y="1786"/>
                  </a:cubicBezTo>
                  <a:cubicBezTo>
                    <a:pt x="893" y="2555"/>
                    <a:pt x="1550" y="2885"/>
                    <a:pt x="2228" y="2885"/>
                  </a:cubicBezTo>
                  <a:cubicBezTo>
                    <a:pt x="2557" y="2885"/>
                    <a:pt x="2890" y="2808"/>
                    <a:pt x="3164" y="2665"/>
                  </a:cubicBezTo>
                  <a:cubicBezTo>
                    <a:pt x="3168" y="2663"/>
                    <a:pt x="3170" y="2663"/>
                    <a:pt x="3172" y="2661"/>
                  </a:cubicBezTo>
                  <a:cubicBezTo>
                    <a:pt x="3190" y="2674"/>
                    <a:pt x="3209" y="2680"/>
                    <a:pt x="3229" y="2680"/>
                  </a:cubicBezTo>
                  <a:cubicBezTo>
                    <a:pt x="3276" y="2680"/>
                    <a:pt x="3323" y="2648"/>
                    <a:pt x="3342" y="2602"/>
                  </a:cubicBezTo>
                  <a:cubicBezTo>
                    <a:pt x="3592" y="1915"/>
                    <a:pt x="2740" y="1018"/>
                    <a:pt x="2264" y="617"/>
                  </a:cubicBezTo>
                  <a:cubicBezTo>
                    <a:pt x="1750" y="185"/>
                    <a:pt x="1044" y="1"/>
                    <a:pt x="375" y="1"/>
                  </a:cubicBezTo>
                  <a:close/>
                </a:path>
              </a:pathLst>
            </a:custGeom>
            <a:solidFill>
              <a:srgbClr val="E592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5" name="Google Shape;835;p38"/>
          <p:cNvGrpSpPr/>
          <p:nvPr/>
        </p:nvGrpSpPr>
        <p:grpSpPr>
          <a:xfrm>
            <a:off x="7272225" y="2466575"/>
            <a:ext cx="1382775" cy="2375475"/>
            <a:chOff x="4977075" y="2953325"/>
            <a:chExt cx="1382775" cy="2375475"/>
          </a:xfrm>
        </p:grpSpPr>
        <p:sp>
          <p:nvSpPr>
            <p:cNvPr id="836" name="Google Shape;836;p38"/>
            <p:cNvSpPr/>
            <p:nvPr/>
          </p:nvSpPr>
          <p:spPr>
            <a:xfrm>
              <a:off x="5142300" y="2964175"/>
              <a:ext cx="779825" cy="583450"/>
            </a:xfrm>
            <a:custGeom>
              <a:avLst/>
              <a:gdLst/>
              <a:ahLst/>
              <a:cxnLst/>
              <a:rect l="l" t="t" r="r" b="b"/>
              <a:pathLst>
                <a:path w="31193" h="23338" extrusionOk="0">
                  <a:moveTo>
                    <a:pt x="7150" y="1"/>
                  </a:moveTo>
                  <a:cubicBezTo>
                    <a:pt x="4234" y="1"/>
                    <a:pt x="2473" y="1117"/>
                    <a:pt x="2473" y="1117"/>
                  </a:cubicBezTo>
                  <a:lnTo>
                    <a:pt x="1" y="16585"/>
                  </a:lnTo>
                  <a:cubicBezTo>
                    <a:pt x="1036" y="15782"/>
                    <a:pt x="2228" y="15448"/>
                    <a:pt x="3520" y="15448"/>
                  </a:cubicBezTo>
                  <a:cubicBezTo>
                    <a:pt x="8321" y="15448"/>
                    <a:pt x="14516" y="20047"/>
                    <a:pt x="19316" y="22266"/>
                  </a:cubicBezTo>
                  <a:cubicBezTo>
                    <a:pt x="21019" y="23053"/>
                    <a:pt x="22697" y="23337"/>
                    <a:pt x="24232" y="23337"/>
                  </a:cubicBezTo>
                  <a:cubicBezTo>
                    <a:pt x="28190" y="23337"/>
                    <a:pt x="31193" y="21451"/>
                    <a:pt x="31193" y="21451"/>
                  </a:cubicBezTo>
                  <a:lnTo>
                    <a:pt x="31086" y="2336"/>
                  </a:lnTo>
                  <a:cubicBezTo>
                    <a:pt x="29122" y="4362"/>
                    <a:pt x="26912" y="5097"/>
                    <a:pt x="24625" y="5097"/>
                  </a:cubicBezTo>
                  <a:cubicBezTo>
                    <a:pt x="20314" y="5097"/>
                    <a:pt x="15730" y="2486"/>
                    <a:pt x="12002" y="988"/>
                  </a:cubicBezTo>
                  <a:cubicBezTo>
                    <a:pt x="10169" y="251"/>
                    <a:pt x="8530" y="1"/>
                    <a:pt x="7150" y="1"/>
                  </a:cubicBezTo>
                  <a:close/>
                </a:path>
              </a:pathLst>
            </a:custGeom>
            <a:solidFill>
              <a:srgbClr val="FED4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8"/>
            <p:cNvSpPr/>
            <p:nvPr/>
          </p:nvSpPr>
          <p:spPr>
            <a:xfrm>
              <a:off x="5140600" y="3256500"/>
              <a:ext cx="781525" cy="291000"/>
            </a:xfrm>
            <a:custGeom>
              <a:avLst/>
              <a:gdLst/>
              <a:ahLst/>
              <a:cxnLst/>
              <a:rect l="l" t="t" r="r" b="b"/>
              <a:pathLst>
                <a:path w="31261" h="11640" extrusionOk="0">
                  <a:moveTo>
                    <a:pt x="5439" y="1"/>
                  </a:moveTo>
                  <a:cubicBezTo>
                    <a:pt x="3794" y="1"/>
                    <a:pt x="2239" y="380"/>
                    <a:pt x="698" y="967"/>
                  </a:cubicBezTo>
                  <a:lnTo>
                    <a:pt x="1" y="5685"/>
                  </a:lnTo>
                  <a:cubicBezTo>
                    <a:pt x="1275" y="5292"/>
                    <a:pt x="2541" y="5122"/>
                    <a:pt x="3798" y="5122"/>
                  </a:cubicBezTo>
                  <a:cubicBezTo>
                    <a:pt x="9206" y="5122"/>
                    <a:pt x="14439" y="8285"/>
                    <a:pt x="19384" y="10569"/>
                  </a:cubicBezTo>
                  <a:cubicBezTo>
                    <a:pt x="21086" y="11356"/>
                    <a:pt x="22764" y="11640"/>
                    <a:pt x="24298" y="11640"/>
                  </a:cubicBezTo>
                  <a:cubicBezTo>
                    <a:pt x="28257" y="11640"/>
                    <a:pt x="31261" y="9752"/>
                    <a:pt x="31261" y="9752"/>
                  </a:cubicBezTo>
                  <a:lnTo>
                    <a:pt x="31236" y="5136"/>
                  </a:lnTo>
                  <a:cubicBezTo>
                    <a:pt x="30654" y="5535"/>
                    <a:pt x="30019" y="5869"/>
                    <a:pt x="29308" y="6123"/>
                  </a:cubicBezTo>
                  <a:cubicBezTo>
                    <a:pt x="27949" y="6608"/>
                    <a:pt x="26572" y="6823"/>
                    <a:pt x="25203" y="6823"/>
                  </a:cubicBezTo>
                  <a:cubicBezTo>
                    <a:pt x="22067" y="6823"/>
                    <a:pt x="18970" y="5697"/>
                    <a:pt x="16211" y="4112"/>
                  </a:cubicBezTo>
                  <a:cubicBezTo>
                    <a:pt x="13488" y="2567"/>
                    <a:pt x="10761" y="911"/>
                    <a:pt x="7665" y="235"/>
                  </a:cubicBezTo>
                  <a:cubicBezTo>
                    <a:pt x="6902" y="74"/>
                    <a:pt x="6162" y="1"/>
                    <a:pt x="5439" y="1"/>
                  </a:cubicBezTo>
                  <a:close/>
                </a:path>
              </a:pathLst>
            </a:custGeom>
            <a:solidFill>
              <a:srgbClr val="E83C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8"/>
            <p:cNvSpPr/>
            <p:nvPr/>
          </p:nvSpPr>
          <p:spPr>
            <a:xfrm>
              <a:off x="5158025" y="3135975"/>
              <a:ext cx="763450" cy="291100"/>
            </a:xfrm>
            <a:custGeom>
              <a:avLst/>
              <a:gdLst/>
              <a:ahLst/>
              <a:cxnLst/>
              <a:rect l="l" t="t" r="r" b="b"/>
              <a:pathLst>
                <a:path w="30538" h="11644" extrusionOk="0">
                  <a:moveTo>
                    <a:pt x="5758" y="1"/>
                  </a:moveTo>
                  <a:cubicBezTo>
                    <a:pt x="4013" y="1"/>
                    <a:pt x="2376" y="469"/>
                    <a:pt x="740" y="1158"/>
                  </a:cubicBezTo>
                  <a:lnTo>
                    <a:pt x="1" y="5788"/>
                  </a:lnTo>
                  <a:cubicBezTo>
                    <a:pt x="1542" y="5202"/>
                    <a:pt x="3094" y="4820"/>
                    <a:pt x="4739" y="4820"/>
                  </a:cubicBezTo>
                  <a:cubicBezTo>
                    <a:pt x="5462" y="4820"/>
                    <a:pt x="6203" y="4894"/>
                    <a:pt x="6968" y="5056"/>
                  </a:cubicBezTo>
                  <a:cubicBezTo>
                    <a:pt x="10060" y="5732"/>
                    <a:pt x="12787" y="7388"/>
                    <a:pt x="15512" y="8933"/>
                  </a:cubicBezTo>
                  <a:cubicBezTo>
                    <a:pt x="18272" y="10519"/>
                    <a:pt x="21367" y="11644"/>
                    <a:pt x="24501" y="11644"/>
                  </a:cubicBezTo>
                  <a:cubicBezTo>
                    <a:pt x="25871" y="11644"/>
                    <a:pt x="27248" y="11429"/>
                    <a:pt x="28607" y="10944"/>
                  </a:cubicBezTo>
                  <a:cubicBezTo>
                    <a:pt x="29322" y="10690"/>
                    <a:pt x="29957" y="10356"/>
                    <a:pt x="30537" y="9957"/>
                  </a:cubicBezTo>
                  <a:lnTo>
                    <a:pt x="30502" y="4100"/>
                  </a:lnTo>
                  <a:cubicBezTo>
                    <a:pt x="29759" y="4767"/>
                    <a:pt x="28912" y="5310"/>
                    <a:pt x="27896" y="5677"/>
                  </a:cubicBezTo>
                  <a:cubicBezTo>
                    <a:pt x="26621" y="6139"/>
                    <a:pt x="25330" y="6343"/>
                    <a:pt x="24046" y="6343"/>
                  </a:cubicBezTo>
                  <a:cubicBezTo>
                    <a:pt x="21145" y="6343"/>
                    <a:pt x="18283" y="5299"/>
                    <a:pt x="15731" y="3823"/>
                  </a:cubicBezTo>
                  <a:cubicBezTo>
                    <a:pt x="13207" y="2383"/>
                    <a:pt x="10677" y="842"/>
                    <a:pt x="7802" y="217"/>
                  </a:cubicBezTo>
                  <a:cubicBezTo>
                    <a:pt x="7101" y="68"/>
                    <a:pt x="6422" y="1"/>
                    <a:pt x="57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8"/>
            <p:cNvSpPr/>
            <p:nvPr/>
          </p:nvSpPr>
          <p:spPr>
            <a:xfrm>
              <a:off x="5023125" y="2953325"/>
              <a:ext cx="198075" cy="1278475"/>
            </a:xfrm>
            <a:custGeom>
              <a:avLst/>
              <a:gdLst/>
              <a:ahLst/>
              <a:cxnLst/>
              <a:rect l="l" t="t" r="r" b="b"/>
              <a:pathLst>
                <a:path w="7923" h="51139" extrusionOk="0">
                  <a:moveTo>
                    <a:pt x="7504" y="0"/>
                  </a:moveTo>
                  <a:cubicBezTo>
                    <a:pt x="7313" y="0"/>
                    <a:pt x="7148" y="140"/>
                    <a:pt x="7119" y="334"/>
                  </a:cubicBezTo>
                  <a:lnTo>
                    <a:pt x="31" y="50692"/>
                  </a:lnTo>
                  <a:cubicBezTo>
                    <a:pt x="0" y="50905"/>
                    <a:pt x="148" y="51102"/>
                    <a:pt x="361" y="51133"/>
                  </a:cubicBezTo>
                  <a:cubicBezTo>
                    <a:pt x="380" y="51136"/>
                    <a:pt x="397" y="51139"/>
                    <a:pt x="414" y="51139"/>
                  </a:cubicBezTo>
                  <a:cubicBezTo>
                    <a:pt x="427" y="51139"/>
                    <a:pt x="439" y="51137"/>
                    <a:pt x="451" y="51135"/>
                  </a:cubicBezTo>
                  <a:cubicBezTo>
                    <a:pt x="627" y="51121"/>
                    <a:pt x="779" y="50987"/>
                    <a:pt x="803" y="50803"/>
                  </a:cubicBezTo>
                  <a:lnTo>
                    <a:pt x="7892" y="445"/>
                  </a:lnTo>
                  <a:cubicBezTo>
                    <a:pt x="7923" y="232"/>
                    <a:pt x="7775" y="35"/>
                    <a:pt x="7560" y="4"/>
                  </a:cubicBezTo>
                  <a:cubicBezTo>
                    <a:pt x="7541" y="2"/>
                    <a:pt x="7522" y="0"/>
                    <a:pt x="7504" y="0"/>
                  </a:cubicBezTo>
                  <a:close/>
                </a:path>
              </a:pathLst>
            </a:custGeom>
            <a:solidFill>
              <a:srgbClr val="8F4C39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8"/>
            <p:cNvSpPr/>
            <p:nvPr/>
          </p:nvSpPr>
          <p:spPr>
            <a:xfrm>
              <a:off x="5369100" y="4822750"/>
              <a:ext cx="174425" cy="86225"/>
            </a:xfrm>
            <a:custGeom>
              <a:avLst/>
              <a:gdLst/>
              <a:ahLst/>
              <a:cxnLst/>
              <a:rect l="l" t="t" r="r" b="b"/>
              <a:pathLst>
                <a:path w="6977" h="3449" extrusionOk="0">
                  <a:moveTo>
                    <a:pt x="6919" y="0"/>
                  </a:moveTo>
                  <a:lnTo>
                    <a:pt x="0" y="203"/>
                  </a:lnTo>
                  <a:cubicBezTo>
                    <a:pt x="0" y="203"/>
                    <a:pt x="193" y="1361"/>
                    <a:pt x="443" y="3143"/>
                  </a:cubicBezTo>
                  <a:cubicBezTo>
                    <a:pt x="1439" y="3000"/>
                    <a:pt x="2432" y="2658"/>
                    <a:pt x="3502" y="2588"/>
                  </a:cubicBezTo>
                  <a:cubicBezTo>
                    <a:pt x="3605" y="2582"/>
                    <a:pt x="3707" y="2579"/>
                    <a:pt x="3808" y="2579"/>
                  </a:cubicBezTo>
                  <a:cubicBezTo>
                    <a:pt x="4943" y="2579"/>
                    <a:pt x="5927" y="2940"/>
                    <a:pt x="6868" y="3448"/>
                  </a:cubicBezTo>
                  <a:cubicBezTo>
                    <a:pt x="6950" y="2219"/>
                    <a:pt x="6976" y="1049"/>
                    <a:pt x="6919" y="0"/>
                  </a:cubicBezTo>
                  <a:close/>
                </a:path>
              </a:pathLst>
            </a:custGeom>
            <a:solidFill>
              <a:srgbClr val="E592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8"/>
            <p:cNvSpPr/>
            <p:nvPr/>
          </p:nvSpPr>
          <p:spPr>
            <a:xfrm>
              <a:off x="5380200" y="4887225"/>
              <a:ext cx="160750" cy="392275"/>
            </a:xfrm>
            <a:custGeom>
              <a:avLst/>
              <a:gdLst/>
              <a:ahLst/>
              <a:cxnLst/>
              <a:rect l="l" t="t" r="r" b="b"/>
              <a:pathLst>
                <a:path w="6430" h="15691" extrusionOk="0">
                  <a:moveTo>
                    <a:pt x="3366" y="0"/>
                  </a:moveTo>
                  <a:cubicBezTo>
                    <a:pt x="3265" y="0"/>
                    <a:pt x="3163" y="3"/>
                    <a:pt x="3060" y="9"/>
                  </a:cubicBezTo>
                  <a:cubicBezTo>
                    <a:pt x="1992" y="79"/>
                    <a:pt x="999" y="421"/>
                    <a:pt x="1" y="564"/>
                  </a:cubicBezTo>
                  <a:cubicBezTo>
                    <a:pt x="550" y="4422"/>
                    <a:pt x="1388" y="11216"/>
                    <a:pt x="1226" y="15623"/>
                  </a:cubicBezTo>
                  <a:lnTo>
                    <a:pt x="3969" y="15690"/>
                  </a:lnTo>
                  <a:cubicBezTo>
                    <a:pt x="3969" y="15690"/>
                    <a:pt x="6000" y="7454"/>
                    <a:pt x="6430" y="869"/>
                  </a:cubicBezTo>
                  <a:cubicBezTo>
                    <a:pt x="5489" y="361"/>
                    <a:pt x="4503" y="0"/>
                    <a:pt x="3366" y="0"/>
                  </a:cubicBezTo>
                  <a:close/>
                </a:path>
              </a:pathLst>
            </a:custGeom>
            <a:solidFill>
              <a:srgbClr val="F5A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5741400" y="4863375"/>
              <a:ext cx="212425" cy="418825"/>
            </a:xfrm>
            <a:custGeom>
              <a:avLst/>
              <a:gdLst/>
              <a:ahLst/>
              <a:cxnLst/>
              <a:rect l="l" t="t" r="r" b="b"/>
              <a:pathLst>
                <a:path w="8497" h="16753" extrusionOk="0">
                  <a:moveTo>
                    <a:pt x="6415" y="0"/>
                  </a:moveTo>
                  <a:cubicBezTo>
                    <a:pt x="5299" y="330"/>
                    <a:pt x="4195" y="729"/>
                    <a:pt x="3180" y="1248"/>
                  </a:cubicBezTo>
                  <a:cubicBezTo>
                    <a:pt x="2101" y="1803"/>
                    <a:pt x="1056" y="2452"/>
                    <a:pt x="1" y="3077"/>
                  </a:cubicBezTo>
                  <a:cubicBezTo>
                    <a:pt x="2330" y="10012"/>
                    <a:pt x="5774" y="16753"/>
                    <a:pt x="5774" y="16753"/>
                  </a:cubicBezTo>
                  <a:lnTo>
                    <a:pt x="8497" y="16409"/>
                  </a:lnTo>
                  <a:cubicBezTo>
                    <a:pt x="7817" y="11522"/>
                    <a:pt x="6835" y="3497"/>
                    <a:pt x="6415" y="0"/>
                  </a:cubicBezTo>
                  <a:close/>
                </a:path>
              </a:pathLst>
            </a:custGeom>
            <a:solidFill>
              <a:srgbClr val="F5A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8"/>
            <p:cNvSpPr/>
            <p:nvPr/>
          </p:nvSpPr>
          <p:spPr>
            <a:xfrm>
              <a:off x="5709450" y="4820350"/>
              <a:ext cx="192350" cy="119925"/>
            </a:xfrm>
            <a:custGeom>
              <a:avLst/>
              <a:gdLst/>
              <a:ahLst/>
              <a:cxnLst/>
              <a:rect l="l" t="t" r="r" b="b"/>
              <a:pathLst>
                <a:path w="7694" h="4797" extrusionOk="0">
                  <a:moveTo>
                    <a:pt x="7486" y="0"/>
                  </a:moveTo>
                  <a:lnTo>
                    <a:pt x="0" y="473"/>
                  </a:lnTo>
                  <a:cubicBezTo>
                    <a:pt x="349" y="1883"/>
                    <a:pt x="789" y="3344"/>
                    <a:pt x="1277" y="4796"/>
                  </a:cubicBezTo>
                  <a:cubicBezTo>
                    <a:pt x="2332" y="4173"/>
                    <a:pt x="3375" y="3522"/>
                    <a:pt x="4458" y="2965"/>
                  </a:cubicBezTo>
                  <a:cubicBezTo>
                    <a:pt x="5473" y="2450"/>
                    <a:pt x="6577" y="2053"/>
                    <a:pt x="7693" y="1721"/>
                  </a:cubicBezTo>
                  <a:cubicBezTo>
                    <a:pt x="7562" y="648"/>
                    <a:pt x="7486" y="0"/>
                    <a:pt x="7486" y="0"/>
                  </a:cubicBezTo>
                  <a:close/>
                </a:path>
              </a:pathLst>
            </a:custGeom>
            <a:solidFill>
              <a:srgbClr val="E592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8"/>
            <p:cNvSpPr/>
            <p:nvPr/>
          </p:nvSpPr>
          <p:spPr>
            <a:xfrm>
              <a:off x="5301425" y="5143125"/>
              <a:ext cx="219400" cy="185675"/>
            </a:xfrm>
            <a:custGeom>
              <a:avLst/>
              <a:gdLst/>
              <a:ahLst/>
              <a:cxnLst/>
              <a:rect l="l" t="t" r="r" b="b"/>
              <a:pathLst>
                <a:path w="8776" h="7427" extrusionOk="0">
                  <a:moveTo>
                    <a:pt x="5985" y="0"/>
                  </a:moveTo>
                  <a:cubicBezTo>
                    <a:pt x="4530" y="0"/>
                    <a:pt x="3517" y="408"/>
                    <a:pt x="3517" y="408"/>
                  </a:cubicBezTo>
                  <a:lnTo>
                    <a:pt x="3777" y="4907"/>
                  </a:lnTo>
                  <a:cubicBezTo>
                    <a:pt x="3777" y="4907"/>
                    <a:pt x="128" y="6853"/>
                    <a:pt x="17" y="7323"/>
                  </a:cubicBezTo>
                  <a:cubicBezTo>
                    <a:pt x="1" y="7396"/>
                    <a:pt x="167" y="7426"/>
                    <a:pt x="461" y="7426"/>
                  </a:cubicBezTo>
                  <a:cubicBezTo>
                    <a:pt x="602" y="7426"/>
                    <a:pt x="772" y="7419"/>
                    <a:pt x="966" y="7407"/>
                  </a:cubicBezTo>
                  <a:cubicBezTo>
                    <a:pt x="2986" y="7278"/>
                    <a:pt x="7553" y="6493"/>
                    <a:pt x="7690" y="6345"/>
                  </a:cubicBezTo>
                  <a:cubicBezTo>
                    <a:pt x="7870" y="6151"/>
                    <a:pt x="7514" y="5464"/>
                    <a:pt x="7514" y="5464"/>
                  </a:cubicBezTo>
                  <a:lnTo>
                    <a:pt x="8776" y="539"/>
                  </a:lnTo>
                  <a:cubicBezTo>
                    <a:pt x="8561" y="451"/>
                    <a:pt x="8372" y="388"/>
                    <a:pt x="8165" y="324"/>
                  </a:cubicBezTo>
                  <a:lnTo>
                    <a:pt x="8145" y="316"/>
                  </a:lnTo>
                  <a:cubicBezTo>
                    <a:pt x="7371" y="81"/>
                    <a:pt x="6634" y="0"/>
                    <a:pt x="5985" y="0"/>
                  </a:cubicBezTo>
                  <a:close/>
                </a:path>
              </a:pathLst>
            </a:custGeom>
            <a:solidFill>
              <a:srgbClr val="8F4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8"/>
            <p:cNvSpPr/>
            <p:nvPr/>
          </p:nvSpPr>
          <p:spPr>
            <a:xfrm>
              <a:off x="5820225" y="5142300"/>
              <a:ext cx="236375" cy="172900"/>
            </a:xfrm>
            <a:custGeom>
              <a:avLst/>
              <a:gdLst/>
              <a:ahLst/>
              <a:cxnLst/>
              <a:rect l="l" t="t" r="r" b="b"/>
              <a:pathLst>
                <a:path w="9455" h="6916" extrusionOk="0">
                  <a:moveTo>
                    <a:pt x="3527" y="0"/>
                  </a:moveTo>
                  <a:cubicBezTo>
                    <a:pt x="3142" y="0"/>
                    <a:pt x="2709" y="28"/>
                    <a:pt x="2246" y="105"/>
                  </a:cubicBezTo>
                  <a:cubicBezTo>
                    <a:pt x="1546" y="222"/>
                    <a:pt x="777" y="447"/>
                    <a:pt x="1" y="861"/>
                  </a:cubicBezTo>
                  <a:lnTo>
                    <a:pt x="1759" y="5633"/>
                  </a:lnTo>
                  <a:cubicBezTo>
                    <a:pt x="1759" y="5633"/>
                    <a:pt x="1478" y="6352"/>
                    <a:pt x="1675" y="6528"/>
                  </a:cubicBezTo>
                  <a:cubicBezTo>
                    <a:pt x="1716" y="6565"/>
                    <a:pt x="2062" y="6610"/>
                    <a:pt x="2586" y="6659"/>
                  </a:cubicBezTo>
                  <a:cubicBezTo>
                    <a:pt x="3856" y="6782"/>
                    <a:pt x="6181" y="6915"/>
                    <a:pt x="7760" y="6915"/>
                  </a:cubicBezTo>
                  <a:cubicBezTo>
                    <a:pt x="8755" y="6915"/>
                    <a:pt x="9455" y="6862"/>
                    <a:pt x="9407" y="6720"/>
                  </a:cubicBezTo>
                  <a:cubicBezTo>
                    <a:pt x="9247" y="6268"/>
                    <a:pt x="5422" y="4700"/>
                    <a:pt x="5422" y="4700"/>
                  </a:cubicBezTo>
                  <a:lnTo>
                    <a:pt x="5221" y="195"/>
                  </a:lnTo>
                  <a:cubicBezTo>
                    <a:pt x="5221" y="195"/>
                    <a:pt x="4543" y="0"/>
                    <a:pt x="3527" y="0"/>
                  </a:cubicBezTo>
                  <a:close/>
                </a:path>
              </a:pathLst>
            </a:custGeom>
            <a:solidFill>
              <a:srgbClr val="8F4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8"/>
            <p:cNvSpPr/>
            <p:nvPr/>
          </p:nvSpPr>
          <p:spPr>
            <a:xfrm>
              <a:off x="5075875" y="3893650"/>
              <a:ext cx="1162725" cy="1205350"/>
            </a:xfrm>
            <a:custGeom>
              <a:avLst/>
              <a:gdLst/>
              <a:ahLst/>
              <a:cxnLst/>
              <a:rect l="l" t="t" r="r" b="b"/>
              <a:pathLst>
                <a:path w="46509" h="48214" extrusionOk="0">
                  <a:moveTo>
                    <a:pt x="2471" y="0"/>
                  </a:moveTo>
                  <a:lnTo>
                    <a:pt x="0" y="3155"/>
                  </a:lnTo>
                  <a:cubicBezTo>
                    <a:pt x="6499" y="13223"/>
                    <a:pt x="14565" y="14042"/>
                    <a:pt x="14565" y="14042"/>
                  </a:cubicBezTo>
                  <a:cubicBezTo>
                    <a:pt x="14641" y="14012"/>
                    <a:pt x="14719" y="13979"/>
                    <a:pt x="14792" y="13946"/>
                  </a:cubicBezTo>
                  <a:lnTo>
                    <a:pt x="14792" y="13946"/>
                  </a:lnTo>
                  <a:cubicBezTo>
                    <a:pt x="13581" y="17134"/>
                    <a:pt x="12080" y="21496"/>
                    <a:pt x="11467" y="24950"/>
                  </a:cubicBezTo>
                  <a:cubicBezTo>
                    <a:pt x="11467" y="24950"/>
                    <a:pt x="11641" y="25122"/>
                    <a:pt x="11977" y="25392"/>
                  </a:cubicBezTo>
                  <a:cubicBezTo>
                    <a:pt x="11555" y="29180"/>
                    <a:pt x="10740" y="39180"/>
                    <a:pt x="12647" y="48205"/>
                  </a:cubicBezTo>
                  <a:lnTo>
                    <a:pt x="18021" y="48205"/>
                  </a:lnTo>
                  <a:cubicBezTo>
                    <a:pt x="18021" y="48205"/>
                    <a:pt x="19937" y="34755"/>
                    <a:pt x="21760" y="31326"/>
                  </a:cubicBezTo>
                  <a:cubicBezTo>
                    <a:pt x="21760" y="31326"/>
                    <a:pt x="26423" y="43010"/>
                    <a:pt x="27923" y="48205"/>
                  </a:cubicBezTo>
                  <a:cubicBezTo>
                    <a:pt x="27923" y="48205"/>
                    <a:pt x="28188" y="48214"/>
                    <a:pt x="28615" y="48214"/>
                  </a:cubicBezTo>
                  <a:cubicBezTo>
                    <a:pt x="30116" y="48214"/>
                    <a:pt x="33618" y="48109"/>
                    <a:pt x="34618" y="47166"/>
                  </a:cubicBezTo>
                  <a:cubicBezTo>
                    <a:pt x="34618" y="47166"/>
                    <a:pt x="33538" y="39275"/>
                    <a:pt x="31723" y="32241"/>
                  </a:cubicBezTo>
                  <a:cubicBezTo>
                    <a:pt x="31703" y="32163"/>
                    <a:pt x="31682" y="32084"/>
                    <a:pt x="31662" y="32008"/>
                  </a:cubicBezTo>
                  <a:cubicBezTo>
                    <a:pt x="31662" y="32006"/>
                    <a:pt x="31662" y="32006"/>
                    <a:pt x="31658" y="32002"/>
                  </a:cubicBezTo>
                  <a:cubicBezTo>
                    <a:pt x="31637" y="31926"/>
                    <a:pt x="31617" y="31852"/>
                    <a:pt x="31600" y="31774"/>
                  </a:cubicBezTo>
                  <a:cubicBezTo>
                    <a:pt x="31600" y="31772"/>
                    <a:pt x="31596" y="31766"/>
                    <a:pt x="31596" y="31764"/>
                  </a:cubicBezTo>
                  <a:cubicBezTo>
                    <a:pt x="31576" y="31690"/>
                    <a:pt x="31559" y="31616"/>
                    <a:pt x="31537" y="31541"/>
                  </a:cubicBezTo>
                  <a:cubicBezTo>
                    <a:pt x="31537" y="31537"/>
                    <a:pt x="31535" y="31530"/>
                    <a:pt x="31535" y="31528"/>
                  </a:cubicBezTo>
                  <a:cubicBezTo>
                    <a:pt x="31514" y="31457"/>
                    <a:pt x="31496" y="31383"/>
                    <a:pt x="31475" y="31311"/>
                  </a:cubicBezTo>
                  <a:cubicBezTo>
                    <a:pt x="31473" y="31305"/>
                    <a:pt x="31473" y="31299"/>
                    <a:pt x="31471" y="31293"/>
                  </a:cubicBezTo>
                  <a:cubicBezTo>
                    <a:pt x="31451" y="31221"/>
                    <a:pt x="31432" y="31149"/>
                    <a:pt x="31412" y="31078"/>
                  </a:cubicBezTo>
                  <a:cubicBezTo>
                    <a:pt x="31410" y="31074"/>
                    <a:pt x="31410" y="31065"/>
                    <a:pt x="31408" y="31059"/>
                  </a:cubicBezTo>
                  <a:cubicBezTo>
                    <a:pt x="31387" y="30987"/>
                    <a:pt x="31369" y="30920"/>
                    <a:pt x="31348" y="30848"/>
                  </a:cubicBezTo>
                  <a:cubicBezTo>
                    <a:pt x="31346" y="30842"/>
                    <a:pt x="31346" y="30834"/>
                    <a:pt x="31342" y="30830"/>
                  </a:cubicBezTo>
                  <a:cubicBezTo>
                    <a:pt x="31322" y="30760"/>
                    <a:pt x="31305" y="30688"/>
                    <a:pt x="31285" y="30619"/>
                  </a:cubicBezTo>
                  <a:cubicBezTo>
                    <a:pt x="31281" y="30613"/>
                    <a:pt x="31279" y="30606"/>
                    <a:pt x="31279" y="30598"/>
                  </a:cubicBezTo>
                  <a:cubicBezTo>
                    <a:pt x="31258" y="30531"/>
                    <a:pt x="31240" y="30461"/>
                    <a:pt x="31219" y="30391"/>
                  </a:cubicBezTo>
                  <a:cubicBezTo>
                    <a:pt x="31217" y="30383"/>
                    <a:pt x="31215" y="30377"/>
                    <a:pt x="31215" y="30369"/>
                  </a:cubicBezTo>
                  <a:cubicBezTo>
                    <a:pt x="31195" y="30299"/>
                    <a:pt x="31176" y="30229"/>
                    <a:pt x="31156" y="30164"/>
                  </a:cubicBezTo>
                  <a:cubicBezTo>
                    <a:pt x="31154" y="30156"/>
                    <a:pt x="31152" y="30147"/>
                    <a:pt x="31152" y="30143"/>
                  </a:cubicBezTo>
                  <a:cubicBezTo>
                    <a:pt x="31131" y="30074"/>
                    <a:pt x="31113" y="30008"/>
                    <a:pt x="31092" y="29939"/>
                  </a:cubicBezTo>
                  <a:lnTo>
                    <a:pt x="31084" y="29916"/>
                  </a:lnTo>
                  <a:cubicBezTo>
                    <a:pt x="31063" y="29846"/>
                    <a:pt x="31043" y="29779"/>
                    <a:pt x="31022" y="29713"/>
                  </a:cubicBezTo>
                  <a:cubicBezTo>
                    <a:pt x="31020" y="29705"/>
                    <a:pt x="31018" y="29701"/>
                    <a:pt x="31018" y="29693"/>
                  </a:cubicBezTo>
                  <a:cubicBezTo>
                    <a:pt x="30998" y="29625"/>
                    <a:pt x="30977" y="29557"/>
                    <a:pt x="30957" y="29490"/>
                  </a:cubicBezTo>
                  <a:cubicBezTo>
                    <a:pt x="30953" y="29482"/>
                    <a:pt x="30951" y="29476"/>
                    <a:pt x="30949" y="29469"/>
                  </a:cubicBezTo>
                  <a:lnTo>
                    <a:pt x="30887" y="29271"/>
                  </a:lnTo>
                  <a:cubicBezTo>
                    <a:pt x="30885" y="29262"/>
                    <a:pt x="30883" y="29256"/>
                    <a:pt x="30883" y="29250"/>
                  </a:cubicBezTo>
                  <a:lnTo>
                    <a:pt x="30822" y="29049"/>
                  </a:lnTo>
                  <a:cubicBezTo>
                    <a:pt x="30818" y="29041"/>
                    <a:pt x="30816" y="29037"/>
                    <a:pt x="30816" y="29029"/>
                  </a:cubicBezTo>
                  <a:lnTo>
                    <a:pt x="30754" y="28830"/>
                  </a:lnTo>
                  <a:cubicBezTo>
                    <a:pt x="30752" y="28824"/>
                    <a:pt x="30750" y="28816"/>
                    <a:pt x="30750" y="28812"/>
                  </a:cubicBezTo>
                  <a:cubicBezTo>
                    <a:pt x="30729" y="28744"/>
                    <a:pt x="30709" y="28679"/>
                    <a:pt x="30684" y="28611"/>
                  </a:cubicBezTo>
                  <a:cubicBezTo>
                    <a:pt x="30682" y="28607"/>
                    <a:pt x="30682" y="28599"/>
                    <a:pt x="30680" y="28595"/>
                  </a:cubicBezTo>
                  <a:cubicBezTo>
                    <a:pt x="30660" y="28527"/>
                    <a:pt x="30637" y="28461"/>
                    <a:pt x="30617" y="28396"/>
                  </a:cubicBezTo>
                  <a:cubicBezTo>
                    <a:pt x="30613" y="28392"/>
                    <a:pt x="30613" y="28384"/>
                    <a:pt x="30611" y="28379"/>
                  </a:cubicBezTo>
                  <a:cubicBezTo>
                    <a:pt x="30590" y="28312"/>
                    <a:pt x="30568" y="28248"/>
                    <a:pt x="30547" y="28181"/>
                  </a:cubicBezTo>
                  <a:cubicBezTo>
                    <a:pt x="30545" y="28177"/>
                    <a:pt x="30545" y="28170"/>
                    <a:pt x="30541" y="28166"/>
                  </a:cubicBezTo>
                  <a:cubicBezTo>
                    <a:pt x="30518" y="28099"/>
                    <a:pt x="30498" y="28035"/>
                    <a:pt x="30475" y="27970"/>
                  </a:cubicBezTo>
                  <a:cubicBezTo>
                    <a:pt x="30473" y="27964"/>
                    <a:pt x="30473" y="27959"/>
                    <a:pt x="30469" y="27953"/>
                  </a:cubicBezTo>
                  <a:cubicBezTo>
                    <a:pt x="30447" y="27888"/>
                    <a:pt x="30426" y="27822"/>
                    <a:pt x="30404" y="27759"/>
                  </a:cubicBezTo>
                  <a:cubicBezTo>
                    <a:pt x="30402" y="27755"/>
                    <a:pt x="30402" y="27748"/>
                    <a:pt x="30398" y="27746"/>
                  </a:cubicBezTo>
                  <a:cubicBezTo>
                    <a:pt x="30375" y="27683"/>
                    <a:pt x="30355" y="27615"/>
                    <a:pt x="30332" y="27552"/>
                  </a:cubicBezTo>
                  <a:cubicBezTo>
                    <a:pt x="30330" y="27546"/>
                    <a:pt x="30330" y="27544"/>
                    <a:pt x="30326" y="27539"/>
                  </a:cubicBezTo>
                  <a:lnTo>
                    <a:pt x="30258" y="27347"/>
                  </a:lnTo>
                  <a:cubicBezTo>
                    <a:pt x="30254" y="27341"/>
                    <a:pt x="30254" y="27339"/>
                    <a:pt x="30252" y="27335"/>
                  </a:cubicBezTo>
                  <a:lnTo>
                    <a:pt x="30182" y="27142"/>
                  </a:lnTo>
                  <a:cubicBezTo>
                    <a:pt x="30180" y="27140"/>
                    <a:pt x="30180" y="27134"/>
                    <a:pt x="30178" y="27132"/>
                  </a:cubicBezTo>
                  <a:cubicBezTo>
                    <a:pt x="30156" y="27068"/>
                    <a:pt x="30131" y="27003"/>
                    <a:pt x="30109" y="26941"/>
                  </a:cubicBezTo>
                  <a:cubicBezTo>
                    <a:pt x="30109" y="26939"/>
                    <a:pt x="30107" y="26935"/>
                    <a:pt x="30107" y="26931"/>
                  </a:cubicBezTo>
                  <a:cubicBezTo>
                    <a:pt x="30084" y="26867"/>
                    <a:pt x="30060" y="26806"/>
                    <a:pt x="30037" y="26742"/>
                  </a:cubicBezTo>
                  <a:cubicBezTo>
                    <a:pt x="30037" y="26740"/>
                    <a:pt x="30035" y="26736"/>
                    <a:pt x="30035" y="26734"/>
                  </a:cubicBezTo>
                  <a:cubicBezTo>
                    <a:pt x="30012" y="26673"/>
                    <a:pt x="29988" y="26609"/>
                    <a:pt x="29963" y="26548"/>
                  </a:cubicBezTo>
                  <a:cubicBezTo>
                    <a:pt x="29963" y="26546"/>
                    <a:pt x="29961" y="26542"/>
                    <a:pt x="29961" y="26540"/>
                  </a:cubicBezTo>
                  <a:cubicBezTo>
                    <a:pt x="29955" y="26529"/>
                    <a:pt x="29953" y="26519"/>
                    <a:pt x="29947" y="26509"/>
                  </a:cubicBezTo>
                  <a:cubicBezTo>
                    <a:pt x="29994" y="26488"/>
                    <a:pt x="30037" y="26466"/>
                    <a:pt x="30084" y="26443"/>
                  </a:cubicBezTo>
                  <a:lnTo>
                    <a:pt x="29168" y="15667"/>
                  </a:lnTo>
                  <a:lnTo>
                    <a:pt x="29168" y="15667"/>
                  </a:lnTo>
                  <a:cubicBezTo>
                    <a:pt x="29567" y="15734"/>
                    <a:pt x="30372" y="15839"/>
                    <a:pt x="31494" y="15839"/>
                  </a:cubicBezTo>
                  <a:cubicBezTo>
                    <a:pt x="34646" y="15839"/>
                    <a:pt x="40303" y="15008"/>
                    <a:pt x="46509" y="10162"/>
                  </a:cubicBezTo>
                  <a:lnTo>
                    <a:pt x="45083" y="6331"/>
                  </a:lnTo>
                  <a:cubicBezTo>
                    <a:pt x="45083" y="6331"/>
                    <a:pt x="34132" y="10412"/>
                    <a:pt x="27850" y="10412"/>
                  </a:cubicBezTo>
                  <a:cubicBezTo>
                    <a:pt x="27572" y="10412"/>
                    <a:pt x="27304" y="10404"/>
                    <a:pt x="27046" y="10387"/>
                  </a:cubicBezTo>
                  <a:cubicBezTo>
                    <a:pt x="27046" y="10387"/>
                    <a:pt x="27044" y="10418"/>
                    <a:pt x="27038" y="10473"/>
                  </a:cubicBezTo>
                  <a:cubicBezTo>
                    <a:pt x="27034" y="10469"/>
                    <a:pt x="27027" y="10467"/>
                    <a:pt x="27021" y="10465"/>
                  </a:cubicBezTo>
                  <a:lnTo>
                    <a:pt x="27021" y="10418"/>
                  </a:lnTo>
                  <a:cubicBezTo>
                    <a:pt x="26851" y="10159"/>
                    <a:pt x="26621" y="10098"/>
                    <a:pt x="26444" y="10098"/>
                  </a:cubicBezTo>
                  <a:cubicBezTo>
                    <a:pt x="26294" y="10098"/>
                    <a:pt x="26181" y="10141"/>
                    <a:pt x="26171" y="10146"/>
                  </a:cubicBezTo>
                  <a:cubicBezTo>
                    <a:pt x="24743" y="9650"/>
                    <a:pt x="22792" y="9192"/>
                    <a:pt x="20464" y="9192"/>
                  </a:cubicBezTo>
                  <a:cubicBezTo>
                    <a:pt x="20261" y="9192"/>
                    <a:pt x="20055" y="9196"/>
                    <a:pt x="19847" y="9203"/>
                  </a:cubicBezTo>
                  <a:lnTo>
                    <a:pt x="19902" y="9142"/>
                  </a:lnTo>
                  <a:cubicBezTo>
                    <a:pt x="19902" y="9142"/>
                    <a:pt x="19737" y="9048"/>
                    <a:pt x="19467" y="9048"/>
                  </a:cubicBezTo>
                  <a:cubicBezTo>
                    <a:pt x="19268" y="9048"/>
                    <a:pt x="19012" y="9099"/>
                    <a:pt x="18724" y="9277"/>
                  </a:cubicBezTo>
                  <a:cubicBezTo>
                    <a:pt x="18668" y="9281"/>
                    <a:pt x="18613" y="9287"/>
                    <a:pt x="18556" y="9295"/>
                  </a:cubicBezTo>
                  <a:cubicBezTo>
                    <a:pt x="18134" y="9340"/>
                    <a:pt x="17704" y="9400"/>
                    <a:pt x="17263" y="9480"/>
                  </a:cubicBezTo>
                  <a:cubicBezTo>
                    <a:pt x="11342" y="7423"/>
                    <a:pt x="2471" y="0"/>
                    <a:pt x="24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8"/>
            <p:cNvSpPr/>
            <p:nvPr/>
          </p:nvSpPr>
          <p:spPr>
            <a:xfrm>
              <a:off x="5786275" y="5041575"/>
              <a:ext cx="124900" cy="22400"/>
            </a:xfrm>
            <a:custGeom>
              <a:avLst/>
              <a:gdLst/>
              <a:ahLst/>
              <a:cxnLst/>
              <a:rect l="l" t="t" r="r" b="b"/>
              <a:pathLst>
                <a:path w="4996" h="896" extrusionOk="0">
                  <a:moveTo>
                    <a:pt x="4859" y="1"/>
                  </a:moveTo>
                  <a:cubicBezTo>
                    <a:pt x="4854" y="1"/>
                    <a:pt x="4849" y="1"/>
                    <a:pt x="4844" y="2"/>
                  </a:cubicBezTo>
                  <a:cubicBezTo>
                    <a:pt x="3242" y="225"/>
                    <a:pt x="1695" y="709"/>
                    <a:pt x="74" y="780"/>
                  </a:cubicBezTo>
                  <a:cubicBezTo>
                    <a:pt x="2" y="782"/>
                    <a:pt x="0" y="895"/>
                    <a:pt x="74" y="895"/>
                  </a:cubicBezTo>
                  <a:cubicBezTo>
                    <a:pt x="91" y="895"/>
                    <a:pt x="108" y="895"/>
                    <a:pt x="125" y="895"/>
                  </a:cubicBezTo>
                  <a:cubicBezTo>
                    <a:pt x="1755" y="895"/>
                    <a:pt x="3303" y="504"/>
                    <a:pt x="4889" y="168"/>
                  </a:cubicBezTo>
                  <a:cubicBezTo>
                    <a:pt x="4996" y="146"/>
                    <a:pt x="4955" y="1"/>
                    <a:pt x="485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8"/>
            <p:cNvSpPr/>
            <p:nvPr/>
          </p:nvSpPr>
          <p:spPr>
            <a:xfrm>
              <a:off x="5412425" y="5047850"/>
              <a:ext cx="101875" cy="10350"/>
            </a:xfrm>
            <a:custGeom>
              <a:avLst/>
              <a:gdLst/>
              <a:ahLst/>
              <a:cxnLst/>
              <a:rect l="l" t="t" r="r" b="b"/>
              <a:pathLst>
                <a:path w="4075" h="414" extrusionOk="0">
                  <a:moveTo>
                    <a:pt x="3950" y="0"/>
                  </a:moveTo>
                  <a:cubicBezTo>
                    <a:pt x="3946" y="0"/>
                    <a:pt x="3942" y="0"/>
                    <a:pt x="3938" y="1"/>
                  </a:cubicBezTo>
                  <a:cubicBezTo>
                    <a:pt x="2631" y="113"/>
                    <a:pt x="1353" y="181"/>
                    <a:pt x="40" y="216"/>
                  </a:cubicBezTo>
                  <a:cubicBezTo>
                    <a:pt x="1" y="216"/>
                    <a:pt x="1" y="273"/>
                    <a:pt x="40" y="273"/>
                  </a:cubicBezTo>
                  <a:cubicBezTo>
                    <a:pt x="797" y="304"/>
                    <a:pt x="1614" y="413"/>
                    <a:pt x="2412" y="413"/>
                  </a:cubicBezTo>
                  <a:cubicBezTo>
                    <a:pt x="2947" y="413"/>
                    <a:pt x="3473" y="364"/>
                    <a:pt x="3967" y="210"/>
                  </a:cubicBezTo>
                  <a:cubicBezTo>
                    <a:pt x="4074" y="174"/>
                    <a:pt x="4064" y="0"/>
                    <a:pt x="39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8"/>
            <p:cNvSpPr/>
            <p:nvPr/>
          </p:nvSpPr>
          <p:spPr>
            <a:xfrm>
              <a:off x="6195450" y="3978375"/>
              <a:ext cx="164400" cy="147000"/>
            </a:xfrm>
            <a:custGeom>
              <a:avLst/>
              <a:gdLst/>
              <a:ahLst/>
              <a:cxnLst/>
              <a:rect l="l" t="t" r="r" b="b"/>
              <a:pathLst>
                <a:path w="6576" h="5880" extrusionOk="0">
                  <a:moveTo>
                    <a:pt x="3939" y="0"/>
                  </a:moveTo>
                  <a:cubicBezTo>
                    <a:pt x="3369" y="0"/>
                    <a:pt x="2711" y="682"/>
                    <a:pt x="2711" y="682"/>
                  </a:cubicBezTo>
                  <a:cubicBezTo>
                    <a:pt x="2494" y="633"/>
                    <a:pt x="2297" y="611"/>
                    <a:pt x="2116" y="611"/>
                  </a:cubicBezTo>
                  <a:cubicBezTo>
                    <a:pt x="1" y="611"/>
                    <a:pt x="312" y="3696"/>
                    <a:pt x="312" y="3696"/>
                  </a:cubicBezTo>
                  <a:lnTo>
                    <a:pt x="1160" y="5880"/>
                  </a:lnTo>
                  <a:cubicBezTo>
                    <a:pt x="4852" y="5456"/>
                    <a:pt x="6530" y="4095"/>
                    <a:pt x="6561" y="2716"/>
                  </a:cubicBezTo>
                  <a:cubicBezTo>
                    <a:pt x="6576" y="2063"/>
                    <a:pt x="6052" y="2002"/>
                    <a:pt x="5855" y="2002"/>
                  </a:cubicBezTo>
                  <a:cubicBezTo>
                    <a:pt x="5810" y="2002"/>
                    <a:pt x="5782" y="2006"/>
                    <a:pt x="5782" y="2006"/>
                  </a:cubicBezTo>
                  <a:cubicBezTo>
                    <a:pt x="5701" y="937"/>
                    <a:pt x="5151" y="790"/>
                    <a:pt x="4855" y="790"/>
                  </a:cubicBezTo>
                  <a:cubicBezTo>
                    <a:pt x="4743" y="790"/>
                    <a:pt x="4668" y="811"/>
                    <a:pt x="4668" y="811"/>
                  </a:cubicBezTo>
                  <a:cubicBezTo>
                    <a:pt x="4529" y="199"/>
                    <a:pt x="4246" y="0"/>
                    <a:pt x="3939" y="0"/>
                  </a:cubicBezTo>
                  <a:close/>
                </a:path>
              </a:pathLst>
            </a:custGeom>
            <a:solidFill>
              <a:srgbClr val="F5A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8"/>
            <p:cNvSpPr/>
            <p:nvPr/>
          </p:nvSpPr>
          <p:spPr>
            <a:xfrm>
              <a:off x="6238275" y="3990925"/>
              <a:ext cx="101250" cy="107050"/>
            </a:xfrm>
            <a:custGeom>
              <a:avLst/>
              <a:gdLst/>
              <a:ahLst/>
              <a:cxnLst/>
              <a:rect l="l" t="t" r="r" b="b"/>
              <a:pathLst>
                <a:path w="4050" h="4282" extrusionOk="0">
                  <a:moveTo>
                    <a:pt x="603" y="1"/>
                  </a:moveTo>
                  <a:cubicBezTo>
                    <a:pt x="462" y="1"/>
                    <a:pt x="467" y="228"/>
                    <a:pt x="613" y="250"/>
                  </a:cubicBezTo>
                  <a:cubicBezTo>
                    <a:pt x="1404" y="360"/>
                    <a:pt x="1904" y="1178"/>
                    <a:pt x="2090" y="1889"/>
                  </a:cubicBezTo>
                  <a:cubicBezTo>
                    <a:pt x="2115" y="1991"/>
                    <a:pt x="2140" y="2108"/>
                    <a:pt x="2119" y="2212"/>
                  </a:cubicBezTo>
                  <a:cubicBezTo>
                    <a:pt x="2056" y="2520"/>
                    <a:pt x="1861" y="2641"/>
                    <a:pt x="1636" y="2641"/>
                  </a:cubicBezTo>
                  <a:cubicBezTo>
                    <a:pt x="1465" y="2641"/>
                    <a:pt x="1277" y="2572"/>
                    <a:pt x="1115" y="2460"/>
                  </a:cubicBezTo>
                  <a:cubicBezTo>
                    <a:pt x="669" y="2153"/>
                    <a:pt x="337" y="1637"/>
                    <a:pt x="23" y="1209"/>
                  </a:cubicBezTo>
                  <a:cubicBezTo>
                    <a:pt x="21" y="1205"/>
                    <a:pt x="17" y="1204"/>
                    <a:pt x="14" y="1204"/>
                  </a:cubicBezTo>
                  <a:cubicBezTo>
                    <a:pt x="7" y="1204"/>
                    <a:pt x="1" y="1210"/>
                    <a:pt x="5" y="1219"/>
                  </a:cubicBezTo>
                  <a:cubicBezTo>
                    <a:pt x="337" y="1889"/>
                    <a:pt x="669" y="2573"/>
                    <a:pt x="1334" y="2970"/>
                  </a:cubicBezTo>
                  <a:cubicBezTo>
                    <a:pt x="1365" y="2989"/>
                    <a:pt x="1396" y="3003"/>
                    <a:pt x="1427" y="3015"/>
                  </a:cubicBezTo>
                  <a:cubicBezTo>
                    <a:pt x="1582" y="3388"/>
                    <a:pt x="1875" y="3524"/>
                    <a:pt x="2200" y="3524"/>
                  </a:cubicBezTo>
                  <a:cubicBezTo>
                    <a:pt x="2286" y="3524"/>
                    <a:pt x="2374" y="3514"/>
                    <a:pt x="2463" y="3497"/>
                  </a:cubicBezTo>
                  <a:lnTo>
                    <a:pt x="2463" y="3497"/>
                  </a:lnTo>
                  <a:cubicBezTo>
                    <a:pt x="2348" y="3685"/>
                    <a:pt x="2346" y="3925"/>
                    <a:pt x="2543" y="4087"/>
                  </a:cubicBezTo>
                  <a:cubicBezTo>
                    <a:pt x="2697" y="4211"/>
                    <a:pt x="2878" y="4281"/>
                    <a:pt x="3060" y="4281"/>
                  </a:cubicBezTo>
                  <a:cubicBezTo>
                    <a:pt x="3194" y="4281"/>
                    <a:pt x="3329" y="4243"/>
                    <a:pt x="3453" y="4161"/>
                  </a:cubicBezTo>
                  <a:cubicBezTo>
                    <a:pt x="3503" y="4131"/>
                    <a:pt x="3496" y="4046"/>
                    <a:pt x="3435" y="4046"/>
                  </a:cubicBezTo>
                  <a:cubicBezTo>
                    <a:pt x="3433" y="4046"/>
                    <a:pt x="3432" y="4046"/>
                    <a:pt x="3430" y="4046"/>
                  </a:cubicBezTo>
                  <a:cubicBezTo>
                    <a:pt x="3415" y="4047"/>
                    <a:pt x="3399" y="4048"/>
                    <a:pt x="3382" y="4048"/>
                  </a:cubicBezTo>
                  <a:cubicBezTo>
                    <a:pt x="3200" y="4048"/>
                    <a:pt x="2991" y="3966"/>
                    <a:pt x="2842" y="3878"/>
                  </a:cubicBezTo>
                  <a:cubicBezTo>
                    <a:pt x="2664" y="3769"/>
                    <a:pt x="2584" y="3636"/>
                    <a:pt x="2654" y="3452"/>
                  </a:cubicBezTo>
                  <a:cubicBezTo>
                    <a:pt x="2775" y="3417"/>
                    <a:pt x="2891" y="3368"/>
                    <a:pt x="3002" y="3315"/>
                  </a:cubicBezTo>
                  <a:cubicBezTo>
                    <a:pt x="3758" y="2942"/>
                    <a:pt x="3949" y="2128"/>
                    <a:pt x="4047" y="1368"/>
                  </a:cubicBezTo>
                  <a:cubicBezTo>
                    <a:pt x="4049" y="1355"/>
                    <a:pt x="4039" y="1348"/>
                    <a:pt x="4027" y="1348"/>
                  </a:cubicBezTo>
                  <a:cubicBezTo>
                    <a:pt x="4019" y="1348"/>
                    <a:pt x="4010" y="1352"/>
                    <a:pt x="4006" y="1360"/>
                  </a:cubicBezTo>
                  <a:cubicBezTo>
                    <a:pt x="3813" y="1856"/>
                    <a:pt x="3576" y="2344"/>
                    <a:pt x="3215" y="2741"/>
                  </a:cubicBezTo>
                  <a:cubicBezTo>
                    <a:pt x="2999" y="2977"/>
                    <a:pt x="2559" y="3224"/>
                    <a:pt x="2185" y="3224"/>
                  </a:cubicBezTo>
                  <a:cubicBezTo>
                    <a:pt x="2021" y="3224"/>
                    <a:pt x="1869" y="3177"/>
                    <a:pt x="1754" y="3061"/>
                  </a:cubicBezTo>
                  <a:cubicBezTo>
                    <a:pt x="2109" y="3005"/>
                    <a:pt x="2396" y="2632"/>
                    <a:pt x="2457" y="2264"/>
                  </a:cubicBezTo>
                  <a:cubicBezTo>
                    <a:pt x="2504" y="1979"/>
                    <a:pt x="2406" y="1665"/>
                    <a:pt x="2264" y="1381"/>
                  </a:cubicBezTo>
                  <a:cubicBezTo>
                    <a:pt x="2723" y="1153"/>
                    <a:pt x="2918" y="676"/>
                    <a:pt x="2930" y="174"/>
                  </a:cubicBezTo>
                  <a:cubicBezTo>
                    <a:pt x="2932" y="147"/>
                    <a:pt x="2908" y="131"/>
                    <a:pt x="2886" y="131"/>
                  </a:cubicBezTo>
                  <a:cubicBezTo>
                    <a:pt x="2870" y="131"/>
                    <a:pt x="2855" y="139"/>
                    <a:pt x="2850" y="157"/>
                  </a:cubicBezTo>
                  <a:cubicBezTo>
                    <a:pt x="2756" y="577"/>
                    <a:pt x="2533" y="957"/>
                    <a:pt x="2109" y="1098"/>
                  </a:cubicBezTo>
                  <a:cubicBezTo>
                    <a:pt x="2064" y="1024"/>
                    <a:pt x="2019" y="954"/>
                    <a:pt x="1976" y="891"/>
                  </a:cubicBezTo>
                  <a:cubicBezTo>
                    <a:pt x="1658" y="418"/>
                    <a:pt x="1193" y="61"/>
                    <a:pt x="619" y="2"/>
                  </a:cubicBezTo>
                  <a:cubicBezTo>
                    <a:pt x="614" y="1"/>
                    <a:pt x="608" y="1"/>
                    <a:pt x="603" y="1"/>
                  </a:cubicBezTo>
                  <a:close/>
                </a:path>
              </a:pathLst>
            </a:custGeom>
            <a:solidFill>
              <a:srgbClr val="E592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8"/>
            <p:cNvSpPr/>
            <p:nvPr/>
          </p:nvSpPr>
          <p:spPr>
            <a:xfrm>
              <a:off x="6181250" y="4068950"/>
              <a:ext cx="37400" cy="80875"/>
            </a:xfrm>
            <a:custGeom>
              <a:avLst/>
              <a:gdLst/>
              <a:ahLst/>
              <a:cxnLst/>
              <a:rect l="l" t="t" r="r" b="b"/>
              <a:pathLst>
                <a:path w="1496" h="3235" extrusionOk="0">
                  <a:moveTo>
                    <a:pt x="50" y="1"/>
                  </a:moveTo>
                  <a:cubicBezTo>
                    <a:pt x="26" y="1"/>
                    <a:pt x="0" y="23"/>
                    <a:pt x="10" y="50"/>
                  </a:cubicBezTo>
                  <a:cubicBezTo>
                    <a:pt x="425" y="1105"/>
                    <a:pt x="866" y="2150"/>
                    <a:pt x="1313" y="3191"/>
                  </a:cubicBezTo>
                  <a:cubicBezTo>
                    <a:pt x="1326" y="3222"/>
                    <a:pt x="1353" y="3235"/>
                    <a:pt x="1381" y="3235"/>
                  </a:cubicBezTo>
                  <a:cubicBezTo>
                    <a:pt x="1435" y="3235"/>
                    <a:pt x="1495" y="3186"/>
                    <a:pt x="1472" y="3125"/>
                  </a:cubicBezTo>
                  <a:cubicBezTo>
                    <a:pt x="1067" y="2062"/>
                    <a:pt x="552" y="1054"/>
                    <a:pt x="81" y="22"/>
                  </a:cubicBezTo>
                  <a:cubicBezTo>
                    <a:pt x="75" y="7"/>
                    <a:pt x="63" y="1"/>
                    <a:pt x="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8"/>
            <p:cNvSpPr/>
            <p:nvPr/>
          </p:nvSpPr>
          <p:spPr>
            <a:xfrm>
              <a:off x="4977075" y="3792350"/>
              <a:ext cx="188550" cy="162625"/>
            </a:xfrm>
            <a:custGeom>
              <a:avLst/>
              <a:gdLst/>
              <a:ahLst/>
              <a:cxnLst/>
              <a:rect l="l" t="t" r="r" b="b"/>
              <a:pathLst>
                <a:path w="7542" h="6505" extrusionOk="0">
                  <a:moveTo>
                    <a:pt x="3590" y="1"/>
                  </a:moveTo>
                  <a:cubicBezTo>
                    <a:pt x="3352" y="1"/>
                    <a:pt x="3095" y="151"/>
                    <a:pt x="2838" y="565"/>
                  </a:cubicBezTo>
                  <a:cubicBezTo>
                    <a:pt x="2838" y="565"/>
                    <a:pt x="2651" y="435"/>
                    <a:pt x="2392" y="435"/>
                  </a:cubicBezTo>
                  <a:cubicBezTo>
                    <a:pt x="2097" y="435"/>
                    <a:pt x="1709" y="604"/>
                    <a:pt x="1395" y="1325"/>
                  </a:cubicBezTo>
                  <a:cubicBezTo>
                    <a:pt x="1395" y="1325"/>
                    <a:pt x="1232" y="1246"/>
                    <a:pt x="1034" y="1246"/>
                  </a:cubicBezTo>
                  <a:cubicBezTo>
                    <a:pt x="816" y="1246"/>
                    <a:pt x="556" y="1342"/>
                    <a:pt x="426" y="1743"/>
                  </a:cubicBezTo>
                  <a:cubicBezTo>
                    <a:pt x="0" y="3056"/>
                    <a:pt x="1139" y="4890"/>
                    <a:pt x="4487" y="6505"/>
                  </a:cubicBezTo>
                  <a:lnTo>
                    <a:pt x="6003" y="4716"/>
                  </a:lnTo>
                  <a:cubicBezTo>
                    <a:pt x="6003" y="4716"/>
                    <a:pt x="7542" y="1405"/>
                    <a:pt x="4729" y="1081"/>
                  </a:cubicBezTo>
                  <a:cubicBezTo>
                    <a:pt x="4729" y="1081"/>
                    <a:pt x="4228" y="1"/>
                    <a:pt x="3590" y="1"/>
                  </a:cubicBezTo>
                  <a:close/>
                </a:path>
              </a:pathLst>
            </a:custGeom>
            <a:solidFill>
              <a:srgbClr val="F5A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8"/>
            <p:cNvSpPr/>
            <p:nvPr/>
          </p:nvSpPr>
          <p:spPr>
            <a:xfrm>
              <a:off x="5003750" y="3802675"/>
              <a:ext cx="106500" cy="97650"/>
            </a:xfrm>
            <a:custGeom>
              <a:avLst/>
              <a:gdLst/>
              <a:ahLst/>
              <a:cxnLst/>
              <a:rect l="l" t="t" r="r" b="b"/>
              <a:pathLst>
                <a:path w="4260" h="3906" extrusionOk="0">
                  <a:moveTo>
                    <a:pt x="1878" y="1"/>
                  </a:moveTo>
                  <a:cubicBezTo>
                    <a:pt x="1861" y="1"/>
                    <a:pt x="1843" y="10"/>
                    <a:pt x="1836" y="29"/>
                  </a:cubicBezTo>
                  <a:cubicBezTo>
                    <a:pt x="1683" y="509"/>
                    <a:pt x="1715" y="1021"/>
                    <a:pt x="2070" y="1386"/>
                  </a:cubicBezTo>
                  <a:cubicBezTo>
                    <a:pt x="1842" y="1609"/>
                    <a:pt x="1646" y="1873"/>
                    <a:pt x="1597" y="2158"/>
                  </a:cubicBezTo>
                  <a:cubicBezTo>
                    <a:pt x="1535" y="2527"/>
                    <a:pt x="1681" y="2971"/>
                    <a:pt x="1998" y="3141"/>
                  </a:cubicBezTo>
                  <a:cubicBezTo>
                    <a:pt x="1923" y="3179"/>
                    <a:pt x="1844" y="3196"/>
                    <a:pt x="1763" y="3196"/>
                  </a:cubicBezTo>
                  <a:cubicBezTo>
                    <a:pt x="1336" y="3196"/>
                    <a:pt x="876" y="2718"/>
                    <a:pt x="726" y="2359"/>
                  </a:cubicBezTo>
                  <a:cubicBezTo>
                    <a:pt x="515" y="1865"/>
                    <a:pt x="447" y="1328"/>
                    <a:pt x="431" y="796"/>
                  </a:cubicBezTo>
                  <a:cubicBezTo>
                    <a:pt x="430" y="781"/>
                    <a:pt x="418" y="773"/>
                    <a:pt x="408" y="773"/>
                  </a:cubicBezTo>
                  <a:cubicBezTo>
                    <a:pt x="400" y="773"/>
                    <a:pt x="393" y="778"/>
                    <a:pt x="390" y="787"/>
                  </a:cubicBezTo>
                  <a:cubicBezTo>
                    <a:pt x="234" y="1537"/>
                    <a:pt x="146" y="2373"/>
                    <a:pt x="738" y="2969"/>
                  </a:cubicBezTo>
                  <a:cubicBezTo>
                    <a:pt x="826" y="3055"/>
                    <a:pt x="921" y="3141"/>
                    <a:pt x="1023" y="3215"/>
                  </a:cubicBezTo>
                  <a:cubicBezTo>
                    <a:pt x="1029" y="3410"/>
                    <a:pt x="910" y="3510"/>
                    <a:pt x="705" y="3553"/>
                  </a:cubicBezTo>
                  <a:cubicBezTo>
                    <a:pt x="625" y="3570"/>
                    <a:pt x="532" y="3580"/>
                    <a:pt x="439" y="3580"/>
                  </a:cubicBezTo>
                  <a:cubicBezTo>
                    <a:pt x="318" y="3580"/>
                    <a:pt x="195" y="3563"/>
                    <a:pt x="97" y="3520"/>
                  </a:cubicBezTo>
                  <a:cubicBezTo>
                    <a:pt x="89" y="3517"/>
                    <a:pt x="81" y="3515"/>
                    <a:pt x="73" y="3515"/>
                  </a:cubicBezTo>
                  <a:cubicBezTo>
                    <a:pt x="26" y="3515"/>
                    <a:pt x="1" y="3582"/>
                    <a:pt x="29" y="3623"/>
                  </a:cubicBezTo>
                  <a:cubicBezTo>
                    <a:pt x="176" y="3814"/>
                    <a:pt x="388" y="3905"/>
                    <a:pt x="609" y="3905"/>
                  </a:cubicBezTo>
                  <a:cubicBezTo>
                    <a:pt x="710" y="3905"/>
                    <a:pt x="813" y="3887"/>
                    <a:pt x="912" y="3850"/>
                  </a:cubicBezTo>
                  <a:cubicBezTo>
                    <a:pt x="1150" y="3766"/>
                    <a:pt x="1228" y="3537"/>
                    <a:pt x="1179" y="3322"/>
                  </a:cubicBezTo>
                  <a:lnTo>
                    <a:pt x="1179" y="3322"/>
                  </a:lnTo>
                  <a:cubicBezTo>
                    <a:pt x="1357" y="3426"/>
                    <a:pt x="1546" y="3492"/>
                    <a:pt x="1732" y="3492"/>
                  </a:cubicBezTo>
                  <a:cubicBezTo>
                    <a:pt x="1938" y="3492"/>
                    <a:pt x="2139" y="3410"/>
                    <a:pt x="2318" y="3209"/>
                  </a:cubicBezTo>
                  <a:cubicBezTo>
                    <a:pt x="2353" y="3209"/>
                    <a:pt x="2385" y="3205"/>
                    <a:pt x="2420" y="3197"/>
                  </a:cubicBezTo>
                  <a:cubicBezTo>
                    <a:pt x="3182" y="3039"/>
                    <a:pt x="3719" y="2502"/>
                    <a:pt x="4252" y="1978"/>
                  </a:cubicBezTo>
                  <a:cubicBezTo>
                    <a:pt x="4260" y="1970"/>
                    <a:pt x="4254" y="1961"/>
                    <a:pt x="4247" y="1961"/>
                  </a:cubicBezTo>
                  <a:cubicBezTo>
                    <a:pt x="4244" y="1961"/>
                    <a:pt x="4242" y="1961"/>
                    <a:pt x="4240" y="1963"/>
                  </a:cubicBezTo>
                  <a:cubicBezTo>
                    <a:pt x="3803" y="2267"/>
                    <a:pt x="3318" y="2646"/>
                    <a:pt x="2797" y="2789"/>
                  </a:cubicBezTo>
                  <a:cubicBezTo>
                    <a:pt x="2700" y="2816"/>
                    <a:pt x="2600" y="2830"/>
                    <a:pt x="2504" y="2830"/>
                  </a:cubicBezTo>
                  <a:cubicBezTo>
                    <a:pt x="2164" y="2830"/>
                    <a:pt x="1874" y="2652"/>
                    <a:pt x="1933" y="2226"/>
                  </a:cubicBezTo>
                  <a:cubicBezTo>
                    <a:pt x="1947" y="2119"/>
                    <a:pt x="2004" y="2017"/>
                    <a:pt x="2062" y="1928"/>
                  </a:cubicBezTo>
                  <a:cubicBezTo>
                    <a:pt x="2428" y="1383"/>
                    <a:pt x="3058" y="843"/>
                    <a:pt x="3746" y="843"/>
                  </a:cubicBezTo>
                  <a:cubicBezTo>
                    <a:pt x="3829" y="843"/>
                    <a:pt x="3912" y="851"/>
                    <a:pt x="3996" y="867"/>
                  </a:cubicBezTo>
                  <a:cubicBezTo>
                    <a:pt x="4005" y="869"/>
                    <a:pt x="4014" y="870"/>
                    <a:pt x="4023" y="870"/>
                  </a:cubicBezTo>
                  <a:cubicBezTo>
                    <a:pt x="4158" y="870"/>
                    <a:pt x="4220" y="664"/>
                    <a:pt x="4074" y="632"/>
                  </a:cubicBezTo>
                  <a:cubicBezTo>
                    <a:pt x="3949" y="602"/>
                    <a:pt x="3825" y="588"/>
                    <a:pt x="3703" y="588"/>
                  </a:cubicBezTo>
                  <a:cubicBezTo>
                    <a:pt x="3271" y="588"/>
                    <a:pt x="2858" y="760"/>
                    <a:pt x="2500" y="1025"/>
                  </a:cubicBezTo>
                  <a:cubicBezTo>
                    <a:pt x="2439" y="1068"/>
                    <a:pt x="2375" y="1119"/>
                    <a:pt x="2308" y="1177"/>
                  </a:cubicBezTo>
                  <a:cubicBezTo>
                    <a:pt x="1955" y="902"/>
                    <a:pt x="1869" y="472"/>
                    <a:pt x="1916" y="44"/>
                  </a:cubicBezTo>
                  <a:cubicBezTo>
                    <a:pt x="1920" y="15"/>
                    <a:pt x="1899" y="1"/>
                    <a:pt x="1878" y="1"/>
                  </a:cubicBezTo>
                  <a:close/>
                </a:path>
              </a:pathLst>
            </a:custGeom>
            <a:solidFill>
              <a:srgbClr val="E592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8"/>
            <p:cNvSpPr/>
            <p:nvPr/>
          </p:nvSpPr>
          <p:spPr>
            <a:xfrm>
              <a:off x="5023175" y="3867475"/>
              <a:ext cx="70175" cy="364375"/>
            </a:xfrm>
            <a:custGeom>
              <a:avLst/>
              <a:gdLst/>
              <a:ahLst/>
              <a:cxnLst/>
              <a:rect l="l" t="t" r="r" b="b"/>
              <a:pathLst>
                <a:path w="2807" h="14575" extrusionOk="0">
                  <a:moveTo>
                    <a:pt x="2807" y="0"/>
                  </a:moveTo>
                  <a:lnTo>
                    <a:pt x="2807" y="0"/>
                  </a:lnTo>
                  <a:cubicBezTo>
                    <a:pt x="2547" y="215"/>
                    <a:pt x="2266" y="398"/>
                    <a:pt x="1946" y="514"/>
                  </a:cubicBezTo>
                  <a:lnTo>
                    <a:pt x="31" y="14128"/>
                  </a:lnTo>
                  <a:cubicBezTo>
                    <a:pt x="0" y="14341"/>
                    <a:pt x="150" y="14538"/>
                    <a:pt x="361" y="14569"/>
                  </a:cubicBezTo>
                  <a:cubicBezTo>
                    <a:pt x="380" y="14573"/>
                    <a:pt x="399" y="14574"/>
                    <a:pt x="417" y="14574"/>
                  </a:cubicBezTo>
                  <a:cubicBezTo>
                    <a:pt x="428" y="14574"/>
                    <a:pt x="438" y="14574"/>
                    <a:pt x="449" y="14573"/>
                  </a:cubicBezTo>
                  <a:cubicBezTo>
                    <a:pt x="625" y="14557"/>
                    <a:pt x="777" y="14423"/>
                    <a:pt x="801" y="14239"/>
                  </a:cubicBezTo>
                  <a:lnTo>
                    <a:pt x="2807" y="0"/>
                  </a:lnTo>
                  <a:close/>
                </a:path>
              </a:pathLst>
            </a:custGeom>
            <a:solidFill>
              <a:srgbClr val="744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8"/>
            <p:cNvSpPr/>
            <p:nvPr/>
          </p:nvSpPr>
          <p:spPr>
            <a:xfrm>
              <a:off x="5099525" y="3928300"/>
              <a:ext cx="62475" cy="62475"/>
            </a:xfrm>
            <a:custGeom>
              <a:avLst/>
              <a:gdLst/>
              <a:ahLst/>
              <a:cxnLst/>
              <a:rect l="l" t="t" r="r" b="b"/>
              <a:pathLst>
                <a:path w="2499" h="2499" extrusionOk="0">
                  <a:moveTo>
                    <a:pt x="2425" y="0"/>
                  </a:moveTo>
                  <a:cubicBezTo>
                    <a:pt x="2411" y="0"/>
                    <a:pt x="2397" y="5"/>
                    <a:pt x="2384" y="16"/>
                  </a:cubicBezTo>
                  <a:cubicBezTo>
                    <a:pt x="1984" y="339"/>
                    <a:pt x="1677" y="763"/>
                    <a:pt x="1326" y="1140"/>
                  </a:cubicBezTo>
                  <a:cubicBezTo>
                    <a:pt x="939" y="1554"/>
                    <a:pt x="509" y="1929"/>
                    <a:pt x="83" y="2302"/>
                  </a:cubicBezTo>
                  <a:cubicBezTo>
                    <a:pt x="0" y="2376"/>
                    <a:pt x="77" y="2499"/>
                    <a:pt x="169" y="2499"/>
                  </a:cubicBezTo>
                  <a:cubicBezTo>
                    <a:pt x="186" y="2499"/>
                    <a:pt x="204" y="2494"/>
                    <a:pt x="222" y="2484"/>
                  </a:cubicBezTo>
                  <a:cubicBezTo>
                    <a:pt x="693" y="2212"/>
                    <a:pt x="1054" y="1859"/>
                    <a:pt x="1419" y="1458"/>
                  </a:cubicBezTo>
                  <a:cubicBezTo>
                    <a:pt x="1800" y="1034"/>
                    <a:pt x="2201" y="589"/>
                    <a:pt x="2470" y="87"/>
                  </a:cubicBezTo>
                  <a:cubicBezTo>
                    <a:pt x="2499" y="40"/>
                    <a:pt x="2465" y="0"/>
                    <a:pt x="24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8"/>
            <p:cNvSpPr/>
            <p:nvPr/>
          </p:nvSpPr>
          <p:spPr>
            <a:xfrm>
              <a:off x="5566900" y="4120325"/>
              <a:ext cx="155425" cy="169200"/>
            </a:xfrm>
            <a:custGeom>
              <a:avLst/>
              <a:gdLst/>
              <a:ahLst/>
              <a:cxnLst/>
              <a:rect l="l" t="t" r="r" b="b"/>
              <a:pathLst>
                <a:path w="6217" h="6768" extrusionOk="0">
                  <a:moveTo>
                    <a:pt x="1306" y="1"/>
                  </a:moveTo>
                  <a:cubicBezTo>
                    <a:pt x="962" y="1"/>
                    <a:pt x="611" y="22"/>
                    <a:pt x="257" y="69"/>
                  </a:cubicBezTo>
                  <a:cubicBezTo>
                    <a:pt x="257" y="69"/>
                    <a:pt x="52" y="273"/>
                    <a:pt x="17" y="341"/>
                  </a:cubicBezTo>
                  <a:cubicBezTo>
                    <a:pt x="1" y="1048"/>
                    <a:pt x="171" y="5360"/>
                    <a:pt x="572" y="6768"/>
                  </a:cubicBezTo>
                  <a:cubicBezTo>
                    <a:pt x="572" y="6768"/>
                    <a:pt x="1709" y="4592"/>
                    <a:pt x="3172" y="3783"/>
                  </a:cubicBezTo>
                  <a:cubicBezTo>
                    <a:pt x="4637" y="2972"/>
                    <a:pt x="5997" y="2087"/>
                    <a:pt x="6217" y="1259"/>
                  </a:cubicBezTo>
                  <a:cubicBezTo>
                    <a:pt x="6217" y="1259"/>
                    <a:pt x="3980" y="1"/>
                    <a:pt x="1306" y="1"/>
                  </a:cubicBezTo>
                  <a:close/>
                </a:path>
              </a:pathLst>
            </a:custGeom>
            <a:solidFill>
              <a:srgbClr val="F5A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8"/>
            <p:cNvSpPr/>
            <p:nvPr/>
          </p:nvSpPr>
          <p:spPr>
            <a:xfrm>
              <a:off x="5387275" y="3574125"/>
              <a:ext cx="718175" cy="552325"/>
            </a:xfrm>
            <a:custGeom>
              <a:avLst/>
              <a:gdLst/>
              <a:ahLst/>
              <a:cxnLst/>
              <a:rect l="l" t="t" r="r" b="b"/>
              <a:pathLst>
                <a:path w="28727" h="22093" extrusionOk="0">
                  <a:moveTo>
                    <a:pt x="9835" y="1"/>
                  </a:moveTo>
                  <a:cubicBezTo>
                    <a:pt x="8711" y="1"/>
                    <a:pt x="7491" y="278"/>
                    <a:pt x="6243" y="1025"/>
                  </a:cubicBezTo>
                  <a:cubicBezTo>
                    <a:pt x="1435" y="3906"/>
                    <a:pt x="2539" y="8446"/>
                    <a:pt x="2539" y="8446"/>
                  </a:cubicBezTo>
                  <a:cubicBezTo>
                    <a:pt x="1" y="13420"/>
                    <a:pt x="2965" y="17807"/>
                    <a:pt x="3088" y="17921"/>
                  </a:cubicBezTo>
                  <a:cubicBezTo>
                    <a:pt x="6340" y="20992"/>
                    <a:pt x="9917" y="22093"/>
                    <a:pt x="13168" y="22093"/>
                  </a:cubicBezTo>
                  <a:cubicBezTo>
                    <a:pt x="17409" y="22093"/>
                    <a:pt x="21095" y="20221"/>
                    <a:pt x="22783" y="18411"/>
                  </a:cubicBezTo>
                  <a:cubicBezTo>
                    <a:pt x="28726" y="12029"/>
                    <a:pt x="25176" y="3615"/>
                    <a:pt x="20582" y="1990"/>
                  </a:cubicBezTo>
                  <a:cubicBezTo>
                    <a:pt x="19759" y="1698"/>
                    <a:pt x="18990" y="1594"/>
                    <a:pt x="18311" y="1594"/>
                  </a:cubicBezTo>
                  <a:cubicBezTo>
                    <a:pt x="16600" y="1594"/>
                    <a:pt x="15463" y="2259"/>
                    <a:pt x="15463" y="2259"/>
                  </a:cubicBezTo>
                  <a:cubicBezTo>
                    <a:pt x="15463" y="2259"/>
                    <a:pt x="13044" y="1"/>
                    <a:pt x="98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8"/>
            <p:cNvSpPr/>
            <p:nvPr/>
          </p:nvSpPr>
          <p:spPr>
            <a:xfrm>
              <a:off x="5571925" y="4064400"/>
              <a:ext cx="171850" cy="76300"/>
            </a:xfrm>
            <a:custGeom>
              <a:avLst/>
              <a:gdLst/>
              <a:ahLst/>
              <a:cxnLst/>
              <a:rect l="l" t="t" r="r" b="b"/>
              <a:pathLst>
                <a:path w="6874" h="3052" extrusionOk="0">
                  <a:moveTo>
                    <a:pt x="0" y="1"/>
                  </a:moveTo>
                  <a:lnTo>
                    <a:pt x="0" y="1"/>
                  </a:lnTo>
                  <a:cubicBezTo>
                    <a:pt x="2" y="93"/>
                    <a:pt x="29" y="1064"/>
                    <a:pt x="56" y="2101"/>
                  </a:cubicBezTo>
                  <a:cubicBezTo>
                    <a:pt x="831" y="2543"/>
                    <a:pt x="2168" y="3051"/>
                    <a:pt x="4250" y="3051"/>
                  </a:cubicBezTo>
                  <a:cubicBezTo>
                    <a:pt x="4827" y="3051"/>
                    <a:pt x="5462" y="3012"/>
                    <a:pt x="6157" y="2922"/>
                  </a:cubicBezTo>
                  <a:lnTo>
                    <a:pt x="6874" y="69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5A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8"/>
            <p:cNvSpPr/>
            <p:nvPr/>
          </p:nvSpPr>
          <p:spPr>
            <a:xfrm>
              <a:off x="5573300" y="4116850"/>
              <a:ext cx="152600" cy="79500"/>
            </a:xfrm>
            <a:custGeom>
              <a:avLst/>
              <a:gdLst/>
              <a:ahLst/>
              <a:cxnLst/>
              <a:rect l="l" t="t" r="r" b="b"/>
              <a:pathLst>
                <a:path w="6104" h="3180" extrusionOk="0">
                  <a:moveTo>
                    <a:pt x="1" y="1"/>
                  </a:moveTo>
                  <a:lnTo>
                    <a:pt x="1" y="1"/>
                  </a:lnTo>
                  <a:cubicBezTo>
                    <a:pt x="36" y="1252"/>
                    <a:pt x="70" y="2603"/>
                    <a:pt x="70" y="2603"/>
                  </a:cubicBezTo>
                  <a:cubicBezTo>
                    <a:pt x="70" y="2603"/>
                    <a:pt x="918" y="3179"/>
                    <a:pt x="2277" y="3179"/>
                  </a:cubicBezTo>
                  <a:cubicBezTo>
                    <a:pt x="3222" y="3179"/>
                    <a:pt x="4415" y="2900"/>
                    <a:pt x="5741" y="1955"/>
                  </a:cubicBezTo>
                  <a:lnTo>
                    <a:pt x="6104" y="822"/>
                  </a:lnTo>
                  <a:lnTo>
                    <a:pt x="6104" y="822"/>
                  </a:lnTo>
                  <a:cubicBezTo>
                    <a:pt x="5406" y="913"/>
                    <a:pt x="4770" y="952"/>
                    <a:pt x="4191" y="952"/>
                  </a:cubicBezTo>
                  <a:cubicBezTo>
                    <a:pt x="2111" y="952"/>
                    <a:pt x="775" y="445"/>
                    <a:pt x="1" y="1"/>
                  </a:cubicBezTo>
                  <a:close/>
                </a:path>
              </a:pathLst>
            </a:custGeom>
            <a:solidFill>
              <a:srgbClr val="F5A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8"/>
            <p:cNvSpPr/>
            <p:nvPr/>
          </p:nvSpPr>
          <p:spPr>
            <a:xfrm>
              <a:off x="5370375" y="3692825"/>
              <a:ext cx="582900" cy="419625"/>
            </a:xfrm>
            <a:custGeom>
              <a:avLst/>
              <a:gdLst/>
              <a:ahLst/>
              <a:cxnLst/>
              <a:rect l="l" t="t" r="r" b="b"/>
              <a:pathLst>
                <a:path w="23316" h="16785" extrusionOk="0">
                  <a:moveTo>
                    <a:pt x="14670" y="0"/>
                  </a:moveTo>
                  <a:cubicBezTo>
                    <a:pt x="14670" y="0"/>
                    <a:pt x="10152" y="1729"/>
                    <a:pt x="5985" y="2752"/>
                  </a:cubicBezTo>
                  <a:cubicBezTo>
                    <a:pt x="5583" y="2858"/>
                    <a:pt x="5188" y="2989"/>
                    <a:pt x="4797" y="3071"/>
                  </a:cubicBezTo>
                  <a:cubicBezTo>
                    <a:pt x="4797" y="3071"/>
                    <a:pt x="1" y="10379"/>
                    <a:pt x="4758" y="14433"/>
                  </a:cubicBezTo>
                  <a:cubicBezTo>
                    <a:pt x="5227" y="14833"/>
                    <a:pt x="6636" y="15640"/>
                    <a:pt x="6636" y="15640"/>
                  </a:cubicBezTo>
                  <a:cubicBezTo>
                    <a:pt x="8312" y="16422"/>
                    <a:pt x="10274" y="16785"/>
                    <a:pt x="12265" y="16785"/>
                  </a:cubicBezTo>
                  <a:cubicBezTo>
                    <a:pt x="15815" y="16785"/>
                    <a:pt x="19456" y="15630"/>
                    <a:pt x="21719" y="13634"/>
                  </a:cubicBezTo>
                  <a:lnTo>
                    <a:pt x="23315" y="9467"/>
                  </a:lnTo>
                  <a:lnTo>
                    <a:pt x="23315" y="9467"/>
                  </a:lnTo>
                  <a:cubicBezTo>
                    <a:pt x="23315" y="9467"/>
                    <a:pt x="23315" y="9467"/>
                    <a:pt x="23315" y="9467"/>
                  </a:cubicBezTo>
                  <a:cubicBezTo>
                    <a:pt x="23307" y="9467"/>
                    <a:pt x="16255" y="5132"/>
                    <a:pt x="14670" y="0"/>
                  </a:cubicBezTo>
                  <a:close/>
                </a:path>
              </a:pathLst>
            </a:custGeom>
            <a:solidFill>
              <a:srgbClr val="F5A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8"/>
            <p:cNvSpPr/>
            <p:nvPr/>
          </p:nvSpPr>
          <p:spPr>
            <a:xfrm>
              <a:off x="5586950" y="3866300"/>
              <a:ext cx="38525" cy="45275"/>
            </a:xfrm>
            <a:custGeom>
              <a:avLst/>
              <a:gdLst/>
              <a:ahLst/>
              <a:cxnLst/>
              <a:rect l="l" t="t" r="r" b="b"/>
              <a:pathLst>
                <a:path w="1541" h="1811" extrusionOk="0">
                  <a:moveTo>
                    <a:pt x="1119" y="0"/>
                  </a:moveTo>
                  <a:cubicBezTo>
                    <a:pt x="408" y="0"/>
                    <a:pt x="1" y="1255"/>
                    <a:pt x="586" y="1766"/>
                  </a:cubicBezTo>
                  <a:cubicBezTo>
                    <a:pt x="620" y="1796"/>
                    <a:pt x="661" y="1810"/>
                    <a:pt x="702" y="1810"/>
                  </a:cubicBezTo>
                  <a:cubicBezTo>
                    <a:pt x="799" y="1810"/>
                    <a:pt x="893" y="1733"/>
                    <a:pt x="885" y="1621"/>
                  </a:cubicBezTo>
                  <a:cubicBezTo>
                    <a:pt x="862" y="1346"/>
                    <a:pt x="721" y="1104"/>
                    <a:pt x="754" y="818"/>
                  </a:cubicBezTo>
                  <a:cubicBezTo>
                    <a:pt x="794" y="459"/>
                    <a:pt x="1113" y="234"/>
                    <a:pt x="1456" y="234"/>
                  </a:cubicBezTo>
                  <a:cubicBezTo>
                    <a:pt x="1457" y="234"/>
                    <a:pt x="1459" y="234"/>
                    <a:pt x="1460" y="234"/>
                  </a:cubicBezTo>
                  <a:cubicBezTo>
                    <a:pt x="1530" y="234"/>
                    <a:pt x="1540" y="139"/>
                    <a:pt x="1487" y="109"/>
                  </a:cubicBezTo>
                  <a:cubicBezTo>
                    <a:pt x="1358" y="34"/>
                    <a:pt x="1235" y="0"/>
                    <a:pt x="1119" y="0"/>
                  </a:cubicBezTo>
                  <a:close/>
                </a:path>
              </a:pathLst>
            </a:custGeom>
            <a:solidFill>
              <a:srgbClr val="E592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8"/>
            <p:cNvSpPr/>
            <p:nvPr/>
          </p:nvSpPr>
          <p:spPr>
            <a:xfrm>
              <a:off x="5580625" y="3949600"/>
              <a:ext cx="88900" cy="45625"/>
            </a:xfrm>
            <a:custGeom>
              <a:avLst/>
              <a:gdLst/>
              <a:ahLst/>
              <a:cxnLst/>
              <a:rect l="l" t="t" r="r" b="b"/>
              <a:pathLst>
                <a:path w="3556" h="1825" extrusionOk="0">
                  <a:moveTo>
                    <a:pt x="40" y="0"/>
                  </a:moveTo>
                  <a:cubicBezTo>
                    <a:pt x="21" y="0"/>
                    <a:pt x="1" y="15"/>
                    <a:pt x="1" y="40"/>
                  </a:cubicBezTo>
                  <a:cubicBezTo>
                    <a:pt x="21" y="944"/>
                    <a:pt x="474" y="1642"/>
                    <a:pt x="1398" y="1802"/>
                  </a:cubicBezTo>
                  <a:cubicBezTo>
                    <a:pt x="1484" y="1817"/>
                    <a:pt x="1570" y="1824"/>
                    <a:pt x="1654" y="1824"/>
                  </a:cubicBezTo>
                  <a:cubicBezTo>
                    <a:pt x="2536" y="1824"/>
                    <a:pt x="3275" y="1044"/>
                    <a:pt x="3537" y="245"/>
                  </a:cubicBezTo>
                  <a:cubicBezTo>
                    <a:pt x="3556" y="183"/>
                    <a:pt x="3503" y="140"/>
                    <a:pt x="3450" y="140"/>
                  </a:cubicBezTo>
                  <a:cubicBezTo>
                    <a:pt x="3429" y="140"/>
                    <a:pt x="3408" y="147"/>
                    <a:pt x="3391" y="163"/>
                  </a:cubicBezTo>
                  <a:cubicBezTo>
                    <a:pt x="2799" y="743"/>
                    <a:pt x="2566" y="1315"/>
                    <a:pt x="1621" y="1331"/>
                  </a:cubicBezTo>
                  <a:cubicBezTo>
                    <a:pt x="1613" y="1331"/>
                    <a:pt x="1605" y="1331"/>
                    <a:pt x="1598" y="1331"/>
                  </a:cubicBezTo>
                  <a:cubicBezTo>
                    <a:pt x="820" y="1331"/>
                    <a:pt x="283" y="732"/>
                    <a:pt x="74" y="26"/>
                  </a:cubicBezTo>
                  <a:cubicBezTo>
                    <a:pt x="69" y="8"/>
                    <a:pt x="55" y="0"/>
                    <a:pt x="40" y="0"/>
                  </a:cubicBezTo>
                  <a:close/>
                </a:path>
              </a:pathLst>
            </a:custGeom>
            <a:solidFill>
              <a:srgbClr val="E592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8"/>
            <p:cNvSpPr/>
            <p:nvPr/>
          </p:nvSpPr>
          <p:spPr>
            <a:xfrm>
              <a:off x="5758150" y="3911875"/>
              <a:ext cx="105850" cy="82375"/>
            </a:xfrm>
            <a:custGeom>
              <a:avLst/>
              <a:gdLst/>
              <a:ahLst/>
              <a:cxnLst/>
              <a:rect l="l" t="t" r="r" b="b"/>
              <a:pathLst>
                <a:path w="4234" h="3295" extrusionOk="0">
                  <a:moveTo>
                    <a:pt x="2109" y="0"/>
                  </a:moveTo>
                  <a:cubicBezTo>
                    <a:pt x="1620" y="0"/>
                    <a:pt x="1116" y="154"/>
                    <a:pt x="746" y="466"/>
                  </a:cubicBezTo>
                  <a:cubicBezTo>
                    <a:pt x="208" y="797"/>
                    <a:pt x="1" y="1603"/>
                    <a:pt x="259" y="2164"/>
                  </a:cubicBezTo>
                  <a:cubicBezTo>
                    <a:pt x="429" y="2533"/>
                    <a:pt x="667" y="2803"/>
                    <a:pt x="1007" y="3027"/>
                  </a:cubicBezTo>
                  <a:cubicBezTo>
                    <a:pt x="1209" y="3160"/>
                    <a:pt x="1447" y="3215"/>
                    <a:pt x="1689" y="3250"/>
                  </a:cubicBezTo>
                  <a:cubicBezTo>
                    <a:pt x="1835" y="3280"/>
                    <a:pt x="1984" y="3295"/>
                    <a:pt x="2134" y="3295"/>
                  </a:cubicBezTo>
                  <a:cubicBezTo>
                    <a:pt x="2598" y="3295"/>
                    <a:pt x="3061" y="3151"/>
                    <a:pt x="3400" y="2856"/>
                  </a:cubicBezTo>
                  <a:cubicBezTo>
                    <a:pt x="3664" y="2648"/>
                    <a:pt x="3871" y="2375"/>
                    <a:pt x="3965" y="2053"/>
                  </a:cubicBezTo>
                  <a:cubicBezTo>
                    <a:pt x="4233" y="1123"/>
                    <a:pt x="3434" y="220"/>
                    <a:pt x="2551" y="44"/>
                  </a:cubicBezTo>
                  <a:cubicBezTo>
                    <a:pt x="2408" y="15"/>
                    <a:pt x="2259" y="0"/>
                    <a:pt x="2109" y="0"/>
                  </a:cubicBezTo>
                  <a:close/>
                </a:path>
              </a:pathLst>
            </a:custGeom>
            <a:solidFill>
              <a:srgbClr val="E592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8"/>
            <p:cNvSpPr/>
            <p:nvPr/>
          </p:nvSpPr>
          <p:spPr>
            <a:xfrm>
              <a:off x="5440500" y="3847725"/>
              <a:ext cx="107875" cy="81675"/>
            </a:xfrm>
            <a:custGeom>
              <a:avLst/>
              <a:gdLst/>
              <a:ahLst/>
              <a:cxnLst/>
              <a:rect l="l" t="t" r="r" b="b"/>
              <a:pathLst>
                <a:path w="4315" h="3267" extrusionOk="0">
                  <a:moveTo>
                    <a:pt x="2122" y="0"/>
                  </a:moveTo>
                  <a:cubicBezTo>
                    <a:pt x="1927" y="0"/>
                    <a:pt x="1733" y="21"/>
                    <a:pt x="1549" y="61"/>
                  </a:cubicBezTo>
                  <a:cubicBezTo>
                    <a:pt x="564" y="274"/>
                    <a:pt x="0" y="1370"/>
                    <a:pt x="566" y="2261"/>
                  </a:cubicBezTo>
                  <a:cubicBezTo>
                    <a:pt x="877" y="2749"/>
                    <a:pt x="1367" y="3042"/>
                    <a:pt x="1900" y="3142"/>
                  </a:cubicBezTo>
                  <a:cubicBezTo>
                    <a:pt x="2094" y="3228"/>
                    <a:pt x="2316" y="3267"/>
                    <a:pt x="2542" y="3267"/>
                  </a:cubicBezTo>
                  <a:cubicBezTo>
                    <a:pt x="2932" y="3267"/>
                    <a:pt x="3333" y="3151"/>
                    <a:pt x="3618" y="2962"/>
                  </a:cubicBezTo>
                  <a:cubicBezTo>
                    <a:pt x="3926" y="2757"/>
                    <a:pt x="4180" y="2409"/>
                    <a:pt x="4235" y="2040"/>
                  </a:cubicBezTo>
                  <a:cubicBezTo>
                    <a:pt x="4315" y="1499"/>
                    <a:pt x="4120" y="1083"/>
                    <a:pt x="3780" y="684"/>
                  </a:cubicBezTo>
                  <a:cubicBezTo>
                    <a:pt x="3377" y="209"/>
                    <a:pt x="2741" y="0"/>
                    <a:pt x="2122" y="0"/>
                  </a:cubicBezTo>
                  <a:close/>
                </a:path>
              </a:pathLst>
            </a:custGeom>
            <a:solidFill>
              <a:srgbClr val="E592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8"/>
            <p:cNvSpPr/>
            <p:nvPr/>
          </p:nvSpPr>
          <p:spPr>
            <a:xfrm>
              <a:off x="5753450" y="3853175"/>
              <a:ext cx="85800" cy="46075"/>
            </a:xfrm>
            <a:custGeom>
              <a:avLst/>
              <a:gdLst/>
              <a:ahLst/>
              <a:cxnLst/>
              <a:rect l="l" t="t" r="r" b="b"/>
              <a:pathLst>
                <a:path w="3432" h="1843" extrusionOk="0">
                  <a:moveTo>
                    <a:pt x="1573" y="0"/>
                  </a:moveTo>
                  <a:cubicBezTo>
                    <a:pt x="953" y="0"/>
                    <a:pt x="355" y="414"/>
                    <a:pt x="33" y="912"/>
                  </a:cubicBezTo>
                  <a:cubicBezTo>
                    <a:pt x="0" y="965"/>
                    <a:pt x="46" y="1016"/>
                    <a:pt x="94" y="1016"/>
                  </a:cubicBezTo>
                  <a:cubicBezTo>
                    <a:pt x="109" y="1016"/>
                    <a:pt x="124" y="1011"/>
                    <a:pt x="137" y="998"/>
                  </a:cubicBezTo>
                  <a:cubicBezTo>
                    <a:pt x="536" y="634"/>
                    <a:pt x="1031" y="440"/>
                    <a:pt x="1491" y="440"/>
                  </a:cubicBezTo>
                  <a:cubicBezTo>
                    <a:pt x="2138" y="440"/>
                    <a:pt x="2718" y="823"/>
                    <a:pt x="2879" y="1660"/>
                  </a:cubicBezTo>
                  <a:cubicBezTo>
                    <a:pt x="2902" y="1787"/>
                    <a:pt x="2993" y="1842"/>
                    <a:pt x="3090" y="1842"/>
                  </a:cubicBezTo>
                  <a:cubicBezTo>
                    <a:pt x="3219" y="1842"/>
                    <a:pt x="3359" y="1746"/>
                    <a:pt x="3370" y="1595"/>
                  </a:cubicBezTo>
                  <a:cubicBezTo>
                    <a:pt x="3432" y="808"/>
                    <a:pt x="2647" y="279"/>
                    <a:pt x="1983" y="64"/>
                  </a:cubicBezTo>
                  <a:cubicBezTo>
                    <a:pt x="1847" y="21"/>
                    <a:pt x="1709" y="0"/>
                    <a:pt x="15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8"/>
            <p:cNvSpPr/>
            <p:nvPr/>
          </p:nvSpPr>
          <p:spPr>
            <a:xfrm>
              <a:off x="5498475" y="3808500"/>
              <a:ext cx="80125" cy="39800"/>
            </a:xfrm>
            <a:custGeom>
              <a:avLst/>
              <a:gdLst/>
              <a:ahLst/>
              <a:cxnLst/>
              <a:rect l="l" t="t" r="r" b="b"/>
              <a:pathLst>
                <a:path w="3205" h="1592" extrusionOk="0">
                  <a:moveTo>
                    <a:pt x="1517" y="0"/>
                  </a:moveTo>
                  <a:cubicBezTo>
                    <a:pt x="950" y="0"/>
                    <a:pt x="207" y="327"/>
                    <a:pt x="33" y="784"/>
                  </a:cubicBezTo>
                  <a:cubicBezTo>
                    <a:pt x="1" y="874"/>
                    <a:pt x="87" y="968"/>
                    <a:pt x="174" y="968"/>
                  </a:cubicBezTo>
                  <a:cubicBezTo>
                    <a:pt x="187" y="968"/>
                    <a:pt x="199" y="966"/>
                    <a:pt x="212" y="962"/>
                  </a:cubicBezTo>
                  <a:cubicBezTo>
                    <a:pt x="701" y="806"/>
                    <a:pt x="1056" y="409"/>
                    <a:pt x="1595" y="409"/>
                  </a:cubicBezTo>
                  <a:cubicBezTo>
                    <a:pt x="1649" y="409"/>
                    <a:pt x="1705" y="413"/>
                    <a:pt x="1762" y="421"/>
                  </a:cubicBezTo>
                  <a:cubicBezTo>
                    <a:pt x="2416" y="517"/>
                    <a:pt x="2523" y="1255"/>
                    <a:pt x="2957" y="1587"/>
                  </a:cubicBezTo>
                  <a:cubicBezTo>
                    <a:pt x="2962" y="1590"/>
                    <a:pt x="2968" y="1592"/>
                    <a:pt x="2974" y="1592"/>
                  </a:cubicBezTo>
                  <a:cubicBezTo>
                    <a:pt x="2992" y="1592"/>
                    <a:pt x="3010" y="1578"/>
                    <a:pt x="3014" y="1562"/>
                  </a:cubicBezTo>
                  <a:cubicBezTo>
                    <a:pt x="3205" y="944"/>
                    <a:pt x="2375" y="229"/>
                    <a:pt x="1865" y="52"/>
                  </a:cubicBezTo>
                  <a:cubicBezTo>
                    <a:pt x="1764" y="17"/>
                    <a:pt x="1645" y="0"/>
                    <a:pt x="1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8"/>
            <p:cNvSpPr/>
            <p:nvPr/>
          </p:nvSpPr>
          <p:spPr>
            <a:xfrm>
              <a:off x="5895875" y="3920100"/>
              <a:ext cx="140100" cy="121925"/>
            </a:xfrm>
            <a:custGeom>
              <a:avLst/>
              <a:gdLst/>
              <a:ahLst/>
              <a:cxnLst/>
              <a:rect l="l" t="t" r="r" b="b"/>
              <a:pathLst>
                <a:path w="5604" h="4877" extrusionOk="0">
                  <a:moveTo>
                    <a:pt x="3274" y="0"/>
                  </a:moveTo>
                  <a:cubicBezTo>
                    <a:pt x="2234" y="0"/>
                    <a:pt x="1044" y="876"/>
                    <a:pt x="1044" y="876"/>
                  </a:cubicBezTo>
                  <a:lnTo>
                    <a:pt x="1" y="4373"/>
                  </a:lnTo>
                  <a:cubicBezTo>
                    <a:pt x="395" y="4720"/>
                    <a:pt x="913" y="4876"/>
                    <a:pt x="1463" y="4876"/>
                  </a:cubicBezTo>
                  <a:cubicBezTo>
                    <a:pt x="3347" y="4876"/>
                    <a:pt x="5603" y="3045"/>
                    <a:pt x="4512" y="784"/>
                  </a:cubicBezTo>
                  <a:cubicBezTo>
                    <a:pt x="4230" y="199"/>
                    <a:pt x="3769" y="0"/>
                    <a:pt x="3274" y="0"/>
                  </a:cubicBezTo>
                  <a:close/>
                </a:path>
              </a:pathLst>
            </a:custGeom>
            <a:solidFill>
              <a:srgbClr val="F5A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8"/>
            <p:cNvSpPr/>
            <p:nvPr/>
          </p:nvSpPr>
          <p:spPr>
            <a:xfrm>
              <a:off x="5906950" y="3953300"/>
              <a:ext cx="89850" cy="72125"/>
            </a:xfrm>
            <a:custGeom>
              <a:avLst/>
              <a:gdLst/>
              <a:ahLst/>
              <a:cxnLst/>
              <a:rect l="l" t="t" r="r" b="b"/>
              <a:pathLst>
                <a:path w="3594" h="2885" extrusionOk="0">
                  <a:moveTo>
                    <a:pt x="1923" y="1436"/>
                  </a:moveTo>
                  <a:cubicBezTo>
                    <a:pt x="2228" y="1436"/>
                    <a:pt x="2453" y="1531"/>
                    <a:pt x="2389" y="1843"/>
                  </a:cubicBezTo>
                  <a:cubicBezTo>
                    <a:pt x="2308" y="2246"/>
                    <a:pt x="1861" y="2449"/>
                    <a:pt x="1497" y="2449"/>
                  </a:cubicBezTo>
                  <a:cubicBezTo>
                    <a:pt x="1493" y="2449"/>
                    <a:pt x="1489" y="2449"/>
                    <a:pt x="1486" y="2449"/>
                  </a:cubicBezTo>
                  <a:cubicBezTo>
                    <a:pt x="1191" y="2449"/>
                    <a:pt x="918" y="2300"/>
                    <a:pt x="631" y="2291"/>
                  </a:cubicBezTo>
                  <a:cubicBezTo>
                    <a:pt x="635" y="2275"/>
                    <a:pt x="637" y="2263"/>
                    <a:pt x="644" y="2244"/>
                  </a:cubicBezTo>
                  <a:cubicBezTo>
                    <a:pt x="705" y="2019"/>
                    <a:pt x="818" y="1804"/>
                    <a:pt x="953" y="1605"/>
                  </a:cubicBezTo>
                  <a:cubicBezTo>
                    <a:pt x="1211" y="1537"/>
                    <a:pt x="1610" y="1436"/>
                    <a:pt x="1923" y="1436"/>
                  </a:cubicBezTo>
                  <a:close/>
                  <a:moveTo>
                    <a:pt x="3221" y="0"/>
                  </a:moveTo>
                  <a:cubicBezTo>
                    <a:pt x="2551" y="0"/>
                    <a:pt x="1841" y="183"/>
                    <a:pt x="1330" y="616"/>
                  </a:cubicBezTo>
                  <a:cubicBezTo>
                    <a:pt x="853" y="1019"/>
                    <a:pt x="0" y="1914"/>
                    <a:pt x="252" y="2601"/>
                  </a:cubicBezTo>
                  <a:cubicBezTo>
                    <a:pt x="269" y="2648"/>
                    <a:pt x="316" y="2678"/>
                    <a:pt x="362" y="2678"/>
                  </a:cubicBezTo>
                  <a:cubicBezTo>
                    <a:pt x="382" y="2678"/>
                    <a:pt x="402" y="2673"/>
                    <a:pt x="420" y="2660"/>
                  </a:cubicBezTo>
                  <a:cubicBezTo>
                    <a:pt x="422" y="2660"/>
                    <a:pt x="426" y="2662"/>
                    <a:pt x="428" y="2664"/>
                  </a:cubicBezTo>
                  <a:cubicBezTo>
                    <a:pt x="703" y="2807"/>
                    <a:pt x="1037" y="2884"/>
                    <a:pt x="1366" y="2884"/>
                  </a:cubicBezTo>
                  <a:cubicBezTo>
                    <a:pt x="2046" y="2884"/>
                    <a:pt x="2703" y="2555"/>
                    <a:pt x="2762" y="1787"/>
                  </a:cubicBezTo>
                  <a:cubicBezTo>
                    <a:pt x="2795" y="1380"/>
                    <a:pt x="2375" y="1195"/>
                    <a:pt x="2041" y="1183"/>
                  </a:cubicBezTo>
                  <a:cubicBezTo>
                    <a:pt x="2024" y="1182"/>
                    <a:pt x="2006" y="1182"/>
                    <a:pt x="1989" y="1182"/>
                  </a:cubicBezTo>
                  <a:cubicBezTo>
                    <a:pt x="1685" y="1182"/>
                    <a:pt x="1379" y="1299"/>
                    <a:pt x="1086" y="1421"/>
                  </a:cubicBezTo>
                  <a:cubicBezTo>
                    <a:pt x="1160" y="1322"/>
                    <a:pt x="1238" y="1230"/>
                    <a:pt x="1318" y="1148"/>
                  </a:cubicBezTo>
                  <a:cubicBezTo>
                    <a:pt x="1885" y="527"/>
                    <a:pt x="2670" y="175"/>
                    <a:pt x="3506" y="144"/>
                  </a:cubicBezTo>
                  <a:cubicBezTo>
                    <a:pt x="3594" y="142"/>
                    <a:pt x="3584" y="19"/>
                    <a:pt x="3502" y="11"/>
                  </a:cubicBezTo>
                  <a:cubicBezTo>
                    <a:pt x="3409" y="4"/>
                    <a:pt x="3315" y="0"/>
                    <a:pt x="3221" y="0"/>
                  </a:cubicBezTo>
                  <a:close/>
                </a:path>
              </a:pathLst>
            </a:custGeom>
            <a:solidFill>
              <a:srgbClr val="E592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8"/>
            <p:cNvSpPr/>
            <p:nvPr/>
          </p:nvSpPr>
          <p:spPr>
            <a:xfrm>
              <a:off x="5537925" y="3366850"/>
              <a:ext cx="584875" cy="367875"/>
            </a:xfrm>
            <a:custGeom>
              <a:avLst/>
              <a:gdLst/>
              <a:ahLst/>
              <a:cxnLst/>
              <a:rect l="l" t="t" r="r" b="b"/>
              <a:pathLst>
                <a:path w="23395" h="14715" extrusionOk="0">
                  <a:moveTo>
                    <a:pt x="7720" y="1"/>
                  </a:moveTo>
                  <a:cubicBezTo>
                    <a:pt x="4663" y="1"/>
                    <a:pt x="0" y="8122"/>
                    <a:pt x="0" y="8122"/>
                  </a:cubicBezTo>
                  <a:lnTo>
                    <a:pt x="20985" y="14715"/>
                  </a:lnTo>
                  <a:cubicBezTo>
                    <a:pt x="20985" y="14715"/>
                    <a:pt x="23395" y="7317"/>
                    <a:pt x="22913" y="6032"/>
                  </a:cubicBezTo>
                  <a:cubicBezTo>
                    <a:pt x="22432" y="4744"/>
                    <a:pt x="10774" y="1"/>
                    <a:pt x="7720" y="1"/>
                  </a:cubicBezTo>
                  <a:close/>
                </a:path>
              </a:pathLst>
            </a:custGeom>
            <a:solidFill>
              <a:srgbClr val="8F4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8"/>
            <p:cNvSpPr/>
            <p:nvPr/>
          </p:nvSpPr>
          <p:spPr>
            <a:xfrm>
              <a:off x="5606025" y="3459250"/>
              <a:ext cx="488450" cy="176625"/>
            </a:xfrm>
            <a:custGeom>
              <a:avLst/>
              <a:gdLst/>
              <a:ahLst/>
              <a:cxnLst/>
              <a:rect l="l" t="t" r="r" b="b"/>
              <a:pathLst>
                <a:path w="19538" h="7065" extrusionOk="0">
                  <a:moveTo>
                    <a:pt x="273" y="1"/>
                  </a:moveTo>
                  <a:cubicBezTo>
                    <a:pt x="181" y="115"/>
                    <a:pt x="91" y="234"/>
                    <a:pt x="1" y="349"/>
                  </a:cubicBezTo>
                  <a:cubicBezTo>
                    <a:pt x="2492" y="1597"/>
                    <a:pt x="9925" y="5051"/>
                    <a:pt x="19429" y="7065"/>
                  </a:cubicBezTo>
                  <a:cubicBezTo>
                    <a:pt x="19466" y="6928"/>
                    <a:pt x="19503" y="6788"/>
                    <a:pt x="19538" y="6647"/>
                  </a:cubicBezTo>
                  <a:cubicBezTo>
                    <a:pt x="10169" y="4664"/>
                    <a:pt x="2816" y="1269"/>
                    <a:pt x="273" y="1"/>
                  </a:cubicBezTo>
                  <a:close/>
                </a:path>
              </a:pathLst>
            </a:custGeom>
            <a:solidFill>
              <a:srgbClr val="FED4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8"/>
            <p:cNvSpPr/>
            <p:nvPr/>
          </p:nvSpPr>
          <p:spPr>
            <a:xfrm>
              <a:off x="5596050" y="3472575"/>
              <a:ext cx="494800" cy="177400"/>
            </a:xfrm>
            <a:custGeom>
              <a:avLst/>
              <a:gdLst/>
              <a:ahLst/>
              <a:cxnLst/>
              <a:rect l="l" t="t" r="r" b="b"/>
              <a:pathLst>
                <a:path w="19792" h="7096" extrusionOk="0">
                  <a:moveTo>
                    <a:pt x="265" y="0"/>
                  </a:moveTo>
                  <a:cubicBezTo>
                    <a:pt x="175" y="115"/>
                    <a:pt x="88" y="234"/>
                    <a:pt x="0" y="351"/>
                  </a:cubicBezTo>
                  <a:cubicBezTo>
                    <a:pt x="2613" y="1652"/>
                    <a:pt x="10129" y="5118"/>
                    <a:pt x="19677" y="7095"/>
                  </a:cubicBezTo>
                  <a:cubicBezTo>
                    <a:pt x="19715" y="6956"/>
                    <a:pt x="19752" y="6819"/>
                    <a:pt x="19791" y="6677"/>
                  </a:cubicBezTo>
                  <a:cubicBezTo>
                    <a:pt x="10357" y="4725"/>
                    <a:pt x="2916" y="1314"/>
                    <a:pt x="2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8"/>
            <p:cNvSpPr/>
            <p:nvPr/>
          </p:nvSpPr>
          <p:spPr>
            <a:xfrm>
              <a:off x="5587500" y="3484400"/>
              <a:ext cx="499050" cy="180925"/>
            </a:xfrm>
            <a:custGeom>
              <a:avLst/>
              <a:gdLst/>
              <a:ahLst/>
              <a:cxnLst/>
              <a:rect l="l" t="t" r="r" b="b"/>
              <a:pathLst>
                <a:path w="19962" h="7237" extrusionOk="0">
                  <a:moveTo>
                    <a:pt x="252" y="1"/>
                  </a:moveTo>
                  <a:cubicBezTo>
                    <a:pt x="166" y="122"/>
                    <a:pt x="82" y="240"/>
                    <a:pt x="0" y="357"/>
                  </a:cubicBezTo>
                  <a:cubicBezTo>
                    <a:pt x="2215" y="1484"/>
                    <a:pt x="9912" y="5155"/>
                    <a:pt x="19844" y="7237"/>
                  </a:cubicBezTo>
                  <a:cubicBezTo>
                    <a:pt x="19881" y="7100"/>
                    <a:pt x="19924" y="6960"/>
                    <a:pt x="19961" y="6819"/>
                  </a:cubicBezTo>
                  <a:cubicBezTo>
                    <a:pt x="10154" y="4768"/>
                    <a:pt x="2526" y="1150"/>
                    <a:pt x="252" y="1"/>
                  </a:cubicBezTo>
                  <a:close/>
                </a:path>
              </a:pathLst>
            </a:custGeom>
            <a:solidFill>
              <a:srgbClr val="E83C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8"/>
            <p:cNvSpPr/>
            <p:nvPr/>
          </p:nvSpPr>
          <p:spPr>
            <a:xfrm>
              <a:off x="5343375" y="3473375"/>
              <a:ext cx="924125" cy="319100"/>
            </a:xfrm>
            <a:custGeom>
              <a:avLst/>
              <a:gdLst/>
              <a:ahLst/>
              <a:cxnLst/>
              <a:rect l="l" t="t" r="r" b="b"/>
              <a:pathLst>
                <a:path w="36965" h="12764" extrusionOk="0">
                  <a:moveTo>
                    <a:pt x="933" y="1"/>
                  </a:moveTo>
                  <a:cubicBezTo>
                    <a:pt x="0" y="1"/>
                    <a:pt x="2840" y="4119"/>
                    <a:pt x="10034" y="6996"/>
                  </a:cubicBezTo>
                  <a:cubicBezTo>
                    <a:pt x="15442" y="9160"/>
                    <a:pt x="26409" y="12763"/>
                    <a:pt x="32652" y="12763"/>
                  </a:cubicBezTo>
                  <a:cubicBezTo>
                    <a:pt x="34760" y="12763"/>
                    <a:pt x="36329" y="12353"/>
                    <a:pt x="36964" y="11337"/>
                  </a:cubicBezTo>
                  <a:cubicBezTo>
                    <a:pt x="22748" y="8520"/>
                    <a:pt x="2558" y="81"/>
                    <a:pt x="949" y="1"/>
                  </a:cubicBezTo>
                  <a:cubicBezTo>
                    <a:pt x="944" y="1"/>
                    <a:pt x="939" y="1"/>
                    <a:pt x="933" y="1"/>
                  </a:cubicBezTo>
                  <a:close/>
                </a:path>
              </a:pathLst>
            </a:custGeom>
            <a:solidFill>
              <a:srgbClr val="8F4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8"/>
            <p:cNvSpPr/>
            <p:nvPr/>
          </p:nvSpPr>
          <p:spPr>
            <a:xfrm>
              <a:off x="5491025" y="4128450"/>
              <a:ext cx="231500" cy="450600"/>
            </a:xfrm>
            <a:custGeom>
              <a:avLst/>
              <a:gdLst/>
              <a:ahLst/>
              <a:cxnLst/>
              <a:rect l="l" t="t" r="r" b="b"/>
              <a:pathLst>
                <a:path w="9260" h="18024" extrusionOk="0">
                  <a:moveTo>
                    <a:pt x="3062" y="1"/>
                  </a:moveTo>
                  <a:cubicBezTo>
                    <a:pt x="3057" y="1"/>
                    <a:pt x="3052" y="4"/>
                    <a:pt x="3052" y="10"/>
                  </a:cubicBezTo>
                  <a:cubicBezTo>
                    <a:pt x="3077" y="1813"/>
                    <a:pt x="3138" y="3616"/>
                    <a:pt x="3310" y="5410"/>
                  </a:cubicBezTo>
                  <a:cubicBezTo>
                    <a:pt x="3146" y="4855"/>
                    <a:pt x="3064" y="4269"/>
                    <a:pt x="3040" y="3708"/>
                  </a:cubicBezTo>
                  <a:cubicBezTo>
                    <a:pt x="3034" y="3641"/>
                    <a:pt x="2983" y="3570"/>
                    <a:pt x="2909" y="3570"/>
                  </a:cubicBezTo>
                  <a:cubicBezTo>
                    <a:pt x="2907" y="3570"/>
                    <a:pt x="2903" y="3570"/>
                    <a:pt x="2900" y="3571"/>
                  </a:cubicBezTo>
                  <a:cubicBezTo>
                    <a:pt x="2421" y="3616"/>
                    <a:pt x="1950" y="3683"/>
                    <a:pt x="1477" y="3759"/>
                  </a:cubicBezTo>
                  <a:cubicBezTo>
                    <a:pt x="1138" y="3814"/>
                    <a:pt x="832" y="3901"/>
                    <a:pt x="633" y="3901"/>
                  </a:cubicBezTo>
                  <a:cubicBezTo>
                    <a:pt x="361" y="3901"/>
                    <a:pt x="290" y="3738"/>
                    <a:pt x="616" y="3103"/>
                  </a:cubicBezTo>
                  <a:cubicBezTo>
                    <a:pt x="1147" y="2069"/>
                    <a:pt x="2024" y="1229"/>
                    <a:pt x="2696" y="284"/>
                  </a:cubicBezTo>
                  <a:cubicBezTo>
                    <a:pt x="2702" y="276"/>
                    <a:pt x="2693" y="268"/>
                    <a:pt x="2685" y="268"/>
                  </a:cubicBezTo>
                  <a:cubicBezTo>
                    <a:pt x="2683" y="268"/>
                    <a:pt x="2681" y="269"/>
                    <a:pt x="2679" y="270"/>
                  </a:cubicBezTo>
                  <a:cubicBezTo>
                    <a:pt x="1716" y="1491"/>
                    <a:pt x="491" y="2528"/>
                    <a:pt x="16" y="4056"/>
                  </a:cubicBezTo>
                  <a:cubicBezTo>
                    <a:pt x="0" y="4113"/>
                    <a:pt x="46" y="4184"/>
                    <a:pt x="105" y="4184"/>
                  </a:cubicBezTo>
                  <a:cubicBezTo>
                    <a:pt x="108" y="4184"/>
                    <a:pt x="111" y="4184"/>
                    <a:pt x="114" y="4183"/>
                  </a:cubicBezTo>
                  <a:cubicBezTo>
                    <a:pt x="568" y="4129"/>
                    <a:pt x="1430" y="3861"/>
                    <a:pt x="2056" y="3861"/>
                  </a:cubicBezTo>
                  <a:cubicBezTo>
                    <a:pt x="2450" y="3861"/>
                    <a:pt x="2751" y="3968"/>
                    <a:pt x="2798" y="4300"/>
                  </a:cubicBezTo>
                  <a:cubicBezTo>
                    <a:pt x="2917" y="5132"/>
                    <a:pt x="3105" y="5968"/>
                    <a:pt x="3556" y="6687"/>
                  </a:cubicBezTo>
                  <a:cubicBezTo>
                    <a:pt x="3474" y="7240"/>
                    <a:pt x="3466" y="7818"/>
                    <a:pt x="3425" y="8315"/>
                  </a:cubicBezTo>
                  <a:cubicBezTo>
                    <a:pt x="3161" y="11501"/>
                    <a:pt x="2347" y="14810"/>
                    <a:pt x="2571" y="18012"/>
                  </a:cubicBezTo>
                  <a:cubicBezTo>
                    <a:pt x="2571" y="18018"/>
                    <a:pt x="2577" y="18023"/>
                    <a:pt x="2582" y="18023"/>
                  </a:cubicBezTo>
                  <a:cubicBezTo>
                    <a:pt x="2586" y="18023"/>
                    <a:pt x="2589" y="18021"/>
                    <a:pt x="2591" y="18016"/>
                  </a:cubicBezTo>
                  <a:cubicBezTo>
                    <a:pt x="3144" y="15373"/>
                    <a:pt x="3187" y="12540"/>
                    <a:pt x="3490" y="9856"/>
                  </a:cubicBezTo>
                  <a:cubicBezTo>
                    <a:pt x="3605" y="8836"/>
                    <a:pt x="3599" y="7736"/>
                    <a:pt x="3831" y="6724"/>
                  </a:cubicBezTo>
                  <a:cubicBezTo>
                    <a:pt x="3851" y="6697"/>
                    <a:pt x="3859" y="6666"/>
                    <a:pt x="3851" y="6629"/>
                  </a:cubicBezTo>
                  <a:cubicBezTo>
                    <a:pt x="4007" y="5982"/>
                    <a:pt x="4265" y="5371"/>
                    <a:pt x="4722" y="4847"/>
                  </a:cubicBezTo>
                  <a:cubicBezTo>
                    <a:pt x="4994" y="4532"/>
                    <a:pt x="5826" y="3619"/>
                    <a:pt x="6386" y="3619"/>
                  </a:cubicBezTo>
                  <a:cubicBezTo>
                    <a:pt x="6483" y="3619"/>
                    <a:pt x="6571" y="3646"/>
                    <a:pt x="6648" y="3708"/>
                  </a:cubicBezTo>
                  <a:cubicBezTo>
                    <a:pt x="7229" y="4183"/>
                    <a:pt x="7834" y="4624"/>
                    <a:pt x="8381" y="5140"/>
                  </a:cubicBezTo>
                  <a:cubicBezTo>
                    <a:pt x="8407" y="5164"/>
                    <a:pt x="8444" y="5176"/>
                    <a:pt x="8480" y="5176"/>
                  </a:cubicBezTo>
                  <a:cubicBezTo>
                    <a:pt x="8538" y="5176"/>
                    <a:pt x="8595" y="5145"/>
                    <a:pt x="8606" y="5081"/>
                  </a:cubicBezTo>
                  <a:cubicBezTo>
                    <a:pt x="8739" y="4183"/>
                    <a:pt x="9028" y="3329"/>
                    <a:pt x="9213" y="2446"/>
                  </a:cubicBezTo>
                  <a:cubicBezTo>
                    <a:pt x="9225" y="2379"/>
                    <a:pt x="9166" y="2333"/>
                    <a:pt x="9110" y="2333"/>
                  </a:cubicBezTo>
                  <a:cubicBezTo>
                    <a:pt x="9072" y="2333"/>
                    <a:pt x="9036" y="2354"/>
                    <a:pt x="9024" y="2403"/>
                  </a:cubicBezTo>
                  <a:cubicBezTo>
                    <a:pt x="8850" y="3132"/>
                    <a:pt x="8606" y="3841"/>
                    <a:pt x="8424" y="4568"/>
                  </a:cubicBezTo>
                  <a:cubicBezTo>
                    <a:pt x="8420" y="4585"/>
                    <a:pt x="8406" y="4593"/>
                    <a:pt x="8385" y="4593"/>
                  </a:cubicBezTo>
                  <a:cubicBezTo>
                    <a:pt x="8162" y="4593"/>
                    <a:pt x="7062" y="3725"/>
                    <a:pt x="6641" y="3386"/>
                  </a:cubicBezTo>
                  <a:cubicBezTo>
                    <a:pt x="7707" y="2868"/>
                    <a:pt x="8971" y="2095"/>
                    <a:pt x="9254" y="934"/>
                  </a:cubicBezTo>
                  <a:cubicBezTo>
                    <a:pt x="9259" y="913"/>
                    <a:pt x="9239" y="897"/>
                    <a:pt x="9222" y="897"/>
                  </a:cubicBezTo>
                  <a:cubicBezTo>
                    <a:pt x="9213" y="897"/>
                    <a:pt x="9204" y="901"/>
                    <a:pt x="9200" y="911"/>
                  </a:cubicBezTo>
                  <a:cubicBezTo>
                    <a:pt x="8711" y="2046"/>
                    <a:pt x="7434" y="2599"/>
                    <a:pt x="6414" y="3216"/>
                  </a:cubicBezTo>
                  <a:cubicBezTo>
                    <a:pt x="6400" y="3212"/>
                    <a:pt x="6387" y="3209"/>
                    <a:pt x="6374" y="3209"/>
                  </a:cubicBezTo>
                  <a:cubicBezTo>
                    <a:pt x="6355" y="3209"/>
                    <a:pt x="6337" y="3214"/>
                    <a:pt x="6320" y="3226"/>
                  </a:cubicBezTo>
                  <a:cubicBezTo>
                    <a:pt x="5459" y="3880"/>
                    <a:pt x="4621" y="4503"/>
                    <a:pt x="4003" y="5398"/>
                  </a:cubicBezTo>
                  <a:cubicBezTo>
                    <a:pt x="3829" y="5652"/>
                    <a:pt x="3718" y="5947"/>
                    <a:pt x="3640" y="6257"/>
                  </a:cubicBezTo>
                  <a:cubicBezTo>
                    <a:pt x="3607" y="6193"/>
                    <a:pt x="3579" y="6127"/>
                    <a:pt x="3552" y="6062"/>
                  </a:cubicBezTo>
                  <a:cubicBezTo>
                    <a:pt x="3296" y="4052"/>
                    <a:pt x="3154" y="2034"/>
                    <a:pt x="3073" y="10"/>
                  </a:cubicBezTo>
                  <a:cubicBezTo>
                    <a:pt x="3073" y="4"/>
                    <a:pt x="3067" y="1"/>
                    <a:pt x="30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8"/>
            <p:cNvSpPr/>
            <p:nvPr/>
          </p:nvSpPr>
          <p:spPr>
            <a:xfrm>
              <a:off x="5528275" y="4287625"/>
              <a:ext cx="88275" cy="94600"/>
            </a:xfrm>
            <a:custGeom>
              <a:avLst/>
              <a:gdLst/>
              <a:ahLst/>
              <a:cxnLst/>
              <a:rect l="l" t="t" r="r" b="b"/>
              <a:pathLst>
                <a:path w="3531" h="3784" extrusionOk="0">
                  <a:moveTo>
                    <a:pt x="2285" y="238"/>
                  </a:moveTo>
                  <a:lnTo>
                    <a:pt x="2285" y="238"/>
                  </a:lnTo>
                  <a:cubicBezTo>
                    <a:pt x="2284" y="238"/>
                    <a:pt x="2284" y="238"/>
                    <a:pt x="2283" y="238"/>
                  </a:cubicBezTo>
                  <a:lnTo>
                    <a:pt x="2281" y="238"/>
                  </a:lnTo>
                  <a:cubicBezTo>
                    <a:pt x="2282" y="238"/>
                    <a:pt x="2283" y="238"/>
                    <a:pt x="2285" y="238"/>
                  </a:cubicBezTo>
                  <a:close/>
                  <a:moveTo>
                    <a:pt x="2228" y="0"/>
                  </a:moveTo>
                  <a:cubicBezTo>
                    <a:pt x="2197" y="0"/>
                    <a:pt x="2168" y="0"/>
                    <a:pt x="2138" y="2"/>
                  </a:cubicBezTo>
                  <a:cubicBezTo>
                    <a:pt x="2115" y="5"/>
                    <a:pt x="1931" y="26"/>
                    <a:pt x="1944" y="26"/>
                  </a:cubicBezTo>
                  <a:cubicBezTo>
                    <a:pt x="1949" y="26"/>
                    <a:pt x="1978" y="23"/>
                    <a:pt x="2048" y="17"/>
                  </a:cubicBezTo>
                  <a:lnTo>
                    <a:pt x="2048" y="17"/>
                  </a:lnTo>
                  <a:cubicBezTo>
                    <a:pt x="1888" y="33"/>
                    <a:pt x="1787" y="55"/>
                    <a:pt x="1642" y="125"/>
                  </a:cubicBezTo>
                  <a:cubicBezTo>
                    <a:pt x="1388" y="248"/>
                    <a:pt x="1247" y="508"/>
                    <a:pt x="1226" y="781"/>
                  </a:cubicBezTo>
                  <a:cubicBezTo>
                    <a:pt x="1222" y="854"/>
                    <a:pt x="1232" y="926"/>
                    <a:pt x="1249" y="996"/>
                  </a:cubicBezTo>
                  <a:cubicBezTo>
                    <a:pt x="499" y="1445"/>
                    <a:pt x="212" y="2522"/>
                    <a:pt x="19" y="3301"/>
                  </a:cubicBezTo>
                  <a:cubicBezTo>
                    <a:pt x="0" y="3379"/>
                    <a:pt x="58" y="3430"/>
                    <a:pt x="122" y="3430"/>
                  </a:cubicBezTo>
                  <a:cubicBezTo>
                    <a:pt x="148" y="3430"/>
                    <a:pt x="174" y="3422"/>
                    <a:pt x="198" y="3403"/>
                  </a:cubicBezTo>
                  <a:cubicBezTo>
                    <a:pt x="552" y="3116"/>
                    <a:pt x="960" y="2870"/>
                    <a:pt x="1296" y="2557"/>
                  </a:cubicBezTo>
                  <a:cubicBezTo>
                    <a:pt x="1490" y="2379"/>
                    <a:pt x="1712" y="2209"/>
                    <a:pt x="1904" y="2020"/>
                  </a:cubicBezTo>
                  <a:cubicBezTo>
                    <a:pt x="2132" y="2647"/>
                    <a:pt x="2691" y="3141"/>
                    <a:pt x="2965" y="3751"/>
                  </a:cubicBezTo>
                  <a:cubicBezTo>
                    <a:pt x="2975" y="3773"/>
                    <a:pt x="2998" y="3784"/>
                    <a:pt x="3021" y="3784"/>
                  </a:cubicBezTo>
                  <a:cubicBezTo>
                    <a:pt x="3045" y="3784"/>
                    <a:pt x="3070" y="3772"/>
                    <a:pt x="3080" y="3751"/>
                  </a:cubicBezTo>
                  <a:cubicBezTo>
                    <a:pt x="3328" y="3301"/>
                    <a:pt x="3531" y="2838"/>
                    <a:pt x="3457" y="2315"/>
                  </a:cubicBezTo>
                  <a:cubicBezTo>
                    <a:pt x="3402" y="1942"/>
                    <a:pt x="3267" y="1582"/>
                    <a:pt x="3019" y="1328"/>
                  </a:cubicBezTo>
                  <a:cubicBezTo>
                    <a:pt x="3072" y="1248"/>
                    <a:pt x="3117" y="1164"/>
                    <a:pt x="3140" y="1080"/>
                  </a:cubicBezTo>
                  <a:cubicBezTo>
                    <a:pt x="3248" y="711"/>
                    <a:pt x="3072" y="404"/>
                    <a:pt x="2787" y="191"/>
                  </a:cubicBezTo>
                  <a:cubicBezTo>
                    <a:pt x="2746" y="168"/>
                    <a:pt x="2707" y="154"/>
                    <a:pt x="2662" y="135"/>
                  </a:cubicBezTo>
                  <a:lnTo>
                    <a:pt x="2662" y="135"/>
                  </a:lnTo>
                  <a:cubicBezTo>
                    <a:pt x="2667" y="137"/>
                    <a:pt x="2671" y="137"/>
                    <a:pt x="2674" y="137"/>
                  </a:cubicBezTo>
                  <a:cubicBezTo>
                    <a:pt x="2679" y="137"/>
                    <a:pt x="2671" y="132"/>
                    <a:pt x="2638" y="113"/>
                  </a:cubicBezTo>
                  <a:cubicBezTo>
                    <a:pt x="2509" y="41"/>
                    <a:pt x="2373" y="6"/>
                    <a:pt x="2228" y="0"/>
                  </a:cubicBezTo>
                  <a:close/>
                </a:path>
              </a:pathLst>
            </a:custGeom>
            <a:solidFill>
              <a:srgbClr val="E83C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8"/>
            <p:cNvSpPr/>
            <p:nvPr/>
          </p:nvSpPr>
          <p:spPr>
            <a:xfrm>
              <a:off x="5360350" y="4489150"/>
              <a:ext cx="533350" cy="211250"/>
            </a:xfrm>
            <a:custGeom>
              <a:avLst/>
              <a:gdLst/>
              <a:ahLst/>
              <a:cxnLst/>
              <a:rect l="l" t="t" r="r" b="b"/>
              <a:pathLst>
                <a:path w="21334" h="8450" extrusionOk="0">
                  <a:moveTo>
                    <a:pt x="429" y="1"/>
                  </a:moveTo>
                  <a:cubicBezTo>
                    <a:pt x="86" y="1"/>
                    <a:pt x="0" y="1991"/>
                    <a:pt x="109" y="3808"/>
                  </a:cubicBezTo>
                  <a:cubicBezTo>
                    <a:pt x="209" y="5471"/>
                    <a:pt x="5751" y="5934"/>
                    <a:pt x="7863" y="6014"/>
                  </a:cubicBezTo>
                  <a:cubicBezTo>
                    <a:pt x="8102" y="6023"/>
                    <a:pt x="8342" y="6027"/>
                    <a:pt x="8582" y="6027"/>
                  </a:cubicBezTo>
                  <a:cubicBezTo>
                    <a:pt x="11754" y="6027"/>
                    <a:pt x="15012" y="5262"/>
                    <a:pt x="17974" y="4105"/>
                  </a:cubicBezTo>
                  <a:cubicBezTo>
                    <a:pt x="17984" y="4228"/>
                    <a:pt x="18013" y="4340"/>
                    <a:pt x="18054" y="4443"/>
                  </a:cubicBezTo>
                  <a:cubicBezTo>
                    <a:pt x="17779" y="4725"/>
                    <a:pt x="17558" y="5057"/>
                    <a:pt x="17404" y="5440"/>
                  </a:cubicBezTo>
                  <a:cubicBezTo>
                    <a:pt x="17121" y="6129"/>
                    <a:pt x="17304" y="6829"/>
                    <a:pt x="17183" y="7540"/>
                  </a:cubicBezTo>
                  <a:cubicBezTo>
                    <a:pt x="17174" y="7595"/>
                    <a:pt x="17215" y="7643"/>
                    <a:pt x="17265" y="7643"/>
                  </a:cubicBezTo>
                  <a:cubicBezTo>
                    <a:pt x="17274" y="7643"/>
                    <a:pt x="17283" y="7642"/>
                    <a:pt x="17291" y="7639"/>
                  </a:cubicBezTo>
                  <a:cubicBezTo>
                    <a:pt x="18076" y="7378"/>
                    <a:pt x="18717" y="6625"/>
                    <a:pt x="19043" y="5772"/>
                  </a:cubicBezTo>
                  <a:cubicBezTo>
                    <a:pt x="19111" y="6670"/>
                    <a:pt x="19508" y="7655"/>
                    <a:pt x="19670" y="8380"/>
                  </a:cubicBezTo>
                  <a:cubicBezTo>
                    <a:pt x="19680" y="8429"/>
                    <a:pt x="19725" y="8450"/>
                    <a:pt x="19767" y="8450"/>
                  </a:cubicBezTo>
                  <a:cubicBezTo>
                    <a:pt x="19777" y="8450"/>
                    <a:pt x="19788" y="8448"/>
                    <a:pt x="19797" y="8446"/>
                  </a:cubicBezTo>
                  <a:cubicBezTo>
                    <a:pt x="21307" y="8085"/>
                    <a:pt x="21334" y="5188"/>
                    <a:pt x="20129" y="4381"/>
                  </a:cubicBezTo>
                  <a:cubicBezTo>
                    <a:pt x="20279" y="4057"/>
                    <a:pt x="20360" y="3685"/>
                    <a:pt x="20379" y="3396"/>
                  </a:cubicBezTo>
                  <a:cubicBezTo>
                    <a:pt x="20412" y="2900"/>
                    <a:pt x="20317" y="2193"/>
                    <a:pt x="19852" y="1923"/>
                  </a:cubicBezTo>
                  <a:cubicBezTo>
                    <a:pt x="19795" y="1890"/>
                    <a:pt x="19740" y="1867"/>
                    <a:pt x="19684" y="1849"/>
                  </a:cubicBezTo>
                  <a:cubicBezTo>
                    <a:pt x="19568" y="1784"/>
                    <a:pt x="19434" y="1756"/>
                    <a:pt x="19297" y="1756"/>
                  </a:cubicBezTo>
                  <a:cubicBezTo>
                    <a:pt x="19222" y="1756"/>
                    <a:pt x="19146" y="1764"/>
                    <a:pt x="19070" y="1779"/>
                  </a:cubicBezTo>
                  <a:cubicBezTo>
                    <a:pt x="18992" y="1798"/>
                    <a:pt x="18922" y="1837"/>
                    <a:pt x="18855" y="1888"/>
                  </a:cubicBezTo>
                  <a:cubicBezTo>
                    <a:pt x="18633" y="1978"/>
                    <a:pt x="18484" y="2154"/>
                    <a:pt x="18353" y="2373"/>
                  </a:cubicBezTo>
                  <a:cubicBezTo>
                    <a:pt x="16751" y="2619"/>
                    <a:pt x="15194" y="2841"/>
                    <a:pt x="13569" y="2972"/>
                  </a:cubicBezTo>
                  <a:cubicBezTo>
                    <a:pt x="13336" y="2990"/>
                    <a:pt x="13104" y="2999"/>
                    <a:pt x="12873" y="2999"/>
                  </a:cubicBezTo>
                  <a:cubicBezTo>
                    <a:pt x="11273" y="2999"/>
                    <a:pt x="9714" y="2594"/>
                    <a:pt x="8129" y="2363"/>
                  </a:cubicBezTo>
                  <a:cubicBezTo>
                    <a:pt x="6351" y="2105"/>
                    <a:pt x="2237" y="32"/>
                    <a:pt x="430" y="1"/>
                  </a:cubicBezTo>
                  <a:cubicBezTo>
                    <a:pt x="430" y="1"/>
                    <a:pt x="429" y="1"/>
                    <a:pt x="429" y="1"/>
                  </a:cubicBezTo>
                  <a:close/>
                </a:path>
              </a:pathLst>
            </a:custGeom>
            <a:solidFill>
              <a:srgbClr val="E83C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7" name="Google Shape;877;p38"/>
          <p:cNvGrpSpPr/>
          <p:nvPr/>
        </p:nvGrpSpPr>
        <p:grpSpPr>
          <a:xfrm>
            <a:off x="6483550" y="1260425"/>
            <a:ext cx="1798128" cy="1061656"/>
            <a:chOff x="6483550" y="1260425"/>
            <a:chExt cx="1798128" cy="1061656"/>
          </a:xfrm>
        </p:grpSpPr>
        <p:sp>
          <p:nvSpPr>
            <p:cNvPr id="878" name="Google Shape;878;p38"/>
            <p:cNvSpPr/>
            <p:nvPr/>
          </p:nvSpPr>
          <p:spPr>
            <a:xfrm>
              <a:off x="6992550" y="1260425"/>
              <a:ext cx="889200" cy="889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8"/>
            <p:cNvSpPr/>
            <p:nvPr/>
          </p:nvSpPr>
          <p:spPr>
            <a:xfrm>
              <a:off x="6483550" y="1840725"/>
              <a:ext cx="1132380" cy="481356"/>
            </a:xfrm>
            <a:prstGeom prst="clou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8"/>
            <p:cNvSpPr/>
            <p:nvPr/>
          </p:nvSpPr>
          <p:spPr>
            <a:xfrm>
              <a:off x="7677850" y="1443450"/>
              <a:ext cx="603828" cy="256608"/>
            </a:xfrm>
            <a:prstGeom prst="clou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1" name="Google Shape;881;p38"/>
          <p:cNvSpPr/>
          <p:nvPr/>
        </p:nvSpPr>
        <p:spPr>
          <a:xfrm>
            <a:off x="2177050" y="3217300"/>
            <a:ext cx="603828" cy="256716"/>
          </a:xfrm>
          <a:prstGeom prst="clou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38"/>
          <p:cNvSpPr/>
          <p:nvPr/>
        </p:nvSpPr>
        <p:spPr>
          <a:xfrm>
            <a:off x="873050" y="1735600"/>
            <a:ext cx="1303992" cy="554364"/>
          </a:xfrm>
          <a:prstGeom prst="clou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38"/>
          <p:cNvSpPr/>
          <p:nvPr/>
        </p:nvSpPr>
        <p:spPr>
          <a:xfrm>
            <a:off x="781175" y="4304850"/>
            <a:ext cx="162300" cy="189300"/>
          </a:xfrm>
          <a:prstGeom prst="rect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7" name="Google Shape;1067;p43"/>
          <p:cNvGrpSpPr/>
          <p:nvPr/>
        </p:nvGrpSpPr>
        <p:grpSpPr>
          <a:xfrm>
            <a:off x="3444463" y="539500"/>
            <a:ext cx="2255078" cy="989437"/>
            <a:chOff x="3377050" y="539500"/>
            <a:chExt cx="2255078" cy="989437"/>
          </a:xfrm>
        </p:grpSpPr>
        <p:sp>
          <p:nvSpPr>
            <p:cNvPr id="1068" name="Google Shape;1068;p43"/>
            <p:cNvSpPr/>
            <p:nvPr/>
          </p:nvSpPr>
          <p:spPr>
            <a:xfrm>
              <a:off x="4127400" y="539500"/>
              <a:ext cx="889200" cy="889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3"/>
            <p:cNvSpPr/>
            <p:nvPr/>
          </p:nvSpPr>
          <p:spPr>
            <a:xfrm>
              <a:off x="4572000" y="1078469"/>
              <a:ext cx="1060128" cy="450468"/>
            </a:xfrm>
            <a:prstGeom prst="clou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3"/>
            <p:cNvSpPr/>
            <p:nvPr/>
          </p:nvSpPr>
          <p:spPr>
            <a:xfrm>
              <a:off x="3377050" y="1078469"/>
              <a:ext cx="1060128" cy="450468"/>
            </a:xfrm>
            <a:prstGeom prst="clou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1" name="Google Shape;1071;p43"/>
          <p:cNvGrpSpPr/>
          <p:nvPr/>
        </p:nvGrpSpPr>
        <p:grpSpPr>
          <a:xfrm flipH="1">
            <a:off x="435247" y="3357968"/>
            <a:ext cx="828558" cy="1442640"/>
            <a:chOff x="4977075" y="2953325"/>
            <a:chExt cx="1382775" cy="2375475"/>
          </a:xfrm>
        </p:grpSpPr>
        <p:sp>
          <p:nvSpPr>
            <p:cNvPr id="1072" name="Google Shape;1072;p43"/>
            <p:cNvSpPr/>
            <p:nvPr/>
          </p:nvSpPr>
          <p:spPr>
            <a:xfrm>
              <a:off x="5142300" y="2964175"/>
              <a:ext cx="779825" cy="583450"/>
            </a:xfrm>
            <a:custGeom>
              <a:avLst/>
              <a:gdLst/>
              <a:ahLst/>
              <a:cxnLst/>
              <a:rect l="l" t="t" r="r" b="b"/>
              <a:pathLst>
                <a:path w="31193" h="23338" extrusionOk="0">
                  <a:moveTo>
                    <a:pt x="7150" y="1"/>
                  </a:moveTo>
                  <a:cubicBezTo>
                    <a:pt x="4234" y="1"/>
                    <a:pt x="2473" y="1117"/>
                    <a:pt x="2473" y="1117"/>
                  </a:cubicBezTo>
                  <a:lnTo>
                    <a:pt x="1" y="16585"/>
                  </a:lnTo>
                  <a:cubicBezTo>
                    <a:pt x="1036" y="15782"/>
                    <a:pt x="2228" y="15448"/>
                    <a:pt x="3520" y="15448"/>
                  </a:cubicBezTo>
                  <a:cubicBezTo>
                    <a:pt x="8321" y="15448"/>
                    <a:pt x="14516" y="20047"/>
                    <a:pt x="19316" y="22266"/>
                  </a:cubicBezTo>
                  <a:cubicBezTo>
                    <a:pt x="21019" y="23053"/>
                    <a:pt x="22697" y="23337"/>
                    <a:pt x="24232" y="23337"/>
                  </a:cubicBezTo>
                  <a:cubicBezTo>
                    <a:pt x="28190" y="23337"/>
                    <a:pt x="31193" y="21451"/>
                    <a:pt x="31193" y="21451"/>
                  </a:cubicBezTo>
                  <a:lnTo>
                    <a:pt x="31086" y="2336"/>
                  </a:lnTo>
                  <a:cubicBezTo>
                    <a:pt x="29122" y="4362"/>
                    <a:pt x="26912" y="5097"/>
                    <a:pt x="24625" y="5097"/>
                  </a:cubicBezTo>
                  <a:cubicBezTo>
                    <a:pt x="20314" y="5097"/>
                    <a:pt x="15730" y="2486"/>
                    <a:pt x="12002" y="988"/>
                  </a:cubicBezTo>
                  <a:cubicBezTo>
                    <a:pt x="10169" y="251"/>
                    <a:pt x="8530" y="1"/>
                    <a:pt x="7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3"/>
            <p:cNvSpPr/>
            <p:nvPr/>
          </p:nvSpPr>
          <p:spPr>
            <a:xfrm>
              <a:off x="5140600" y="3256500"/>
              <a:ext cx="781525" cy="291000"/>
            </a:xfrm>
            <a:custGeom>
              <a:avLst/>
              <a:gdLst/>
              <a:ahLst/>
              <a:cxnLst/>
              <a:rect l="l" t="t" r="r" b="b"/>
              <a:pathLst>
                <a:path w="31261" h="11640" extrusionOk="0">
                  <a:moveTo>
                    <a:pt x="5439" y="1"/>
                  </a:moveTo>
                  <a:cubicBezTo>
                    <a:pt x="3794" y="1"/>
                    <a:pt x="2239" y="380"/>
                    <a:pt x="698" y="967"/>
                  </a:cubicBezTo>
                  <a:lnTo>
                    <a:pt x="1" y="5685"/>
                  </a:lnTo>
                  <a:cubicBezTo>
                    <a:pt x="1275" y="5292"/>
                    <a:pt x="2541" y="5122"/>
                    <a:pt x="3798" y="5122"/>
                  </a:cubicBezTo>
                  <a:cubicBezTo>
                    <a:pt x="9206" y="5122"/>
                    <a:pt x="14439" y="8285"/>
                    <a:pt x="19384" y="10569"/>
                  </a:cubicBezTo>
                  <a:cubicBezTo>
                    <a:pt x="21086" y="11356"/>
                    <a:pt x="22764" y="11640"/>
                    <a:pt x="24298" y="11640"/>
                  </a:cubicBezTo>
                  <a:cubicBezTo>
                    <a:pt x="28257" y="11640"/>
                    <a:pt x="31261" y="9752"/>
                    <a:pt x="31261" y="9752"/>
                  </a:cubicBezTo>
                  <a:lnTo>
                    <a:pt x="31236" y="5136"/>
                  </a:lnTo>
                  <a:cubicBezTo>
                    <a:pt x="30654" y="5535"/>
                    <a:pt x="30019" y="5869"/>
                    <a:pt x="29308" y="6123"/>
                  </a:cubicBezTo>
                  <a:cubicBezTo>
                    <a:pt x="27949" y="6608"/>
                    <a:pt x="26572" y="6823"/>
                    <a:pt x="25203" y="6823"/>
                  </a:cubicBezTo>
                  <a:cubicBezTo>
                    <a:pt x="22067" y="6823"/>
                    <a:pt x="18970" y="5697"/>
                    <a:pt x="16211" y="4112"/>
                  </a:cubicBezTo>
                  <a:cubicBezTo>
                    <a:pt x="13488" y="2567"/>
                    <a:pt x="10761" y="911"/>
                    <a:pt x="7665" y="235"/>
                  </a:cubicBezTo>
                  <a:cubicBezTo>
                    <a:pt x="6902" y="74"/>
                    <a:pt x="6162" y="1"/>
                    <a:pt x="5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3"/>
            <p:cNvSpPr/>
            <p:nvPr/>
          </p:nvSpPr>
          <p:spPr>
            <a:xfrm>
              <a:off x="5158025" y="3135975"/>
              <a:ext cx="763450" cy="291100"/>
            </a:xfrm>
            <a:custGeom>
              <a:avLst/>
              <a:gdLst/>
              <a:ahLst/>
              <a:cxnLst/>
              <a:rect l="l" t="t" r="r" b="b"/>
              <a:pathLst>
                <a:path w="30538" h="11644" extrusionOk="0">
                  <a:moveTo>
                    <a:pt x="5758" y="1"/>
                  </a:moveTo>
                  <a:cubicBezTo>
                    <a:pt x="4013" y="1"/>
                    <a:pt x="2376" y="469"/>
                    <a:pt x="740" y="1158"/>
                  </a:cubicBezTo>
                  <a:lnTo>
                    <a:pt x="1" y="5788"/>
                  </a:lnTo>
                  <a:cubicBezTo>
                    <a:pt x="1542" y="5202"/>
                    <a:pt x="3094" y="4820"/>
                    <a:pt x="4739" y="4820"/>
                  </a:cubicBezTo>
                  <a:cubicBezTo>
                    <a:pt x="5462" y="4820"/>
                    <a:pt x="6203" y="4894"/>
                    <a:pt x="6968" y="5056"/>
                  </a:cubicBezTo>
                  <a:cubicBezTo>
                    <a:pt x="10060" y="5732"/>
                    <a:pt x="12787" y="7388"/>
                    <a:pt x="15512" y="8933"/>
                  </a:cubicBezTo>
                  <a:cubicBezTo>
                    <a:pt x="18272" y="10519"/>
                    <a:pt x="21367" y="11644"/>
                    <a:pt x="24501" y="11644"/>
                  </a:cubicBezTo>
                  <a:cubicBezTo>
                    <a:pt x="25871" y="11644"/>
                    <a:pt x="27248" y="11429"/>
                    <a:pt x="28607" y="10944"/>
                  </a:cubicBezTo>
                  <a:cubicBezTo>
                    <a:pt x="29322" y="10690"/>
                    <a:pt x="29957" y="10356"/>
                    <a:pt x="30537" y="9957"/>
                  </a:cubicBezTo>
                  <a:lnTo>
                    <a:pt x="30502" y="4100"/>
                  </a:lnTo>
                  <a:cubicBezTo>
                    <a:pt x="29759" y="4767"/>
                    <a:pt x="28912" y="5310"/>
                    <a:pt x="27896" y="5677"/>
                  </a:cubicBezTo>
                  <a:cubicBezTo>
                    <a:pt x="26621" y="6139"/>
                    <a:pt x="25330" y="6343"/>
                    <a:pt x="24046" y="6343"/>
                  </a:cubicBezTo>
                  <a:cubicBezTo>
                    <a:pt x="21145" y="6343"/>
                    <a:pt x="18283" y="5299"/>
                    <a:pt x="15731" y="3823"/>
                  </a:cubicBezTo>
                  <a:cubicBezTo>
                    <a:pt x="13207" y="2383"/>
                    <a:pt x="10677" y="842"/>
                    <a:pt x="7802" y="217"/>
                  </a:cubicBezTo>
                  <a:cubicBezTo>
                    <a:pt x="7101" y="68"/>
                    <a:pt x="6422" y="1"/>
                    <a:pt x="57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3"/>
            <p:cNvSpPr/>
            <p:nvPr/>
          </p:nvSpPr>
          <p:spPr>
            <a:xfrm>
              <a:off x="5023125" y="2953325"/>
              <a:ext cx="198075" cy="1278475"/>
            </a:xfrm>
            <a:custGeom>
              <a:avLst/>
              <a:gdLst/>
              <a:ahLst/>
              <a:cxnLst/>
              <a:rect l="l" t="t" r="r" b="b"/>
              <a:pathLst>
                <a:path w="7923" h="51139" extrusionOk="0">
                  <a:moveTo>
                    <a:pt x="7504" y="0"/>
                  </a:moveTo>
                  <a:cubicBezTo>
                    <a:pt x="7313" y="0"/>
                    <a:pt x="7148" y="140"/>
                    <a:pt x="7119" y="334"/>
                  </a:cubicBezTo>
                  <a:lnTo>
                    <a:pt x="31" y="50692"/>
                  </a:lnTo>
                  <a:cubicBezTo>
                    <a:pt x="0" y="50905"/>
                    <a:pt x="148" y="51102"/>
                    <a:pt x="361" y="51133"/>
                  </a:cubicBezTo>
                  <a:cubicBezTo>
                    <a:pt x="380" y="51136"/>
                    <a:pt x="397" y="51139"/>
                    <a:pt x="414" y="51139"/>
                  </a:cubicBezTo>
                  <a:cubicBezTo>
                    <a:pt x="427" y="51139"/>
                    <a:pt x="439" y="51137"/>
                    <a:pt x="451" y="51135"/>
                  </a:cubicBezTo>
                  <a:cubicBezTo>
                    <a:pt x="627" y="51121"/>
                    <a:pt x="779" y="50987"/>
                    <a:pt x="803" y="50803"/>
                  </a:cubicBezTo>
                  <a:lnTo>
                    <a:pt x="7892" y="445"/>
                  </a:lnTo>
                  <a:cubicBezTo>
                    <a:pt x="7923" y="232"/>
                    <a:pt x="7775" y="35"/>
                    <a:pt x="7560" y="4"/>
                  </a:cubicBezTo>
                  <a:cubicBezTo>
                    <a:pt x="7541" y="2"/>
                    <a:pt x="7522" y="0"/>
                    <a:pt x="7504" y="0"/>
                  </a:cubicBezTo>
                  <a:close/>
                </a:path>
              </a:pathLst>
            </a:custGeom>
            <a:solidFill>
              <a:srgbClr val="8F4C39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3"/>
            <p:cNvSpPr/>
            <p:nvPr/>
          </p:nvSpPr>
          <p:spPr>
            <a:xfrm>
              <a:off x="5369100" y="4822750"/>
              <a:ext cx="174425" cy="86225"/>
            </a:xfrm>
            <a:custGeom>
              <a:avLst/>
              <a:gdLst/>
              <a:ahLst/>
              <a:cxnLst/>
              <a:rect l="l" t="t" r="r" b="b"/>
              <a:pathLst>
                <a:path w="6977" h="3449" extrusionOk="0">
                  <a:moveTo>
                    <a:pt x="6919" y="0"/>
                  </a:moveTo>
                  <a:lnTo>
                    <a:pt x="0" y="203"/>
                  </a:lnTo>
                  <a:cubicBezTo>
                    <a:pt x="0" y="203"/>
                    <a:pt x="193" y="1361"/>
                    <a:pt x="443" y="3143"/>
                  </a:cubicBezTo>
                  <a:cubicBezTo>
                    <a:pt x="1439" y="3000"/>
                    <a:pt x="2432" y="2658"/>
                    <a:pt x="3502" y="2588"/>
                  </a:cubicBezTo>
                  <a:cubicBezTo>
                    <a:pt x="3605" y="2582"/>
                    <a:pt x="3707" y="2579"/>
                    <a:pt x="3808" y="2579"/>
                  </a:cubicBezTo>
                  <a:cubicBezTo>
                    <a:pt x="4943" y="2579"/>
                    <a:pt x="5927" y="2940"/>
                    <a:pt x="6868" y="3448"/>
                  </a:cubicBezTo>
                  <a:cubicBezTo>
                    <a:pt x="6950" y="2219"/>
                    <a:pt x="6976" y="1049"/>
                    <a:pt x="6919" y="0"/>
                  </a:cubicBezTo>
                  <a:close/>
                </a:path>
              </a:pathLst>
            </a:custGeom>
            <a:solidFill>
              <a:srgbClr val="E592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3"/>
            <p:cNvSpPr/>
            <p:nvPr/>
          </p:nvSpPr>
          <p:spPr>
            <a:xfrm>
              <a:off x="5380200" y="4887225"/>
              <a:ext cx="160750" cy="392275"/>
            </a:xfrm>
            <a:custGeom>
              <a:avLst/>
              <a:gdLst/>
              <a:ahLst/>
              <a:cxnLst/>
              <a:rect l="l" t="t" r="r" b="b"/>
              <a:pathLst>
                <a:path w="6430" h="15691" extrusionOk="0">
                  <a:moveTo>
                    <a:pt x="3366" y="0"/>
                  </a:moveTo>
                  <a:cubicBezTo>
                    <a:pt x="3265" y="0"/>
                    <a:pt x="3163" y="3"/>
                    <a:pt x="3060" y="9"/>
                  </a:cubicBezTo>
                  <a:cubicBezTo>
                    <a:pt x="1992" y="79"/>
                    <a:pt x="999" y="421"/>
                    <a:pt x="1" y="564"/>
                  </a:cubicBezTo>
                  <a:cubicBezTo>
                    <a:pt x="550" y="4422"/>
                    <a:pt x="1388" y="11216"/>
                    <a:pt x="1226" y="15623"/>
                  </a:cubicBezTo>
                  <a:lnTo>
                    <a:pt x="3969" y="15690"/>
                  </a:lnTo>
                  <a:cubicBezTo>
                    <a:pt x="3969" y="15690"/>
                    <a:pt x="6000" y="7454"/>
                    <a:pt x="6430" y="869"/>
                  </a:cubicBezTo>
                  <a:cubicBezTo>
                    <a:pt x="5489" y="361"/>
                    <a:pt x="4503" y="0"/>
                    <a:pt x="3366" y="0"/>
                  </a:cubicBezTo>
                  <a:close/>
                </a:path>
              </a:pathLst>
            </a:custGeom>
            <a:solidFill>
              <a:srgbClr val="F5A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3"/>
            <p:cNvSpPr/>
            <p:nvPr/>
          </p:nvSpPr>
          <p:spPr>
            <a:xfrm>
              <a:off x="5741400" y="4863375"/>
              <a:ext cx="212425" cy="418825"/>
            </a:xfrm>
            <a:custGeom>
              <a:avLst/>
              <a:gdLst/>
              <a:ahLst/>
              <a:cxnLst/>
              <a:rect l="l" t="t" r="r" b="b"/>
              <a:pathLst>
                <a:path w="8497" h="16753" extrusionOk="0">
                  <a:moveTo>
                    <a:pt x="6415" y="0"/>
                  </a:moveTo>
                  <a:cubicBezTo>
                    <a:pt x="5299" y="330"/>
                    <a:pt x="4195" y="729"/>
                    <a:pt x="3180" y="1248"/>
                  </a:cubicBezTo>
                  <a:cubicBezTo>
                    <a:pt x="2101" y="1803"/>
                    <a:pt x="1056" y="2452"/>
                    <a:pt x="1" y="3077"/>
                  </a:cubicBezTo>
                  <a:cubicBezTo>
                    <a:pt x="2330" y="10012"/>
                    <a:pt x="5774" y="16753"/>
                    <a:pt x="5774" y="16753"/>
                  </a:cubicBezTo>
                  <a:lnTo>
                    <a:pt x="8497" y="16409"/>
                  </a:lnTo>
                  <a:cubicBezTo>
                    <a:pt x="7817" y="11522"/>
                    <a:pt x="6835" y="3497"/>
                    <a:pt x="6415" y="0"/>
                  </a:cubicBezTo>
                  <a:close/>
                </a:path>
              </a:pathLst>
            </a:custGeom>
            <a:solidFill>
              <a:srgbClr val="F5A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3"/>
            <p:cNvSpPr/>
            <p:nvPr/>
          </p:nvSpPr>
          <p:spPr>
            <a:xfrm>
              <a:off x="5709450" y="4820350"/>
              <a:ext cx="192350" cy="119925"/>
            </a:xfrm>
            <a:custGeom>
              <a:avLst/>
              <a:gdLst/>
              <a:ahLst/>
              <a:cxnLst/>
              <a:rect l="l" t="t" r="r" b="b"/>
              <a:pathLst>
                <a:path w="7694" h="4797" extrusionOk="0">
                  <a:moveTo>
                    <a:pt x="7486" y="0"/>
                  </a:moveTo>
                  <a:lnTo>
                    <a:pt x="0" y="473"/>
                  </a:lnTo>
                  <a:cubicBezTo>
                    <a:pt x="349" y="1883"/>
                    <a:pt x="789" y="3344"/>
                    <a:pt x="1277" y="4796"/>
                  </a:cubicBezTo>
                  <a:cubicBezTo>
                    <a:pt x="2332" y="4173"/>
                    <a:pt x="3375" y="3522"/>
                    <a:pt x="4458" y="2965"/>
                  </a:cubicBezTo>
                  <a:cubicBezTo>
                    <a:pt x="5473" y="2450"/>
                    <a:pt x="6577" y="2053"/>
                    <a:pt x="7693" y="1721"/>
                  </a:cubicBezTo>
                  <a:cubicBezTo>
                    <a:pt x="7562" y="648"/>
                    <a:pt x="7486" y="0"/>
                    <a:pt x="7486" y="0"/>
                  </a:cubicBezTo>
                  <a:close/>
                </a:path>
              </a:pathLst>
            </a:custGeom>
            <a:solidFill>
              <a:srgbClr val="E592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3"/>
            <p:cNvSpPr/>
            <p:nvPr/>
          </p:nvSpPr>
          <p:spPr>
            <a:xfrm>
              <a:off x="5301425" y="5143125"/>
              <a:ext cx="219400" cy="185675"/>
            </a:xfrm>
            <a:custGeom>
              <a:avLst/>
              <a:gdLst/>
              <a:ahLst/>
              <a:cxnLst/>
              <a:rect l="l" t="t" r="r" b="b"/>
              <a:pathLst>
                <a:path w="8776" h="7427" extrusionOk="0">
                  <a:moveTo>
                    <a:pt x="5985" y="0"/>
                  </a:moveTo>
                  <a:cubicBezTo>
                    <a:pt x="4530" y="0"/>
                    <a:pt x="3517" y="408"/>
                    <a:pt x="3517" y="408"/>
                  </a:cubicBezTo>
                  <a:lnTo>
                    <a:pt x="3777" y="4907"/>
                  </a:lnTo>
                  <a:cubicBezTo>
                    <a:pt x="3777" y="4907"/>
                    <a:pt x="128" y="6853"/>
                    <a:pt x="17" y="7323"/>
                  </a:cubicBezTo>
                  <a:cubicBezTo>
                    <a:pt x="1" y="7396"/>
                    <a:pt x="167" y="7426"/>
                    <a:pt x="461" y="7426"/>
                  </a:cubicBezTo>
                  <a:cubicBezTo>
                    <a:pt x="602" y="7426"/>
                    <a:pt x="772" y="7419"/>
                    <a:pt x="966" y="7407"/>
                  </a:cubicBezTo>
                  <a:cubicBezTo>
                    <a:pt x="2986" y="7278"/>
                    <a:pt x="7553" y="6493"/>
                    <a:pt x="7690" y="6345"/>
                  </a:cubicBezTo>
                  <a:cubicBezTo>
                    <a:pt x="7870" y="6151"/>
                    <a:pt x="7514" y="5464"/>
                    <a:pt x="7514" y="5464"/>
                  </a:cubicBezTo>
                  <a:lnTo>
                    <a:pt x="8776" y="539"/>
                  </a:lnTo>
                  <a:cubicBezTo>
                    <a:pt x="8561" y="451"/>
                    <a:pt x="8372" y="388"/>
                    <a:pt x="8165" y="324"/>
                  </a:cubicBezTo>
                  <a:lnTo>
                    <a:pt x="8145" y="316"/>
                  </a:lnTo>
                  <a:cubicBezTo>
                    <a:pt x="7371" y="81"/>
                    <a:pt x="6634" y="0"/>
                    <a:pt x="5985" y="0"/>
                  </a:cubicBezTo>
                  <a:close/>
                </a:path>
              </a:pathLst>
            </a:custGeom>
            <a:solidFill>
              <a:srgbClr val="8F4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3"/>
            <p:cNvSpPr/>
            <p:nvPr/>
          </p:nvSpPr>
          <p:spPr>
            <a:xfrm>
              <a:off x="5820225" y="5142300"/>
              <a:ext cx="236375" cy="172900"/>
            </a:xfrm>
            <a:custGeom>
              <a:avLst/>
              <a:gdLst/>
              <a:ahLst/>
              <a:cxnLst/>
              <a:rect l="l" t="t" r="r" b="b"/>
              <a:pathLst>
                <a:path w="9455" h="6916" extrusionOk="0">
                  <a:moveTo>
                    <a:pt x="3527" y="0"/>
                  </a:moveTo>
                  <a:cubicBezTo>
                    <a:pt x="3142" y="0"/>
                    <a:pt x="2709" y="28"/>
                    <a:pt x="2246" y="105"/>
                  </a:cubicBezTo>
                  <a:cubicBezTo>
                    <a:pt x="1546" y="222"/>
                    <a:pt x="777" y="447"/>
                    <a:pt x="1" y="861"/>
                  </a:cubicBezTo>
                  <a:lnTo>
                    <a:pt x="1759" y="5633"/>
                  </a:lnTo>
                  <a:cubicBezTo>
                    <a:pt x="1759" y="5633"/>
                    <a:pt x="1478" y="6352"/>
                    <a:pt x="1675" y="6528"/>
                  </a:cubicBezTo>
                  <a:cubicBezTo>
                    <a:pt x="1716" y="6565"/>
                    <a:pt x="2062" y="6610"/>
                    <a:pt x="2586" y="6659"/>
                  </a:cubicBezTo>
                  <a:cubicBezTo>
                    <a:pt x="3856" y="6782"/>
                    <a:pt x="6181" y="6915"/>
                    <a:pt x="7760" y="6915"/>
                  </a:cubicBezTo>
                  <a:cubicBezTo>
                    <a:pt x="8755" y="6915"/>
                    <a:pt x="9455" y="6862"/>
                    <a:pt x="9407" y="6720"/>
                  </a:cubicBezTo>
                  <a:cubicBezTo>
                    <a:pt x="9247" y="6268"/>
                    <a:pt x="5422" y="4700"/>
                    <a:pt x="5422" y="4700"/>
                  </a:cubicBezTo>
                  <a:lnTo>
                    <a:pt x="5221" y="195"/>
                  </a:lnTo>
                  <a:cubicBezTo>
                    <a:pt x="5221" y="195"/>
                    <a:pt x="4543" y="0"/>
                    <a:pt x="3527" y="0"/>
                  </a:cubicBezTo>
                  <a:close/>
                </a:path>
              </a:pathLst>
            </a:custGeom>
            <a:solidFill>
              <a:srgbClr val="8F4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3"/>
            <p:cNvSpPr/>
            <p:nvPr/>
          </p:nvSpPr>
          <p:spPr>
            <a:xfrm>
              <a:off x="5075875" y="3893650"/>
              <a:ext cx="1162725" cy="1205350"/>
            </a:xfrm>
            <a:custGeom>
              <a:avLst/>
              <a:gdLst/>
              <a:ahLst/>
              <a:cxnLst/>
              <a:rect l="l" t="t" r="r" b="b"/>
              <a:pathLst>
                <a:path w="46509" h="48214" extrusionOk="0">
                  <a:moveTo>
                    <a:pt x="2471" y="0"/>
                  </a:moveTo>
                  <a:lnTo>
                    <a:pt x="0" y="3155"/>
                  </a:lnTo>
                  <a:cubicBezTo>
                    <a:pt x="6499" y="13223"/>
                    <a:pt x="14565" y="14042"/>
                    <a:pt x="14565" y="14042"/>
                  </a:cubicBezTo>
                  <a:cubicBezTo>
                    <a:pt x="14641" y="14012"/>
                    <a:pt x="14719" y="13979"/>
                    <a:pt x="14792" y="13946"/>
                  </a:cubicBezTo>
                  <a:lnTo>
                    <a:pt x="14792" y="13946"/>
                  </a:lnTo>
                  <a:cubicBezTo>
                    <a:pt x="13581" y="17134"/>
                    <a:pt x="12080" y="21496"/>
                    <a:pt x="11467" y="24950"/>
                  </a:cubicBezTo>
                  <a:cubicBezTo>
                    <a:pt x="11467" y="24950"/>
                    <a:pt x="11641" y="25122"/>
                    <a:pt x="11977" y="25392"/>
                  </a:cubicBezTo>
                  <a:cubicBezTo>
                    <a:pt x="11555" y="29180"/>
                    <a:pt x="10740" y="39180"/>
                    <a:pt x="12647" y="48205"/>
                  </a:cubicBezTo>
                  <a:lnTo>
                    <a:pt x="18021" y="48205"/>
                  </a:lnTo>
                  <a:cubicBezTo>
                    <a:pt x="18021" y="48205"/>
                    <a:pt x="19937" y="34755"/>
                    <a:pt x="21760" y="31326"/>
                  </a:cubicBezTo>
                  <a:cubicBezTo>
                    <a:pt x="21760" y="31326"/>
                    <a:pt x="26423" y="43010"/>
                    <a:pt x="27923" y="48205"/>
                  </a:cubicBezTo>
                  <a:cubicBezTo>
                    <a:pt x="27923" y="48205"/>
                    <a:pt x="28188" y="48214"/>
                    <a:pt x="28615" y="48214"/>
                  </a:cubicBezTo>
                  <a:cubicBezTo>
                    <a:pt x="30116" y="48214"/>
                    <a:pt x="33618" y="48109"/>
                    <a:pt x="34618" y="47166"/>
                  </a:cubicBezTo>
                  <a:cubicBezTo>
                    <a:pt x="34618" y="47166"/>
                    <a:pt x="33538" y="39275"/>
                    <a:pt x="31723" y="32241"/>
                  </a:cubicBezTo>
                  <a:cubicBezTo>
                    <a:pt x="31703" y="32163"/>
                    <a:pt x="31682" y="32084"/>
                    <a:pt x="31662" y="32008"/>
                  </a:cubicBezTo>
                  <a:cubicBezTo>
                    <a:pt x="31662" y="32006"/>
                    <a:pt x="31662" y="32006"/>
                    <a:pt x="31658" y="32002"/>
                  </a:cubicBezTo>
                  <a:cubicBezTo>
                    <a:pt x="31637" y="31926"/>
                    <a:pt x="31617" y="31852"/>
                    <a:pt x="31600" y="31774"/>
                  </a:cubicBezTo>
                  <a:cubicBezTo>
                    <a:pt x="31600" y="31772"/>
                    <a:pt x="31596" y="31766"/>
                    <a:pt x="31596" y="31764"/>
                  </a:cubicBezTo>
                  <a:cubicBezTo>
                    <a:pt x="31576" y="31690"/>
                    <a:pt x="31559" y="31616"/>
                    <a:pt x="31537" y="31541"/>
                  </a:cubicBezTo>
                  <a:cubicBezTo>
                    <a:pt x="31537" y="31537"/>
                    <a:pt x="31535" y="31530"/>
                    <a:pt x="31535" y="31528"/>
                  </a:cubicBezTo>
                  <a:cubicBezTo>
                    <a:pt x="31514" y="31457"/>
                    <a:pt x="31496" y="31383"/>
                    <a:pt x="31475" y="31311"/>
                  </a:cubicBezTo>
                  <a:cubicBezTo>
                    <a:pt x="31473" y="31305"/>
                    <a:pt x="31473" y="31299"/>
                    <a:pt x="31471" y="31293"/>
                  </a:cubicBezTo>
                  <a:cubicBezTo>
                    <a:pt x="31451" y="31221"/>
                    <a:pt x="31432" y="31149"/>
                    <a:pt x="31412" y="31078"/>
                  </a:cubicBezTo>
                  <a:cubicBezTo>
                    <a:pt x="31410" y="31074"/>
                    <a:pt x="31410" y="31065"/>
                    <a:pt x="31408" y="31059"/>
                  </a:cubicBezTo>
                  <a:cubicBezTo>
                    <a:pt x="31387" y="30987"/>
                    <a:pt x="31369" y="30920"/>
                    <a:pt x="31348" y="30848"/>
                  </a:cubicBezTo>
                  <a:cubicBezTo>
                    <a:pt x="31346" y="30842"/>
                    <a:pt x="31346" y="30834"/>
                    <a:pt x="31342" y="30830"/>
                  </a:cubicBezTo>
                  <a:cubicBezTo>
                    <a:pt x="31322" y="30760"/>
                    <a:pt x="31305" y="30688"/>
                    <a:pt x="31285" y="30619"/>
                  </a:cubicBezTo>
                  <a:cubicBezTo>
                    <a:pt x="31281" y="30613"/>
                    <a:pt x="31279" y="30606"/>
                    <a:pt x="31279" y="30598"/>
                  </a:cubicBezTo>
                  <a:cubicBezTo>
                    <a:pt x="31258" y="30531"/>
                    <a:pt x="31240" y="30461"/>
                    <a:pt x="31219" y="30391"/>
                  </a:cubicBezTo>
                  <a:cubicBezTo>
                    <a:pt x="31217" y="30383"/>
                    <a:pt x="31215" y="30377"/>
                    <a:pt x="31215" y="30369"/>
                  </a:cubicBezTo>
                  <a:cubicBezTo>
                    <a:pt x="31195" y="30299"/>
                    <a:pt x="31176" y="30229"/>
                    <a:pt x="31156" y="30164"/>
                  </a:cubicBezTo>
                  <a:cubicBezTo>
                    <a:pt x="31154" y="30156"/>
                    <a:pt x="31152" y="30147"/>
                    <a:pt x="31152" y="30143"/>
                  </a:cubicBezTo>
                  <a:cubicBezTo>
                    <a:pt x="31131" y="30074"/>
                    <a:pt x="31113" y="30008"/>
                    <a:pt x="31092" y="29939"/>
                  </a:cubicBezTo>
                  <a:lnTo>
                    <a:pt x="31084" y="29916"/>
                  </a:lnTo>
                  <a:cubicBezTo>
                    <a:pt x="31063" y="29846"/>
                    <a:pt x="31043" y="29779"/>
                    <a:pt x="31022" y="29713"/>
                  </a:cubicBezTo>
                  <a:cubicBezTo>
                    <a:pt x="31020" y="29705"/>
                    <a:pt x="31018" y="29701"/>
                    <a:pt x="31018" y="29693"/>
                  </a:cubicBezTo>
                  <a:cubicBezTo>
                    <a:pt x="30998" y="29625"/>
                    <a:pt x="30977" y="29557"/>
                    <a:pt x="30957" y="29490"/>
                  </a:cubicBezTo>
                  <a:cubicBezTo>
                    <a:pt x="30953" y="29482"/>
                    <a:pt x="30951" y="29476"/>
                    <a:pt x="30949" y="29469"/>
                  </a:cubicBezTo>
                  <a:lnTo>
                    <a:pt x="30887" y="29271"/>
                  </a:lnTo>
                  <a:cubicBezTo>
                    <a:pt x="30885" y="29262"/>
                    <a:pt x="30883" y="29256"/>
                    <a:pt x="30883" y="29250"/>
                  </a:cubicBezTo>
                  <a:lnTo>
                    <a:pt x="30822" y="29049"/>
                  </a:lnTo>
                  <a:cubicBezTo>
                    <a:pt x="30818" y="29041"/>
                    <a:pt x="30816" y="29037"/>
                    <a:pt x="30816" y="29029"/>
                  </a:cubicBezTo>
                  <a:lnTo>
                    <a:pt x="30754" y="28830"/>
                  </a:lnTo>
                  <a:cubicBezTo>
                    <a:pt x="30752" y="28824"/>
                    <a:pt x="30750" y="28816"/>
                    <a:pt x="30750" y="28812"/>
                  </a:cubicBezTo>
                  <a:cubicBezTo>
                    <a:pt x="30729" y="28744"/>
                    <a:pt x="30709" y="28679"/>
                    <a:pt x="30684" y="28611"/>
                  </a:cubicBezTo>
                  <a:cubicBezTo>
                    <a:pt x="30682" y="28607"/>
                    <a:pt x="30682" y="28599"/>
                    <a:pt x="30680" y="28595"/>
                  </a:cubicBezTo>
                  <a:cubicBezTo>
                    <a:pt x="30660" y="28527"/>
                    <a:pt x="30637" y="28461"/>
                    <a:pt x="30617" y="28396"/>
                  </a:cubicBezTo>
                  <a:cubicBezTo>
                    <a:pt x="30613" y="28392"/>
                    <a:pt x="30613" y="28384"/>
                    <a:pt x="30611" y="28379"/>
                  </a:cubicBezTo>
                  <a:cubicBezTo>
                    <a:pt x="30590" y="28312"/>
                    <a:pt x="30568" y="28248"/>
                    <a:pt x="30547" y="28181"/>
                  </a:cubicBezTo>
                  <a:cubicBezTo>
                    <a:pt x="30545" y="28177"/>
                    <a:pt x="30545" y="28170"/>
                    <a:pt x="30541" y="28166"/>
                  </a:cubicBezTo>
                  <a:cubicBezTo>
                    <a:pt x="30518" y="28099"/>
                    <a:pt x="30498" y="28035"/>
                    <a:pt x="30475" y="27970"/>
                  </a:cubicBezTo>
                  <a:cubicBezTo>
                    <a:pt x="30473" y="27964"/>
                    <a:pt x="30473" y="27959"/>
                    <a:pt x="30469" y="27953"/>
                  </a:cubicBezTo>
                  <a:cubicBezTo>
                    <a:pt x="30447" y="27888"/>
                    <a:pt x="30426" y="27822"/>
                    <a:pt x="30404" y="27759"/>
                  </a:cubicBezTo>
                  <a:cubicBezTo>
                    <a:pt x="30402" y="27755"/>
                    <a:pt x="30402" y="27748"/>
                    <a:pt x="30398" y="27746"/>
                  </a:cubicBezTo>
                  <a:cubicBezTo>
                    <a:pt x="30375" y="27683"/>
                    <a:pt x="30355" y="27615"/>
                    <a:pt x="30332" y="27552"/>
                  </a:cubicBezTo>
                  <a:cubicBezTo>
                    <a:pt x="30330" y="27546"/>
                    <a:pt x="30330" y="27544"/>
                    <a:pt x="30326" y="27539"/>
                  </a:cubicBezTo>
                  <a:lnTo>
                    <a:pt x="30258" y="27347"/>
                  </a:lnTo>
                  <a:cubicBezTo>
                    <a:pt x="30254" y="27341"/>
                    <a:pt x="30254" y="27339"/>
                    <a:pt x="30252" y="27335"/>
                  </a:cubicBezTo>
                  <a:lnTo>
                    <a:pt x="30182" y="27142"/>
                  </a:lnTo>
                  <a:cubicBezTo>
                    <a:pt x="30180" y="27140"/>
                    <a:pt x="30180" y="27134"/>
                    <a:pt x="30178" y="27132"/>
                  </a:cubicBezTo>
                  <a:cubicBezTo>
                    <a:pt x="30156" y="27068"/>
                    <a:pt x="30131" y="27003"/>
                    <a:pt x="30109" y="26941"/>
                  </a:cubicBezTo>
                  <a:cubicBezTo>
                    <a:pt x="30109" y="26939"/>
                    <a:pt x="30107" y="26935"/>
                    <a:pt x="30107" y="26931"/>
                  </a:cubicBezTo>
                  <a:cubicBezTo>
                    <a:pt x="30084" y="26867"/>
                    <a:pt x="30060" y="26806"/>
                    <a:pt x="30037" y="26742"/>
                  </a:cubicBezTo>
                  <a:cubicBezTo>
                    <a:pt x="30037" y="26740"/>
                    <a:pt x="30035" y="26736"/>
                    <a:pt x="30035" y="26734"/>
                  </a:cubicBezTo>
                  <a:cubicBezTo>
                    <a:pt x="30012" y="26673"/>
                    <a:pt x="29988" y="26609"/>
                    <a:pt x="29963" y="26548"/>
                  </a:cubicBezTo>
                  <a:cubicBezTo>
                    <a:pt x="29963" y="26546"/>
                    <a:pt x="29961" y="26542"/>
                    <a:pt x="29961" y="26540"/>
                  </a:cubicBezTo>
                  <a:cubicBezTo>
                    <a:pt x="29955" y="26529"/>
                    <a:pt x="29953" y="26519"/>
                    <a:pt x="29947" y="26509"/>
                  </a:cubicBezTo>
                  <a:cubicBezTo>
                    <a:pt x="29994" y="26488"/>
                    <a:pt x="30037" y="26466"/>
                    <a:pt x="30084" y="26443"/>
                  </a:cubicBezTo>
                  <a:lnTo>
                    <a:pt x="29168" y="15667"/>
                  </a:lnTo>
                  <a:lnTo>
                    <a:pt x="29168" y="15667"/>
                  </a:lnTo>
                  <a:cubicBezTo>
                    <a:pt x="29567" y="15734"/>
                    <a:pt x="30372" y="15839"/>
                    <a:pt x="31494" y="15839"/>
                  </a:cubicBezTo>
                  <a:cubicBezTo>
                    <a:pt x="34646" y="15839"/>
                    <a:pt x="40303" y="15008"/>
                    <a:pt x="46509" y="10162"/>
                  </a:cubicBezTo>
                  <a:lnTo>
                    <a:pt x="45083" y="6331"/>
                  </a:lnTo>
                  <a:cubicBezTo>
                    <a:pt x="45083" y="6331"/>
                    <a:pt x="34132" y="10412"/>
                    <a:pt x="27850" y="10412"/>
                  </a:cubicBezTo>
                  <a:cubicBezTo>
                    <a:pt x="27572" y="10412"/>
                    <a:pt x="27304" y="10404"/>
                    <a:pt x="27046" y="10387"/>
                  </a:cubicBezTo>
                  <a:cubicBezTo>
                    <a:pt x="27046" y="10387"/>
                    <a:pt x="27044" y="10418"/>
                    <a:pt x="27038" y="10473"/>
                  </a:cubicBezTo>
                  <a:cubicBezTo>
                    <a:pt x="27034" y="10469"/>
                    <a:pt x="27027" y="10467"/>
                    <a:pt x="27021" y="10465"/>
                  </a:cubicBezTo>
                  <a:lnTo>
                    <a:pt x="27021" y="10418"/>
                  </a:lnTo>
                  <a:cubicBezTo>
                    <a:pt x="26851" y="10159"/>
                    <a:pt x="26621" y="10098"/>
                    <a:pt x="26444" y="10098"/>
                  </a:cubicBezTo>
                  <a:cubicBezTo>
                    <a:pt x="26294" y="10098"/>
                    <a:pt x="26181" y="10141"/>
                    <a:pt x="26171" y="10146"/>
                  </a:cubicBezTo>
                  <a:cubicBezTo>
                    <a:pt x="24743" y="9650"/>
                    <a:pt x="22792" y="9192"/>
                    <a:pt x="20464" y="9192"/>
                  </a:cubicBezTo>
                  <a:cubicBezTo>
                    <a:pt x="20261" y="9192"/>
                    <a:pt x="20055" y="9196"/>
                    <a:pt x="19847" y="9203"/>
                  </a:cubicBezTo>
                  <a:lnTo>
                    <a:pt x="19902" y="9142"/>
                  </a:lnTo>
                  <a:cubicBezTo>
                    <a:pt x="19902" y="9142"/>
                    <a:pt x="19737" y="9048"/>
                    <a:pt x="19467" y="9048"/>
                  </a:cubicBezTo>
                  <a:cubicBezTo>
                    <a:pt x="19268" y="9048"/>
                    <a:pt x="19012" y="9099"/>
                    <a:pt x="18724" y="9277"/>
                  </a:cubicBezTo>
                  <a:cubicBezTo>
                    <a:pt x="18668" y="9281"/>
                    <a:pt x="18613" y="9287"/>
                    <a:pt x="18556" y="9295"/>
                  </a:cubicBezTo>
                  <a:cubicBezTo>
                    <a:pt x="18134" y="9340"/>
                    <a:pt x="17704" y="9400"/>
                    <a:pt x="17263" y="9480"/>
                  </a:cubicBezTo>
                  <a:cubicBezTo>
                    <a:pt x="11342" y="7423"/>
                    <a:pt x="2471" y="0"/>
                    <a:pt x="24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3"/>
            <p:cNvSpPr/>
            <p:nvPr/>
          </p:nvSpPr>
          <p:spPr>
            <a:xfrm>
              <a:off x="5786275" y="5041575"/>
              <a:ext cx="124900" cy="22400"/>
            </a:xfrm>
            <a:custGeom>
              <a:avLst/>
              <a:gdLst/>
              <a:ahLst/>
              <a:cxnLst/>
              <a:rect l="l" t="t" r="r" b="b"/>
              <a:pathLst>
                <a:path w="4996" h="896" extrusionOk="0">
                  <a:moveTo>
                    <a:pt x="4859" y="1"/>
                  </a:moveTo>
                  <a:cubicBezTo>
                    <a:pt x="4854" y="1"/>
                    <a:pt x="4849" y="1"/>
                    <a:pt x="4844" y="2"/>
                  </a:cubicBezTo>
                  <a:cubicBezTo>
                    <a:pt x="3242" y="225"/>
                    <a:pt x="1695" y="709"/>
                    <a:pt x="74" y="780"/>
                  </a:cubicBezTo>
                  <a:cubicBezTo>
                    <a:pt x="2" y="782"/>
                    <a:pt x="0" y="895"/>
                    <a:pt x="74" y="895"/>
                  </a:cubicBezTo>
                  <a:cubicBezTo>
                    <a:pt x="91" y="895"/>
                    <a:pt x="108" y="895"/>
                    <a:pt x="125" y="895"/>
                  </a:cubicBezTo>
                  <a:cubicBezTo>
                    <a:pt x="1755" y="895"/>
                    <a:pt x="3303" y="504"/>
                    <a:pt x="4889" y="168"/>
                  </a:cubicBezTo>
                  <a:cubicBezTo>
                    <a:pt x="4996" y="146"/>
                    <a:pt x="4955" y="1"/>
                    <a:pt x="485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3"/>
            <p:cNvSpPr/>
            <p:nvPr/>
          </p:nvSpPr>
          <p:spPr>
            <a:xfrm>
              <a:off x="5412425" y="5047850"/>
              <a:ext cx="101875" cy="10350"/>
            </a:xfrm>
            <a:custGeom>
              <a:avLst/>
              <a:gdLst/>
              <a:ahLst/>
              <a:cxnLst/>
              <a:rect l="l" t="t" r="r" b="b"/>
              <a:pathLst>
                <a:path w="4075" h="414" extrusionOk="0">
                  <a:moveTo>
                    <a:pt x="3950" y="0"/>
                  </a:moveTo>
                  <a:cubicBezTo>
                    <a:pt x="3946" y="0"/>
                    <a:pt x="3942" y="0"/>
                    <a:pt x="3938" y="1"/>
                  </a:cubicBezTo>
                  <a:cubicBezTo>
                    <a:pt x="2631" y="113"/>
                    <a:pt x="1353" y="181"/>
                    <a:pt x="40" y="216"/>
                  </a:cubicBezTo>
                  <a:cubicBezTo>
                    <a:pt x="1" y="216"/>
                    <a:pt x="1" y="273"/>
                    <a:pt x="40" y="273"/>
                  </a:cubicBezTo>
                  <a:cubicBezTo>
                    <a:pt x="797" y="304"/>
                    <a:pt x="1614" y="413"/>
                    <a:pt x="2412" y="413"/>
                  </a:cubicBezTo>
                  <a:cubicBezTo>
                    <a:pt x="2947" y="413"/>
                    <a:pt x="3473" y="364"/>
                    <a:pt x="3967" y="210"/>
                  </a:cubicBezTo>
                  <a:cubicBezTo>
                    <a:pt x="4074" y="174"/>
                    <a:pt x="4064" y="0"/>
                    <a:pt x="39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3"/>
            <p:cNvSpPr/>
            <p:nvPr/>
          </p:nvSpPr>
          <p:spPr>
            <a:xfrm>
              <a:off x="6195450" y="3978375"/>
              <a:ext cx="164400" cy="147000"/>
            </a:xfrm>
            <a:custGeom>
              <a:avLst/>
              <a:gdLst/>
              <a:ahLst/>
              <a:cxnLst/>
              <a:rect l="l" t="t" r="r" b="b"/>
              <a:pathLst>
                <a:path w="6576" h="5880" extrusionOk="0">
                  <a:moveTo>
                    <a:pt x="3939" y="0"/>
                  </a:moveTo>
                  <a:cubicBezTo>
                    <a:pt x="3369" y="0"/>
                    <a:pt x="2711" y="682"/>
                    <a:pt x="2711" y="682"/>
                  </a:cubicBezTo>
                  <a:cubicBezTo>
                    <a:pt x="2494" y="633"/>
                    <a:pt x="2297" y="611"/>
                    <a:pt x="2116" y="611"/>
                  </a:cubicBezTo>
                  <a:cubicBezTo>
                    <a:pt x="1" y="611"/>
                    <a:pt x="312" y="3696"/>
                    <a:pt x="312" y="3696"/>
                  </a:cubicBezTo>
                  <a:lnTo>
                    <a:pt x="1160" y="5880"/>
                  </a:lnTo>
                  <a:cubicBezTo>
                    <a:pt x="4852" y="5456"/>
                    <a:pt x="6530" y="4095"/>
                    <a:pt x="6561" y="2716"/>
                  </a:cubicBezTo>
                  <a:cubicBezTo>
                    <a:pt x="6576" y="2063"/>
                    <a:pt x="6052" y="2002"/>
                    <a:pt x="5855" y="2002"/>
                  </a:cubicBezTo>
                  <a:cubicBezTo>
                    <a:pt x="5810" y="2002"/>
                    <a:pt x="5782" y="2006"/>
                    <a:pt x="5782" y="2006"/>
                  </a:cubicBezTo>
                  <a:cubicBezTo>
                    <a:pt x="5701" y="937"/>
                    <a:pt x="5151" y="790"/>
                    <a:pt x="4855" y="790"/>
                  </a:cubicBezTo>
                  <a:cubicBezTo>
                    <a:pt x="4743" y="790"/>
                    <a:pt x="4668" y="811"/>
                    <a:pt x="4668" y="811"/>
                  </a:cubicBezTo>
                  <a:cubicBezTo>
                    <a:pt x="4529" y="199"/>
                    <a:pt x="4246" y="0"/>
                    <a:pt x="3939" y="0"/>
                  </a:cubicBezTo>
                  <a:close/>
                </a:path>
              </a:pathLst>
            </a:custGeom>
            <a:solidFill>
              <a:srgbClr val="F5A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3"/>
            <p:cNvSpPr/>
            <p:nvPr/>
          </p:nvSpPr>
          <p:spPr>
            <a:xfrm>
              <a:off x="6238275" y="3990925"/>
              <a:ext cx="101250" cy="107050"/>
            </a:xfrm>
            <a:custGeom>
              <a:avLst/>
              <a:gdLst/>
              <a:ahLst/>
              <a:cxnLst/>
              <a:rect l="l" t="t" r="r" b="b"/>
              <a:pathLst>
                <a:path w="4050" h="4282" extrusionOk="0">
                  <a:moveTo>
                    <a:pt x="603" y="1"/>
                  </a:moveTo>
                  <a:cubicBezTo>
                    <a:pt x="462" y="1"/>
                    <a:pt x="467" y="228"/>
                    <a:pt x="613" y="250"/>
                  </a:cubicBezTo>
                  <a:cubicBezTo>
                    <a:pt x="1404" y="360"/>
                    <a:pt x="1904" y="1178"/>
                    <a:pt x="2090" y="1889"/>
                  </a:cubicBezTo>
                  <a:cubicBezTo>
                    <a:pt x="2115" y="1991"/>
                    <a:pt x="2140" y="2108"/>
                    <a:pt x="2119" y="2212"/>
                  </a:cubicBezTo>
                  <a:cubicBezTo>
                    <a:pt x="2056" y="2520"/>
                    <a:pt x="1861" y="2641"/>
                    <a:pt x="1636" y="2641"/>
                  </a:cubicBezTo>
                  <a:cubicBezTo>
                    <a:pt x="1465" y="2641"/>
                    <a:pt x="1277" y="2572"/>
                    <a:pt x="1115" y="2460"/>
                  </a:cubicBezTo>
                  <a:cubicBezTo>
                    <a:pt x="669" y="2153"/>
                    <a:pt x="337" y="1637"/>
                    <a:pt x="23" y="1209"/>
                  </a:cubicBezTo>
                  <a:cubicBezTo>
                    <a:pt x="21" y="1205"/>
                    <a:pt x="17" y="1204"/>
                    <a:pt x="14" y="1204"/>
                  </a:cubicBezTo>
                  <a:cubicBezTo>
                    <a:pt x="7" y="1204"/>
                    <a:pt x="1" y="1210"/>
                    <a:pt x="5" y="1219"/>
                  </a:cubicBezTo>
                  <a:cubicBezTo>
                    <a:pt x="337" y="1889"/>
                    <a:pt x="669" y="2573"/>
                    <a:pt x="1334" y="2970"/>
                  </a:cubicBezTo>
                  <a:cubicBezTo>
                    <a:pt x="1365" y="2989"/>
                    <a:pt x="1396" y="3003"/>
                    <a:pt x="1427" y="3015"/>
                  </a:cubicBezTo>
                  <a:cubicBezTo>
                    <a:pt x="1582" y="3388"/>
                    <a:pt x="1875" y="3524"/>
                    <a:pt x="2200" y="3524"/>
                  </a:cubicBezTo>
                  <a:cubicBezTo>
                    <a:pt x="2286" y="3524"/>
                    <a:pt x="2374" y="3514"/>
                    <a:pt x="2463" y="3497"/>
                  </a:cubicBezTo>
                  <a:lnTo>
                    <a:pt x="2463" y="3497"/>
                  </a:lnTo>
                  <a:cubicBezTo>
                    <a:pt x="2348" y="3685"/>
                    <a:pt x="2346" y="3925"/>
                    <a:pt x="2543" y="4087"/>
                  </a:cubicBezTo>
                  <a:cubicBezTo>
                    <a:pt x="2697" y="4211"/>
                    <a:pt x="2878" y="4281"/>
                    <a:pt x="3060" y="4281"/>
                  </a:cubicBezTo>
                  <a:cubicBezTo>
                    <a:pt x="3194" y="4281"/>
                    <a:pt x="3329" y="4243"/>
                    <a:pt x="3453" y="4161"/>
                  </a:cubicBezTo>
                  <a:cubicBezTo>
                    <a:pt x="3503" y="4131"/>
                    <a:pt x="3496" y="4046"/>
                    <a:pt x="3435" y="4046"/>
                  </a:cubicBezTo>
                  <a:cubicBezTo>
                    <a:pt x="3433" y="4046"/>
                    <a:pt x="3432" y="4046"/>
                    <a:pt x="3430" y="4046"/>
                  </a:cubicBezTo>
                  <a:cubicBezTo>
                    <a:pt x="3415" y="4047"/>
                    <a:pt x="3399" y="4048"/>
                    <a:pt x="3382" y="4048"/>
                  </a:cubicBezTo>
                  <a:cubicBezTo>
                    <a:pt x="3200" y="4048"/>
                    <a:pt x="2991" y="3966"/>
                    <a:pt x="2842" y="3878"/>
                  </a:cubicBezTo>
                  <a:cubicBezTo>
                    <a:pt x="2664" y="3769"/>
                    <a:pt x="2584" y="3636"/>
                    <a:pt x="2654" y="3452"/>
                  </a:cubicBezTo>
                  <a:cubicBezTo>
                    <a:pt x="2775" y="3417"/>
                    <a:pt x="2891" y="3368"/>
                    <a:pt x="3002" y="3315"/>
                  </a:cubicBezTo>
                  <a:cubicBezTo>
                    <a:pt x="3758" y="2942"/>
                    <a:pt x="3949" y="2128"/>
                    <a:pt x="4047" y="1368"/>
                  </a:cubicBezTo>
                  <a:cubicBezTo>
                    <a:pt x="4049" y="1355"/>
                    <a:pt x="4039" y="1348"/>
                    <a:pt x="4027" y="1348"/>
                  </a:cubicBezTo>
                  <a:cubicBezTo>
                    <a:pt x="4019" y="1348"/>
                    <a:pt x="4010" y="1352"/>
                    <a:pt x="4006" y="1360"/>
                  </a:cubicBezTo>
                  <a:cubicBezTo>
                    <a:pt x="3813" y="1856"/>
                    <a:pt x="3576" y="2344"/>
                    <a:pt x="3215" y="2741"/>
                  </a:cubicBezTo>
                  <a:cubicBezTo>
                    <a:pt x="2999" y="2977"/>
                    <a:pt x="2559" y="3224"/>
                    <a:pt x="2185" y="3224"/>
                  </a:cubicBezTo>
                  <a:cubicBezTo>
                    <a:pt x="2021" y="3224"/>
                    <a:pt x="1869" y="3177"/>
                    <a:pt x="1754" y="3061"/>
                  </a:cubicBezTo>
                  <a:cubicBezTo>
                    <a:pt x="2109" y="3005"/>
                    <a:pt x="2396" y="2632"/>
                    <a:pt x="2457" y="2264"/>
                  </a:cubicBezTo>
                  <a:cubicBezTo>
                    <a:pt x="2504" y="1979"/>
                    <a:pt x="2406" y="1665"/>
                    <a:pt x="2264" y="1381"/>
                  </a:cubicBezTo>
                  <a:cubicBezTo>
                    <a:pt x="2723" y="1153"/>
                    <a:pt x="2918" y="676"/>
                    <a:pt x="2930" y="174"/>
                  </a:cubicBezTo>
                  <a:cubicBezTo>
                    <a:pt x="2932" y="147"/>
                    <a:pt x="2908" y="131"/>
                    <a:pt x="2886" y="131"/>
                  </a:cubicBezTo>
                  <a:cubicBezTo>
                    <a:pt x="2870" y="131"/>
                    <a:pt x="2855" y="139"/>
                    <a:pt x="2850" y="157"/>
                  </a:cubicBezTo>
                  <a:cubicBezTo>
                    <a:pt x="2756" y="577"/>
                    <a:pt x="2533" y="957"/>
                    <a:pt x="2109" y="1098"/>
                  </a:cubicBezTo>
                  <a:cubicBezTo>
                    <a:pt x="2064" y="1024"/>
                    <a:pt x="2019" y="954"/>
                    <a:pt x="1976" y="891"/>
                  </a:cubicBezTo>
                  <a:cubicBezTo>
                    <a:pt x="1658" y="418"/>
                    <a:pt x="1193" y="61"/>
                    <a:pt x="619" y="2"/>
                  </a:cubicBezTo>
                  <a:cubicBezTo>
                    <a:pt x="614" y="1"/>
                    <a:pt x="608" y="1"/>
                    <a:pt x="603" y="1"/>
                  </a:cubicBezTo>
                  <a:close/>
                </a:path>
              </a:pathLst>
            </a:custGeom>
            <a:solidFill>
              <a:srgbClr val="E592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3"/>
            <p:cNvSpPr/>
            <p:nvPr/>
          </p:nvSpPr>
          <p:spPr>
            <a:xfrm>
              <a:off x="6181250" y="4068950"/>
              <a:ext cx="37400" cy="80875"/>
            </a:xfrm>
            <a:custGeom>
              <a:avLst/>
              <a:gdLst/>
              <a:ahLst/>
              <a:cxnLst/>
              <a:rect l="l" t="t" r="r" b="b"/>
              <a:pathLst>
                <a:path w="1496" h="3235" extrusionOk="0">
                  <a:moveTo>
                    <a:pt x="50" y="1"/>
                  </a:moveTo>
                  <a:cubicBezTo>
                    <a:pt x="26" y="1"/>
                    <a:pt x="0" y="23"/>
                    <a:pt x="10" y="50"/>
                  </a:cubicBezTo>
                  <a:cubicBezTo>
                    <a:pt x="425" y="1105"/>
                    <a:pt x="866" y="2150"/>
                    <a:pt x="1313" y="3191"/>
                  </a:cubicBezTo>
                  <a:cubicBezTo>
                    <a:pt x="1326" y="3222"/>
                    <a:pt x="1353" y="3235"/>
                    <a:pt x="1381" y="3235"/>
                  </a:cubicBezTo>
                  <a:cubicBezTo>
                    <a:pt x="1435" y="3235"/>
                    <a:pt x="1495" y="3186"/>
                    <a:pt x="1472" y="3125"/>
                  </a:cubicBezTo>
                  <a:cubicBezTo>
                    <a:pt x="1067" y="2062"/>
                    <a:pt x="552" y="1054"/>
                    <a:pt x="81" y="22"/>
                  </a:cubicBezTo>
                  <a:cubicBezTo>
                    <a:pt x="75" y="7"/>
                    <a:pt x="63" y="1"/>
                    <a:pt x="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3"/>
            <p:cNvSpPr/>
            <p:nvPr/>
          </p:nvSpPr>
          <p:spPr>
            <a:xfrm>
              <a:off x="4977075" y="3792350"/>
              <a:ext cx="188550" cy="162625"/>
            </a:xfrm>
            <a:custGeom>
              <a:avLst/>
              <a:gdLst/>
              <a:ahLst/>
              <a:cxnLst/>
              <a:rect l="l" t="t" r="r" b="b"/>
              <a:pathLst>
                <a:path w="7542" h="6505" extrusionOk="0">
                  <a:moveTo>
                    <a:pt x="3590" y="1"/>
                  </a:moveTo>
                  <a:cubicBezTo>
                    <a:pt x="3352" y="1"/>
                    <a:pt x="3095" y="151"/>
                    <a:pt x="2838" y="565"/>
                  </a:cubicBezTo>
                  <a:cubicBezTo>
                    <a:pt x="2838" y="565"/>
                    <a:pt x="2651" y="435"/>
                    <a:pt x="2392" y="435"/>
                  </a:cubicBezTo>
                  <a:cubicBezTo>
                    <a:pt x="2097" y="435"/>
                    <a:pt x="1709" y="604"/>
                    <a:pt x="1395" y="1325"/>
                  </a:cubicBezTo>
                  <a:cubicBezTo>
                    <a:pt x="1395" y="1325"/>
                    <a:pt x="1232" y="1246"/>
                    <a:pt x="1034" y="1246"/>
                  </a:cubicBezTo>
                  <a:cubicBezTo>
                    <a:pt x="816" y="1246"/>
                    <a:pt x="556" y="1342"/>
                    <a:pt x="426" y="1743"/>
                  </a:cubicBezTo>
                  <a:cubicBezTo>
                    <a:pt x="0" y="3056"/>
                    <a:pt x="1139" y="4890"/>
                    <a:pt x="4487" y="6505"/>
                  </a:cubicBezTo>
                  <a:lnTo>
                    <a:pt x="6003" y="4716"/>
                  </a:lnTo>
                  <a:cubicBezTo>
                    <a:pt x="6003" y="4716"/>
                    <a:pt x="7542" y="1405"/>
                    <a:pt x="4729" y="1081"/>
                  </a:cubicBezTo>
                  <a:cubicBezTo>
                    <a:pt x="4729" y="1081"/>
                    <a:pt x="4228" y="1"/>
                    <a:pt x="3590" y="1"/>
                  </a:cubicBezTo>
                  <a:close/>
                </a:path>
              </a:pathLst>
            </a:custGeom>
            <a:solidFill>
              <a:srgbClr val="F5A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3"/>
            <p:cNvSpPr/>
            <p:nvPr/>
          </p:nvSpPr>
          <p:spPr>
            <a:xfrm>
              <a:off x="5003750" y="3802675"/>
              <a:ext cx="106500" cy="97650"/>
            </a:xfrm>
            <a:custGeom>
              <a:avLst/>
              <a:gdLst/>
              <a:ahLst/>
              <a:cxnLst/>
              <a:rect l="l" t="t" r="r" b="b"/>
              <a:pathLst>
                <a:path w="4260" h="3906" extrusionOk="0">
                  <a:moveTo>
                    <a:pt x="1878" y="1"/>
                  </a:moveTo>
                  <a:cubicBezTo>
                    <a:pt x="1861" y="1"/>
                    <a:pt x="1843" y="10"/>
                    <a:pt x="1836" y="29"/>
                  </a:cubicBezTo>
                  <a:cubicBezTo>
                    <a:pt x="1683" y="509"/>
                    <a:pt x="1715" y="1021"/>
                    <a:pt x="2070" y="1386"/>
                  </a:cubicBezTo>
                  <a:cubicBezTo>
                    <a:pt x="1842" y="1609"/>
                    <a:pt x="1646" y="1873"/>
                    <a:pt x="1597" y="2158"/>
                  </a:cubicBezTo>
                  <a:cubicBezTo>
                    <a:pt x="1535" y="2527"/>
                    <a:pt x="1681" y="2971"/>
                    <a:pt x="1998" y="3141"/>
                  </a:cubicBezTo>
                  <a:cubicBezTo>
                    <a:pt x="1923" y="3179"/>
                    <a:pt x="1844" y="3196"/>
                    <a:pt x="1763" y="3196"/>
                  </a:cubicBezTo>
                  <a:cubicBezTo>
                    <a:pt x="1336" y="3196"/>
                    <a:pt x="876" y="2718"/>
                    <a:pt x="726" y="2359"/>
                  </a:cubicBezTo>
                  <a:cubicBezTo>
                    <a:pt x="515" y="1865"/>
                    <a:pt x="447" y="1328"/>
                    <a:pt x="431" y="796"/>
                  </a:cubicBezTo>
                  <a:cubicBezTo>
                    <a:pt x="430" y="781"/>
                    <a:pt x="418" y="773"/>
                    <a:pt x="408" y="773"/>
                  </a:cubicBezTo>
                  <a:cubicBezTo>
                    <a:pt x="400" y="773"/>
                    <a:pt x="393" y="778"/>
                    <a:pt x="390" y="787"/>
                  </a:cubicBezTo>
                  <a:cubicBezTo>
                    <a:pt x="234" y="1537"/>
                    <a:pt x="146" y="2373"/>
                    <a:pt x="738" y="2969"/>
                  </a:cubicBezTo>
                  <a:cubicBezTo>
                    <a:pt x="826" y="3055"/>
                    <a:pt x="921" y="3141"/>
                    <a:pt x="1023" y="3215"/>
                  </a:cubicBezTo>
                  <a:cubicBezTo>
                    <a:pt x="1029" y="3410"/>
                    <a:pt x="910" y="3510"/>
                    <a:pt x="705" y="3553"/>
                  </a:cubicBezTo>
                  <a:cubicBezTo>
                    <a:pt x="625" y="3570"/>
                    <a:pt x="532" y="3580"/>
                    <a:pt x="439" y="3580"/>
                  </a:cubicBezTo>
                  <a:cubicBezTo>
                    <a:pt x="318" y="3580"/>
                    <a:pt x="195" y="3563"/>
                    <a:pt x="97" y="3520"/>
                  </a:cubicBezTo>
                  <a:cubicBezTo>
                    <a:pt x="89" y="3517"/>
                    <a:pt x="81" y="3515"/>
                    <a:pt x="73" y="3515"/>
                  </a:cubicBezTo>
                  <a:cubicBezTo>
                    <a:pt x="26" y="3515"/>
                    <a:pt x="1" y="3582"/>
                    <a:pt x="29" y="3623"/>
                  </a:cubicBezTo>
                  <a:cubicBezTo>
                    <a:pt x="176" y="3814"/>
                    <a:pt x="388" y="3905"/>
                    <a:pt x="609" y="3905"/>
                  </a:cubicBezTo>
                  <a:cubicBezTo>
                    <a:pt x="710" y="3905"/>
                    <a:pt x="813" y="3887"/>
                    <a:pt x="912" y="3850"/>
                  </a:cubicBezTo>
                  <a:cubicBezTo>
                    <a:pt x="1150" y="3766"/>
                    <a:pt x="1228" y="3537"/>
                    <a:pt x="1179" y="3322"/>
                  </a:cubicBezTo>
                  <a:lnTo>
                    <a:pt x="1179" y="3322"/>
                  </a:lnTo>
                  <a:cubicBezTo>
                    <a:pt x="1357" y="3426"/>
                    <a:pt x="1546" y="3492"/>
                    <a:pt x="1732" y="3492"/>
                  </a:cubicBezTo>
                  <a:cubicBezTo>
                    <a:pt x="1938" y="3492"/>
                    <a:pt x="2139" y="3410"/>
                    <a:pt x="2318" y="3209"/>
                  </a:cubicBezTo>
                  <a:cubicBezTo>
                    <a:pt x="2353" y="3209"/>
                    <a:pt x="2385" y="3205"/>
                    <a:pt x="2420" y="3197"/>
                  </a:cubicBezTo>
                  <a:cubicBezTo>
                    <a:pt x="3182" y="3039"/>
                    <a:pt x="3719" y="2502"/>
                    <a:pt x="4252" y="1978"/>
                  </a:cubicBezTo>
                  <a:cubicBezTo>
                    <a:pt x="4260" y="1970"/>
                    <a:pt x="4254" y="1961"/>
                    <a:pt x="4247" y="1961"/>
                  </a:cubicBezTo>
                  <a:cubicBezTo>
                    <a:pt x="4244" y="1961"/>
                    <a:pt x="4242" y="1961"/>
                    <a:pt x="4240" y="1963"/>
                  </a:cubicBezTo>
                  <a:cubicBezTo>
                    <a:pt x="3803" y="2267"/>
                    <a:pt x="3318" y="2646"/>
                    <a:pt x="2797" y="2789"/>
                  </a:cubicBezTo>
                  <a:cubicBezTo>
                    <a:pt x="2700" y="2816"/>
                    <a:pt x="2600" y="2830"/>
                    <a:pt x="2504" y="2830"/>
                  </a:cubicBezTo>
                  <a:cubicBezTo>
                    <a:pt x="2164" y="2830"/>
                    <a:pt x="1874" y="2652"/>
                    <a:pt x="1933" y="2226"/>
                  </a:cubicBezTo>
                  <a:cubicBezTo>
                    <a:pt x="1947" y="2119"/>
                    <a:pt x="2004" y="2017"/>
                    <a:pt x="2062" y="1928"/>
                  </a:cubicBezTo>
                  <a:cubicBezTo>
                    <a:pt x="2428" y="1383"/>
                    <a:pt x="3058" y="843"/>
                    <a:pt x="3746" y="843"/>
                  </a:cubicBezTo>
                  <a:cubicBezTo>
                    <a:pt x="3829" y="843"/>
                    <a:pt x="3912" y="851"/>
                    <a:pt x="3996" y="867"/>
                  </a:cubicBezTo>
                  <a:cubicBezTo>
                    <a:pt x="4005" y="869"/>
                    <a:pt x="4014" y="870"/>
                    <a:pt x="4023" y="870"/>
                  </a:cubicBezTo>
                  <a:cubicBezTo>
                    <a:pt x="4158" y="870"/>
                    <a:pt x="4220" y="664"/>
                    <a:pt x="4074" y="632"/>
                  </a:cubicBezTo>
                  <a:cubicBezTo>
                    <a:pt x="3949" y="602"/>
                    <a:pt x="3825" y="588"/>
                    <a:pt x="3703" y="588"/>
                  </a:cubicBezTo>
                  <a:cubicBezTo>
                    <a:pt x="3271" y="588"/>
                    <a:pt x="2858" y="760"/>
                    <a:pt x="2500" y="1025"/>
                  </a:cubicBezTo>
                  <a:cubicBezTo>
                    <a:pt x="2439" y="1068"/>
                    <a:pt x="2375" y="1119"/>
                    <a:pt x="2308" y="1177"/>
                  </a:cubicBezTo>
                  <a:cubicBezTo>
                    <a:pt x="1955" y="902"/>
                    <a:pt x="1869" y="472"/>
                    <a:pt x="1916" y="44"/>
                  </a:cubicBezTo>
                  <a:cubicBezTo>
                    <a:pt x="1920" y="15"/>
                    <a:pt x="1899" y="1"/>
                    <a:pt x="1878" y="1"/>
                  </a:cubicBezTo>
                  <a:close/>
                </a:path>
              </a:pathLst>
            </a:custGeom>
            <a:solidFill>
              <a:srgbClr val="E592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3"/>
            <p:cNvSpPr/>
            <p:nvPr/>
          </p:nvSpPr>
          <p:spPr>
            <a:xfrm>
              <a:off x="5023175" y="3867475"/>
              <a:ext cx="70175" cy="364375"/>
            </a:xfrm>
            <a:custGeom>
              <a:avLst/>
              <a:gdLst/>
              <a:ahLst/>
              <a:cxnLst/>
              <a:rect l="l" t="t" r="r" b="b"/>
              <a:pathLst>
                <a:path w="2807" h="14575" extrusionOk="0">
                  <a:moveTo>
                    <a:pt x="2807" y="0"/>
                  </a:moveTo>
                  <a:lnTo>
                    <a:pt x="2807" y="0"/>
                  </a:lnTo>
                  <a:cubicBezTo>
                    <a:pt x="2547" y="215"/>
                    <a:pt x="2266" y="398"/>
                    <a:pt x="1946" y="514"/>
                  </a:cubicBezTo>
                  <a:lnTo>
                    <a:pt x="31" y="14128"/>
                  </a:lnTo>
                  <a:cubicBezTo>
                    <a:pt x="0" y="14341"/>
                    <a:pt x="150" y="14538"/>
                    <a:pt x="361" y="14569"/>
                  </a:cubicBezTo>
                  <a:cubicBezTo>
                    <a:pt x="380" y="14573"/>
                    <a:pt x="399" y="14574"/>
                    <a:pt x="417" y="14574"/>
                  </a:cubicBezTo>
                  <a:cubicBezTo>
                    <a:pt x="428" y="14574"/>
                    <a:pt x="438" y="14574"/>
                    <a:pt x="449" y="14573"/>
                  </a:cubicBezTo>
                  <a:cubicBezTo>
                    <a:pt x="625" y="14557"/>
                    <a:pt x="777" y="14423"/>
                    <a:pt x="801" y="14239"/>
                  </a:cubicBezTo>
                  <a:lnTo>
                    <a:pt x="2807" y="0"/>
                  </a:lnTo>
                  <a:close/>
                </a:path>
              </a:pathLst>
            </a:custGeom>
            <a:solidFill>
              <a:srgbClr val="744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3"/>
            <p:cNvSpPr/>
            <p:nvPr/>
          </p:nvSpPr>
          <p:spPr>
            <a:xfrm>
              <a:off x="5099525" y="3928300"/>
              <a:ext cx="62475" cy="62475"/>
            </a:xfrm>
            <a:custGeom>
              <a:avLst/>
              <a:gdLst/>
              <a:ahLst/>
              <a:cxnLst/>
              <a:rect l="l" t="t" r="r" b="b"/>
              <a:pathLst>
                <a:path w="2499" h="2499" extrusionOk="0">
                  <a:moveTo>
                    <a:pt x="2425" y="0"/>
                  </a:moveTo>
                  <a:cubicBezTo>
                    <a:pt x="2411" y="0"/>
                    <a:pt x="2397" y="5"/>
                    <a:pt x="2384" y="16"/>
                  </a:cubicBezTo>
                  <a:cubicBezTo>
                    <a:pt x="1984" y="339"/>
                    <a:pt x="1677" y="763"/>
                    <a:pt x="1326" y="1140"/>
                  </a:cubicBezTo>
                  <a:cubicBezTo>
                    <a:pt x="939" y="1554"/>
                    <a:pt x="509" y="1929"/>
                    <a:pt x="83" y="2302"/>
                  </a:cubicBezTo>
                  <a:cubicBezTo>
                    <a:pt x="0" y="2376"/>
                    <a:pt x="77" y="2499"/>
                    <a:pt x="169" y="2499"/>
                  </a:cubicBezTo>
                  <a:cubicBezTo>
                    <a:pt x="186" y="2499"/>
                    <a:pt x="204" y="2494"/>
                    <a:pt x="222" y="2484"/>
                  </a:cubicBezTo>
                  <a:cubicBezTo>
                    <a:pt x="693" y="2212"/>
                    <a:pt x="1054" y="1859"/>
                    <a:pt x="1419" y="1458"/>
                  </a:cubicBezTo>
                  <a:cubicBezTo>
                    <a:pt x="1800" y="1034"/>
                    <a:pt x="2201" y="589"/>
                    <a:pt x="2470" y="87"/>
                  </a:cubicBezTo>
                  <a:cubicBezTo>
                    <a:pt x="2499" y="40"/>
                    <a:pt x="2465" y="0"/>
                    <a:pt x="24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3"/>
            <p:cNvSpPr/>
            <p:nvPr/>
          </p:nvSpPr>
          <p:spPr>
            <a:xfrm>
              <a:off x="5566900" y="4120325"/>
              <a:ext cx="155425" cy="169200"/>
            </a:xfrm>
            <a:custGeom>
              <a:avLst/>
              <a:gdLst/>
              <a:ahLst/>
              <a:cxnLst/>
              <a:rect l="l" t="t" r="r" b="b"/>
              <a:pathLst>
                <a:path w="6217" h="6768" extrusionOk="0">
                  <a:moveTo>
                    <a:pt x="1306" y="1"/>
                  </a:moveTo>
                  <a:cubicBezTo>
                    <a:pt x="962" y="1"/>
                    <a:pt x="611" y="22"/>
                    <a:pt x="257" y="69"/>
                  </a:cubicBezTo>
                  <a:cubicBezTo>
                    <a:pt x="257" y="69"/>
                    <a:pt x="52" y="273"/>
                    <a:pt x="17" y="341"/>
                  </a:cubicBezTo>
                  <a:cubicBezTo>
                    <a:pt x="1" y="1048"/>
                    <a:pt x="171" y="5360"/>
                    <a:pt x="572" y="6768"/>
                  </a:cubicBezTo>
                  <a:cubicBezTo>
                    <a:pt x="572" y="6768"/>
                    <a:pt x="1709" y="4592"/>
                    <a:pt x="3172" y="3783"/>
                  </a:cubicBezTo>
                  <a:cubicBezTo>
                    <a:pt x="4637" y="2972"/>
                    <a:pt x="5997" y="2087"/>
                    <a:pt x="6217" y="1259"/>
                  </a:cubicBezTo>
                  <a:cubicBezTo>
                    <a:pt x="6217" y="1259"/>
                    <a:pt x="3980" y="1"/>
                    <a:pt x="1306" y="1"/>
                  </a:cubicBezTo>
                  <a:close/>
                </a:path>
              </a:pathLst>
            </a:custGeom>
            <a:solidFill>
              <a:srgbClr val="F5A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3"/>
            <p:cNvSpPr/>
            <p:nvPr/>
          </p:nvSpPr>
          <p:spPr>
            <a:xfrm>
              <a:off x="5387275" y="3574125"/>
              <a:ext cx="718175" cy="552325"/>
            </a:xfrm>
            <a:custGeom>
              <a:avLst/>
              <a:gdLst/>
              <a:ahLst/>
              <a:cxnLst/>
              <a:rect l="l" t="t" r="r" b="b"/>
              <a:pathLst>
                <a:path w="28727" h="22093" extrusionOk="0">
                  <a:moveTo>
                    <a:pt x="9835" y="1"/>
                  </a:moveTo>
                  <a:cubicBezTo>
                    <a:pt x="8711" y="1"/>
                    <a:pt x="7491" y="278"/>
                    <a:pt x="6243" y="1025"/>
                  </a:cubicBezTo>
                  <a:cubicBezTo>
                    <a:pt x="1435" y="3906"/>
                    <a:pt x="2539" y="8446"/>
                    <a:pt x="2539" y="8446"/>
                  </a:cubicBezTo>
                  <a:cubicBezTo>
                    <a:pt x="1" y="13420"/>
                    <a:pt x="2965" y="17807"/>
                    <a:pt x="3088" y="17921"/>
                  </a:cubicBezTo>
                  <a:cubicBezTo>
                    <a:pt x="6340" y="20992"/>
                    <a:pt x="9917" y="22093"/>
                    <a:pt x="13168" y="22093"/>
                  </a:cubicBezTo>
                  <a:cubicBezTo>
                    <a:pt x="17409" y="22093"/>
                    <a:pt x="21095" y="20221"/>
                    <a:pt x="22783" y="18411"/>
                  </a:cubicBezTo>
                  <a:cubicBezTo>
                    <a:pt x="28726" y="12029"/>
                    <a:pt x="25176" y="3615"/>
                    <a:pt x="20582" y="1990"/>
                  </a:cubicBezTo>
                  <a:cubicBezTo>
                    <a:pt x="19759" y="1698"/>
                    <a:pt x="18990" y="1594"/>
                    <a:pt x="18311" y="1594"/>
                  </a:cubicBezTo>
                  <a:cubicBezTo>
                    <a:pt x="16600" y="1594"/>
                    <a:pt x="15463" y="2259"/>
                    <a:pt x="15463" y="2259"/>
                  </a:cubicBezTo>
                  <a:cubicBezTo>
                    <a:pt x="15463" y="2259"/>
                    <a:pt x="13044" y="1"/>
                    <a:pt x="98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3"/>
            <p:cNvSpPr/>
            <p:nvPr/>
          </p:nvSpPr>
          <p:spPr>
            <a:xfrm>
              <a:off x="5571925" y="4064400"/>
              <a:ext cx="171850" cy="76300"/>
            </a:xfrm>
            <a:custGeom>
              <a:avLst/>
              <a:gdLst/>
              <a:ahLst/>
              <a:cxnLst/>
              <a:rect l="l" t="t" r="r" b="b"/>
              <a:pathLst>
                <a:path w="6874" h="3052" extrusionOk="0">
                  <a:moveTo>
                    <a:pt x="0" y="1"/>
                  </a:moveTo>
                  <a:lnTo>
                    <a:pt x="0" y="1"/>
                  </a:lnTo>
                  <a:cubicBezTo>
                    <a:pt x="2" y="93"/>
                    <a:pt x="29" y="1064"/>
                    <a:pt x="56" y="2101"/>
                  </a:cubicBezTo>
                  <a:cubicBezTo>
                    <a:pt x="831" y="2543"/>
                    <a:pt x="2168" y="3051"/>
                    <a:pt x="4250" y="3051"/>
                  </a:cubicBezTo>
                  <a:cubicBezTo>
                    <a:pt x="4827" y="3051"/>
                    <a:pt x="5462" y="3012"/>
                    <a:pt x="6157" y="2922"/>
                  </a:cubicBezTo>
                  <a:lnTo>
                    <a:pt x="6874" y="69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5A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3"/>
            <p:cNvSpPr/>
            <p:nvPr/>
          </p:nvSpPr>
          <p:spPr>
            <a:xfrm>
              <a:off x="5573300" y="4116850"/>
              <a:ext cx="152600" cy="79500"/>
            </a:xfrm>
            <a:custGeom>
              <a:avLst/>
              <a:gdLst/>
              <a:ahLst/>
              <a:cxnLst/>
              <a:rect l="l" t="t" r="r" b="b"/>
              <a:pathLst>
                <a:path w="6104" h="3180" extrusionOk="0">
                  <a:moveTo>
                    <a:pt x="1" y="1"/>
                  </a:moveTo>
                  <a:lnTo>
                    <a:pt x="1" y="1"/>
                  </a:lnTo>
                  <a:cubicBezTo>
                    <a:pt x="36" y="1252"/>
                    <a:pt x="70" y="2603"/>
                    <a:pt x="70" y="2603"/>
                  </a:cubicBezTo>
                  <a:cubicBezTo>
                    <a:pt x="70" y="2603"/>
                    <a:pt x="918" y="3179"/>
                    <a:pt x="2277" y="3179"/>
                  </a:cubicBezTo>
                  <a:cubicBezTo>
                    <a:pt x="3222" y="3179"/>
                    <a:pt x="4415" y="2900"/>
                    <a:pt x="5741" y="1955"/>
                  </a:cubicBezTo>
                  <a:lnTo>
                    <a:pt x="6104" y="822"/>
                  </a:lnTo>
                  <a:lnTo>
                    <a:pt x="6104" y="822"/>
                  </a:lnTo>
                  <a:cubicBezTo>
                    <a:pt x="5406" y="913"/>
                    <a:pt x="4770" y="952"/>
                    <a:pt x="4191" y="952"/>
                  </a:cubicBezTo>
                  <a:cubicBezTo>
                    <a:pt x="2111" y="952"/>
                    <a:pt x="775" y="445"/>
                    <a:pt x="1" y="1"/>
                  </a:cubicBezTo>
                  <a:close/>
                </a:path>
              </a:pathLst>
            </a:custGeom>
            <a:solidFill>
              <a:srgbClr val="F5A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3"/>
            <p:cNvSpPr/>
            <p:nvPr/>
          </p:nvSpPr>
          <p:spPr>
            <a:xfrm>
              <a:off x="5370375" y="3692825"/>
              <a:ext cx="582900" cy="419625"/>
            </a:xfrm>
            <a:custGeom>
              <a:avLst/>
              <a:gdLst/>
              <a:ahLst/>
              <a:cxnLst/>
              <a:rect l="l" t="t" r="r" b="b"/>
              <a:pathLst>
                <a:path w="23316" h="16785" extrusionOk="0">
                  <a:moveTo>
                    <a:pt x="14670" y="0"/>
                  </a:moveTo>
                  <a:cubicBezTo>
                    <a:pt x="14670" y="0"/>
                    <a:pt x="10152" y="1729"/>
                    <a:pt x="5985" y="2752"/>
                  </a:cubicBezTo>
                  <a:cubicBezTo>
                    <a:pt x="5583" y="2858"/>
                    <a:pt x="5188" y="2989"/>
                    <a:pt x="4797" y="3071"/>
                  </a:cubicBezTo>
                  <a:cubicBezTo>
                    <a:pt x="4797" y="3071"/>
                    <a:pt x="1" y="10379"/>
                    <a:pt x="4758" y="14433"/>
                  </a:cubicBezTo>
                  <a:cubicBezTo>
                    <a:pt x="5227" y="14833"/>
                    <a:pt x="6636" y="15640"/>
                    <a:pt x="6636" y="15640"/>
                  </a:cubicBezTo>
                  <a:cubicBezTo>
                    <a:pt x="8312" y="16422"/>
                    <a:pt x="10274" y="16785"/>
                    <a:pt x="12265" y="16785"/>
                  </a:cubicBezTo>
                  <a:cubicBezTo>
                    <a:pt x="15815" y="16785"/>
                    <a:pt x="19456" y="15630"/>
                    <a:pt x="21719" y="13634"/>
                  </a:cubicBezTo>
                  <a:lnTo>
                    <a:pt x="23315" y="9467"/>
                  </a:lnTo>
                  <a:lnTo>
                    <a:pt x="23315" y="9467"/>
                  </a:lnTo>
                  <a:cubicBezTo>
                    <a:pt x="23315" y="9467"/>
                    <a:pt x="23315" y="9467"/>
                    <a:pt x="23315" y="9467"/>
                  </a:cubicBezTo>
                  <a:cubicBezTo>
                    <a:pt x="23307" y="9467"/>
                    <a:pt x="16255" y="5132"/>
                    <a:pt x="14670" y="0"/>
                  </a:cubicBezTo>
                  <a:close/>
                </a:path>
              </a:pathLst>
            </a:custGeom>
            <a:solidFill>
              <a:srgbClr val="F5A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3"/>
            <p:cNvSpPr/>
            <p:nvPr/>
          </p:nvSpPr>
          <p:spPr>
            <a:xfrm>
              <a:off x="5586950" y="3866300"/>
              <a:ext cx="38525" cy="45275"/>
            </a:xfrm>
            <a:custGeom>
              <a:avLst/>
              <a:gdLst/>
              <a:ahLst/>
              <a:cxnLst/>
              <a:rect l="l" t="t" r="r" b="b"/>
              <a:pathLst>
                <a:path w="1541" h="1811" extrusionOk="0">
                  <a:moveTo>
                    <a:pt x="1119" y="0"/>
                  </a:moveTo>
                  <a:cubicBezTo>
                    <a:pt x="408" y="0"/>
                    <a:pt x="1" y="1255"/>
                    <a:pt x="586" y="1766"/>
                  </a:cubicBezTo>
                  <a:cubicBezTo>
                    <a:pt x="620" y="1796"/>
                    <a:pt x="661" y="1810"/>
                    <a:pt x="702" y="1810"/>
                  </a:cubicBezTo>
                  <a:cubicBezTo>
                    <a:pt x="799" y="1810"/>
                    <a:pt x="893" y="1733"/>
                    <a:pt x="885" y="1621"/>
                  </a:cubicBezTo>
                  <a:cubicBezTo>
                    <a:pt x="862" y="1346"/>
                    <a:pt x="721" y="1104"/>
                    <a:pt x="754" y="818"/>
                  </a:cubicBezTo>
                  <a:cubicBezTo>
                    <a:pt x="794" y="459"/>
                    <a:pt x="1113" y="234"/>
                    <a:pt x="1456" y="234"/>
                  </a:cubicBezTo>
                  <a:cubicBezTo>
                    <a:pt x="1457" y="234"/>
                    <a:pt x="1459" y="234"/>
                    <a:pt x="1460" y="234"/>
                  </a:cubicBezTo>
                  <a:cubicBezTo>
                    <a:pt x="1530" y="234"/>
                    <a:pt x="1540" y="139"/>
                    <a:pt x="1487" y="109"/>
                  </a:cubicBezTo>
                  <a:cubicBezTo>
                    <a:pt x="1358" y="34"/>
                    <a:pt x="1235" y="0"/>
                    <a:pt x="1119" y="0"/>
                  </a:cubicBezTo>
                  <a:close/>
                </a:path>
              </a:pathLst>
            </a:custGeom>
            <a:solidFill>
              <a:srgbClr val="E592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3"/>
            <p:cNvSpPr/>
            <p:nvPr/>
          </p:nvSpPr>
          <p:spPr>
            <a:xfrm>
              <a:off x="5580625" y="3949600"/>
              <a:ext cx="88900" cy="45625"/>
            </a:xfrm>
            <a:custGeom>
              <a:avLst/>
              <a:gdLst/>
              <a:ahLst/>
              <a:cxnLst/>
              <a:rect l="l" t="t" r="r" b="b"/>
              <a:pathLst>
                <a:path w="3556" h="1825" extrusionOk="0">
                  <a:moveTo>
                    <a:pt x="40" y="0"/>
                  </a:moveTo>
                  <a:cubicBezTo>
                    <a:pt x="21" y="0"/>
                    <a:pt x="1" y="15"/>
                    <a:pt x="1" y="40"/>
                  </a:cubicBezTo>
                  <a:cubicBezTo>
                    <a:pt x="21" y="944"/>
                    <a:pt x="474" y="1642"/>
                    <a:pt x="1398" y="1802"/>
                  </a:cubicBezTo>
                  <a:cubicBezTo>
                    <a:pt x="1484" y="1817"/>
                    <a:pt x="1570" y="1824"/>
                    <a:pt x="1654" y="1824"/>
                  </a:cubicBezTo>
                  <a:cubicBezTo>
                    <a:pt x="2536" y="1824"/>
                    <a:pt x="3275" y="1044"/>
                    <a:pt x="3537" y="245"/>
                  </a:cubicBezTo>
                  <a:cubicBezTo>
                    <a:pt x="3556" y="183"/>
                    <a:pt x="3503" y="140"/>
                    <a:pt x="3450" y="140"/>
                  </a:cubicBezTo>
                  <a:cubicBezTo>
                    <a:pt x="3429" y="140"/>
                    <a:pt x="3408" y="147"/>
                    <a:pt x="3391" y="163"/>
                  </a:cubicBezTo>
                  <a:cubicBezTo>
                    <a:pt x="2799" y="743"/>
                    <a:pt x="2566" y="1315"/>
                    <a:pt x="1621" y="1331"/>
                  </a:cubicBezTo>
                  <a:cubicBezTo>
                    <a:pt x="1613" y="1331"/>
                    <a:pt x="1605" y="1331"/>
                    <a:pt x="1598" y="1331"/>
                  </a:cubicBezTo>
                  <a:cubicBezTo>
                    <a:pt x="820" y="1331"/>
                    <a:pt x="283" y="732"/>
                    <a:pt x="74" y="26"/>
                  </a:cubicBezTo>
                  <a:cubicBezTo>
                    <a:pt x="69" y="8"/>
                    <a:pt x="55" y="0"/>
                    <a:pt x="40" y="0"/>
                  </a:cubicBezTo>
                  <a:close/>
                </a:path>
              </a:pathLst>
            </a:custGeom>
            <a:solidFill>
              <a:srgbClr val="E592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3"/>
            <p:cNvSpPr/>
            <p:nvPr/>
          </p:nvSpPr>
          <p:spPr>
            <a:xfrm>
              <a:off x="5758150" y="3911875"/>
              <a:ext cx="105850" cy="82375"/>
            </a:xfrm>
            <a:custGeom>
              <a:avLst/>
              <a:gdLst/>
              <a:ahLst/>
              <a:cxnLst/>
              <a:rect l="l" t="t" r="r" b="b"/>
              <a:pathLst>
                <a:path w="4234" h="3295" extrusionOk="0">
                  <a:moveTo>
                    <a:pt x="2109" y="0"/>
                  </a:moveTo>
                  <a:cubicBezTo>
                    <a:pt x="1620" y="0"/>
                    <a:pt x="1116" y="154"/>
                    <a:pt x="746" y="466"/>
                  </a:cubicBezTo>
                  <a:cubicBezTo>
                    <a:pt x="208" y="797"/>
                    <a:pt x="1" y="1603"/>
                    <a:pt x="259" y="2164"/>
                  </a:cubicBezTo>
                  <a:cubicBezTo>
                    <a:pt x="429" y="2533"/>
                    <a:pt x="667" y="2803"/>
                    <a:pt x="1007" y="3027"/>
                  </a:cubicBezTo>
                  <a:cubicBezTo>
                    <a:pt x="1209" y="3160"/>
                    <a:pt x="1447" y="3215"/>
                    <a:pt x="1689" y="3250"/>
                  </a:cubicBezTo>
                  <a:cubicBezTo>
                    <a:pt x="1835" y="3280"/>
                    <a:pt x="1984" y="3295"/>
                    <a:pt x="2134" y="3295"/>
                  </a:cubicBezTo>
                  <a:cubicBezTo>
                    <a:pt x="2598" y="3295"/>
                    <a:pt x="3061" y="3151"/>
                    <a:pt x="3400" y="2856"/>
                  </a:cubicBezTo>
                  <a:cubicBezTo>
                    <a:pt x="3664" y="2648"/>
                    <a:pt x="3871" y="2375"/>
                    <a:pt x="3965" y="2053"/>
                  </a:cubicBezTo>
                  <a:cubicBezTo>
                    <a:pt x="4233" y="1123"/>
                    <a:pt x="3434" y="220"/>
                    <a:pt x="2551" y="44"/>
                  </a:cubicBezTo>
                  <a:cubicBezTo>
                    <a:pt x="2408" y="15"/>
                    <a:pt x="2259" y="0"/>
                    <a:pt x="2109" y="0"/>
                  </a:cubicBezTo>
                  <a:close/>
                </a:path>
              </a:pathLst>
            </a:custGeom>
            <a:solidFill>
              <a:srgbClr val="E592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3"/>
            <p:cNvSpPr/>
            <p:nvPr/>
          </p:nvSpPr>
          <p:spPr>
            <a:xfrm>
              <a:off x="5440500" y="3847725"/>
              <a:ext cx="107875" cy="81675"/>
            </a:xfrm>
            <a:custGeom>
              <a:avLst/>
              <a:gdLst/>
              <a:ahLst/>
              <a:cxnLst/>
              <a:rect l="l" t="t" r="r" b="b"/>
              <a:pathLst>
                <a:path w="4315" h="3267" extrusionOk="0">
                  <a:moveTo>
                    <a:pt x="2122" y="0"/>
                  </a:moveTo>
                  <a:cubicBezTo>
                    <a:pt x="1927" y="0"/>
                    <a:pt x="1733" y="21"/>
                    <a:pt x="1549" y="61"/>
                  </a:cubicBezTo>
                  <a:cubicBezTo>
                    <a:pt x="564" y="274"/>
                    <a:pt x="0" y="1370"/>
                    <a:pt x="566" y="2261"/>
                  </a:cubicBezTo>
                  <a:cubicBezTo>
                    <a:pt x="877" y="2749"/>
                    <a:pt x="1367" y="3042"/>
                    <a:pt x="1900" y="3142"/>
                  </a:cubicBezTo>
                  <a:cubicBezTo>
                    <a:pt x="2094" y="3228"/>
                    <a:pt x="2316" y="3267"/>
                    <a:pt x="2542" y="3267"/>
                  </a:cubicBezTo>
                  <a:cubicBezTo>
                    <a:pt x="2932" y="3267"/>
                    <a:pt x="3333" y="3151"/>
                    <a:pt x="3618" y="2962"/>
                  </a:cubicBezTo>
                  <a:cubicBezTo>
                    <a:pt x="3926" y="2757"/>
                    <a:pt x="4180" y="2409"/>
                    <a:pt x="4235" y="2040"/>
                  </a:cubicBezTo>
                  <a:cubicBezTo>
                    <a:pt x="4315" y="1499"/>
                    <a:pt x="4120" y="1083"/>
                    <a:pt x="3780" y="684"/>
                  </a:cubicBezTo>
                  <a:cubicBezTo>
                    <a:pt x="3377" y="209"/>
                    <a:pt x="2741" y="0"/>
                    <a:pt x="2122" y="0"/>
                  </a:cubicBezTo>
                  <a:close/>
                </a:path>
              </a:pathLst>
            </a:custGeom>
            <a:solidFill>
              <a:srgbClr val="E592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3"/>
            <p:cNvSpPr/>
            <p:nvPr/>
          </p:nvSpPr>
          <p:spPr>
            <a:xfrm>
              <a:off x="5753450" y="3853175"/>
              <a:ext cx="85800" cy="46075"/>
            </a:xfrm>
            <a:custGeom>
              <a:avLst/>
              <a:gdLst/>
              <a:ahLst/>
              <a:cxnLst/>
              <a:rect l="l" t="t" r="r" b="b"/>
              <a:pathLst>
                <a:path w="3432" h="1843" extrusionOk="0">
                  <a:moveTo>
                    <a:pt x="1573" y="0"/>
                  </a:moveTo>
                  <a:cubicBezTo>
                    <a:pt x="953" y="0"/>
                    <a:pt x="355" y="414"/>
                    <a:pt x="33" y="912"/>
                  </a:cubicBezTo>
                  <a:cubicBezTo>
                    <a:pt x="0" y="965"/>
                    <a:pt x="46" y="1016"/>
                    <a:pt x="94" y="1016"/>
                  </a:cubicBezTo>
                  <a:cubicBezTo>
                    <a:pt x="109" y="1016"/>
                    <a:pt x="124" y="1011"/>
                    <a:pt x="137" y="998"/>
                  </a:cubicBezTo>
                  <a:cubicBezTo>
                    <a:pt x="536" y="634"/>
                    <a:pt x="1031" y="440"/>
                    <a:pt x="1491" y="440"/>
                  </a:cubicBezTo>
                  <a:cubicBezTo>
                    <a:pt x="2138" y="440"/>
                    <a:pt x="2718" y="823"/>
                    <a:pt x="2879" y="1660"/>
                  </a:cubicBezTo>
                  <a:cubicBezTo>
                    <a:pt x="2902" y="1787"/>
                    <a:pt x="2993" y="1842"/>
                    <a:pt x="3090" y="1842"/>
                  </a:cubicBezTo>
                  <a:cubicBezTo>
                    <a:pt x="3219" y="1842"/>
                    <a:pt x="3359" y="1746"/>
                    <a:pt x="3370" y="1595"/>
                  </a:cubicBezTo>
                  <a:cubicBezTo>
                    <a:pt x="3432" y="808"/>
                    <a:pt x="2647" y="279"/>
                    <a:pt x="1983" y="64"/>
                  </a:cubicBezTo>
                  <a:cubicBezTo>
                    <a:pt x="1847" y="21"/>
                    <a:pt x="1709" y="0"/>
                    <a:pt x="15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3"/>
            <p:cNvSpPr/>
            <p:nvPr/>
          </p:nvSpPr>
          <p:spPr>
            <a:xfrm>
              <a:off x="5498475" y="3808500"/>
              <a:ext cx="80125" cy="39800"/>
            </a:xfrm>
            <a:custGeom>
              <a:avLst/>
              <a:gdLst/>
              <a:ahLst/>
              <a:cxnLst/>
              <a:rect l="l" t="t" r="r" b="b"/>
              <a:pathLst>
                <a:path w="3205" h="1592" extrusionOk="0">
                  <a:moveTo>
                    <a:pt x="1517" y="0"/>
                  </a:moveTo>
                  <a:cubicBezTo>
                    <a:pt x="950" y="0"/>
                    <a:pt x="207" y="327"/>
                    <a:pt x="33" y="784"/>
                  </a:cubicBezTo>
                  <a:cubicBezTo>
                    <a:pt x="1" y="874"/>
                    <a:pt x="87" y="968"/>
                    <a:pt x="174" y="968"/>
                  </a:cubicBezTo>
                  <a:cubicBezTo>
                    <a:pt x="187" y="968"/>
                    <a:pt x="199" y="966"/>
                    <a:pt x="212" y="962"/>
                  </a:cubicBezTo>
                  <a:cubicBezTo>
                    <a:pt x="701" y="806"/>
                    <a:pt x="1056" y="409"/>
                    <a:pt x="1595" y="409"/>
                  </a:cubicBezTo>
                  <a:cubicBezTo>
                    <a:pt x="1649" y="409"/>
                    <a:pt x="1705" y="413"/>
                    <a:pt x="1762" y="421"/>
                  </a:cubicBezTo>
                  <a:cubicBezTo>
                    <a:pt x="2416" y="517"/>
                    <a:pt x="2523" y="1255"/>
                    <a:pt x="2957" y="1587"/>
                  </a:cubicBezTo>
                  <a:cubicBezTo>
                    <a:pt x="2962" y="1590"/>
                    <a:pt x="2968" y="1592"/>
                    <a:pt x="2974" y="1592"/>
                  </a:cubicBezTo>
                  <a:cubicBezTo>
                    <a:pt x="2992" y="1592"/>
                    <a:pt x="3010" y="1578"/>
                    <a:pt x="3014" y="1562"/>
                  </a:cubicBezTo>
                  <a:cubicBezTo>
                    <a:pt x="3205" y="944"/>
                    <a:pt x="2375" y="229"/>
                    <a:pt x="1865" y="52"/>
                  </a:cubicBezTo>
                  <a:cubicBezTo>
                    <a:pt x="1764" y="17"/>
                    <a:pt x="1645" y="0"/>
                    <a:pt x="1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3"/>
            <p:cNvSpPr/>
            <p:nvPr/>
          </p:nvSpPr>
          <p:spPr>
            <a:xfrm>
              <a:off x="5895875" y="3920100"/>
              <a:ext cx="140100" cy="121925"/>
            </a:xfrm>
            <a:custGeom>
              <a:avLst/>
              <a:gdLst/>
              <a:ahLst/>
              <a:cxnLst/>
              <a:rect l="l" t="t" r="r" b="b"/>
              <a:pathLst>
                <a:path w="5604" h="4877" extrusionOk="0">
                  <a:moveTo>
                    <a:pt x="3274" y="0"/>
                  </a:moveTo>
                  <a:cubicBezTo>
                    <a:pt x="2234" y="0"/>
                    <a:pt x="1044" y="876"/>
                    <a:pt x="1044" y="876"/>
                  </a:cubicBezTo>
                  <a:lnTo>
                    <a:pt x="1" y="4373"/>
                  </a:lnTo>
                  <a:cubicBezTo>
                    <a:pt x="395" y="4720"/>
                    <a:pt x="913" y="4876"/>
                    <a:pt x="1463" y="4876"/>
                  </a:cubicBezTo>
                  <a:cubicBezTo>
                    <a:pt x="3347" y="4876"/>
                    <a:pt x="5603" y="3045"/>
                    <a:pt x="4512" y="784"/>
                  </a:cubicBezTo>
                  <a:cubicBezTo>
                    <a:pt x="4230" y="199"/>
                    <a:pt x="3769" y="0"/>
                    <a:pt x="3274" y="0"/>
                  </a:cubicBezTo>
                  <a:close/>
                </a:path>
              </a:pathLst>
            </a:custGeom>
            <a:solidFill>
              <a:srgbClr val="F5A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3"/>
            <p:cNvSpPr/>
            <p:nvPr/>
          </p:nvSpPr>
          <p:spPr>
            <a:xfrm>
              <a:off x="5906950" y="3953300"/>
              <a:ext cx="89850" cy="72125"/>
            </a:xfrm>
            <a:custGeom>
              <a:avLst/>
              <a:gdLst/>
              <a:ahLst/>
              <a:cxnLst/>
              <a:rect l="l" t="t" r="r" b="b"/>
              <a:pathLst>
                <a:path w="3594" h="2885" extrusionOk="0">
                  <a:moveTo>
                    <a:pt x="1923" y="1436"/>
                  </a:moveTo>
                  <a:cubicBezTo>
                    <a:pt x="2228" y="1436"/>
                    <a:pt x="2453" y="1531"/>
                    <a:pt x="2389" y="1843"/>
                  </a:cubicBezTo>
                  <a:cubicBezTo>
                    <a:pt x="2308" y="2246"/>
                    <a:pt x="1861" y="2449"/>
                    <a:pt x="1497" y="2449"/>
                  </a:cubicBezTo>
                  <a:cubicBezTo>
                    <a:pt x="1493" y="2449"/>
                    <a:pt x="1489" y="2449"/>
                    <a:pt x="1486" y="2449"/>
                  </a:cubicBezTo>
                  <a:cubicBezTo>
                    <a:pt x="1191" y="2449"/>
                    <a:pt x="918" y="2300"/>
                    <a:pt x="631" y="2291"/>
                  </a:cubicBezTo>
                  <a:cubicBezTo>
                    <a:pt x="635" y="2275"/>
                    <a:pt x="637" y="2263"/>
                    <a:pt x="644" y="2244"/>
                  </a:cubicBezTo>
                  <a:cubicBezTo>
                    <a:pt x="705" y="2019"/>
                    <a:pt x="818" y="1804"/>
                    <a:pt x="953" y="1605"/>
                  </a:cubicBezTo>
                  <a:cubicBezTo>
                    <a:pt x="1211" y="1537"/>
                    <a:pt x="1610" y="1436"/>
                    <a:pt x="1923" y="1436"/>
                  </a:cubicBezTo>
                  <a:close/>
                  <a:moveTo>
                    <a:pt x="3221" y="0"/>
                  </a:moveTo>
                  <a:cubicBezTo>
                    <a:pt x="2551" y="0"/>
                    <a:pt x="1841" y="183"/>
                    <a:pt x="1330" y="616"/>
                  </a:cubicBezTo>
                  <a:cubicBezTo>
                    <a:pt x="853" y="1019"/>
                    <a:pt x="0" y="1914"/>
                    <a:pt x="252" y="2601"/>
                  </a:cubicBezTo>
                  <a:cubicBezTo>
                    <a:pt x="269" y="2648"/>
                    <a:pt x="316" y="2678"/>
                    <a:pt x="362" y="2678"/>
                  </a:cubicBezTo>
                  <a:cubicBezTo>
                    <a:pt x="382" y="2678"/>
                    <a:pt x="402" y="2673"/>
                    <a:pt x="420" y="2660"/>
                  </a:cubicBezTo>
                  <a:cubicBezTo>
                    <a:pt x="422" y="2660"/>
                    <a:pt x="426" y="2662"/>
                    <a:pt x="428" y="2664"/>
                  </a:cubicBezTo>
                  <a:cubicBezTo>
                    <a:pt x="703" y="2807"/>
                    <a:pt x="1037" y="2884"/>
                    <a:pt x="1366" y="2884"/>
                  </a:cubicBezTo>
                  <a:cubicBezTo>
                    <a:pt x="2046" y="2884"/>
                    <a:pt x="2703" y="2555"/>
                    <a:pt x="2762" y="1787"/>
                  </a:cubicBezTo>
                  <a:cubicBezTo>
                    <a:pt x="2795" y="1380"/>
                    <a:pt x="2375" y="1195"/>
                    <a:pt x="2041" y="1183"/>
                  </a:cubicBezTo>
                  <a:cubicBezTo>
                    <a:pt x="2024" y="1182"/>
                    <a:pt x="2006" y="1182"/>
                    <a:pt x="1989" y="1182"/>
                  </a:cubicBezTo>
                  <a:cubicBezTo>
                    <a:pt x="1685" y="1182"/>
                    <a:pt x="1379" y="1299"/>
                    <a:pt x="1086" y="1421"/>
                  </a:cubicBezTo>
                  <a:cubicBezTo>
                    <a:pt x="1160" y="1322"/>
                    <a:pt x="1238" y="1230"/>
                    <a:pt x="1318" y="1148"/>
                  </a:cubicBezTo>
                  <a:cubicBezTo>
                    <a:pt x="1885" y="527"/>
                    <a:pt x="2670" y="175"/>
                    <a:pt x="3506" y="144"/>
                  </a:cubicBezTo>
                  <a:cubicBezTo>
                    <a:pt x="3594" y="142"/>
                    <a:pt x="3584" y="19"/>
                    <a:pt x="3502" y="11"/>
                  </a:cubicBezTo>
                  <a:cubicBezTo>
                    <a:pt x="3409" y="4"/>
                    <a:pt x="3315" y="0"/>
                    <a:pt x="3221" y="0"/>
                  </a:cubicBezTo>
                  <a:close/>
                </a:path>
              </a:pathLst>
            </a:custGeom>
            <a:solidFill>
              <a:srgbClr val="E592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3"/>
            <p:cNvSpPr/>
            <p:nvPr/>
          </p:nvSpPr>
          <p:spPr>
            <a:xfrm>
              <a:off x="5537925" y="3366850"/>
              <a:ext cx="584875" cy="367875"/>
            </a:xfrm>
            <a:custGeom>
              <a:avLst/>
              <a:gdLst/>
              <a:ahLst/>
              <a:cxnLst/>
              <a:rect l="l" t="t" r="r" b="b"/>
              <a:pathLst>
                <a:path w="23395" h="14715" extrusionOk="0">
                  <a:moveTo>
                    <a:pt x="7720" y="1"/>
                  </a:moveTo>
                  <a:cubicBezTo>
                    <a:pt x="4663" y="1"/>
                    <a:pt x="0" y="8122"/>
                    <a:pt x="0" y="8122"/>
                  </a:cubicBezTo>
                  <a:lnTo>
                    <a:pt x="20985" y="14715"/>
                  </a:lnTo>
                  <a:cubicBezTo>
                    <a:pt x="20985" y="14715"/>
                    <a:pt x="23395" y="7317"/>
                    <a:pt x="22913" y="6032"/>
                  </a:cubicBezTo>
                  <a:cubicBezTo>
                    <a:pt x="22432" y="4744"/>
                    <a:pt x="10774" y="1"/>
                    <a:pt x="7720" y="1"/>
                  </a:cubicBezTo>
                  <a:close/>
                </a:path>
              </a:pathLst>
            </a:custGeom>
            <a:solidFill>
              <a:srgbClr val="8F4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3"/>
            <p:cNvSpPr/>
            <p:nvPr/>
          </p:nvSpPr>
          <p:spPr>
            <a:xfrm>
              <a:off x="5606025" y="3459250"/>
              <a:ext cx="488450" cy="176625"/>
            </a:xfrm>
            <a:custGeom>
              <a:avLst/>
              <a:gdLst/>
              <a:ahLst/>
              <a:cxnLst/>
              <a:rect l="l" t="t" r="r" b="b"/>
              <a:pathLst>
                <a:path w="19538" h="7065" extrusionOk="0">
                  <a:moveTo>
                    <a:pt x="273" y="1"/>
                  </a:moveTo>
                  <a:cubicBezTo>
                    <a:pt x="181" y="115"/>
                    <a:pt x="91" y="234"/>
                    <a:pt x="1" y="349"/>
                  </a:cubicBezTo>
                  <a:cubicBezTo>
                    <a:pt x="2492" y="1597"/>
                    <a:pt x="9925" y="5051"/>
                    <a:pt x="19429" y="7065"/>
                  </a:cubicBezTo>
                  <a:cubicBezTo>
                    <a:pt x="19466" y="6928"/>
                    <a:pt x="19503" y="6788"/>
                    <a:pt x="19538" y="6647"/>
                  </a:cubicBezTo>
                  <a:cubicBezTo>
                    <a:pt x="10169" y="4664"/>
                    <a:pt x="2816" y="1269"/>
                    <a:pt x="2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3"/>
            <p:cNvSpPr/>
            <p:nvPr/>
          </p:nvSpPr>
          <p:spPr>
            <a:xfrm>
              <a:off x="5596050" y="3472575"/>
              <a:ext cx="494800" cy="177400"/>
            </a:xfrm>
            <a:custGeom>
              <a:avLst/>
              <a:gdLst/>
              <a:ahLst/>
              <a:cxnLst/>
              <a:rect l="l" t="t" r="r" b="b"/>
              <a:pathLst>
                <a:path w="19792" h="7096" extrusionOk="0">
                  <a:moveTo>
                    <a:pt x="265" y="0"/>
                  </a:moveTo>
                  <a:cubicBezTo>
                    <a:pt x="175" y="115"/>
                    <a:pt x="88" y="234"/>
                    <a:pt x="0" y="351"/>
                  </a:cubicBezTo>
                  <a:cubicBezTo>
                    <a:pt x="2613" y="1652"/>
                    <a:pt x="10129" y="5118"/>
                    <a:pt x="19677" y="7095"/>
                  </a:cubicBezTo>
                  <a:cubicBezTo>
                    <a:pt x="19715" y="6956"/>
                    <a:pt x="19752" y="6819"/>
                    <a:pt x="19791" y="6677"/>
                  </a:cubicBezTo>
                  <a:cubicBezTo>
                    <a:pt x="10357" y="4725"/>
                    <a:pt x="2916" y="1314"/>
                    <a:pt x="2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3"/>
            <p:cNvSpPr/>
            <p:nvPr/>
          </p:nvSpPr>
          <p:spPr>
            <a:xfrm>
              <a:off x="5587500" y="3484400"/>
              <a:ext cx="499050" cy="180925"/>
            </a:xfrm>
            <a:custGeom>
              <a:avLst/>
              <a:gdLst/>
              <a:ahLst/>
              <a:cxnLst/>
              <a:rect l="l" t="t" r="r" b="b"/>
              <a:pathLst>
                <a:path w="19962" h="7237" extrusionOk="0">
                  <a:moveTo>
                    <a:pt x="252" y="1"/>
                  </a:moveTo>
                  <a:cubicBezTo>
                    <a:pt x="166" y="122"/>
                    <a:pt x="82" y="240"/>
                    <a:pt x="0" y="357"/>
                  </a:cubicBezTo>
                  <a:cubicBezTo>
                    <a:pt x="2215" y="1484"/>
                    <a:pt x="9912" y="5155"/>
                    <a:pt x="19844" y="7237"/>
                  </a:cubicBezTo>
                  <a:cubicBezTo>
                    <a:pt x="19881" y="7100"/>
                    <a:pt x="19924" y="6960"/>
                    <a:pt x="19961" y="6819"/>
                  </a:cubicBezTo>
                  <a:cubicBezTo>
                    <a:pt x="10154" y="4768"/>
                    <a:pt x="2526" y="1150"/>
                    <a:pt x="2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3"/>
            <p:cNvSpPr/>
            <p:nvPr/>
          </p:nvSpPr>
          <p:spPr>
            <a:xfrm>
              <a:off x="5343375" y="3473375"/>
              <a:ext cx="924125" cy="319100"/>
            </a:xfrm>
            <a:custGeom>
              <a:avLst/>
              <a:gdLst/>
              <a:ahLst/>
              <a:cxnLst/>
              <a:rect l="l" t="t" r="r" b="b"/>
              <a:pathLst>
                <a:path w="36965" h="12764" extrusionOk="0">
                  <a:moveTo>
                    <a:pt x="933" y="1"/>
                  </a:moveTo>
                  <a:cubicBezTo>
                    <a:pt x="0" y="1"/>
                    <a:pt x="2840" y="4119"/>
                    <a:pt x="10034" y="6996"/>
                  </a:cubicBezTo>
                  <a:cubicBezTo>
                    <a:pt x="15442" y="9160"/>
                    <a:pt x="26409" y="12763"/>
                    <a:pt x="32652" y="12763"/>
                  </a:cubicBezTo>
                  <a:cubicBezTo>
                    <a:pt x="34760" y="12763"/>
                    <a:pt x="36329" y="12353"/>
                    <a:pt x="36964" y="11337"/>
                  </a:cubicBezTo>
                  <a:cubicBezTo>
                    <a:pt x="22748" y="8520"/>
                    <a:pt x="2558" y="81"/>
                    <a:pt x="949" y="1"/>
                  </a:cubicBezTo>
                  <a:cubicBezTo>
                    <a:pt x="944" y="1"/>
                    <a:pt x="939" y="1"/>
                    <a:pt x="933" y="1"/>
                  </a:cubicBezTo>
                  <a:close/>
                </a:path>
              </a:pathLst>
            </a:custGeom>
            <a:solidFill>
              <a:srgbClr val="8F4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3"/>
            <p:cNvSpPr/>
            <p:nvPr/>
          </p:nvSpPr>
          <p:spPr>
            <a:xfrm>
              <a:off x="5491025" y="4128450"/>
              <a:ext cx="231500" cy="450600"/>
            </a:xfrm>
            <a:custGeom>
              <a:avLst/>
              <a:gdLst/>
              <a:ahLst/>
              <a:cxnLst/>
              <a:rect l="l" t="t" r="r" b="b"/>
              <a:pathLst>
                <a:path w="9260" h="18024" extrusionOk="0">
                  <a:moveTo>
                    <a:pt x="3062" y="1"/>
                  </a:moveTo>
                  <a:cubicBezTo>
                    <a:pt x="3057" y="1"/>
                    <a:pt x="3052" y="4"/>
                    <a:pt x="3052" y="10"/>
                  </a:cubicBezTo>
                  <a:cubicBezTo>
                    <a:pt x="3077" y="1813"/>
                    <a:pt x="3138" y="3616"/>
                    <a:pt x="3310" y="5410"/>
                  </a:cubicBezTo>
                  <a:cubicBezTo>
                    <a:pt x="3146" y="4855"/>
                    <a:pt x="3064" y="4269"/>
                    <a:pt x="3040" y="3708"/>
                  </a:cubicBezTo>
                  <a:cubicBezTo>
                    <a:pt x="3034" y="3641"/>
                    <a:pt x="2983" y="3570"/>
                    <a:pt x="2909" y="3570"/>
                  </a:cubicBezTo>
                  <a:cubicBezTo>
                    <a:pt x="2907" y="3570"/>
                    <a:pt x="2903" y="3570"/>
                    <a:pt x="2900" y="3571"/>
                  </a:cubicBezTo>
                  <a:cubicBezTo>
                    <a:pt x="2421" y="3616"/>
                    <a:pt x="1950" y="3683"/>
                    <a:pt x="1477" y="3759"/>
                  </a:cubicBezTo>
                  <a:cubicBezTo>
                    <a:pt x="1138" y="3814"/>
                    <a:pt x="832" y="3901"/>
                    <a:pt x="633" y="3901"/>
                  </a:cubicBezTo>
                  <a:cubicBezTo>
                    <a:pt x="361" y="3901"/>
                    <a:pt x="290" y="3738"/>
                    <a:pt x="616" y="3103"/>
                  </a:cubicBezTo>
                  <a:cubicBezTo>
                    <a:pt x="1147" y="2069"/>
                    <a:pt x="2024" y="1229"/>
                    <a:pt x="2696" y="284"/>
                  </a:cubicBezTo>
                  <a:cubicBezTo>
                    <a:pt x="2702" y="276"/>
                    <a:pt x="2693" y="268"/>
                    <a:pt x="2685" y="268"/>
                  </a:cubicBezTo>
                  <a:cubicBezTo>
                    <a:pt x="2683" y="268"/>
                    <a:pt x="2681" y="269"/>
                    <a:pt x="2679" y="270"/>
                  </a:cubicBezTo>
                  <a:cubicBezTo>
                    <a:pt x="1716" y="1491"/>
                    <a:pt x="491" y="2528"/>
                    <a:pt x="16" y="4056"/>
                  </a:cubicBezTo>
                  <a:cubicBezTo>
                    <a:pt x="0" y="4113"/>
                    <a:pt x="46" y="4184"/>
                    <a:pt x="105" y="4184"/>
                  </a:cubicBezTo>
                  <a:cubicBezTo>
                    <a:pt x="108" y="4184"/>
                    <a:pt x="111" y="4184"/>
                    <a:pt x="114" y="4183"/>
                  </a:cubicBezTo>
                  <a:cubicBezTo>
                    <a:pt x="568" y="4129"/>
                    <a:pt x="1430" y="3861"/>
                    <a:pt x="2056" y="3861"/>
                  </a:cubicBezTo>
                  <a:cubicBezTo>
                    <a:pt x="2450" y="3861"/>
                    <a:pt x="2751" y="3968"/>
                    <a:pt x="2798" y="4300"/>
                  </a:cubicBezTo>
                  <a:cubicBezTo>
                    <a:pt x="2917" y="5132"/>
                    <a:pt x="3105" y="5968"/>
                    <a:pt x="3556" y="6687"/>
                  </a:cubicBezTo>
                  <a:cubicBezTo>
                    <a:pt x="3474" y="7240"/>
                    <a:pt x="3466" y="7818"/>
                    <a:pt x="3425" y="8315"/>
                  </a:cubicBezTo>
                  <a:cubicBezTo>
                    <a:pt x="3161" y="11501"/>
                    <a:pt x="2347" y="14810"/>
                    <a:pt x="2571" y="18012"/>
                  </a:cubicBezTo>
                  <a:cubicBezTo>
                    <a:pt x="2571" y="18018"/>
                    <a:pt x="2577" y="18023"/>
                    <a:pt x="2582" y="18023"/>
                  </a:cubicBezTo>
                  <a:cubicBezTo>
                    <a:pt x="2586" y="18023"/>
                    <a:pt x="2589" y="18021"/>
                    <a:pt x="2591" y="18016"/>
                  </a:cubicBezTo>
                  <a:cubicBezTo>
                    <a:pt x="3144" y="15373"/>
                    <a:pt x="3187" y="12540"/>
                    <a:pt x="3490" y="9856"/>
                  </a:cubicBezTo>
                  <a:cubicBezTo>
                    <a:pt x="3605" y="8836"/>
                    <a:pt x="3599" y="7736"/>
                    <a:pt x="3831" y="6724"/>
                  </a:cubicBezTo>
                  <a:cubicBezTo>
                    <a:pt x="3851" y="6697"/>
                    <a:pt x="3859" y="6666"/>
                    <a:pt x="3851" y="6629"/>
                  </a:cubicBezTo>
                  <a:cubicBezTo>
                    <a:pt x="4007" y="5982"/>
                    <a:pt x="4265" y="5371"/>
                    <a:pt x="4722" y="4847"/>
                  </a:cubicBezTo>
                  <a:cubicBezTo>
                    <a:pt x="4994" y="4532"/>
                    <a:pt x="5826" y="3619"/>
                    <a:pt x="6386" y="3619"/>
                  </a:cubicBezTo>
                  <a:cubicBezTo>
                    <a:pt x="6483" y="3619"/>
                    <a:pt x="6571" y="3646"/>
                    <a:pt x="6648" y="3708"/>
                  </a:cubicBezTo>
                  <a:cubicBezTo>
                    <a:pt x="7229" y="4183"/>
                    <a:pt x="7834" y="4624"/>
                    <a:pt x="8381" y="5140"/>
                  </a:cubicBezTo>
                  <a:cubicBezTo>
                    <a:pt x="8407" y="5164"/>
                    <a:pt x="8444" y="5176"/>
                    <a:pt x="8480" y="5176"/>
                  </a:cubicBezTo>
                  <a:cubicBezTo>
                    <a:pt x="8538" y="5176"/>
                    <a:pt x="8595" y="5145"/>
                    <a:pt x="8606" y="5081"/>
                  </a:cubicBezTo>
                  <a:cubicBezTo>
                    <a:pt x="8739" y="4183"/>
                    <a:pt x="9028" y="3329"/>
                    <a:pt x="9213" y="2446"/>
                  </a:cubicBezTo>
                  <a:cubicBezTo>
                    <a:pt x="9225" y="2379"/>
                    <a:pt x="9166" y="2333"/>
                    <a:pt x="9110" y="2333"/>
                  </a:cubicBezTo>
                  <a:cubicBezTo>
                    <a:pt x="9072" y="2333"/>
                    <a:pt x="9036" y="2354"/>
                    <a:pt x="9024" y="2403"/>
                  </a:cubicBezTo>
                  <a:cubicBezTo>
                    <a:pt x="8850" y="3132"/>
                    <a:pt x="8606" y="3841"/>
                    <a:pt x="8424" y="4568"/>
                  </a:cubicBezTo>
                  <a:cubicBezTo>
                    <a:pt x="8420" y="4585"/>
                    <a:pt x="8406" y="4593"/>
                    <a:pt x="8385" y="4593"/>
                  </a:cubicBezTo>
                  <a:cubicBezTo>
                    <a:pt x="8162" y="4593"/>
                    <a:pt x="7062" y="3725"/>
                    <a:pt x="6641" y="3386"/>
                  </a:cubicBezTo>
                  <a:cubicBezTo>
                    <a:pt x="7707" y="2868"/>
                    <a:pt x="8971" y="2095"/>
                    <a:pt x="9254" y="934"/>
                  </a:cubicBezTo>
                  <a:cubicBezTo>
                    <a:pt x="9259" y="913"/>
                    <a:pt x="9239" y="897"/>
                    <a:pt x="9222" y="897"/>
                  </a:cubicBezTo>
                  <a:cubicBezTo>
                    <a:pt x="9213" y="897"/>
                    <a:pt x="9204" y="901"/>
                    <a:pt x="9200" y="911"/>
                  </a:cubicBezTo>
                  <a:cubicBezTo>
                    <a:pt x="8711" y="2046"/>
                    <a:pt x="7434" y="2599"/>
                    <a:pt x="6414" y="3216"/>
                  </a:cubicBezTo>
                  <a:cubicBezTo>
                    <a:pt x="6400" y="3212"/>
                    <a:pt x="6387" y="3209"/>
                    <a:pt x="6374" y="3209"/>
                  </a:cubicBezTo>
                  <a:cubicBezTo>
                    <a:pt x="6355" y="3209"/>
                    <a:pt x="6337" y="3214"/>
                    <a:pt x="6320" y="3226"/>
                  </a:cubicBezTo>
                  <a:cubicBezTo>
                    <a:pt x="5459" y="3880"/>
                    <a:pt x="4621" y="4503"/>
                    <a:pt x="4003" y="5398"/>
                  </a:cubicBezTo>
                  <a:cubicBezTo>
                    <a:pt x="3829" y="5652"/>
                    <a:pt x="3718" y="5947"/>
                    <a:pt x="3640" y="6257"/>
                  </a:cubicBezTo>
                  <a:cubicBezTo>
                    <a:pt x="3607" y="6193"/>
                    <a:pt x="3579" y="6127"/>
                    <a:pt x="3552" y="6062"/>
                  </a:cubicBezTo>
                  <a:cubicBezTo>
                    <a:pt x="3296" y="4052"/>
                    <a:pt x="3154" y="2034"/>
                    <a:pt x="3073" y="10"/>
                  </a:cubicBezTo>
                  <a:cubicBezTo>
                    <a:pt x="3073" y="4"/>
                    <a:pt x="3067" y="1"/>
                    <a:pt x="30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3"/>
            <p:cNvSpPr/>
            <p:nvPr/>
          </p:nvSpPr>
          <p:spPr>
            <a:xfrm>
              <a:off x="5528275" y="4287625"/>
              <a:ext cx="88275" cy="94600"/>
            </a:xfrm>
            <a:custGeom>
              <a:avLst/>
              <a:gdLst/>
              <a:ahLst/>
              <a:cxnLst/>
              <a:rect l="l" t="t" r="r" b="b"/>
              <a:pathLst>
                <a:path w="3531" h="3784" extrusionOk="0">
                  <a:moveTo>
                    <a:pt x="2285" y="238"/>
                  </a:moveTo>
                  <a:lnTo>
                    <a:pt x="2285" y="238"/>
                  </a:lnTo>
                  <a:cubicBezTo>
                    <a:pt x="2284" y="238"/>
                    <a:pt x="2284" y="238"/>
                    <a:pt x="2283" y="238"/>
                  </a:cubicBezTo>
                  <a:lnTo>
                    <a:pt x="2281" y="238"/>
                  </a:lnTo>
                  <a:cubicBezTo>
                    <a:pt x="2282" y="238"/>
                    <a:pt x="2283" y="238"/>
                    <a:pt x="2285" y="238"/>
                  </a:cubicBezTo>
                  <a:close/>
                  <a:moveTo>
                    <a:pt x="2228" y="0"/>
                  </a:moveTo>
                  <a:cubicBezTo>
                    <a:pt x="2197" y="0"/>
                    <a:pt x="2168" y="0"/>
                    <a:pt x="2138" y="2"/>
                  </a:cubicBezTo>
                  <a:cubicBezTo>
                    <a:pt x="2115" y="5"/>
                    <a:pt x="1931" y="26"/>
                    <a:pt x="1944" y="26"/>
                  </a:cubicBezTo>
                  <a:cubicBezTo>
                    <a:pt x="1949" y="26"/>
                    <a:pt x="1978" y="23"/>
                    <a:pt x="2048" y="17"/>
                  </a:cubicBezTo>
                  <a:lnTo>
                    <a:pt x="2048" y="17"/>
                  </a:lnTo>
                  <a:cubicBezTo>
                    <a:pt x="1888" y="33"/>
                    <a:pt x="1787" y="55"/>
                    <a:pt x="1642" y="125"/>
                  </a:cubicBezTo>
                  <a:cubicBezTo>
                    <a:pt x="1388" y="248"/>
                    <a:pt x="1247" y="508"/>
                    <a:pt x="1226" y="781"/>
                  </a:cubicBezTo>
                  <a:cubicBezTo>
                    <a:pt x="1222" y="854"/>
                    <a:pt x="1232" y="926"/>
                    <a:pt x="1249" y="996"/>
                  </a:cubicBezTo>
                  <a:cubicBezTo>
                    <a:pt x="499" y="1445"/>
                    <a:pt x="212" y="2522"/>
                    <a:pt x="19" y="3301"/>
                  </a:cubicBezTo>
                  <a:cubicBezTo>
                    <a:pt x="0" y="3379"/>
                    <a:pt x="58" y="3430"/>
                    <a:pt x="122" y="3430"/>
                  </a:cubicBezTo>
                  <a:cubicBezTo>
                    <a:pt x="148" y="3430"/>
                    <a:pt x="174" y="3422"/>
                    <a:pt x="198" y="3403"/>
                  </a:cubicBezTo>
                  <a:cubicBezTo>
                    <a:pt x="552" y="3116"/>
                    <a:pt x="960" y="2870"/>
                    <a:pt x="1296" y="2557"/>
                  </a:cubicBezTo>
                  <a:cubicBezTo>
                    <a:pt x="1490" y="2379"/>
                    <a:pt x="1712" y="2209"/>
                    <a:pt x="1904" y="2020"/>
                  </a:cubicBezTo>
                  <a:cubicBezTo>
                    <a:pt x="2132" y="2647"/>
                    <a:pt x="2691" y="3141"/>
                    <a:pt x="2965" y="3751"/>
                  </a:cubicBezTo>
                  <a:cubicBezTo>
                    <a:pt x="2975" y="3773"/>
                    <a:pt x="2998" y="3784"/>
                    <a:pt x="3021" y="3784"/>
                  </a:cubicBezTo>
                  <a:cubicBezTo>
                    <a:pt x="3045" y="3784"/>
                    <a:pt x="3070" y="3772"/>
                    <a:pt x="3080" y="3751"/>
                  </a:cubicBezTo>
                  <a:cubicBezTo>
                    <a:pt x="3328" y="3301"/>
                    <a:pt x="3531" y="2838"/>
                    <a:pt x="3457" y="2315"/>
                  </a:cubicBezTo>
                  <a:cubicBezTo>
                    <a:pt x="3402" y="1942"/>
                    <a:pt x="3267" y="1582"/>
                    <a:pt x="3019" y="1328"/>
                  </a:cubicBezTo>
                  <a:cubicBezTo>
                    <a:pt x="3072" y="1248"/>
                    <a:pt x="3117" y="1164"/>
                    <a:pt x="3140" y="1080"/>
                  </a:cubicBezTo>
                  <a:cubicBezTo>
                    <a:pt x="3248" y="711"/>
                    <a:pt x="3072" y="404"/>
                    <a:pt x="2787" y="191"/>
                  </a:cubicBezTo>
                  <a:cubicBezTo>
                    <a:pt x="2746" y="168"/>
                    <a:pt x="2707" y="154"/>
                    <a:pt x="2662" y="135"/>
                  </a:cubicBezTo>
                  <a:lnTo>
                    <a:pt x="2662" y="135"/>
                  </a:lnTo>
                  <a:cubicBezTo>
                    <a:pt x="2667" y="137"/>
                    <a:pt x="2671" y="137"/>
                    <a:pt x="2674" y="137"/>
                  </a:cubicBezTo>
                  <a:cubicBezTo>
                    <a:pt x="2679" y="137"/>
                    <a:pt x="2671" y="132"/>
                    <a:pt x="2638" y="113"/>
                  </a:cubicBezTo>
                  <a:cubicBezTo>
                    <a:pt x="2509" y="41"/>
                    <a:pt x="2373" y="6"/>
                    <a:pt x="2228" y="0"/>
                  </a:cubicBezTo>
                  <a:close/>
                </a:path>
              </a:pathLst>
            </a:custGeom>
            <a:solidFill>
              <a:srgbClr val="E83C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3"/>
            <p:cNvSpPr/>
            <p:nvPr/>
          </p:nvSpPr>
          <p:spPr>
            <a:xfrm>
              <a:off x="5360350" y="4489150"/>
              <a:ext cx="533350" cy="211250"/>
            </a:xfrm>
            <a:custGeom>
              <a:avLst/>
              <a:gdLst/>
              <a:ahLst/>
              <a:cxnLst/>
              <a:rect l="l" t="t" r="r" b="b"/>
              <a:pathLst>
                <a:path w="21334" h="8450" extrusionOk="0">
                  <a:moveTo>
                    <a:pt x="429" y="1"/>
                  </a:moveTo>
                  <a:cubicBezTo>
                    <a:pt x="86" y="1"/>
                    <a:pt x="0" y="1991"/>
                    <a:pt x="109" y="3808"/>
                  </a:cubicBezTo>
                  <a:cubicBezTo>
                    <a:pt x="209" y="5471"/>
                    <a:pt x="5751" y="5934"/>
                    <a:pt x="7863" y="6014"/>
                  </a:cubicBezTo>
                  <a:cubicBezTo>
                    <a:pt x="8102" y="6023"/>
                    <a:pt x="8342" y="6027"/>
                    <a:pt x="8582" y="6027"/>
                  </a:cubicBezTo>
                  <a:cubicBezTo>
                    <a:pt x="11754" y="6027"/>
                    <a:pt x="15012" y="5262"/>
                    <a:pt x="17974" y="4105"/>
                  </a:cubicBezTo>
                  <a:cubicBezTo>
                    <a:pt x="17984" y="4228"/>
                    <a:pt x="18013" y="4340"/>
                    <a:pt x="18054" y="4443"/>
                  </a:cubicBezTo>
                  <a:cubicBezTo>
                    <a:pt x="17779" y="4725"/>
                    <a:pt x="17558" y="5057"/>
                    <a:pt x="17404" y="5440"/>
                  </a:cubicBezTo>
                  <a:cubicBezTo>
                    <a:pt x="17121" y="6129"/>
                    <a:pt x="17304" y="6829"/>
                    <a:pt x="17183" y="7540"/>
                  </a:cubicBezTo>
                  <a:cubicBezTo>
                    <a:pt x="17174" y="7595"/>
                    <a:pt x="17215" y="7643"/>
                    <a:pt x="17265" y="7643"/>
                  </a:cubicBezTo>
                  <a:cubicBezTo>
                    <a:pt x="17274" y="7643"/>
                    <a:pt x="17283" y="7642"/>
                    <a:pt x="17291" y="7639"/>
                  </a:cubicBezTo>
                  <a:cubicBezTo>
                    <a:pt x="18076" y="7378"/>
                    <a:pt x="18717" y="6625"/>
                    <a:pt x="19043" y="5772"/>
                  </a:cubicBezTo>
                  <a:cubicBezTo>
                    <a:pt x="19111" y="6670"/>
                    <a:pt x="19508" y="7655"/>
                    <a:pt x="19670" y="8380"/>
                  </a:cubicBezTo>
                  <a:cubicBezTo>
                    <a:pt x="19680" y="8429"/>
                    <a:pt x="19725" y="8450"/>
                    <a:pt x="19767" y="8450"/>
                  </a:cubicBezTo>
                  <a:cubicBezTo>
                    <a:pt x="19777" y="8450"/>
                    <a:pt x="19788" y="8448"/>
                    <a:pt x="19797" y="8446"/>
                  </a:cubicBezTo>
                  <a:cubicBezTo>
                    <a:pt x="21307" y="8085"/>
                    <a:pt x="21334" y="5188"/>
                    <a:pt x="20129" y="4381"/>
                  </a:cubicBezTo>
                  <a:cubicBezTo>
                    <a:pt x="20279" y="4057"/>
                    <a:pt x="20360" y="3685"/>
                    <a:pt x="20379" y="3396"/>
                  </a:cubicBezTo>
                  <a:cubicBezTo>
                    <a:pt x="20412" y="2900"/>
                    <a:pt x="20317" y="2193"/>
                    <a:pt x="19852" y="1923"/>
                  </a:cubicBezTo>
                  <a:cubicBezTo>
                    <a:pt x="19795" y="1890"/>
                    <a:pt x="19740" y="1867"/>
                    <a:pt x="19684" y="1849"/>
                  </a:cubicBezTo>
                  <a:cubicBezTo>
                    <a:pt x="19568" y="1784"/>
                    <a:pt x="19434" y="1756"/>
                    <a:pt x="19297" y="1756"/>
                  </a:cubicBezTo>
                  <a:cubicBezTo>
                    <a:pt x="19222" y="1756"/>
                    <a:pt x="19146" y="1764"/>
                    <a:pt x="19070" y="1779"/>
                  </a:cubicBezTo>
                  <a:cubicBezTo>
                    <a:pt x="18992" y="1798"/>
                    <a:pt x="18922" y="1837"/>
                    <a:pt x="18855" y="1888"/>
                  </a:cubicBezTo>
                  <a:cubicBezTo>
                    <a:pt x="18633" y="1978"/>
                    <a:pt x="18484" y="2154"/>
                    <a:pt x="18353" y="2373"/>
                  </a:cubicBezTo>
                  <a:cubicBezTo>
                    <a:pt x="16751" y="2619"/>
                    <a:pt x="15194" y="2841"/>
                    <a:pt x="13569" y="2972"/>
                  </a:cubicBezTo>
                  <a:cubicBezTo>
                    <a:pt x="13336" y="2990"/>
                    <a:pt x="13104" y="2999"/>
                    <a:pt x="12873" y="2999"/>
                  </a:cubicBezTo>
                  <a:cubicBezTo>
                    <a:pt x="11273" y="2999"/>
                    <a:pt x="9714" y="2594"/>
                    <a:pt x="8129" y="2363"/>
                  </a:cubicBezTo>
                  <a:cubicBezTo>
                    <a:pt x="6351" y="2105"/>
                    <a:pt x="2237" y="32"/>
                    <a:pt x="430" y="1"/>
                  </a:cubicBezTo>
                  <a:cubicBezTo>
                    <a:pt x="430" y="1"/>
                    <a:pt x="429" y="1"/>
                    <a:pt x="429" y="1"/>
                  </a:cubicBezTo>
                  <a:close/>
                </a:path>
              </a:pathLst>
            </a:custGeom>
            <a:solidFill>
              <a:srgbClr val="E83C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3" name="Google Shape;1113;p43"/>
          <p:cNvSpPr/>
          <p:nvPr/>
        </p:nvSpPr>
        <p:spPr>
          <a:xfrm>
            <a:off x="1023175" y="1528925"/>
            <a:ext cx="603828" cy="256608"/>
          </a:xfrm>
          <a:prstGeom prst="clou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      </a:t>
            </a:r>
            <a:endParaRPr/>
          </a:p>
        </p:txBody>
      </p:sp>
      <p:sp>
        <p:nvSpPr>
          <p:cNvPr id="1114" name="Google Shape;1114;p43"/>
          <p:cNvSpPr/>
          <p:nvPr/>
        </p:nvSpPr>
        <p:spPr>
          <a:xfrm>
            <a:off x="2032575" y="3859550"/>
            <a:ext cx="1345788" cy="571860"/>
          </a:xfrm>
          <a:prstGeom prst="clou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5" name="Google Shape;1115;p43"/>
          <p:cNvSpPr/>
          <p:nvPr/>
        </p:nvSpPr>
        <p:spPr>
          <a:xfrm>
            <a:off x="6255250" y="2569475"/>
            <a:ext cx="603828" cy="256608"/>
          </a:xfrm>
          <a:prstGeom prst="clou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43"/>
          <p:cNvSpPr/>
          <p:nvPr/>
        </p:nvSpPr>
        <p:spPr>
          <a:xfrm>
            <a:off x="7065400" y="1306250"/>
            <a:ext cx="1345788" cy="571860"/>
          </a:xfrm>
          <a:prstGeom prst="clou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7" name="Google Shape;1117;p43"/>
          <p:cNvSpPr/>
          <p:nvPr/>
        </p:nvSpPr>
        <p:spPr>
          <a:xfrm>
            <a:off x="7480225" y="4200300"/>
            <a:ext cx="603828" cy="256608"/>
          </a:xfrm>
          <a:prstGeom prst="clou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8" name="Google Shape;1118;p43"/>
          <p:cNvSpPr/>
          <p:nvPr/>
        </p:nvSpPr>
        <p:spPr>
          <a:xfrm>
            <a:off x="7576150" y="2910900"/>
            <a:ext cx="603828" cy="256608"/>
          </a:xfrm>
          <a:prstGeom prst="clou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      </a:t>
            </a:r>
            <a:endParaRPr/>
          </a:p>
        </p:txBody>
      </p:sp>
      <p:sp>
        <p:nvSpPr>
          <p:cNvPr id="7" name="Google Shape;994;p42">
            <a:extLst>
              <a:ext uri="{FF2B5EF4-FFF2-40B4-BE49-F238E27FC236}">
                <a16:creationId xmlns:a16="http://schemas.microsoft.com/office/drawing/2014/main" id="{04A3977C-9FC4-8C69-041C-814174699FC7}"/>
              </a:ext>
            </a:extLst>
          </p:cNvPr>
          <p:cNvSpPr/>
          <p:nvPr/>
        </p:nvSpPr>
        <p:spPr>
          <a:xfrm>
            <a:off x="5822407" y="424046"/>
            <a:ext cx="3176507" cy="818195"/>
          </a:xfrm>
          <a:custGeom>
            <a:avLst/>
            <a:gdLst/>
            <a:ahLst/>
            <a:cxnLst/>
            <a:rect l="l" t="t" r="r" b="b"/>
            <a:pathLst>
              <a:path w="34851" h="5913" extrusionOk="0">
                <a:moveTo>
                  <a:pt x="1" y="1"/>
                </a:moveTo>
                <a:lnTo>
                  <a:pt x="1" y="2937"/>
                </a:lnTo>
                <a:lnTo>
                  <a:pt x="1" y="4373"/>
                </a:lnTo>
                <a:lnTo>
                  <a:pt x="1" y="5912"/>
                </a:lnTo>
                <a:lnTo>
                  <a:pt x="34850" y="5912"/>
                </a:lnTo>
                <a:lnTo>
                  <a:pt x="33328" y="4373"/>
                </a:lnTo>
                <a:lnTo>
                  <a:pt x="31917" y="2947"/>
                </a:lnTo>
                <a:lnTo>
                  <a:pt x="31926" y="2937"/>
                </a:lnTo>
                <a:lnTo>
                  <a:pt x="34850" y="1"/>
                </a:lnTo>
                <a:close/>
              </a:path>
            </a:pathLst>
          </a:custGeom>
          <a:solidFill>
            <a:srgbClr val="FED2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995;p42">
            <a:extLst>
              <a:ext uri="{FF2B5EF4-FFF2-40B4-BE49-F238E27FC236}">
                <a16:creationId xmlns:a16="http://schemas.microsoft.com/office/drawing/2014/main" id="{F868B47C-8584-1C66-2DA9-8134B69DF9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29974" y="620399"/>
            <a:ext cx="2961372" cy="449781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dirty="0"/>
              <a:t>Planteamiento del Problema</a:t>
            </a:r>
          </a:p>
        </p:txBody>
      </p:sp>
      <p:sp>
        <p:nvSpPr>
          <p:cNvPr id="2" name="Google Shape;526;p38">
            <a:extLst>
              <a:ext uri="{FF2B5EF4-FFF2-40B4-BE49-F238E27FC236}">
                <a16:creationId xmlns:a16="http://schemas.microsoft.com/office/drawing/2014/main" id="{DA4E81E0-8867-B78F-1C2F-1B31E876FB7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84500" y="1283890"/>
            <a:ext cx="8176279" cy="21249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 dirty="0"/>
              <a:t>Actualmente nuestra comunidad de infantes han dejado de lado los juegos tradicionales, adoptando nuevas tendencias mas tecnológicas. Esto es un problema para el desarrollo cultural de la sociedad.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 dirty="0">
                <a:solidFill>
                  <a:schemeClr val="accent4"/>
                </a:solidFill>
              </a:rPr>
              <a:t>Buscando adaptarnos es estas nuevas metodologías de educación, </a:t>
            </a:r>
            <a:r>
              <a:rPr lang="es-MX" b="1" dirty="0">
                <a:solidFill>
                  <a:schemeClr val="accent4"/>
                </a:solidFill>
                <a:highlight>
                  <a:srgbClr val="FFFF00"/>
                </a:highlight>
              </a:rPr>
              <a:t>conocemos</a:t>
            </a:r>
            <a:r>
              <a:rPr lang="es-MX" b="1" dirty="0">
                <a:solidFill>
                  <a:schemeClr val="accent4"/>
                </a:solidFill>
              </a:rPr>
              <a:t> que los dispositivos móviles se han convertido en parte esencial para el sistema educativo, gracias a esto podemos desarrollar este tipo de sistemas los cuales nos ayudaran a que los niños se interesen por los juegos y tradiciones de su región de una manera mas atractiva.</a:t>
            </a:r>
            <a:endParaRPr b="1" dirty="0">
              <a:solidFill>
                <a:schemeClr val="accent4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3202F53-67B5-495E-712D-70126825CE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10" t="8646" r="37370" b="362"/>
          <a:stretch/>
        </p:blipFill>
        <p:spPr>
          <a:xfrm>
            <a:off x="4253934" y="3493143"/>
            <a:ext cx="1345788" cy="1307465"/>
          </a:xfrm>
          <a:prstGeom prst="ellipse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1" name="Google Shape;1071;p43"/>
          <p:cNvGrpSpPr/>
          <p:nvPr/>
        </p:nvGrpSpPr>
        <p:grpSpPr>
          <a:xfrm flipH="1">
            <a:off x="435247" y="2854164"/>
            <a:ext cx="1139663" cy="1946444"/>
            <a:chOff x="4977075" y="2953325"/>
            <a:chExt cx="1382775" cy="2375475"/>
          </a:xfrm>
        </p:grpSpPr>
        <p:sp>
          <p:nvSpPr>
            <p:cNvPr id="1072" name="Google Shape;1072;p43"/>
            <p:cNvSpPr/>
            <p:nvPr/>
          </p:nvSpPr>
          <p:spPr>
            <a:xfrm>
              <a:off x="5142300" y="2964175"/>
              <a:ext cx="779825" cy="583450"/>
            </a:xfrm>
            <a:custGeom>
              <a:avLst/>
              <a:gdLst/>
              <a:ahLst/>
              <a:cxnLst/>
              <a:rect l="l" t="t" r="r" b="b"/>
              <a:pathLst>
                <a:path w="31193" h="23338" extrusionOk="0">
                  <a:moveTo>
                    <a:pt x="7150" y="1"/>
                  </a:moveTo>
                  <a:cubicBezTo>
                    <a:pt x="4234" y="1"/>
                    <a:pt x="2473" y="1117"/>
                    <a:pt x="2473" y="1117"/>
                  </a:cubicBezTo>
                  <a:lnTo>
                    <a:pt x="1" y="16585"/>
                  </a:lnTo>
                  <a:cubicBezTo>
                    <a:pt x="1036" y="15782"/>
                    <a:pt x="2228" y="15448"/>
                    <a:pt x="3520" y="15448"/>
                  </a:cubicBezTo>
                  <a:cubicBezTo>
                    <a:pt x="8321" y="15448"/>
                    <a:pt x="14516" y="20047"/>
                    <a:pt x="19316" y="22266"/>
                  </a:cubicBezTo>
                  <a:cubicBezTo>
                    <a:pt x="21019" y="23053"/>
                    <a:pt x="22697" y="23337"/>
                    <a:pt x="24232" y="23337"/>
                  </a:cubicBezTo>
                  <a:cubicBezTo>
                    <a:pt x="28190" y="23337"/>
                    <a:pt x="31193" y="21451"/>
                    <a:pt x="31193" y="21451"/>
                  </a:cubicBezTo>
                  <a:lnTo>
                    <a:pt x="31086" y="2336"/>
                  </a:lnTo>
                  <a:cubicBezTo>
                    <a:pt x="29122" y="4362"/>
                    <a:pt x="26912" y="5097"/>
                    <a:pt x="24625" y="5097"/>
                  </a:cubicBezTo>
                  <a:cubicBezTo>
                    <a:pt x="20314" y="5097"/>
                    <a:pt x="15730" y="2486"/>
                    <a:pt x="12002" y="988"/>
                  </a:cubicBezTo>
                  <a:cubicBezTo>
                    <a:pt x="10169" y="251"/>
                    <a:pt x="8530" y="1"/>
                    <a:pt x="7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3"/>
            <p:cNvSpPr/>
            <p:nvPr/>
          </p:nvSpPr>
          <p:spPr>
            <a:xfrm>
              <a:off x="5140600" y="3256500"/>
              <a:ext cx="781525" cy="291000"/>
            </a:xfrm>
            <a:custGeom>
              <a:avLst/>
              <a:gdLst/>
              <a:ahLst/>
              <a:cxnLst/>
              <a:rect l="l" t="t" r="r" b="b"/>
              <a:pathLst>
                <a:path w="31261" h="11640" extrusionOk="0">
                  <a:moveTo>
                    <a:pt x="5439" y="1"/>
                  </a:moveTo>
                  <a:cubicBezTo>
                    <a:pt x="3794" y="1"/>
                    <a:pt x="2239" y="380"/>
                    <a:pt x="698" y="967"/>
                  </a:cubicBezTo>
                  <a:lnTo>
                    <a:pt x="1" y="5685"/>
                  </a:lnTo>
                  <a:cubicBezTo>
                    <a:pt x="1275" y="5292"/>
                    <a:pt x="2541" y="5122"/>
                    <a:pt x="3798" y="5122"/>
                  </a:cubicBezTo>
                  <a:cubicBezTo>
                    <a:pt x="9206" y="5122"/>
                    <a:pt x="14439" y="8285"/>
                    <a:pt x="19384" y="10569"/>
                  </a:cubicBezTo>
                  <a:cubicBezTo>
                    <a:pt x="21086" y="11356"/>
                    <a:pt x="22764" y="11640"/>
                    <a:pt x="24298" y="11640"/>
                  </a:cubicBezTo>
                  <a:cubicBezTo>
                    <a:pt x="28257" y="11640"/>
                    <a:pt x="31261" y="9752"/>
                    <a:pt x="31261" y="9752"/>
                  </a:cubicBezTo>
                  <a:lnTo>
                    <a:pt x="31236" y="5136"/>
                  </a:lnTo>
                  <a:cubicBezTo>
                    <a:pt x="30654" y="5535"/>
                    <a:pt x="30019" y="5869"/>
                    <a:pt x="29308" y="6123"/>
                  </a:cubicBezTo>
                  <a:cubicBezTo>
                    <a:pt x="27949" y="6608"/>
                    <a:pt x="26572" y="6823"/>
                    <a:pt x="25203" y="6823"/>
                  </a:cubicBezTo>
                  <a:cubicBezTo>
                    <a:pt x="22067" y="6823"/>
                    <a:pt x="18970" y="5697"/>
                    <a:pt x="16211" y="4112"/>
                  </a:cubicBezTo>
                  <a:cubicBezTo>
                    <a:pt x="13488" y="2567"/>
                    <a:pt x="10761" y="911"/>
                    <a:pt x="7665" y="235"/>
                  </a:cubicBezTo>
                  <a:cubicBezTo>
                    <a:pt x="6902" y="74"/>
                    <a:pt x="6162" y="1"/>
                    <a:pt x="5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3"/>
            <p:cNvSpPr/>
            <p:nvPr/>
          </p:nvSpPr>
          <p:spPr>
            <a:xfrm>
              <a:off x="5158025" y="3135975"/>
              <a:ext cx="763450" cy="291100"/>
            </a:xfrm>
            <a:custGeom>
              <a:avLst/>
              <a:gdLst/>
              <a:ahLst/>
              <a:cxnLst/>
              <a:rect l="l" t="t" r="r" b="b"/>
              <a:pathLst>
                <a:path w="30538" h="11644" extrusionOk="0">
                  <a:moveTo>
                    <a:pt x="5758" y="1"/>
                  </a:moveTo>
                  <a:cubicBezTo>
                    <a:pt x="4013" y="1"/>
                    <a:pt x="2376" y="469"/>
                    <a:pt x="740" y="1158"/>
                  </a:cubicBezTo>
                  <a:lnTo>
                    <a:pt x="1" y="5788"/>
                  </a:lnTo>
                  <a:cubicBezTo>
                    <a:pt x="1542" y="5202"/>
                    <a:pt x="3094" y="4820"/>
                    <a:pt x="4739" y="4820"/>
                  </a:cubicBezTo>
                  <a:cubicBezTo>
                    <a:pt x="5462" y="4820"/>
                    <a:pt x="6203" y="4894"/>
                    <a:pt x="6968" y="5056"/>
                  </a:cubicBezTo>
                  <a:cubicBezTo>
                    <a:pt x="10060" y="5732"/>
                    <a:pt x="12787" y="7388"/>
                    <a:pt x="15512" y="8933"/>
                  </a:cubicBezTo>
                  <a:cubicBezTo>
                    <a:pt x="18272" y="10519"/>
                    <a:pt x="21367" y="11644"/>
                    <a:pt x="24501" y="11644"/>
                  </a:cubicBezTo>
                  <a:cubicBezTo>
                    <a:pt x="25871" y="11644"/>
                    <a:pt x="27248" y="11429"/>
                    <a:pt x="28607" y="10944"/>
                  </a:cubicBezTo>
                  <a:cubicBezTo>
                    <a:pt x="29322" y="10690"/>
                    <a:pt x="29957" y="10356"/>
                    <a:pt x="30537" y="9957"/>
                  </a:cubicBezTo>
                  <a:lnTo>
                    <a:pt x="30502" y="4100"/>
                  </a:lnTo>
                  <a:cubicBezTo>
                    <a:pt x="29759" y="4767"/>
                    <a:pt x="28912" y="5310"/>
                    <a:pt x="27896" y="5677"/>
                  </a:cubicBezTo>
                  <a:cubicBezTo>
                    <a:pt x="26621" y="6139"/>
                    <a:pt x="25330" y="6343"/>
                    <a:pt x="24046" y="6343"/>
                  </a:cubicBezTo>
                  <a:cubicBezTo>
                    <a:pt x="21145" y="6343"/>
                    <a:pt x="18283" y="5299"/>
                    <a:pt x="15731" y="3823"/>
                  </a:cubicBezTo>
                  <a:cubicBezTo>
                    <a:pt x="13207" y="2383"/>
                    <a:pt x="10677" y="842"/>
                    <a:pt x="7802" y="217"/>
                  </a:cubicBezTo>
                  <a:cubicBezTo>
                    <a:pt x="7101" y="68"/>
                    <a:pt x="6422" y="1"/>
                    <a:pt x="57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3"/>
            <p:cNvSpPr/>
            <p:nvPr/>
          </p:nvSpPr>
          <p:spPr>
            <a:xfrm>
              <a:off x="5023125" y="2953325"/>
              <a:ext cx="198075" cy="1278475"/>
            </a:xfrm>
            <a:custGeom>
              <a:avLst/>
              <a:gdLst/>
              <a:ahLst/>
              <a:cxnLst/>
              <a:rect l="l" t="t" r="r" b="b"/>
              <a:pathLst>
                <a:path w="7923" h="51139" extrusionOk="0">
                  <a:moveTo>
                    <a:pt x="7504" y="0"/>
                  </a:moveTo>
                  <a:cubicBezTo>
                    <a:pt x="7313" y="0"/>
                    <a:pt x="7148" y="140"/>
                    <a:pt x="7119" y="334"/>
                  </a:cubicBezTo>
                  <a:lnTo>
                    <a:pt x="31" y="50692"/>
                  </a:lnTo>
                  <a:cubicBezTo>
                    <a:pt x="0" y="50905"/>
                    <a:pt x="148" y="51102"/>
                    <a:pt x="361" y="51133"/>
                  </a:cubicBezTo>
                  <a:cubicBezTo>
                    <a:pt x="380" y="51136"/>
                    <a:pt x="397" y="51139"/>
                    <a:pt x="414" y="51139"/>
                  </a:cubicBezTo>
                  <a:cubicBezTo>
                    <a:pt x="427" y="51139"/>
                    <a:pt x="439" y="51137"/>
                    <a:pt x="451" y="51135"/>
                  </a:cubicBezTo>
                  <a:cubicBezTo>
                    <a:pt x="627" y="51121"/>
                    <a:pt x="779" y="50987"/>
                    <a:pt x="803" y="50803"/>
                  </a:cubicBezTo>
                  <a:lnTo>
                    <a:pt x="7892" y="445"/>
                  </a:lnTo>
                  <a:cubicBezTo>
                    <a:pt x="7923" y="232"/>
                    <a:pt x="7775" y="35"/>
                    <a:pt x="7560" y="4"/>
                  </a:cubicBezTo>
                  <a:cubicBezTo>
                    <a:pt x="7541" y="2"/>
                    <a:pt x="7522" y="0"/>
                    <a:pt x="7504" y="0"/>
                  </a:cubicBezTo>
                  <a:close/>
                </a:path>
              </a:pathLst>
            </a:custGeom>
            <a:solidFill>
              <a:srgbClr val="8F4C39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3"/>
            <p:cNvSpPr/>
            <p:nvPr/>
          </p:nvSpPr>
          <p:spPr>
            <a:xfrm>
              <a:off x="5369100" y="4822750"/>
              <a:ext cx="174425" cy="86225"/>
            </a:xfrm>
            <a:custGeom>
              <a:avLst/>
              <a:gdLst/>
              <a:ahLst/>
              <a:cxnLst/>
              <a:rect l="l" t="t" r="r" b="b"/>
              <a:pathLst>
                <a:path w="6977" h="3449" extrusionOk="0">
                  <a:moveTo>
                    <a:pt x="6919" y="0"/>
                  </a:moveTo>
                  <a:lnTo>
                    <a:pt x="0" y="203"/>
                  </a:lnTo>
                  <a:cubicBezTo>
                    <a:pt x="0" y="203"/>
                    <a:pt x="193" y="1361"/>
                    <a:pt x="443" y="3143"/>
                  </a:cubicBezTo>
                  <a:cubicBezTo>
                    <a:pt x="1439" y="3000"/>
                    <a:pt x="2432" y="2658"/>
                    <a:pt x="3502" y="2588"/>
                  </a:cubicBezTo>
                  <a:cubicBezTo>
                    <a:pt x="3605" y="2582"/>
                    <a:pt x="3707" y="2579"/>
                    <a:pt x="3808" y="2579"/>
                  </a:cubicBezTo>
                  <a:cubicBezTo>
                    <a:pt x="4943" y="2579"/>
                    <a:pt x="5927" y="2940"/>
                    <a:pt x="6868" y="3448"/>
                  </a:cubicBezTo>
                  <a:cubicBezTo>
                    <a:pt x="6950" y="2219"/>
                    <a:pt x="6976" y="1049"/>
                    <a:pt x="6919" y="0"/>
                  </a:cubicBezTo>
                  <a:close/>
                </a:path>
              </a:pathLst>
            </a:custGeom>
            <a:solidFill>
              <a:srgbClr val="E592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3"/>
            <p:cNvSpPr/>
            <p:nvPr/>
          </p:nvSpPr>
          <p:spPr>
            <a:xfrm>
              <a:off x="5380200" y="4887225"/>
              <a:ext cx="160750" cy="392275"/>
            </a:xfrm>
            <a:custGeom>
              <a:avLst/>
              <a:gdLst/>
              <a:ahLst/>
              <a:cxnLst/>
              <a:rect l="l" t="t" r="r" b="b"/>
              <a:pathLst>
                <a:path w="6430" h="15691" extrusionOk="0">
                  <a:moveTo>
                    <a:pt x="3366" y="0"/>
                  </a:moveTo>
                  <a:cubicBezTo>
                    <a:pt x="3265" y="0"/>
                    <a:pt x="3163" y="3"/>
                    <a:pt x="3060" y="9"/>
                  </a:cubicBezTo>
                  <a:cubicBezTo>
                    <a:pt x="1992" y="79"/>
                    <a:pt x="999" y="421"/>
                    <a:pt x="1" y="564"/>
                  </a:cubicBezTo>
                  <a:cubicBezTo>
                    <a:pt x="550" y="4422"/>
                    <a:pt x="1388" y="11216"/>
                    <a:pt x="1226" y="15623"/>
                  </a:cubicBezTo>
                  <a:lnTo>
                    <a:pt x="3969" y="15690"/>
                  </a:lnTo>
                  <a:cubicBezTo>
                    <a:pt x="3969" y="15690"/>
                    <a:pt x="6000" y="7454"/>
                    <a:pt x="6430" y="869"/>
                  </a:cubicBezTo>
                  <a:cubicBezTo>
                    <a:pt x="5489" y="361"/>
                    <a:pt x="4503" y="0"/>
                    <a:pt x="3366" y="0"/>
                  </a:cubicBezTo>
                  <a:close/>
                </a:path>
              </a:pathLst>
            </a:custGeom>
            <a:solidFill>
              <a:srgbClr val="F5A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3"/>
            <p:cNvSpPr/>
            <p:nvPr/>
          </p:nvSpPr>
          <p:spPr>
            <a:xfrm>
              <a:off x="5741400" y="4863375"/>
              <a:ext cx="212425" cy="418825"/>
            </a:xfrm>
            <a:custGeom>
              <a:avLst/>
              <a:gdLst/>
              <a:ahLst/>
              <a:cxnLst/>
              <a:rect l="l" t="t" r="r" b="b"/>
              <a:pathLst>
                <a:path w="8497" h="16753" extrusionOk="0">
                  <a:moveTo>
                    <a:pt x="6415" y="0"/>
                  </a:moveTo>
                  <a:cubicBezTo>
                    <a:pt x="5299" y="330"/>
                    <a:pt x="4195" y="729"/>
                    <a:pt x="3180" y="1248"/>
                  </a:cubicBezTo>
                  <a:cubicBezTo>
                    <a:pt x="2101" y="1803"/>
                    <a:pt x="1056" y="2452"/>
                    <a:pt x="1" y="3077"/>
                  </a:cubicBezTo>
                  <a:cubicBezTo>
                    <a:pt x="2330" y="10012"/>
                    <a:pt x="5774" y="16753"/>
                    <a:pt x="5774" y="16753"/>
                  </a:cubicBezTo>
                  <a:lnTo>
                    <a:pt x="8497" y="16409"/>
                  </a:lnTo>
                  <a:cubicBezTo>
                    <a:pt x="7817" y="11522"/>
                    <a:pt x="6835" y="3497"/>
                    <a:pt x="6415" y="0"/>
                  </a:cubicBezTo>
                  <a:close/>
                </a:path>
              </a:pathLst>
            </a:custGeom>
            <a:solidFill>
              <a:srgbClr val="F5A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3"/>
            <p:cNvSpPr/>
            <p:nvPr/>
          </p:nvSpPr>
          <p:spPr>
            <a:xfrm>
              <a:off x="5709450" y="4820350"/>
              <a:ext cx="192350" cy="119925"/>
            </a:xfrm>
            <a:custGeom>
              <a:avLst/>
              <a:gdLst/>
              <a:ahLst/>
              <a:cxnLst/>
              <a:rect l="l" t="t" r="r" b="b"/>
              <a:pathLst>
                <a:path w="7694" h="4797" extrusionOk="0">
                  <a:moveTo>
                    <a:pt x="7486" y="0"/>
                  </a:moveTo>
                  <a:lnTo>
                    <a:pt x="0" y="473"/>
                  </a:lnTo>
                  <a:cubicBezTo>
                    <a:pt x="349" y="1883"/>
                    <a:pt x="789" y="3344"/>
                    <a:pt x="1277" y="4796"/>
                  </a:cubicBezTo>
                  <a:cubicBezTo>
                    <a:pt x="2332" y="4173"/>
                    <a:pt x="3375" y="3522"/>
                    <a:pt x="4458" y="2965"/>
                  </a:cubicBezTo>
                  <a:cubicBezTo>
                    <a:pt x="5473" y="2450"/>
                    <a:pt x="6577" y="2053"/>
                    <a:pt x="7693" y="1721"/>
                  </a:cubicBezTo>
                  <a:cubicBezTo>
                    <a:pt x="7562" y="648"/>
                    <a:pt x="7486" y="0"/>
                    <a:pt x="7486" y="0"/>
                  </a:cubicBezTo>
                  <a:close/>
                </a:path>
              </a:pathLst>
            </a:custGeom>
            <a:solidFill>
              <a:srgbClr val="E592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3"/>
            <p:cNvSpPr/>
            <p:nvPr/>
          </p:nvSpPr>
          <p:spPr>
            <a:xfrm>
              <a:off x="5301425" y="5143125"/>
              <a:ext cx="219400" cy="185675"/>
            </a:xfrm>
            <a:custGeom>
              <a:avLst/>
              <a:gdLst/>
              <a:ahLst/>
              <a:cxnLst/>
              <a:rect l="l" t="t" r="r" b="b"/>
              <a:pathLst>
                <a:path w="8776" h="7427" extrusionOk="0">
                  <a:moveTo>
                    <a:pt x="5985" y="0"/>
                  </a:moveTo>
                  <a:cubicBezTo>
                    <a:pt x="4530" y="0"/>
                    <a:pt x="3517" y="408"/>
                    <a:pt x="3517" y="408"/>
                  </a:cubicBezTo>
                  <a:lnTo>
                    <a:pt x="3777" y="4907"/>
                  </a:lnTo>
                  <a:cubicBezTo>
                    <a:pt x="3777" y="4907"/>
                    <a:pt x="128" y="6853"/>
                    <a:pt x="17" y="7323"/>
                  </a:cubicBezTo>
                  <a:cubicBezTo>
                    <a:pt x="1" y="7396"/>
                    <a:pt x="167" y="7426"/>
                    <a:pt x="461" y="7426"/>
                  </a:cubicBezTo>
                  <a:cubicBezTo>
                    <a:pt x="602" y="7426"/>
                    <a:pt x="772" y="7419"/>
                    <a:pt x="966" y="7407"/>
                  </a:cubicBezTo>
                  <a:cubicBezTo>
                    <a:pt x="2986" y="7278"/>
                    <a:pt x="7553" y="6493"/>
                    <a:pt x="7690" y="6345"/>
                  </a:cubicBezTo>
                  <a:cubicBezTo>
                    <a:pt x="7870" y="6151"/>
                    <a:pt x="7514" y="5464"/>
                    <a:pt x="7514" y="5464"/>
                  </a:cubicBezTo>
                  <a:lnTo>
                    <a:pt x="8776" y="539"/>
                  </a:lnTo>
                  <a:cubicBezTo>
                    <a:pt x="8561" y="451"/>
                    <a:pt x="8372" y="388"/>
                    <a:pt x="8165" y="324"/>
                  </a:cubicBezTo>
                  <a:lnTo>
                    <a:pt x="8145" y="316"/>
                  </a:lnTo>
                  <a:cubicBezTo>
                    <a:pt x="7371" y="81"/>
                    <a:pt x="6634" y="0"/>
                    <a:pt x="5985" y="0"/>
                  </a:cubicBezTo>
                  <a:close/>
                </a:path>
              </a:pathLst>
            </a:custGeom>
            <a:solidFill>
              <a:srgbClr val="8F4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3"/>
            <p:cNvSpPr/>
            <p:nvPr/>
          </p:nvSpPr>
          <p:spPr>
            <a:xfrm>
              <a:off x="5820225" y="5142300"/>
              <a:ext cx="236375" cy="172900"/>
            </a:xfrm>
            <a:custGeom>
              <a:avLst/>
              <a:gdLst/>
              <a:ahLst/>
              <a:cxnLst/>
              <a:rect l="l" t="t" r="r" b="b"/>
              <a:pathLst>
                <a:path w="9455" h="6916" extrusionOk="0">
                  <a:moveTo>
                    <a:pt x="3527" y="0"/>
                  </a:moveTo>
                  <a:cubicBezTo>
                    <a:pt x="3142" y="0"/>
                    <a:pt x="2709" y="28"/>
                    <a:pt x="2246" y="105"/>
                  </a:cubicBezTo>
                  <a:cubicBezTo>
                    <a:pt x="1546" y="222"/>
                    <a:pt x="777" y="447"/>
                    <a:pt x="1" y="861"/>
                  </a:cubicBezTo>
                  <a:lnTo>
                    <a:pt x="1759" y="5633"/>
                  </a:lnTo>
                  <a:cubicBezTo>
                    <a:pt x="1759" y="5633"/>
                    <a:pt x="1478" y="6352"/>
                    <a:pt x="1675" y="6528"/>
                  </a:cubicBezTo>
                  <a:cubicBezTo>
                    <a:pt x="1716" y="6565"/>
                    <a:pt x="2062" y="6610"/>
                    <a:pt x="2586" y="6659"/>
                  </a:cubicBezTo>
                  <a:cubicBezTo>
                    <a:pt x="3856" y="6782"/>
                    <a:pt x="6181" y="6915"/>
                    <a:pt x="7760" y="6915"/>
                  </a:cubicBezTo>
                  <a:cubicBezTo>
                    <a:pt x="8755" y="6915"/>
                    <a:pt x="9455" y="6862"/>
                    <a:pt x="9407" y="6720"/>
                  </a:cubicBezTo>
                  <a:cubicBezTo>
                    <a:pt x="9247" y="6268"/>
                    <a:pt x="5422" y="4700"/>
                    <a:pt x="5422" y="4700"/>
                  </a:cubicBezTo>
                  <a:lnTo>
                    <a:pt x="5221" y="195"/>
                  </a:lnTo>
                  <a:cubicBezTo>
                    <a:pt x="5221" y="195"/>
                    <a:pt x="4543" y="0"/>
                    <a:pt x="3527" y="0"/>
                  </a:cubicBezTo>
                  <a:close/>
                </a:path>
              </a:pathLst>
            </a:custGeom>
            <a:solidFill>
              <a:srgbClr val="8F4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3"/>
            <p:cNvSpPr/>
            <p:nvPr/>
          </p:nvSpPr>
          <p:spPr>
            <a:xfrm>
              <a:off x="5075875" y="3893650"/>
              <a:ext cx="1162725" cy="1205350"/>
            </a:xfrm>
            <a:custGeom>
              <a:avLst/>
              <a:gdLst/>
              <a:ahLst/>
              <a:cxnLst/>
              <a:rect l="l" t="t" r="r" b="b"/>
              <a:pathLst>
                <a:path w="46509" h="48214" extrusionOk="0">
                  <a:moveTo>
                    <a:pt x="2471" y="0"/>
                  </a:moveTo>
                  <a:lnTo>
                    <a:pt x="0" y="3155"/>
                  </a:lnTo>
                  <a:cubicBezTo>
                    <a:pt x="6499" y="13223"/>
                    <a:pt x="14565" y="14042"/>
                    <a:pt x="14565" y="14042"/>
                  </a:cubicBezTo>
                  <a:cubicBezTo>
                    <a:pt x="14641" y="14012"/>
                    <a:pt x="14719" y="13979"/>
                    <a:pt x="14792" y="13946"/>
                  </a:cubicBezTo>
                  <a:lnTo>
                    <a:pt x="14792" y="13946"/>
                  </a:lnTo>
                  <a:cubicBezTo>
                    <a:pt x="13581" y="17134"/>
                    <a:pt x="12080" y="21496"/>
                    <a:pt x="11467" y="24950"/>
                  </a:cubicBezTo>
                  <a:cubicBezTo>
                    <a:pt x="11467" y="24950"/>
                    <a:pt x="11641" y="25122"/>
                    <a:pt x="11977" y="25392"/>
                  </a:cubicBezTo>
                  <a:cubicBezTo>
                    <a:pt x="11555" y="29180"/>
                    <a:pt x="10740" y="39180"/>
                    <a:pt x="12647" y="48205"/>
                  </a:cubicBezTo>
                  <a:lnTo>
                    <a:pt x="18021" y="48205"/>
                  </a:lnTo>
                  <a:cubicBezTo>
                    <a:pt x="18021" y="48205"/>
                    <a:pt x="19937" y="34755"/>
                    <a:pt x="21760" y="31326"/>
                  </a:cubicBezTo>
                  <a:cubicBezTo>
                    <a:pt x="21760" y="31326"/>
                    <a:pt x="26423" y="43010"/>
                    <a:pt x="27923" y="48205"/>
                  </a:cubicBezTo>
                  <a:cubicBezTo>
                    <a:pt x="27923" y="48205"/>
                    <a:pt x="28188" y="48214"/>
                    <a:pt x="28615" y="48214"/>
                  </a:cubicBezTo>
                  <a:cubicBezTo>
                    <a:pt x="30116" y="48214"/>
                    <a:pt x="33618" y="48109"/>
                    <a:pt x="34618" y="47166"/>
                  </a:cubicBezTo>
                  <a:cubicBezTo>
                    <a:pt x="34618" y="47166"/>
                    <a:pt x="33538" y="39275"/>
                    <a:pt x="31723" y="32241"/>
                  </a:cubicBezTo>
                  <a:cubicBezTo>
                    <a:pt x="31703" y="32163"/>
                    <a:pt x="31682" y="32084"/>
                    <a:pt x="31662" y="32008"/>
                  </a:cubicBezTo>
                  <a:cubicBezTo>
                    <a:pt x="31662" y="32006"/>
                    <a:pt x="31662" y="32006"/>
                    <a:pt x="31658" y="32002"/>
                  </a:cubicBezTo>
                  <a:cubicBezTo>
                    <a:pt x="31637" y="31926"/>
                    <a:pt x="31617" y="31852"/>
                    <a:pt x="31600" y="31774"/>
                  </a:cubicBezTo>
                  <a:cubicBezTo>
                    <a:pt x="31600" y="31772"/>
                    <a:pt x="31596" y="31766"/>
                    <a:pt x="31596" y="31764"/>
                  </a:cubicBezTo>
                  <a:cubicBezTo>
                    <a:pt x="31576" y="31690"/>
                    <a:pt x="31559" y="31616"/>
                    <a:pt x="31537" y="31541"/>
                  </a:cubicBezTo>
                  <a:cubicBezTo>
                    <a:pt x="31537" y="31537"/>
                    <a:pt x="31535" y="31530"/>
                    <a:pt x="31535" y="31528"/>
                  </a:cubicBezTo>
                  <a:cubicBezTo>
                    <a:pt x="31514" y="31457"/>
                    <a:pt x="31496" y="31383"/>
                    <a:pt x="31475" y="31311"/>
                  </a:cubicBezTo>
                  <a:cubicBezTo>
                    <a:pt x="31473" y="31305"/>
                    <a:pt x="31473" y="31299"/>
                    <a:pt x="31471" y="31293"/>
                  </a:cubicBezTo>
                  <a:cubicBezTo>
                    <a:pt x="31451" y="31221"/>
                    <a:pt x="31432" y="31149"/>
                    <a:pt x="31412" y="31078"/>
                  </a:cubicBezTo>
                  <a:cubicBezTo>
                    <a:pt x="31410" y="31074"/>
                    <a:pt x="31410" y="31065"/>
                    <a:pt x="31408" y="31059"/>
                  </a:cubicBezTo>
                  <a:cubicBezTo>
                    <a:pt x="31387" y="30987"/>
                    <a:pt x="31369" y="30920"/>
                    <a:pt x="31348" y="30848"/>
                  </a:cubicBezTo>
                  <a:cubicBezTo>
                    <a:pt x="31346" y="30842"/>
                    <a:pt x="31346" y="30834"/>
                    <a:pt x="31342" y="30830"/>
                  </a:cubicBezTo>
                  <a:cubicBezTo>
                    <a:pt x="31322" y="30760"/>
                    <a:pt x="31305" y="30688"/>
                    <a:pt x="31285" y="30619"/>
                  </a:cubicBezTo>
                  <a:cubicBezTo>
                    <a:pt x="31281" y="30613"/>
                    <a:pt x="31279" y="30606"/>
                    <a:pt x="31279" y="30598"/>
                  </a:cubicBezTo>
                  <a:cubicBezTo>
                    <a:pt x="31258" y="30531"/>
                    <a:pt x="31240" y="30461"/>
                    <a:pt x="31219" y="30391"/>
                  </a:cubicBezTo>
                  <a:cubicBezTo>
                    <a:pt x="31217" y="30383"/>
                    <a:pt x="31215" y="30377"/>
                    <a:pt x="31215" y="30369"/>
                  </a:cubicBezTo>
                  <a:cubicBezTo>
                    <a:pt x="31195" y="30299"/>
                    <a:pt x="31176" y="30229"/>
                    <a:pt x="31156" y="30164"/>
                  </a:cubicBezTo>
                  <a:cubicBezTo>
                    <a:pt x="31154" y="30156"/>
                    <a:pt x="31152" y="30147"/>
                    <a:pt x="31152" y="30143"/>
                  </a:cubicBezTo>
                  <a:cubicBezTo>
                    <a:pt x="31131" y="30074"/>
                    <a:pt x="31113" y="30008"/>
                    <a:pt x="31092" y="29939"/>
                  </a:cubicBezTo>
                  <a:lnTo>
                    <a:pt x="31084" y="29916"/>
                  </a:lnTo>
                  <a:cubicBezTo>
                    <a:pt x="31063" y="29846"/>
                    <a:pt x="31043" y="29779"/>
                    <a:pt x="31022" y="29713"/>
                  </a:cubicBezTo>
                  <a:cubicBezTo>
                    <a:pt x="31020" y="29705"/>
                    <a:pt x="31018" y="29701"/>
                    <a:pt x="31018" y="29693"/>
                  </a:cubicBezTo>
                  <a:cubicBezTo>
                    <a:pt x="30998" y="29625"/>
                    <a:pt x="30977" y="29557"/>
                    <a:pt x="30957" y="29490"/>
                  </a:cubicBezTo>
                  <a:cubicBezTo>
                    <a:pt x="30953" y="29482"/>
                    <a:pt x="30951" y="29476"/>
                    <a:pt x="30949" y="29469"/>
                  </a:cubicBezTo>
                  <a:lnTo>
                    <a:pt x="30887" y="29271"/>
                  </a:lnTo>
                  <a:cubicBezTo>
                    <a:pt x="30885" y="29262"/>
                    <a:pt x="30883" y="29256"/>
                    <a:pt x="30883" y="29250"/>
                  </a:cubicBezTo>
                  <a:lnTo>
                    <a:pt x="30822" y="29049"/>
                  </a:lnTo>
                  <a:cubicBezTo>
                    <a:pt x="30818" y="29041"/>
                    <a:pt x="30816" y="29037"/>
                    <a:pt x="30816" y="29029"/>
                  </a:cubicBezTo>
                  <a:lnTo>
                    <a:pt x="30754" y="28830"/>
                  </a:lnTo>
                  <a:cubicBezTo>
                    <a:pt x="30752" y="28824"/>
                    <a:pt x="30750" y="28816"/>
                    <a:pt x="30750" y="28812"/>
                  </a:cubicBezTo>
                  <a:cubicBezTo>
                    <a:pt x="30729" y="28744"/>
                    <a:pt x="30709" y="28679"/>
                    <a:pt x="30684" y="28611"/>
                  </a:cubicBezTo>
                  <a:cubicBezTo>
                    <a:pt x="30682" y="28607"/>
                    <a:pt x="30682" y="28599"/>
                    <a:pt x="30680" y="28595"/>
                  </a:cubicBezTo>
                  <a:cubicBezTo>
                    <a:pt x="30660" y="28527"/>
                    <a:pt x="30637" y="28461"/>
                    <a:pt x="30617" y="28396"/>
                  </a:cubicBezTo>
                  <a:cubicBezTo>
                    <a:pt x="30613" y="28392"/>
                    <a:pt x="30613" y="28384"/>
                    <a:pt x="30611" y="28379"/>
                  </a:cubicBezTo>
                  <a:cubicBezTo>
                    <a:pt x="30590" y="28312"/>
                    <a:pt x="30568" y="28248"/>
                    <a:pt x="30547" y="28181"/>
                  </a:cubicBezTo>
                  <a:cubicBezTo>
                    <a:pt x="30545" y="28177"/>
                    <a:pt x="30545" y="28170"/>
                    <a:pt x="30541" y="28166"/>
                  </a:cubicBezTo>
                  <a:cubicBezTo>
                    <a:pt x="30518" y="28099"/>
                    <a:pt x="30498" y="28035"/>
                    <a:pt x="30475" y="27970"/>
                  </a:cubicBezTo>
                  <a:cubicBezTo>
                    <a:pt x="30473" y="27964"/>
                    <a:pt x="30473" y="27959"/>
                    <a:pt x="30469" y="27953"/>
                  </a:cubicBezTo>
                  <a:cubicBezTo>
                    <a:pt x="30447" y="27888"/>
                    <a:pt x="30426" y="27822"/>
                    <a:pt x="30404" y="27759"/>
                  </a:cubicBezTo>
                  <a:cubicBezTo>
                    <a:pt x="30402" y="27755"/>
                    <a:pt x="30402" y="27748"/>
                    <a:pt x="30398" y="27746"/>
                  </a:cubicBezTo>
                  <a:cubicBezTo>
                    <a:pt x="30375" y="27683"/>
                    <a:pt x="30355" y="27615"/>
                    <a:pt x="30332" y="27552"/>
                  </a:cubicBezTo>
                  <a:cubicBezTo>
                    <a:pt x="30330" y="27546"/>
                    <a:pt x="30330" y="27544"/>
                    <a:pt x="30326" y="27539"/>
                  </a:cubicBezTo>
                  <a:lnTo>
                    <a:pt x="30258" y="27347"/>
                  </a:lnTo>
                  <a:cubicBezTo>
                    <a:pt x="30254" y="27341"/>
                    <a:pt x="30254" y="27339"/>
                    <a:pt x="30252" y="27335"/>
                  </a:cubicBezTo>
                  <a:lnTo>
                    <a:pt x="30182" y="27142"/>
                  </a:lnTo>
                  <a:cubicBezTo>
                    <a:pt x="30180" y="27140"/>
                    <a:pt x="30180" y="27134"/>
                    <a:pt x="30178" y="27132"/>
                  </a:cubicBezTo>
                  <a:cubicBezTo>
                    <a:pt x="30156" y="27068"/>
                    <a:pt x="30131" y="27003"/>
                    <a:pt x="30109" y="26941"/>
                  </a:cubicBezTo>
                  <a:cubicBezTo>
                    <a:pt x="30109" y="26939"/>
                    <a:pt x="30107" y="26935"/>
                    <a:pt x="30107" y="26931"/>
                  </a:cubicBezTo>
                  <a:cubicBezTo>
                    <a:pt x="30084" y="26867"/>
                    <a:pt x="30060" y="26806"/>
                    <a:pt x="30037" y="26742"/>
                  </a:cubicBezTo>
                  <a:cubicBezTo>
                    <a:pt x="30037" y="26740"/>
                    <a:pt x="30035" y="26736"/>
                    <a:pt x="30035" y="26734"/>
                  </a:cubicBezTo>
                  <a:cubicBezTo>
                    <a:pt x="30012" y="26673"/>
                    <a:pt x="29988" y="26609"/>
                    <a:pt x="29963" y="26548"/>
                  </a:cubicBezTo>
                  <a:cubicBezTo>
                    <a:pt x="29963" y="26546"/>
                    <a:pt x="29961" y="26542"/>
                    <a:pt x="29961" y="26540"/>
                  </a:cubicBezTo>
                  <a:cubicBezTo>
                    <a:pt x="29955" y="26529"/>
                    <a:pt x="29953" y="26519"/>
                    <a:pt x="29947" y="26509"/>
                  </a:cubicBezTo>
                  <a:cubicBezTo>
                    <a:pt x="29994" y="26488"/>
                    <a:pt x="30037" y="26466"/>
                    <a:pt x="30084" y="26443"/>
                  </a:cubicBezTo>
                  <a:lnTo>
                    <a:pt x="29168" y="15667"/>
                  </a:lnTo>
                  <a:lnTo>
                    <a:pt x="29168" y="15667"/>
                  </a:lnTo>
                  <a:cubicBezTo>
                    <a:pt x="29567" y="15734"/>
                    <a:pt x="30372" y="15839"/>
                    <a:pt x="31494" y="15839"/>
                  </a:cubicBezTo>
                  <a:cubicBezTo>
                    <a:pt x="34646" y="15839"/>
                    <a:pt x="40303" y="15008"/>
                    <a:pt x="46509" y="10162"/>
                  </a:cubicBezTo>
                  <a:lnTo>
                    <a:pt x="45083" y="6331"/>
                  </a:lnTo>
                  <a:cubicBezTo>
                    <a:pt x="45083" y="6331"/>
                    <a:pt x="34132" y="10412"/>
                    <a:pt x="27850" y="10412"/>
                  </a:cubicBezTo>
                  <a:cubicBezTo>
                    <a:pt x="27572" y="10412"/>
                    <a:pt x="27304" y="10404"/>
                    <a:pt x="27046" y="10387"/>
                  </a:cubicBezTo>
                  <a:cubicBezTo>
                    <a:pt x="27046" y="10387"/>
                    <a:pt x="27044" y="10418"/>
                    <a:pt x="27038" y="10473"/>
                  </a:cubicBezTo>
                  <a:cubicBezTo>
                    <a:pt x="27034" y="10469"/>
                    <a:pt x="27027" y="10467"/>
                    <a:pt x="27021" y="10465"/>
                  </a:cubicBezTo>
                  <a:lnTo>
                    <a:pt x="27021" y="10418"/>
                  </a:lnTo>
                  <a:cubicBezTo>
                    <a:pt x="26851" y="10159"/>
                    <a:pt x="26621" y="10098"/>
                    <a:pt x="26444" y="10098"/>
                  </a:cubicBezTo>
                  <a:cubicBezTo>
                    <a:pt x="26294" y="10098"/>
                    <a:pt x="26181" y="10141"/>
                    <a:pt x="26171" y="10146"/>
                  </a:cubicBezTo>
                  <a:cubicBezTo>
                    <a:pt x="24743" y="9650"/>
                    <a:pt x="22792" y="9192"/>
                    <a:pt x="20464" y="9192"/>
                  </a:cubicBezTo>
                  <a:cubicBezTo>
                    <a:pt x="20261" y="9192"/>
                    <a:pt x="20055" y="9196"/>
                    <a:pt x="19847" y="9203"/>
                  </a:cubicBezTo>
                  <a:lnTo>
                    <a:pt x="19902" y="9142"/>
                  </a:lnTo>
                  <a:cubicBezTo>
                    <a:pt x="19902" y="9142"/>
                    <a:pt x="19737" y="9048"/>
                    <a:pt x="19467" y="9048"/>
                  </a:cubicBezTo>
                  <a:cubicBezTo>
                    <a:pt x="19268" y="9048"/>
                    <a:pt x="19012" y="9099"/>
                    <a:pt x="18724" y="9277"/>
                  </a:cubicBezTo>
                  <a:cubicBezTo>
                    <a:pt x="18668" y="9281"/>
                    <a:pt x="18613" y="9287"/>
                    <a:pt x="18556" y="9295"/>
                  </a:cubicBezTo>
                  <a:cubicBezTo>
                    <a:pt x="18134" y="9340"/>
                    <a:pt x="17704" y="9400"/>
                    <a:pt x="17263" y="9480"/>
                  </a:cubicBezTo>
                  <a:cubicBezTo>
                    <a:pt x="11342" y="7423"/>
                    <a:pt x="2471" y="0"/>
                    <a:pt x="24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3"/>
            <p:cNvSpPr/>
            <p:nvPr/>
          </p:nvSpPr>
          <p:spPr>
            <a:xfrm>
              <a:off x="5786275" y="5041575"/>
              <a:ext cx="124900" cy="22400"/>
            </a:xfrm>
            <a:custGeom>
              <a:avLst/>
              <a:gdLst/>
              <a:ahLst/>
              <a:cxnLst/>
              <a:rect l="l" t="t" r="r" b="b"/>
              <a:pathLst>
                <a:path w="4996" h="896" extrusionOk="0">
                  <a:moveTo>
                    <a:pt x="4859" y="1"/>
                  </a:moveTo>
                  <a:cubicBezTo>
                    <a:pt x="4854" y="1"/>
                    <a:pt x="4849" y="1"/>
                    <a:pt x="4844" y="2"/>
                  </a:cubicBezTo>
                  <a:cubicBezTo>
                    <a:pt x="3242" y="225"/>
                    <a:pt x="1695" y="709"/>
                    <a:pt x="74" y="780"/>
                  </a:cubicBezTo>
                  <a:cubicBezTo>
                    <a:pt x="2" y="782"/>
                    <a:pt x="0" y="895"/>
                    <a:pt x="74" y="895"/>
                  </a:cubicBezTo>
                  <a:cubicBezTo>
                    <a:pt x="91" y="895"/>
                    <a:pt x="108" y="895"/>
                    <a:pt x="125" y="895"/>
                  </a:cubicBezTo>
                  <a:cubicBezTo>
                    <a:pt x="1755" y="895"/>
                    <a:pt x="3303" y="504"/>
                    <a:pt x="4889" y="168"/>
                  </a:cubicBezTo>
                  <a:cubicBezTo>
                    <a:pt x="4996" y="146"/>
                    <a:pt x="4955" y="1"/>
                    <a:pt x="485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3"/>
            <p:cNvSpPr/>
            <p:nvPr/>
          </p:nvSpPr>
          <p:spPr>
            <a:xfrm>
              <a:off x="5412425" y="5047850"/>
              <a:ext cx="101875" cy="10350"/>
            </a:xfrm>
            <a:custGeom>
              <a:avLst/>
              <a:gdLst/>
              <a:ahLst/>
              <a:cxnLst/>
              <a:rect l="l" t="t" r="r" b="b"/>
              <a:pathLst>
                <a:path w="4075" h="414" extrusionOk="0">
                  <a:moveTo>
                    <a:pt x="3950" y="0"/>
                  </a:moveTo>
                  <a:cubicBezTo>
                    <a:pt x="3946" y="0"/>
                    <a:pt x="3942" y="0"/>
                    <a:pt x="3938" y="1"/>
                  </a:cubicBezTo>
                  <a:cubicBezTo>
                    <a:pt x="2631" y="113"/>
                    <a:pt x="1353" y="181"/>
                    <a:pt x="40" y="216"/>
                  </a:cubicBezTo>
                  <a:cubicBezTo>
                    <a:pt x="1" y="216"/>
                    <a:pt x="1" y="273"/>
                    <a:pt x="40" y="273"/>
                  </a:cubicBezTo>
                  <a:cubicBezTo>
                    <a:pt x="797" y="304"/>
                    <a:pt x="1614" y="413"/>
                    <a:pt x="2412" y="413"/>
                  </a:cubicBezTo>
                  <a:cubicBezTo>
                    <a:pt x="2947" y="413"/>
                    <a:pt x="3473" y="364"/>
                    <a:pt x="3967" y="210"/>
                  </a:cubicBezTo>
                  <a:cubicBezTo>
                    <a:pt x="4074" y="174"/>
                    <a:pt x="4064" y="0"/>
                    <a:pt x="39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3"/>
            <p:cNvSpPr/>
            <p:nvPr/>
          </p:nvSpPr>
          <p:spPr>
            <a:xfrm>
              <a:off x="6195450" y="3978375"/>
              <a:ext cx="164400" cy="147000"/>
            </a:xfrm>
            <a:custGeom>
              <a:avLst/>
              <a:gdLst/>
              <a:ahLst/>
              <a:cxnLst/>
              <a:rect l="l" t="t" r="r" b="b"/>
              <a:pathLst>
                <a:path w="6576" h="5880" extrusionOk="0">
                  <a:moveTo>
                    <a:pt x="3939" y="0"/>
                  </a:moveTo>
                  <a:cubicBezTo>
                    <a:pt x="3369" y="0"/>
                    <a:pt x="2711" y="682"/>
                    <a:pt x="2711" y="682"/>
                  </a:cubicBezTo>
                  <a:cubicBezTo>
                    <a:pt x="2494" y="633"/>
                    <a:pt x="2297" y="611"/>
                    <a:pt x="2116" y="611"/>
                  </a:cubicBezTo>
                  <a:cubicBezTo>
                    <a:pt x="1" y="611"/>
                    <a:pt x="312" y="3696"/>
                    <a:pt x="312" y="3696"/>
                  </a:cubicBezTo>
                  <a:lnTo>
                    <a:pt x="1160" y="5880"/>
                  </a:lnTo>
                  <a:cubicBezTo>
                    <a:pt x="4852" y="5456"/>
                    <a:pt x="6530" y="4095"/>
                    <a:pt x="6561" y="2716"/>
                  </a:cubicBezTo>
                  <a:cubicBezTo>
                    <a:pt x="6576" y="2063"/>
                    <a:pt x="6052" y="2002"/>
                    <a:pt x="5855" y="2002"/>
                  </a:cubicBezTo>
                  <a:cubicBezTo>
                    <a:pt x="5810" y="2002"/>
                    <a:pt x="5782" y="2006"/>
                    <a:pt x="5782" y="2006"/>
                  </a:cubicBezTo>
                  <a:cubicBezTo>
                    <a:pt x="5701" y="937"/>
                    <a:pt x="5151" y="790"/>
                    <a:pt x="4855" y="790"/>
                  </a:cubicBezTo>
                  <a:cubicBezTo>
                    <a:pt x="4743" y="790"/>
                    <a:pt x="4668" y="811"/>
                    <a:pt x="4668" y="811"/>
                  </a:cubicBezTo>
                  <a:cubicBezTo>
                    <a:pt x="4529" y="199"/>
                    <a:pt x="4246" y="0"/>
                    <a:pt x="3939" y="0"/>
                  </a:cubicBezTo>
                  <a:close/>
                </a:path>
              </a:pathLst>
            </a:custGeom>
            <a:solidFill>
              <a:srgbClr val="F5A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3"/>
            <p:cNvSpPr/>
            <p:nvPr/>
          </p:nvSpPr>
          <p:spPr>
            <a:xfrm>
              <a:off x="6238275" y="3990925"/>
              <a:ext cx="101250" cy="107050"/>
            </a:xfrm>
            <a:custGeom>
              <a:avLst/>
              <a:gdLst/>
              <a:ahLst/>
              <a:cxnLst/>
              <a:rect l="l" t="t" r="r" b="b"/>
              <a:pathLst>
                <a:path w="4050" h="4282" extrusionOk="0">
                  <a:moveTo>
                    <a:pt x="603" y="1"/>
                  </a:moveTo>
                  <a:cubicBezTo>
                    <a:pt x="462" y="1"/>
                    <a:pt x="467" y="228"/>
                    <a:pt x="613" y="250"/>
                  </a:cubicBezTo>
                  <a:cubicBezTo>
                    <a:pt x="1404" y="360"/>
                    <a:pt x="1904" y="1178"/>
                    <a:pt x="2090" y="1889"/>
                  </a:cubicBezTo>
                  <a:cubicBezTo>
                    <a:pt x="2115" y="1991"/>
                    <a:pt x="2140" y="2108"/>
                    <a:pt x="2119" y="2212"/>
                  </a:cubicBezTo>
                  <a:cubicBezTo>
                    <a:pt x="2056" y="2520"/>
                    <a:pt x="1861" y="2641"/>
                    <a:pt x="1636" y="2641"/>
                  </a:cubicBezTo>
                  <a:cubicBezTo>
                    <a:pt x="1465" y="2641"/>
                    <a:pt x="1277" y="2572"/>
                    <a:pt x="1115" y="2460"/>
                  </a:cubicBezTo>
                  <a:cubicBezTo>
                    <a:pt x="669" y="2153"/>
                    <a:pt x="337" y="1637"/>
                    <a:pt x="23" y="1209"/>
                  </a:cubicBezTo>
                  <a:cubicBezTo>
                    <a:pt x="21" y="1205"/>
                    <a:pt x="17" y="1204"/>
                    <a:pt x="14" y="1204"/>
                  </a:cubicBezTo>
                  <a:cubicBezTo>
                    <a:pt x="7" y="1204"/>
                    <a:pt x="1" y="1210"/>
                    <a:pt x="5" y="1219"/>
                  </a:cubicBezTo>
                  <a:cubicBezTo>
                    <a:pt x="337" y="1889"/>
                    <a:pt x="669" y="2573"/>
                    <a:pt x="1334" y="2970"/>
                  </a:cubicBezTo>
                  <a:cubicBezTo>
                    <a:pt x="1365" y="2989"/>
                    <a:pt x="1396" y="3003"/>
                    <a:pt x="1427" y="3015"/>
                  </a:cubicBezTo>
                  <a:cubicBezTo>
                    <a:pt x="1582" y="3388"/>
                    <a:pt x="1875" y="3524"/>
                    <a:pt x="2200" y="3524"/>
                  </a:cubicBezTo>
                  <a:cubicBezTo>
                    <a:pt x="2286" y="3524"/>
                    <a:pt x="2374" y="3514"/>
                    <a:pt x="2463" y="3497"/>
                  </a:cubicBezTo>
                  <a:lnTo>
                    <a:pt x="2463" y="3497"/>
                  </a:lnTo>
                  <a:cubicBezTo>
                    <a:pt x="2348" y="3685"/>
                    <a:pt x="2346" y="3925"/>
                    <a:pt x="2543" y="4087"/>
                  </a:cubicBezTo>
                  <a:cubicBezTo>
                    <a:pt x="2697" y="4211"/>
                    <a:pt x="2878" y="4281"/>
                    <a:pt x="3060" y="4281"/>
                  </a:cubicBezTo>
                  <a:cubicBezTo>
                    <a:pt x="3194" y="4281"/>
                    <a:pt x="3329" y="4243"/>
                    <a:pt x="3453" y="4161"/>
                  </a:cubicBezTo>
                  <a:cubicBezTo>
                    <a:pt x="3503" y="4131"/>
                    <a:pt x="3496" y="4046"/>
                    <a:pt x="3435" y="4046"/>
                  </a:cubicBezTo>
                  <a:cubicBezTo>
                    <a:pt x="3433" y="4046"/>
                    <a:pt x="3432" y="4046"/>
                    <a:pt x="3430" y="4046"/>
                  </a:cubicBezTo>
                  <a:cubicBezTo>
                    <a:pt x="3415" y="4047"/>
                    <a:pt x="3399" y="4048"/>
                    <a:pt x="3382" y="4048"/>
                  </a:cubicBezTo>
                  <a:cubicBezTo>
                    <a:pt x="3200" y="4048"/>
                    <a:pt x="2991" y="3966"/>
                    <a:pt x="2842" y="3878"/>
                  </a:cubicBezTo>
                  <a:cubicBezTo>
                    <a:pt x="2664" y="3769"/>
                    <a:pt x="2584" y="3636"/>
                    <a:pt x="2654" y="3452"/>
                  </a:cubicBezTo>
                  <a:cubicBezTo>
                    <a:pt x="2775" y="3417"/>
                    <a:pt x="2891" y="3368"/>
                    <a:pt x="3002" y="3315"/>
                  </a:cubicBezTo>
                  <a:cubicBezTo>
                    <a:pt x="3758" y="2942"/>
                    <a:pt x="3949" y="2128"/>
                    <a:pt x="4047" y="1368"/>
                  </a:cubicBezTo>
                  <a:cubicBezTo>
                    <a:pt x="4049" y="1355"/>
                    <a:pt x="4039" y="1348"/>
                    <a:pt x="4027" y="1348"/>
                  </a:cubicBezTo>
                  <a:cubicBezTo>
                    <a:pt x="4019" y="1348"/>
                    <a:pt x="4010" y="1352"/>
                    <a:pt x="4006" y="1360"/>
                  </a:cubicBezTo>
                  <a:cubicBezTo>
                    <a:pt x="3813" y="1856"/>
                    <a:pt x="3576" y="2344"/>
                    <a:pt x="3215" y="2741"/>
                  </a:cubicBezTo>
                  <a:cubicBezTo>
                    <a:pt x="2999" y="2977"/>
                    <a:pt x="2559" y="3224"/>
                    <a:pt x="2185" y="3224"/>
                  </a:cubicBezTo>
                  <a:cubicBezTo>
                    <a:pt x="2021" y="3224"/>
                    <a:pt x="1869" y="3177"/>
                    <a:pt x="1754" y="3061"/>
                  </a:cubicBezTo>
                  <a:cubicBezTo>
                    <a:pt x="2109" y="3005"/>
                    <a:pt x="2396" y="2632"/>
                    <a:pt x="2457" y="2264"/>
                  </a:cubicBezTo>
                  <a:cubicBezTo>
                    <a:pt x="2504" y="1979"/>
                    <a:pt x="2406" y="1665"/>
                    <a:pt x="2264" y="1381"/>
                  </a:cubicBezTo>
                  <a:cubicBezTo>
                    <a:pt x="2723" y="1153"/>
                    <a:pt x="2918" y="676"/>
                    <a:pt x="2930" y="174"/>
                  </a:cubicBezTo>
                  <a:cubicBezTo>
                    <a:pt x="2932" y="147"/>
                    <a:pt x="2908" y="131"/>
                    <a:pt x="2886" y="131"/>
                  </a:cubicBezTo>
                  <a:cubicBezTo>
                    <a:pt x="2870" y="131"/>
                    <a:pt x="2855" y="139"/>
                    <a:pt x="2850" y="157"/>
                  </a:cubicBezTo>
                  <a:cubicBezTo>
                    <a:pt x="2756" y="577"/>
                    <a:pt x="2533" y="957"/>
                    <a:pt x="2109" y="1098"/>
                  </a:cubicBezTo>
                  <a:cubicBezTo>
                    <a:pt x="2064" y="1024"/>
                    <a:pt x="2019" y="954"/>
                    <a:pt x="1976" y="891"/>
                  </a:cubicBezTo>
                  <a:cubicBezTo>
                    <a:pt x="1658" y="418"/>
                    <a:pt x="1193" y="61"/>
                    <a:pt x="619" y="2"/>
                  </a:cubicBezTo>
                  <a:cubicBezTo>
                    <a:pt x="614" y="1"/>
                    <a:pt x="608" y="1"/>
                    <a:pt x="603" y="1"/>
                  </a:cubicBezTo>
                  <a:close/>
                </a:path>
              </a:pathLst>
            </a:custGeom>
            <a:solidFill>
              <a:srgbClr val="E592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3"/>
            <p:cNvSpPr/>
            <p:nvPr/>
          </p:nvSpPr>
          <p:spPr>
            <a:xfrm>
              <a:off x="6181250" y="4068950"/>
              <a:ext cx="37400" cy="80875"/>
            </a:xfrm>
            <a:custGeom>
              <a:avLst/>
              <a:gdLst/>
              <a:ahLst/>
              <a:cxnLst/>
              <a:rect l="l" t="t" r="r" b="b"/>
              <a:pathLst>
                <a:path w="1496" h="3235" extrusionOk="0">
                  <a:moveTo>
                    <a:pt x="50" y="1"/>
                  </a:moveTo>
                  <a:cubicBezTo>
                    <a:pt x="26" y="1"/>
                    <a:pt x="0" y="23"/>
                    <a:pt x="10" y="50"/>
                  </a:cubicBezTo>
                  <a:cubicBezTo>
                    <a:pt x="425" y="1105"/>
                    <a:pt x="866" y="2150"/>
                    <a:pt x="1313" y="3191"/>
                  </a:cubicBezTo>
                  <a:cubicBezTo>
                    <a:pt x="1326" y="3222"/>
                    <a:pt x="1353" y="3235"/>
                    <a:pt x="1381" y="3235"/>
                  </a:cubicBezTo>
                  <a:cubicBezTo>
                    <a:pt x="1435" y="3235"/>
                    <a:pt x="1495" y="3186"/>
                    <a:pt x="1472" y="3125"/>
                  </a:cubicBezTo>
                  <a:cubicBezTo>
                    <a:pt x="1067" y="2062"/>
                    <a:pt x="552" y="1054"/>
                    <a:pt x="81" y="22"/>
                  </a:cubicBezTo>
                  <a:cubicBezTo>
                    <a:pt x="75" y="7"/>
                    <a:pt x="63" y="1"/>
                    <a:pt x="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3"/>
            <p:cNvSpPr/>
            <p:nvPr/>
          </p:nvSpPr>
          <p:spPr>
            <a:xfrm>
              <a:off x="4977075" y="3792350"/>
              <a:ext cx="188550" cy="162625"/>
            </a:xfrm>
            <a:custGeom>
              <a:avLst/>
              <a:gdLst/>
              <a:ahLst/>
              <a:cxnLst/>
              <a:rect l="l" t="t" r="r" b="b"/>
              <a:pathLst>
                <a:path w="7542" h="6505" extrusionOk="0">
                  <a:moveTo>
                    <a:pt x="3590" y="1"/>
                  </a:moveTo>
                  <a:cubicBezTo>
                    <a:pt x="3352" y="1"/>
                    <a:pt x="3095" y="151"/>
                    <a:pt x="2838" y="565"/>
                  </a:cubicBezTo>
                  <a:cubicBezTo>
                    <a:pt x="2838" y="565"/>
                    <a:pt x="2651" y="435"/>
                    <a:pt x="2392" y="435"/>
                  </a:cubicBezTo>
                  <a:cubicBezTo>
                    <a:pt x="2097" y="435"/>
                    <a:pt x="1709" y="604"/>
                    <a:pt x="1395" y="1325"/>
                  </a:cubicBezTo>
                  <a:cubicBezTo>
                    <a:pt x="1395" y="1325"/>
                    <a:pt x="1232" y="1246"/>
                    <a:pt x="1034" y="1246"/>
                  </a:cubicBezTo>
                  <a:cubicBezTo>
                    <a:pt x="816" y="1246"/>
                    <a:pt x="556" y="1342"/>
                    <a:pt x="426" y="1743"/>
                  </a:cubicBezTo>
                  <a:cubicBezTo>
                    <a:pt x="0" y="3056"/>
                    <a:pt x="1139" y="4890"/>
                    <a:pt x="4487" y="6505"/>
                  </a:cubicBezTo>
                  <a:lnTo>
                    <a:pt x="6003" y="4716"/>
                  </a:lnTo>
                  <a:cubicBezTo>
                    <a:pt x="6003" y="4716"/>
                    <a:pt x="7542" y="1405"/>
                    <a:pt x="4729" y="1081"/>
                  </a:cubicBezTo>
                  <a:cubicBezTo>
                    <a:pt x="4729" y="1081"/>
                    <a:pt x="4228" y="1"/>
                    <a:pt x="3590" y="1"/>
                  </a:cubicBezTo>
                  <a:close/>
                </a:path>
              </a:pathLst>
            </a:custGeom>
            <a:solidFill>
              <a:srgbClr val="F5A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3"/>
            <p:cNvSpPr/>
            <p:nvPr/>
          </p:nvSpPr>
          <p:spPr>
            <a:xfrm>
              <a:off x="5003750" y="3802675"/>
              <a:ext cx="106500" cy="97650"/>
            </a:xfrm>
            <a:custGeom>
              <a:avLst/>
              <a:gdLst/>
              <a:ahLst/>
              <a:cxnLst/>
              <a:rect l="l" t="t" r="r" b="b"/>
              <a:pathLst>
                <a:path w="4260" h="3906" extrusionOk="0">
                  <a:moveTo>
                    <a:pt x="1878" y="1"/>
                  </a:moveTo>
                  <a:cubicBezTo>
                    <a:pt x="1861" y="1"/>
                    <a:pt x="1843" y="10"/>
                    <a:pt x="1836" y="29"/>
                  </a:cubicBezTo>
                  <a:cubicBezTo>
                    <a:pt x="1683" y="509"/>
                    <a:pt x="1715" y="1021"/>
                    <a:pt x="2070" y="1386"/>
                  </a:cubicBezTo>
                  <a:cubicBezTo>
                    <a:pt x="1842" y="1609"/>
                    <a:pt x="1646" y="1873"/>
                    <a:pt x="1597" y="2158"/>
                  </a:cubicBezTo>
                  <a:cubicBezTo>
                    <a:pt x="1535" y="2527"/>
                    <a:pt x="1681" y="2971"/>
                    <a:pt x="1998" y="3141"/>
                  </a:cubicBezTo>
                  <a:cubicBezTo>
                    <a:pt x="1923" y="3179"/>
                    <a:pt x="1844" y="3196"/>
                    <a:pt x="1763" y="3196"/>
                  </a:cubicBezTo>
                  <a:cubicBezTo>
                    <a:pt x="1336" y="3196"/>
                    <a:pt x="876" y="2718"/>
                    <a:pt x="726" y="2359"/>
                  </a:cubicBezTo>
                  <a:cubicBezTo>
                    <a:pt x="515" y="1865"/>
                    <a:pt x="447" y="1328"/>
                    <a:pt x="431" y="796"/>
                  </a:cubicBezTo>
                  <a:cubicBezTo>
                    <a:pt x="430" y="781"/>
                    <a:pt x="418" y="773"/>
                    <a:pt x="408" y="773"/>
                  </a:cubicBezTo>
                  <a:cubicBezTo>
                    <a:pt x="400" y="773"/>
                    <a:pt x="393" y="778"/>
                    <a:pt x="390" y="787"/>
                  </a:cubicBezTo>
                  <a:cubicBezTo>
                    <a:pt x="234" y="1537"/>
                    <a:pt x="146" y="2373"/>
                    <a:pt x="738" y="2969"/>
                  </a:cubicBezTo>
                  <a:cubicBezTo>
                    <a:pt x="826" y="3055"/>
                    <a:pt x="921" y="3141"/>
                    <a:pt x="1023" y="3215"/>
                  </a:cubicBezTo>
                  <a:cubicBezTo>
                    <a:pt x="1029" y="3410"/>
                    <a:pt x="910" y="3510"/>
                    <a:pt x="705" y="3553"/>
                  </a:cubicBezTo>
                  <a:cubicBezTo>
                    <a:pt x="625" y="3570"/>
                    <a:pt x="532" y="3580"/>
                    <a:pt x="439" y="3580"/>
                  </a:cubicBezTo>
                  <a:cubicBezTo>
                    <a:pt x="318" y="3580"/>
                    <a:pt x="195" y="3563"/>
                    <a:pt x="97" y="3520"/>
                  </a:cubicBezTo>
                  <a:cubicBezTo>
                    <a:pt x="89" y="3517"/>
                    <a:pt x="81" y="3515"/>
                    <a:pt x="73" y="3515"/>
                  </a:cubicBezTo>
                  <a:cubicBezTo>
                    <a:pt x="26" y="3515"/>
                    <a:pt x="1" y="3582"/>
                    <a:pt x="29" y="3623"/>
                  </a:cubicBezTo>
                  <a:cubicBezTo>
                    <a:pt x="176" y="3814"/>
                    <a:pt x="388" y="3905"/>
                    <a:pt x="609" y="3905"/>
                  </a:cubicBezTo>
                  <a:cubicBezTo>
                    <a:pt x="710" y="3905"/>
                    <a:pt x="813" y="3887"/>
                    <a:pt x="912" y="3850"/>
                  </a:cubicBezTo>
                  <a:cubicBezTo>
                    <a:pt x="1150" y="3766"/>
                    <a:pt x="1228" y="3537"/>
                    <a:pt x="1179" y="3322"/>
                  </a:cubicBezTo>
                  <a:lnTo>
                    <a:pt x="1179" y="3322"/>
                  </a:lnTo>
                  <a:cubicBezTo>
                    <a:pt x="1357" y="3426"/>
                    <a:pt x="1546" y="3492"/>
                    <a:pt x="1732" y="3492"/>
                  </a:cubicBezTo>
                  <a:cubicBezTo>
                    <a:pt x="1938" y="3492"/>
                    <a:pt x="2139" y="3410"/>
                    <a:pt x="2318" y="3209"/>
                  </a:cubicBezTo>
                  <a:cubicBezTo>
                    <a:pt x="2353" y="3209"/>
                    <a:pt x="2385" y="3205"/>
                    <a:pt x="2420" y="3197"/>
                  </a:cubicBezTo>
                  <a:cubicBezTo>
                    <a:pt x="3182" y="3039"/>
                    <a:pt x="3719" y="2502"/>
                    <a:pt x="4252" y="1978"/>
                  </a:cubicBezTo>
                  <a:cubicBezTo>
                    <a:pt x="4260" y="1970"/>
                    <a:pt x="4254" y="1961"/>
                    <a:pt x="4247" y="1961"/>
                  </a:cubicBezTo>
                  <a:cubicBezTo>
                    <a:pt x="4244" y="1961"/>
                    <a:pt x="4242" y="1961"/>
                    <a:pt x="4240" y="1963"/>
                  </a:cubicBezTo>
                  <a:cubicBezTo>
                    <a:pt x="3803" y="2267"/>
                    <a:pt x="3318" y="2646"/>
                    <a:pt x="2797" y="2789"/>
                  </a:cubicBezTo>
                  <a:cubicBezTo>
                    <a:pt x="2700" y="2816"/>
                    <a:pt x="2600" y="2830"/>
                    <a:pt x="2504" y="2830"/>
                  </a:cubicBezTo>
                  <a:cubicBezTo>
                    <a:pt x="2164" y="2830"/>
                    <a:pt x="1874" y="2652"/>
                    <a:pt x="1933" y="2226"/>
                  </a:cubicBezTo>
                  <a:cubicBezTo>
                    <a:pt x="1947" y="2119"/>
                    <a:pt x="2004" y="2017"/>
                    <a:pt x="2062" y="1928"/>
                  </a:cubicBezTo>
                  <a:cubicBezTo>
                    <a:pt x="2428" y="1383"/>
                    <a:pt x="3058" y="843"/>
                    <a:pt x="3746" y="843"/>
                  </a:cubicBezTo>
                  <a:cubicBezTo>
                    <a:pt x="3829" y="843"/>
                    <a:pt x="3912" y="851"/>
                    <a:pt x="3996" y="867"/>
                  </a:cubicBezTo>
                  <a:cubicBezTo>
                    <a:pt x="4005" y="869"/>
                    <a:pt x="4014" y="870"/>
                    <a:pt x="4023" y="870"/>
                  </a:cubicBezTo>
                  <a:cubicBezTo>
                    <a:pt x="4158" y="870"/>
                    <a:pt x="4220" y="664"/>
                    <a:pt x="4074" y="632"/>
                  </a:cubicBezTo>
                  <a:cubicBezTo>
                    <a:pt x="3949" y="602"/>
                    <a:pt x="3825" y="588"/>
                    <a:pt x="3703" y="588"/>
                  </a:cubicBezTo>
                  <a:cubicBezTo>
                    <a:pt x="3271" y="588"/>
                    <a:pt x="2858" y="760"/>
                    <a:pt x="2500" y="1025"/>
                  </a:cubicBezTo>
                  <a:cubicBezTo>
                    <a:pt x="2439" y="1068"/>
                    <a:pt x="2375" y="1119"/>
                    <a:pt x="2308" y="1177"/>
                  </a:cubicBezTo>
                  <a:cubicBezTo>
                    <a:pt x="1955" y="902"/>
                    <a:pt x="1869" y="472"/>
                    <a:pt x="1916" y="44"/>
                  </a:cubicBezTo>
                  <a:cubicBezTo>
                    <a:pt x="1920" y="15"/>
                    <a:pt x="1899" y="1"/>
                    <a:pt x="1878" y="1"/>
                  </a:cubicBezTo>
                  <a:close/>
                </a:path>
              </a:pathLst>
            </a:custGeom>
            <a:solidFill>
              <a:srgbClr val="E592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3"/>
            <p:cNvSpPr/>
            <p:nvPr/>
          </p:nvSpPr>
          <p:spPr>
            <a:xfrm>
              <a:off x="5023175" y="3867475"/>
              <a:ext cx="70175" cy="364375"/>
            </a:xfrm>
            <a:custGeom>
              <a:avLst/>
              <a:gdLst/>
              <a:ahLst/>
              <a:cxnLst/>
              <a:rect l="l" t="t" r="r" b="b"/>
              <a:pathLst>
                <a:path w="2807" h="14575" extrusionOk="0">
                  <a:moveTo>
                    <a:pt x="2807" y="0"/>
                  </a:moveTo>
                  <a:lnTo>
                    <a:pt x="2807" y="0"/>
                  </a:lnTo>
                  <a:cubicBezTo>
                    <a:pt x="2547" y="215"/>
                    <a:pt x="2266" y="398"/>
                    <a:pt x="1946" y="514"/>
                  </a:cubicBezTo>
                  <a:lnTo>
                    <a:pt x="31" y="14128"/>
                  </a:lnTo>
                  <a:cubicBezTo>
                    <a:pt x="0" y="14341"/>
                    <a:pt x="150" y="14538"/>
                    <a:pt x="361" y="14569"/>
                  </a:cubicBezTo>
                  <a:cubicBezTo>
                    <a:pt x="380" y="14573"/>
                    <a:pt x="399" y="14574"/>
                    <a:pt x="417" y="14574"/>
                  </a:cubicBezTo>
                  <a:cubicBezTo>
                    <a:pt x="428" y="14574"/>
                    <a:pt x="438" y="14574"/>
                    <a:pt x="449" y="14573"/>
                  </a:cubicBezTo>
                  <a:cubicBezTo>
                    <a:pt x="625" y="14557"/>
                    <a:pt x="777" y="14423"/>
                    <a:pt x="801" y="14239"/>
                  </a:cubicBezTo>
                  <a:lnTo>
                    <a:pt x="2807" y="0"/>
                  </a:lnTo>
                  <a:close/>
                </a:path>
              </a:pathLst>
            </a:custGeom>
            <a:solidFill>
              <a:srgbClr val="744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3"/>
            <p:cNvSpPr/>
            <p:nvPr/>
          </p:nvSpPr>
          <p:spPr>
            <a:xfrm>
              <a:off x="5099525" y="3928300"/>
              <a:ext cx="62475" cy="62475"/>
            </a:xfrm>
            <a:custGeom>
              <a:avLst/>
              <a:gdLst/>
              <a:ahLst/>
              <a:cxnLst/>
              <a:rect l="l" t="t" r="r" b="b"/>
              <a:pathLst>
                <a:path w="2499" h="2499" extrusionOk="0">
                  <a:moveTo>
                    <a:pt x="2425" y="0"/>
                  </a:moveTo>
                  <a:cubicBezTo>
                    <a:pt x="2411" y="0"/>
                    <a:pt x="2397" y="5"/>
                    <a:pt x="2384" y="16"/>
                  </a:cubicBezTo>
                  <a:cubicBezTo>
                    <a:pt x="1984" y="339"/>
                    <a:pt x="1677" y="763"/>
                    <a:pt x="1326" y="1140"/>
                  </a:cubicBezTo>
                  <a:cubicBezTo>
                    <a:pt x="939" y="1554"/>
                    <a:pt x="509" y="1929"/>
                    <a:pt x="83" y="2302"/>
                  </a:cubicBezTo>
                  <a:cubicBezTo>
                    <a:pt x="0" y="2376"/>
                    <a:pt x="77" y="2499"/>
                    <a:pt x="169" y="2499"/>
                  </a:cubicBezTo>
                  <a:cubicBezTo>
                    <a:pt x="186" y="2499"/>
                    <a:pt x="204" y="2494"/>
                    <a:pt x="222" y="2484"/>
                  </a:cubicBezTo>
                  <a:cubicBezTo>
                    <a:pt x="693" y="2212"/>
                    <a:pt x="1054" y="1859"/>
                    <a:pt x="1419" y="1458"/>
                  </a:cubicBezTo>
                  <a:cubicBezTo>
                    <a:pt x="1800" y="1034"/>
                    <a:pt x="2201" y="589"/>
                    <a:pt x="2470" y="87"/>
                  </a:cubicBezTo>
                  <a:cubicBezTo>
                    <a:pt x="2499" y="40"/>
                    <a:pt x="2465" y="0"/>
                    <a:pt x="24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3"/>
            <p:cNvSpPr/>
            <p:nvPr/>
          </p:nvSpPr>
          <p:spPr>
            <a:xfrm>
              <a:off x="5566900" y="4120325"/>
              <a:ext cx="155425" cy="169200"/>
            </a:xfrm>
            <a:custGeom>
              <a:avLst/>
              <a:gdLst/>
              <a:ahLst/>
              <a:cxnLst/>
              <a:rect l="l" t="t" r="r" b="b"/>
              <a:pathLst>
                <a:path w="6217" h="6768" extrusionOk="0">
                  <a:moveTo>
                    <a:pt x="1306" y="1"/>
                  </a:moveTo>
                  <a:cubicBezTo>
                    <a:pt x="962" y="1"/>
                    <a:pt x="611" y="22"/>
                    <a:pt x="257" y="69"/>
                  </a:cubicBezTo>
                  <a:cubicBezTo>
                    <a:pt x="257" y="69"/>
                    <a:pt x="52" y="273"/>
                    <a:pt x="17" y="341"/>
                  </a:cubicBezTo>
                  <a:cubicBezTo>
                    <a:pt x="1" y="1048"/>
                    <a:pt x="171" y="5360"/>
                    <a:pt x="572" y="6768"/>
                  </a:cubicBezTo>
                  <a:cubicBezTo>
                    <a:pt x="572" y="6768"/>
                    <a:pt x="1709" y="4592"/>
                    <a:pt x="3172" y="3783"/>
                  </a:cubicBezTo>
                  <a:cubicBezTo>
                    <a:pt x="4637" y="2972"/>
                    <a:pt x="5997" y="2087"/>
                    <a:pt x="6217" y="1259"/>
                  </a:cubicBezTo>
                  <a:cubicBezTo>
                    <a:pt x="6217" y="1259"/>
                    <a:pt x="3980" y="1"/>
                    <a:pt x="1306" y="1"/>
                  </a:cubicBezTo>
                  <a:close/>
                </a:path>
              </a:pathLst>
            </a:custGeom>
            <a:solidFill>
              <a:srgbClr val="F5A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3"/>
            <p:cNvSpPr/>
            <p:nvPr/>
          </p:nvSpPr>
          <p:spPr>
            <a:xfrm>
              <a:off x="5387275" y="3574125"/>
              <a:ext cx="718175" cy="552325"/>
            </a:xfrm>
            <a:custGeom>
              <a:avLst/>
              <a:gdLst/>
              <a:ahLst/>
              <a:cxnLst/>
              <a:rect l="l" t="t" r="r" b="b"/>
              <a:pathLst>
                <a:path w="28727" h="22093" extrusionOk="0">
                  <a:moveTo>
                    <a:pt x="9835" y="1"/>
                  </a:moveTo>
                  <a:cubicBezTo>
                    <a:pt x="8711" y="1"/>
                    <a:pt x="7491" y="278"/>
                    <a:pt x="6243" y="1025"/>
                  </a:cubicBezTo>
                  <a:cubicBezTo>
                    <a:pt x="1435" y="3906"/>
                    <a:pt x="2539" y="8446"/>
                    <a:pt x="2539" y="8446"/>
                  </a:cubicBezTo>
                  <a:cubicBezTo>
                    <a:pt x="1" y="13420"/>
                    <a:pt x="2965" y="17807"/>
                    <a:pt x="3088" y="17921"/>
                  </a:cubicBezTo>
                  <a:cubicBezTo>
                    <a:pt x="6340" y="20992"/>
                    <a:pt x="9917" y="22093"/>
                    <a:pt x="13168" y="22093"/>
                  </a:cubicBezTo>
                  <a:cubicBezTo>
                    <a:pt x="17409" y="22093"/>
                    <a:pt x="21095" y="20221"/>
                    <a:pt x="22783" y="18411"/>
                  </a:cubicBezTo>
                  <a:cubicBezTo>
                    <a:pt x="28726" y="12029"/>
                    <a:pt x="25176" y="3615"/>
                    <a:pt x="20582" y="1990"/>
                  </a:cubicBezTo>
                  <a:cubicBezTo>
                    <a:pt x="19759" y="1698"/>
                    <a:pt x="18990" y="1594"/>
                    <a:pt x="18311" y="1594"/>
                  </a:cubicBezTo>
                  <a:cubicBezTo>
                    <a:pt x="16600" y="1594"/>
                    <a:pt x="15463" y="2259"/>
                    <a:pt x="15463" y="2259"/>
                  </a:cubicBezTo>
                  <a:cubicBezTo>
                    <a:pt x="15463" y="2259"/>
                    <a:pt x="13044" y="1"/>
                    <a:pt x="98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3"/>
            <p:cNvSpPr/>
            <p:nvPr/>
          </p:nvSpPr>
          <p:spPr>
            <a:xfrm>
              <a:off x="5571925" y="4064400"/>
              <a:ext cx="171850" cy="76300"/>
            </a:xfrm>
            <a:custGeom>
              <a:avLst/>
              <a:gdLst/>
              <a:ahLst/>
              <a:cxnLst/>
              <a:rect l="l" t="t" r="r" b="b"/>
              <a:pathLst>
                <a:path w="6874" h="3052" extrusionOk="0">
                  <a:moveTo>
                    <a:pt x="0" y="1"/>
                  </a:moveTo>
                  <a:lnTo>
                    <a:pt x="0" y="1"/>
                  </a:lnTo>
                  <a:cubicBezTo>
                    <a:pt x="2" y="93"/>
                    <a:pt x="29" y="1064"/>
                    <a:pt x="56" y="2101"/>
                  </a:cubicBezTo>
                  <a:cubicBezTo>
                    <a:pt x="831" y="2543"/>
                    <a:pt x="2168" y="3051"/>
                    <a:pt x="4250" y="3051"/>
                  </a:cubicBezTo>
                  <a:cubicBezTo>
                    <a:pt x="4827" y="3051"/>
                    <a:pt x="5462" y="3012"/>
                    <a:pt x="6157" y="2922"/>
                  </a:cubicBezTo>
                  <a:lnTo>
                    <a:pt x="6874" y="69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5A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3"/>
            <p:cNvSpPr/>
            <p:nvPr/>
          </p:nvSpPr>
          <p:spPr>
            <a:xfrm>
              <a:off x="5573300" y="4116850"/>
              <a:ext cx="152600" cy="79500"/>
            </a:xfrm>
            <a:custGeom>
              <a:avLst/>
              <a:gdLst/>
              <a:ahLst/>
              <a:cxnLst/>
              <a:rect l="l" t="t" r="r" b="b"/>
              <a:pathLst>
                <a:path w="6104" h="3180" extrusionOk="0">
                  <a:moveTo>
                    <a:pt x="1" y="1"/>
                  </a:moveTo>
                  <a:lnTo>
                    <a:pt x="1" y="1"/>
                  </a:lnTo>
                  <a:cubicBezTo>
                    <a:pt x="36" y="1252"/>
                    <a:pt x="70" y="2603"/>
                    <a:pt x="70" y="2603"/>
                  </a:cubicBezTo>
                  <a:cubicBezTo>
                    <a:pt x="70" y="2603"/>
                    <a:pt x="918" y="3179"/>
                    <a:pt x="2277" y="3179"/>
                  </a:cubicBezTo>
                  <a:cubicBezTo>
                    <a:pt x="3222" y="3179"/>
                    <a:pt x="4415" y="2900"/>
                    <a:pt x="5741" y="1955"/>
                  </a:cubicBezTo>
                  <a:lnTo>
                    <a:pt x="6104" y="822"/>
                  </a:lnTo>
                  <a:lnTo>
                    <a:pt x="6104" y="822"/>
                  </a:lnTo>
                  <a:cubicBezTo>
                    <a:pt x="5406" y="913"/>
                    <a:pt x="4770" y="952"/>
                    <a:pt x="4191" y="952"/>
                  </a:cubicBezTo>
                  <a:cubicBezTo>
                    <a:pt x="2111" y="952"/>
                    <a:pt x="775" y="445"/>
                    <a:pt x="1" y="1"/>
                  </a:cubicBezTo>
                  <a:close/>
                </a:path>
              </a:pathLst>
            </a:custGeom>
            <a:solidFill>
              <a:srgbClr val="F5A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3"/>
            <p:cNvSpPr/>
            <p:nvPr/>
          </p:nvSpPr>
          <p:spPr>
            <a:xfrm>
              <a:off x="5370375" y="3692825"/>
              <a:ext cx="582900" cy="419625"/>
            </a:xfrm>
            <a:custGeom>
              <a:avLst/>
              <a:gdLst/>
              <a:ahLst/>
              <a:cxnLst/>
              <a:rect l="l" t="t" r="r" b="b"/>
              <a:pathLst>
                <a:path w="23316" h="16785" extrusionOk="0">
                  <a:moveTo>
                    <a:pt x="14670" y="0"/>
                  </a:moveTo>
                  <a:cubicBezTo>
                    <a:pt x="14670" y="0"/>
                    <a:pt x="10152" y="1729"/>
                    <a:pt x="5985" y="2752"/>
                  </a:cubicBezTo>
                  <a:cubicBezTo>
                    <a:pt x="5583" y="2858"/>
                    <a:pt x="5188" y="2989"/>
                    <a:pt x="4797" y="3071"/>
                  </a:cubicBezTo>
                  <a:cubicBezTo>
                    <a:pt x="4797" y="3071"/>
                    <a:pt x="1" y="10379"/>
                    <a:pt x="4758" y="14433"/>
                  </a:cubicBezTo>
                  <a:cubicBezTo>
                    <a:pt x="5227" y="14833"/>
                    <a:pt x="6636" y="15640"/>
                    <a:pt x="6636" y="15640"/>
                  </a:cubicBezTo>
                  <a:cubicBezTo>
                    <a:pt x="8312" y="16422"/>
                    <a:pt x="10274" y="16785"/>
                    <a:pt x="12265" y="16785"/>
                  </a:cubicBezTo>
                  <a:cubicBezTo>
                    <a:pt x="15815" y="16785"/>
                    <a:pt x="19456" y="15630"/>
                    <a:pt x="21719" y="13634"/>
                  </a:cubicBezTo>
                  <a:lnTo>
                    <a:pt x="23315" y="9467"/>
                  </a:lnTo>
                  <a:lnTo>
                    <a:pt x="23315" y="9467"/>
                  </a:lnTo>
                  <a:cubicBezTo>
                    <a:pt x="23315" y="9467"/>
                    <a:pt x="23315" y="9467"/>
                    <a:pt x="23315" y="9467"/>
                  </a:cubicBezTo>
                  <a:cubicBezTo>
                    <a:pt x="23307" y="9467"/>
                    <a:pt x="16255" y="5132"/>
                    <a:pt x="14670" y="0"/>
                  </a:cubicBezTo>
                  <a:close/>
                </a:path>
              </a:pathLst>
            </a:custGeom>
            <a:solidFill>
              <a:srgbClr val="F5A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3"/>
            <p:cNvSpPr/>
            <p:nvPr/>
          </p:nvSpPr>
          <p:spPr>
            <a:xfrm>
              <a:off x="5586950" y="3866300"/>
              <a:ext cx="38525" cy="45275"/>
            </a:xfrm>
            <a:custGeom>
              <a:avLst/>
              <a:gdLst/>
              <a:ahLst/>
              <a:cxnLst/>
              <a:rect l="l" t="t" r="r" b="b"/>
              <a:pathLst>
                <a:path w="1541" h="1811" extrusionOk="0">
                  <a:moveTo>
                    <a:pt x="1119" y="0"/>
                  </a:moveTo>
                  <a:cubicBezTo>
                    <a:pt x="408" y="0"/>
                    <a:pt x="1" y="1255"/>
                    <a:pt x="586" y="1766"/>
                  </a:cubicBezTo>
                  <a:cubicBezTo>
                    <a:pt x="620" y="1796"/>
                    <a:pt x="661" y="1810"/>
                    <a:pt x="702" y="1810"/>
                  </a:cubicBezTo>
                  <a:cubicBezTo>
                    <a:pt x="799" y="1810"/>
                    <a:pt x="893" y="1733"/>
                    <a:pt x="885" y="1621"/>
                  </a:cubicBezTo>
                  <a:cubicBezTo>
                    <a:pt x="862" y="1346"/>
                    <a:pt x="721" y="1104"/>
                    <a:pt x="754" y="818"/>
                  </a:cubicBezTo>
                  <a:cubicBezTo>
                    <a:pt x="794" y="459"/>
                    <a:pt x="1113" y="234"/>
                    <a:pt x="1456" y="234"/>
                  </a:cubicBezTo>
                  <a:cubicBezTo>
                    <a:pt x="1457" y="234"/>
                    <a:pt x="1459" y="234"/>
                    <a:pt x="1460" y="234"/>
                  </a:cubicBezTo>
                  <a:cubicBezTo>
                    <a:pt x="1530" y="234"/>
                    <a:pt x="1540" y="139"/>
                    <a:pt x="1487" y="109"/>
                  </a:cubicBezTo>
                  <a:cubicBezTo>
                    <a:pt x="1358" y="34"/>
                    <a:pt x="1235" y="0"/>
                    <a:pt x="1119" y="0"/>
                  </a:cubicBezTo>
                  <a:close/>
                </a:path>
              </a:pathLst>
            </a:custGeom>
            <a:solidFill>
              <a:srgbClr val="E592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3"/>
            <p:cNvSpPr/>
            <p:nvPr/>
          </p:nvSpPr>
          <p:spPr>
            <a:xfrm>
              <a:off x="5580625" y="3949600"/>
              <a:ext cx="88900" cy="45625"/>
            </a:xfrm>
            <a:custGeom>
              <a:avLst/>
              <a:gdLst/>
              <a:ahLst/>
              <a:cxnLst/>
              <a:rect l="l" t="t" r="r" b="b"/>
              <a:pathLst>
                <a:path w="3556" h="1825" extrusionOk="0">
                  <a:moveTo>
                    <a:pt x="40" y="0"/>
                  </a:moveTo>
                  <a:cubicBezTo>
                    <a:pt x="21" y="0"/>
                    <a:pt x="1" y="15"/>
                    <a:pt x="1" y="40"/>
                  </a:cubicBezTo>
                  <a:cubicBezTo>
                    <a:pt x="21" y="944"/>
                    <a:pt x="474" y="1642"/>
                    <a:pt x="1398" y="1802"/>
                  </a:cubicBezTo>
                  <a:cubicBezTo>
                    <a:pt x="1484" y="1817"/>
                    <a:pt x="1570" y="1824"/>
                    <a:pt x="1654" y="1824"/>
                  </a:cubicBezTo>
                  <a:cubicBezTo>
                    <a:pt x="2536" y="1824"/>
                    <a:pt x="3275" y="1044"/>
                    <a:pt x="3537" y="245"/>
                  </a:cubicBezTo>
                  <a:cubicBezTo>
                    <a:pt x="3556" y="183"/>
                    <a:pt x="3503" y="140"/>
                    <a:pt x="3450" y="140"/>
                  </a:cubicBezTo>
                  <a:cubicBezTo>
                    <a:pt x="3429" y="140"/>
                    <a:pt x="3408" y="147"/>
                    <a:pt x="3391" y="163"/>
                  </a:cubicBezTo>
                  <a:cubicBezTo>
                    <a:pt x="2799" y="743"/>
                    <a:pt x="2566" y="1315"/>
                    <a:pt x="1621" y="1331"/>
                  </a:cubicBezTo>
                  <a:cubicBezTo>
                    <a:pt x="1613" y="1331"/>
                    <a:pt x="1605" y="1331"/>
                    <a:pt x="1598" y="1331"/>
                  </a:cubicBezTo>
                  <a:cubicBezTo>
                    <a:pt x="820" y="1331"/>
                    <a:pt x="283" y="732"/>
                    <a:pt x="74" y="26"/>
                  </a:cubicBezTo>
                  <a:cubicBezTo>
                    <a:pt x="69" y="8"/>
                    <a:pt x="55" y="0"/>
                    <a:pt x="40" y="0"/>
                  </a:cubicBezTo>
                  <a:close/>
                </a:path>
              </a:pathLst>
            </a:custGeom>
            <a:solidFill>
              <a:srgbClr val="E592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3"/>
            <p:cNvSpPr/>
            <p:nvPr/>
          </p:nvSpPr>
          <p:spPr>
            <a:xfrm>
              <a:off x="5758150" y="3911875"/>
              <a:ext cx="105850" cy="82375"/>
            </a:xfrm>
            <a:custGeom>
              <a:avLst/>
              <a:gdLst/>
              <a:ahLst/>
              <a:cxnLst/>
              <a:rect l="l" t="t" r="r" b="b"/>
              <a:pathLst>
                <a:path w="4234" h="3295" extrusionOk="0">
                  <a:moveTo>
                    <a:pt x="2109" y="0"/>
                  </a:moveTo>
                  <a:cubicBezTo>
                    <a:pt x="1620" y="0"/>
                    <a:pt x="1116" y="154"/>
                    <a:pt x="746" y="466"/>
                  </a:cubicBezTo>
                  <a:cubicBezTo>
                    <a:pt x="208" y="797"/>
                    <a:pt x="1" y="1603"/>
                    <a:pt x="259" y="2164"/>
                  </a:cubicBezTo>
                  <a:cubicBezTo>
                    <a:pt x="429" y="2533"/>
                    <a:pt x="667" y="2803"/>
                    <a:pt x="1007" y="3027"/>
                  </a:cubicBezTo>
                  <a:cubicBezTo>
                    <a:pt x="1209" y="3160"/>
                    <a:pt x="1447" y="3215"/>
                    <a:pt x="1689" y="3250"/>
                  </a:cubicBezTo>
                  <a:cubicBezTo>
                    <a:pt x="1835" y="3280"/>
                    <a:pt x="1984" y="3295"/>
                    <a:pt x="2134" y="3295"/>
                  </a:cubicBezTo>
                  <a:cubicBezTo>
                    <a:pt x="2598" y="3295"/>
                    <a:pt x="3061" y="3151"/>
                    <a:pt x="3400" y="2856"/>
                  </a:cubicBezTo>
                  <a:cubicBezTo>
                    <a:pt x="3664" y="2648"/>
                    <a:pt x="3871" y="2375"/>
                    <a:pt x="3965" y="2053"/>
                  </a:cubicBezTo>
                  <a:cubicBezTo>
                    <a:pt x="4233" y="1123"/>
                    <a:pt x="3434" y="220"/>
                    <a:pt x="2551" y="44"/>
                  </a:cubicBezTo>
                  <a:cubicBezTo>
                    <a:pt x="2408" y="15"/>
                    <a:pt x="2259" y="0"/>
                    <a:pt x="2109" y="0"/>
                  </a:cubicBezTo>
                  <a:close/>
                </a:path>
              </a:pathLst>
            </a:custGeom>
            <a:solidFill>
              <a:srgbClr val="E592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3"/>
            <p:cNvSpPr/>
            <p:nvPr/>
          </p:nvSpPr>
          <p:spPr>
            <a:xfrm>
              <a:off x="5440500" y="3847725"/>
              <a:ext cx="107875" cy="81675"/>
            </a:xfrm>
            <a:custGeom>
              <a:avLst/>
              <a:gdLst/>
              <a:ahLst/>
              <a:cxnLst/>
              <a:rect l="l" t="t" r="r" b="b"/>
              <a:pathLst>
                <a:path w="4315" h="3267" extrusionOk="0">
                  <a:moveTo>
                    <a:pt x="2122" y="0"/>
                  </a:moveTo>
                  <a:cubicBezTo>
                    <a:pt x="1927" y="0"/>
                    <a:pt x="1733" y="21"/>
                    <a:pt x="1549" y="61"/>
                  </a:cubicBezTo>
                  <a:cubicBezTo>
                    <a:pt x="564" y="274"/>
                    <a:pt x="0" y="1370"/>
                    <a:pt x="566" y="2261"/>
                  </a:cubicBezTo>
                  <a:cubicBezTo>
                    <a:pt x="877" y="2749"/>
                    <a:pt x="1367" y="3042"/>
                    <a:pt x="1900" y="3142"/>
                  </a:cubicBezTo>
                  <a:cubicBezTo>
                    <a:pt x="2094" y="3228"/>
                    <a:pt x="2316" y="3267"/>
                    <a:pt x="2542" y="3267"/>
                  </a:cubicBezTo>
                  <a:cubicBezTo>
                    <a:pt x="2932" y="3267"/>
                    <a:pt x="3333" y="3151"/>
                    <a:pt x="3618" y="2962"/>
                  </a:cubicBezTo>
                  <a:cubicBezTo>
                    <a:pt x="3926" y="2757"/>
                    <a:pt x="4180" y="2409"/>
                    <a:pt x="4235" y="2040"/>
                  </a:cubicBezTo>
                  <a:cubicBezTo>
                    <a:pt x="4315" y="1499"/>
                    <a:pt x="4120" y="1083"/>
                    <a:pt x="3780" y="684"/>
                  </a:cubicBezTo>
                  <a:cubicBezTo>
                    <a:pt x="3377" y="209"/>
                    <a:pt x="2741" y="0"/>
                    <a:pt x="2122" y="0"/>
                  </a:cubicBezTo>
                  <a:close/>
                </a:path>
              </a:pathLst>
            </a:custGeom>
            <a:solidFill>
              <a:srgbClr val="E592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3"/>
            <p:cNvSpPr/>
            <p:nvPr/>
          </p:nvSpPr>
          <p:spPr>
            <a:xfrm>
              <a:off x="5753450" y="3853175"/>
              <a:ext cx="85800" cy="46075"/>
            </a:xfrm>
            <a:custGeom>
              <a:avLst/>
              <a:gdLst/>
              <a:ahLst/>
              <a:cxnLst/>
              <a:rect l="l" t="t" r="r" b="b"/>
              <a:pathLst>
                <a:path w="3432" h="1843" extrusionOk="0">
                  <a:moveTo>
                    <a:pt x="1573" y="0"/>
                  </a:moveTo>
                  <a:cubicBezTo>
                    <a:pt x="953" y="0"/>
                    <a:pt x="355" y="414"/>
                    <a:pt x="33" y="912"/>
                  </a:cubicBezTo>
                  <a:cubicBezTo>
                    <a:pt x="0" y="965"/>
                    <a:pt x="46" y="1016"/>
                    <a:pt x="94" y="1016"/>
                  </a:cubicBezTo>
                  <a:cubicBezTo>
                    <a:pt x="109" y="1016"/>
                    <a:pt x="124" y="1011"/>
                    <a:pt x="137" y="998"/>
                  </a:cubicBezTo>
                  <a:cubicBezTo>
                    <a:pt x="536" y="634"/>
                    <a:pt x="1031" y="440"/>
                    <a:pt x="1491" y="440"/>
                  </a:cubicBezTo>
                  <a:cubicBezTo>
                    <a:pt x="2138" y="440"/>
                    <a:pt x="2718" y="823"/>
                    <a:pt x="2879" y="1660"/>
                  </a:cubicBezTo>
                  <a:cubicBezTo>
                    <a:pt x="2902" y="1787"/>
                    <a:pt x="2993" y="1842"/>
                    <a:pt x="3090" y="1842"/>
                  </a:cubicBezTo>
                  <a:cubicBezTo>
                    <a:pt x="3219" y="1842"/>
                    <a:pt x="3359" y="1746"/>
                    <a:pt x="3370" y="1595"/>
                  </a:cubicBezTo>
                  <a:cubicBezTo>
                    <a:pt x="3432" y="808"/>
                    <a:pt x="2647" y="279"/>
                    <a:pt x="1983" y="64"/>
                  </a:cubicBezTo>
                  <a:cubicBezTo>
                    <a:pt x="1847" y="21"/>
                    <a:pt x="1709" y="0"/>
                    <a:pt x="15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3"/>
            <p:cNvSpPr/>
            <p:nvPr/>
          </p:nvSpPr>
          <p:spPr>
            <a:xfrm>
              <a:off x="5498475" y="3808500"/>
              <a:ext cx="80125" cy="39800"/>
            </a:xfrm>
            <a:custGeom>
              <a:avLst/>
              <a:gdLst/>
              <a:ahLst/>
              <a:cxnLst/>
              <a:rect l="l" t="t" r="r" b="b"/>
              <a:pathLst>
                <a:path w="3205" h="1592" extrusionOk="0">
                  <a:moveTo>
                    <a:pt x="1517" y="0"/>
                  </a:moveTo>
                  <a:cubicBezTo>
                    <a:pt x="950" y="0"/>
                    <a:pt x="207" y="327"/>
                    <a:pt x="33" y="784"/>
                  </a:cubicBezTo>
                  <a:cubicBezTo>
                    <a:pt x="1" y="874"/>
                    <a:pt x="87" y="968"/>
                    <a:pt x="174" y="968"/>
                  </a:cubicBezTo>
                  <a:cubicBezTo>
                    <a:pt x="187" y="968"/>
                    <a:pt x="199" y="966"/>
                    <a:pt x="212" y="962"/>
                  </a:cubicBezTo>
                  <a:cubicBezTo>
                    <a:pt x="701" y="806"/>
                    <a:pt x="1056" y="409"/>
                    <a:pt x="1595" y="409"/>
                  </a:cubicBezTo>
                  <a:cubicBezTo>
                    <a:pt x="1649" y="409"/>
                    <a:pt x="1705" y="413"/>
                    <a:pt x="1762" y="421"/>
                  </a:cubicBezTo>
                  <a:cubicBezTo>
                    <a:pt x="2416" y="517"/>
                    <a:pt x="2523" y="1255"/>
                    <a:pt x="2957" y="1587"/>
                  </a:cubicBezTo>
                  <a:cubicBezTo>
                    <a:pt x="2962" y="1590"/>
                    <a:pt x="2968" y="1592"/>
                    <a:pt x="2974" y="1592"/>
                  </a:cubicBezTo>
                  <a:cubicBezTo>
                    <a:pt x="2992" y="1592"/>
                    <a:pt x="3010" y="1578"/>
                    <a:pt x="3014" y="1562"/>
                  </a:cubicBezTo>
                  <a:cubicBezTo>
                    <a:pt x="3205" y="944"/>
                    <a:pt x="2375" y="229"/>
                    <a:pt x="1865" y="52"/>
                  </a:cubicBezTo>
                  <a:cubicBezTo>
                    <a:pt x="1764" y="17"/>
                    <a:pt x="1645" y="0"/>
                    <a:pt x="1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3"/>
            <p:cNvSpPr/>
            <p:nvPr/>
          </p:nvSpPr>
          <p:spPr>
            <a:xfrm>
              <a:off x="5895875" y="3920100"/>
              <a:ext cx="140100" cy="121925"/>
            </a:xfrm>
            <a:custGeom>
              <a:avLst/>
              <a:gdLst/>
              <a:ahLst/>
              <a:cxnLst/>
              <a:rect l="l" t="t" r="r" b="b"/>
              <a:pathLst>
                <a:path w="5604" h="4877" extrusionOk="0">
                  <a:moveTo>
                    <a:pt x="3274" y="0"/>
                  </a:moveTo>
                  <a:cubicBezTo>
                    <a:pt x="2234" y="0"/>
                    <a:pt x="1044" y="876"/>
                    <a:pt x="1044" y="876"/>
                  </a:cubicBezTo>
                  <a:lnTo>
                    <a:pt x="1" y="4373"/>
                  </a:lnTo>
                  <a:cubicBezTo>
                    <a:pt x="395" y="4720"/>
                    <a:pt x="913" y="4876"/>
                    <a:pt x="1463" y="4876"/>
                  </a:cubicBezTo>
                  <a:cubicBezTo>
                    <a:pt x="3347" y="4876"/>
                    <a:pt x="5603" y="3045"/>
                    <a:pt x="4512" y="784"/>
                  </a:cubicBezTo>
                  <a:cubicBezTo>
                    <a:pt x="4230" y="199"/>
                    <a:pt x="3769" y="0"/>
                    <a:pt x="3274" y="0"/>
                  </a:cubicBezTo>
                  <a:close/>
                </a:path>
              </a:pathLst>
            </a:custGeom>
            <a:solidFill>
              <a:srgbClr val="F5A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3"/>
            <p:cNvSpPr/>
            <p:nvPr/>
          </p:nvSpPr>
          <p:spPr>
            <a:xfrm>
              <a:off x="5906950" y="3953300"/>
              <a:ext cx="89850" cy="72125"/>
            </a:xfrm>
            <a:custGeom>
              <a:avLst/>
              <a:gdLst/>
              <a:ahLst/>
              <a:cxnLst/>
              <a:rect l="l" t="t" r="r" b="b"/>
              <a:pathLst>
                <a:path w="3594" h="2885" extrusionOk="0">
                  <a:moveTo>
                    <a:pt x="1923" y="1436"/>
                  </a:moveTo>
                  <a:cubicBezTo>
                    <a:pt x="2228" y="1436"/>
                    <a:pt x="2453" y="1531"/>
                    <a:pt x="2389" y="1843"/>
                  </a:cubicBezTo>
                  <a:cubicBezTo>
                    <a:pt x="2308" y="2246"/>
                    <a:pt x="1861" y="2449"/>
                    <a:pt x="1497" y="2449"/>
                  </a:cubicBezTo>
                  <a:cubicBezTo>
                    <a:pt x="1493" y="2449"/>
                    <a:pt x="1489" y="2449"/>
                    <a:pt x="1486" y="2449"/>
                  </a:cubicBezTo>
                  <a:cubicBezTo>
                    <a:pt x="1191" y="2449"/>
                    <a:pt x="918" y="2300"/>
                    <a:pt x="631" y="2291"/>
                  </a:cubicBezTo>
                  <a:cubicBezTo>
                    <a:pt x="635" y="2275"/>
                    <a:pt x="637" y="2263"/>
                    <a:pt x="644" y="2244"/>
                  </a:cubicBezTo>
                  <a:cubicBezTo>
                    <a:pt x="705" y="2019"/>
                    <a:pt x="818" y="1804"/>
                    <a:pt x="953" y="1605"/>
                  </a:cubicBezTo>
                  <a:cubicBezTo>
                    <a:pt x="1211" y="1537"/>
                    <a:pt x="1610" y="1436"/>
                    <a:pt x="1923" y="1436"/>
                  </a:cubicBezTo>
                  <a:close/>
                  <a:moveTo>
                    <a:pt x="3221" y="0"/>
                  </a:moveTo>
                  <a:cubicBezTo>
                    <a:pt x="2551" y="0"/>
                    <a:pt x="1841" y="183"/>
                    <a:pt x="1330" y="616"/>
                  </a:cubicBezTo>
                  <a:cubicBezTo>
                    <a:pt x="853" y="1019"/>
                    <a:pt x="0" y="1914"/>
                    <a:pt x="252" y="2601"/>
                  </a:cubicBezTo>
                  <a:cubicBezTo>
                    <a:pt x="269" y="2648"/>
                    <a:pt x="316" y="2678"/>
                    <a:pt x="362" y="2678"/>
                  </a:cubicBezTo>
                  <a:cubicBezTo>
                    <a:pt x="382" y="2678"/>
                    <a:pt x="402" y="2673"/>
                    <a:pt x="420" y="2660"/>
                  </a:cubicBezTo>
                  <a:cubicBezTo>
                    <a:pt x="422" y="2660"/>
                    <a:pt x="426" y="2662"/>
                    <a:pt x="428" y="2664"/>
                  </a:cubicBezTo>
                  <a:cubicBezTo>
                    <a:pt x="703" y="2807"/>
                    <a:pt x="1037" y="2884"/>
                    <a:pt x="1366" y="2884"/>
                  </a:cubicBezTo>
                  <a:cubicBezTo>
                    <a:pt x="2046" y="2884"/>
                    <a:pt x="2703" y="2555"/>
                    <a:pt x="2762" y="1787"/>
                  </a:cubicBezTo>
                  <a:cubicBezTo>
                    <a:pt x="2795" y="1380"/>
                    <a:pt x="2375" y="1195"/>
                    <a:pt x="2041" y="1183"/>
                  </a:cubicBezTo>
                  <a:cubicBezTo>
                    <a:pt x="2024" y="1182"/>
                    <a:pt x="2006" y="1182"/>
                    <a:pt x="1989" y="1182"/>
                  </a:cubicBezTo>
                  <a:cubicBezTo>
                    <a:pt x="1685" y="1182"/>
                    <a:pt x="1379" y="1299"/>
                    <a:pt x="1086" y="1421"/>
                  </a:cubicBezTo>
                  <a:cubicBezTo>
                    <a:pt x="1160" y="1322"/>
                    <a:pt x="1238" y="1230"/>
                    <a:pt x="1318" y="1148"/>
                  </a:cubicBezTo>
                  <a:cubicBezTo>
                    <a:pt x="1885" y="527"/>
                    <a:pt x="2670" y="175"/>
                    <a:pt x="3506" y="144"/>
                  </a:cubicBezTo>
                  <a:cubicBezTo>
                    <a:pt x="3594" y="142"/>
                    <a:pt x="3584" y="19"/>
                    <a:pt x="3502" y="11"/>
                  </a:cubicBezTo>
                  <a:cubicBezTo>
                    <a:pt x="3409" y="4"/>
                    <a:pt x="3315" y="0"/>
                    <a:pt x="3221" y="0"/>
                  </a:cubicBezTo>
                  <a:close/>
                </a:path>
              </a:pathLst>
            </a:custGeom>
            <a:solidFill>
              <a:srgbClr val="E592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3"/>
            <p:cNvSpPr/>
            <p:nvPr/>
          </p:nvSpPr>
          <p:spPr>
            <a:xfrm>
              <a:off x="5537925" y="3366850"/>
              <a:ext cx="584875" cy="367875"/>
            </a:xfrm>
            <a:custGeom>
              <a:avLst/>
              <a:gdLst/>
              <a:ahLst/>
              <a:cxnLst/>
              <a:rect l="l" t="t" r="r" b="b"/>
              <a:pathLst>
                <a:path w="23395" h="14715" extrusionOk="0">
                  <a:moveTo>
                    <a:pt x="7720" y="1"/>
                  </a:moveTo>
                  <a:cubicBezTo>
                    <a:pt x="4663" y="1"/>
                    <a:pt x="0" y="8122"/>
                    <a:pt x="0" y="8122"/>
                  </a:cubicBezTo>
                  <a:lnTo>
                    <a:pt x="20985" y="14715"/>
                  </a:lnTo>
                  <a:cubicBezTo>
                    <a:pt x="20985" y="14715"/>
                    <a:pt x="23395" y="7317"/>
                    <a:pt x="22913" y="6032"/>
                  </a:cubicBezTo>
                  <a:cubicBezTo>
                    <a:pt x="22432" y="4744"/>
                    <a:pt x="10774" y="1"/>
                    <a:pt x="7720" y="1"/>
                  </a:cubicBezTo>
                  <a:close/>
                </a:path>
              </a:pathLst>
            </a:custGeom>
            <a:solidFill>
              <a:srgbClr val="8F4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3"/>
            <p:cNvSpPr/>
            <p:nvPr/>
          </p:nvSpPr>
          <p:spPr>
            <a:xfrm>
              <a:off x="5606025" y="3459250"/>
              <a:ext cx="488450" cy="176625"/>
            </a:xfrm>
            <a:custGeom>
              <a:avLst/>
              <a:gdLst/>
              <a:ahLst/>
              <a:cxnLst/>
              <a:rect l="l" t="t" r="r" b="b"/>
              <a:pathLst>
                <a:path w="19538" h="7065" extrusionOk="0">
                  <a:moveTo>
                    <a:pt x="273" y="1"/>
                  </a:moveTo>
                  <a:cubicBezTo>
                    <a:pt x="181" y="115"/>
                    <a:pt x="91" y="234"/>
                    <a:pt x="1" y="349"/>
                  </a:cubicBezTo>
                  <a:cubicBezTo>
                    <a:pt x="2492" y="1597"/>
                    <a:pt x="9925" y="5051"/>
                    <a:pt x="19429" y="7065"/>
                  </a:cubicBezTo>
                  <a:cubicBezTo>
                    <a:pt x="19466" y="6928"/>
                    <a:pt x="19503" y="6788"/>
                    <a:pt x="19538" y="6647"/>
                  </a:cubicBezTo>
                  <a:cubicBezTo>
                    <a:pt x="10169" y="4664"/>
                    <a:pt x="2816" y="1269"/>
                    <a:pt x="2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3"/>
            <p:cNvSpPr/>
            <p:nvPr/>
          </p:nvSpPr>
          <p:spPr>
            <a:xfrm>
              <a:off x="5596050" y="3472575"/>
              <a:ext cx="494800" cy="177400"/>
            </a:xfrm>
            <a:custGeom>
              <a:avLst/>
              <a:gdLst/>
              <a:ahLst/>
              <a:cxnLst/>
              <a:rect l="l" t="t" r="r" b="b"/>
              <a:pathLst>
                <a:path w="19792" h="7096" extrusionOk="0">
                  <a:moveTo>
                    <a:pt x="265" y="0"/>
                  </a:moveTo>
                  <a:cubicBezTo>
                    <a:pt x="175" y="115"/>
                    <a:pt x="88" y="234"/>
                    <a:pt x="0" y="351"/>
                  </a:cubicBezTo>
                  <a:cubicBezTo>
                    <a:pt x="2613" y="1652"/>
                    <a:pt x="10129" y="5118"/>
                    <a:pt x="19677" y="7095"/>
                  </a:cubicBezTo>
                  <a:cubicBezTo>
                    <a:pt x="19715" y="6956"/>
                    <a:pt x="19752" y="6819"/>
                    <a:pt x="19791" y="6677"/>
                  </a:cubicBezTo>
                  <a:cubicBezTo>
                    <a:pt x="10357" y="4725"/>
                    <a:pt x="2916" y="1314"/>
                    <a:pt x="2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3"/>
            <p:cNvSpPr/>
            <p:nvPr/>
          </p:nvSpPr>
          <p:spPr>
            <a:xfrm>
              <a:off x="5587500" y="3484400"/>
              <a:ext cx="499050" cy="180925"/>
            </a:xfrm>
            <a:custGeom>
              <a:avLst/>
              <a:gdLst/>
              <a:ahLst/>
              <a:cxnLst/>
              <a:rect l="l" t="t" r="r" b="b"/>
              <a:pathLst>
                <a:path w="19962" h="7237" extrusionOk="0">
                  <a:moveTo>
                    <a:pt x="252" y="1"/>
                  </a:moveTo>
                  <a:cubicBezTo>
                    <a:pt x="166" y="122"/>
                    <a:pt x="82" y="240"/>
                    <a:pt x="0" y="357"/>
                  </a:cubicBezTo>
                  <a:cubicBezTo>
                    <a:pt x="2215" y="1484"/>
                    <a:pt x="9912" y="5155"/>
                    <a:pt x="19844" y="7237"/>
                  </a:cubicBezTo>
                  <a:cubicBezTo>
                    <a:pt x="19881" y="7100"/>
                    <a:pt x="19924" y="6960"/>
                    <a:pt x="19961" y="6819"/>
                  </a:cubicBezTo>
                  <a:cubicBezTo>
                    <a:pt x="10154" y="4768"/>
                    <a:pt x="2526" y="1150"/>
                    <a:pt x="2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3"/>
            <p:cNvSpPr/>
            <p:nvPr/>
          </p:nvSpPr>
          <p:spPr>
            <a:xfrm>
              <a:off x="5343375" y="3473375"/>
              <a:ext cx="924125" cy="319100"/>
            </a:xfrm>
            <a:custGeom>
              <a:avLst/>
              <a:gdLst/>
              <a:ahLst/>
              <a:cxnLst/>
              <a:rect l="l" t="t" r="r" b="b"/>
              <a:pathLst>
                <a:path w="36965" h="12764" extrusionOk="0">
                  <a:moveTo>
                    <a:pt x="933" y="1"/>
                  </a:moveTo>
                  <a:cubicBezTo>
                    <a:pt x="0" y="1"/>
                    <a:pt x="2840" y="4119"/>
                    <a:pt x="10034" y="6996"/>
                  </a:cubicBezTo>
                  <a:cubicBezTo>
                    <a:pt x="15442" y="9160"/>
                    <a:pt x="26409" y="12763"/>
                    <a:pt x="32652" y="12763"/>
                  </a:cubicBezTo>
                  <a:cubicBezTo>
                    <a:pt x="34760" y="12763"/>
                    <a:pt x="36329" y="12353"/>
                    <a:pt x="36964" y="11337"/>
                  </a:cubicBezTo>
                  <a:cubicBezTo>
                    <a:pt x="22748" y="8520"/>
                    <a:pt x="2558" y="81"/>
                    <a:pt x="949" y="1"/>
                  </a:cubicBezTo>
                  <a:cubicBezTo>
                    <a:pt x="944" y="1"/>
                    <a:pt x="939" y="1"/>
                    <a:pt x="933" y="1"/>
                  </a:cubicBezTo>
                  <a:close/>
                </a:path>
              </a:pathLst>
            </a:custGeom>
            <a:solidFill>
              <a:srgbClr val="8F4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3"/>
            <p:cNvSpPr/>
            <p:nvPr/>
          </p:nvSpPr>
          <p:spPr>
            <a:xfrm>
              <a:off x="5491025" y="4128450"/>
              <a:ext cx="231500" cy="450600"/>
            </a:xfrm>
            <a:custGeom>
              <a:avLst/>
              <a:gdLst/>
              <a:ahLst/>
              <a:cxnLst/>
              <a:rect l="l" t="t" r="r" b="b"/>
              <a:pathLst>
                <a:path w="9260" h="18024" extrusionOk="0">
                  <a:moveTo>
                    <a:pt x="3062" y="1"/>
                  </a:moveTo>
                  <a:cubicBezTo>
                    <a:pt x="3057" y="1"/>
                    <a:pt x="3052" y="4"/>
                    <a:pt x="3052" y="10"/>
                  </a:cubicBezTo>
                  <a:cubicBezTo>
                    <a:pt x="3077" y="1813"/>
                    <a:pt x="3138" y="3616"/>
                    <a:pt x="3310" y="5410"/>
                  </a:cubicBezTo>
                  <a:cubicBezTo>
                    <a:pt x="3146" y="4855"/>
                    <a:pt x="3064" y="4269"/>
                    <a:pt x="3040" y="3708"/>
                  </a:cubicBezTo>
                  <a:cubicBezTo>
                    <a:pt x="3034" y="3641"/>
                    <a:pt x="2983" y="3570"/>
                    <a:pt x="2909" y="3570"/>
                  </a:cubicBezTo>
                  <a:cubicBezTo>
                    <a:pt x="2907" y="3570"/>
                    <a:pt x="2903" y="3570"/>
                    <a:pt x="2900" y="3571"/>
                  </a:cubicBezTo>
                  <a:cubicBezTo>
                    <a:pt x="2421" y="3616"/>
                    <a:pt x="1950" y="3683"/>
                    <a:pt x="1477" y="3759"/>
                  </a:cubicBezTo>
                  <a:cubicBezTo>
                    <a:pt x="1138" y="3814"/>
                    <a:pt x="832" y="3901"/>
                    <a:pt x="633" y="3901"/>
                  </a:cubicBezTo>
                  <a:cubicBezTo>
                    <a:pt x="361" y="3901"/>
                    <a:pt x="290" y="3738"/>
                    <a:pt x="616" y="3103"/>
                  </a:cubicBezTo>
                  <a:cubicBezTo>
                    <a:pt x="1147" y="2069"/>
                    <a:pt x="2024" y="1229"/>
                    <a:pt x="2696" y="284"/>
                  </a:cubicBezTo>
                  <a:cubicBezTo>
                    <a:pt x="2702" y="276"/>
                    <a:pt x="2693" y="268"/>
                    <a:pt x="2685" y="268"/>
                  </a:cubicBezTo>
                  <a:cubicBezTo>
                    <a:pt x="2683" y="268"/>
                    <a:pt x="2681" y="269"/>
                    <a:pt x="2679" y="270"/>
                  </a:cubicBezTo>
                  <a:cubicBezTo>
                    <a:pt x="1716" y="1491"/>
                    <a:pt x="491" y="2528"/>
                    <a:pt x="16" y="4056"/>
                  </a:cubicBezTo>
                  <a:cubicBezTo>
                    <a:pt x="0" y="4113"/>
                    <a:pt x="46" y="4184"/>
                    <a:pt x="105" y="4184"/>
                  </a:cubicBezTo>
                  <a:cubicBezTo>
                    <a:pt x="108" y="4184"/>
                    <a:pt x="111" y="4184"/>
                    <a:pt x="114" y="4183"/>
                  </a:cubicBezTo>
                  <a:cubicBezTo>
                    <a:pt x="568" y="4129"/>
                    <a:pt x="1430" y="3861"/>
                    <a:pt x="2056" y="3861"/>
                  </a:cubicBezTo>
                  <a:cubicBezTo>
                    <a:pt x="2450" y="3861"/>
                    <a:pt x="2751" y="3968"/>
                    <a:pt x="2798" y="4300"/>
                  </a:cubicBezTo>
                  <a:cubicBezTo>
                    <a:pt x="2917" y="5132"/>
                    <a:pt x="3105" y="5968"/>
                    <a:pt x="3556" y="6687"/>
                  </a:cubicBezTo>
                  <a:cubicBezTo>
                    <a:pt x="3474" y="7240"/>
                    <a:pt x="3466" y="7818"/>
                    <a:pt x="3425" y="8315"/>
                  </a:cubicBezTo>
                  <a:cubicBezTo>
                    <a:pt x="3161" y="11501"/>
                    <a:pt x="2347" y="14810"/>
                    <a:pt x="2571" y="18012"/>
                  </a:cubicBezTo>
                  <a:cubicBezTo>
                    <a:pt x="2571" y="18018"/>
                    <a:pt x="2577" y="18023"/>
                    <a:pt x="2582" y="18023"/>
                  </a:cubicBezTo>
                  <a:cubicBezTo>
                    <a:pt x="2586" y="18023"/>
                    <a:pt x="2589" y="18021"/>
                    <a:pt x="2591" y="18016"/>
                  </a:cubicBezTo>
                  <a:cubicBezTo>
                    <a:pt x="3144" y="15373"/>
                    <a:pt x="3187" y="12540"/>
                    <a:pt x="3490" y="9856"/>
                  </a:cubicBezTo>
                  <a:cubicBezTo>
                    <a:pt x="3605" y="8836"/>
                    <a:pt x="3599" y="7736"/>
                    <a:pt x="3831" y="6724"/>
                  </a:cubicBezTo>
                  <a:cubicBezTo>
                    <a:pt x="3851" y="6697"/>
                    <a:pt x="3859" y="6666"/>
                    <a:pt x="3851" y="6629"/>
                  </a:cubicBezTo>
                  <a:cubicBezTo>
                    <a:pt x="4007" y="5982"/>
                    <a:pt x="4265" y="5371"/>
                    <a:pt x="4722" y="4847"/>
                  </a:cubicBezTo>
                  <a:cubicBezTo>
                    <a:pt x="4994" y="4532"/>
                    <a:pt x="5826" y="3619"/>
                    <a:pt x="6386" y="3619"/>
                  </a:cubicBezTo>
                  <a:cubicBezTo>
                    <a:pt x="6483" y="3619"/>
                    <a:pt x="6571" y="3646"/>
                    <a:pt x="6648" y="3708"/>
                  </a:cubicBezTo>
                  <a:cubicBezTo>
                    <a:pt x="7229" y="4183"/>
                    <a:pt x="7834" y="4624"/>
                    <a:pt x="8381" y="5140"/>
                  </a:cubicBezTo>
                  <a:cubicBezTo>
                    <a:pt x="8407" y="5164"/>
                    <a:pt x="8444" y="5176"/>
                    <a:pt x="8480" y="5176"/>
                  </a:cubicBezTo>
                  <a:cubicBezTo>
                    <a:pt x="8538" y="5176"/>
                    <a:pt x="8595" y="5145"/>
                    <a:pt x="8606" y="5081"/>
                  </a:cubicBezTo>
                  <a:cubicBezTo>
                    <a:pt x="8739" y="4183"/>
                    <a:pt x="9028" y="3329"/>
                    <a:pt x="9213" y="2446"/>
                  </a:cubicBezTo>
                  <a:cubicBezTo>
                    <a:pt x="9225" y="2379"/>
                    <a:pt x="9166" y="2333"/>
                    <a:pt x="9110" y="2333"/>
                  </a:cubicBezTo>
                  <a:cubicBezTo>
                    <a:pt x="9072" y="2333"/>
                    <a:pt x="9036" y="2354"/>
                    <a:pt x="9024" y="2403"/>
                  </a:cubicBezTo>
                  <a:cubicBezTo>
                    <a:pt x="8850" y="3132"/>
                    <a:pt x="8606" y="3841"/>
                    <a:pt x="8424" y="4568"/>
                  </a:cubicBezTo>
                  <a:cubicBezTo>
                    <a:pt x="8420" y="4585"/>
                    <a:pt x="8406" y="4593"/>
                    <a:pt x="8385" y="4593"/>
                  </a:cubicBezTo>
                  <a:cubicBezTo>
                    <a:pt x="8162" y="4593"/>
                    <a:pt x="7062" y="3725"/>
                    <a:pt x="6641" y="3386"/>
                  </a:cubicBezTo>
                  <a:cubicBezTo>
                    <a:pt x="7707" y="2868"/>
                    <a:pt x="8971" y="2095"/>
                    <a:pt x="9254" y="934"/>
                  </a:cubicBezTo>
                  <a:cubicBezTo>
                    <a:pt x="9259" y="913"/>
                    <a:pt x="9239" y="897"/>
                    <a:pt x="9222" y="897"/>
                  </a:cubicBezTo>
                  <a:cubicBezTo>
                    <a:pt x="9213" y="897"/>
                    <a:pt x="9204" y="901"/>
                    <a:pt x="9200" y="911"/>
                  </a:cubicBezTo>
                  <a:cubicBezTo>
                    <a:pt x="8711" y="2046"/>
                    <a:pt x="7434" y="2599"/>
                    <a:pt x="6414" y="3216"/>
                  </a:cubicBezTo>
                  <a:cubicBezTo>
                    <a:pt x="6400" y="3212"/>
                    <a:pt x="6387" y="3209"/>
                    <a:pt x="6374" y="3209"/>
                  </a:cubicBezTo>
                  <a:cubicBezTo>
                    <a:pt x="6355" y="3209"/>
                    <a:pt x="6337" y="3214"/>
                    <a:pt x="6320" y="3226"/>
                  </a:cubicBezTo>
                  <a:cubicBezTo>
                    <a:pt x="5459" y="3880"/>
                    <a:pt x="4621" y="4503"/>
                    <a:pt x="4003" y="5398"/>
                  </a:cubicBezTo>
                  <a:cubicBezTo>
                    <a:pt x="3829" y="5652"/>
                    <a:pt x="3718" y="5947"/>
                    <a:pt x="3640" y="6257"/>
                  </a:cubicBezTo>
                  <a:cubicBezTo>
                    <a:pt x="3607" y="6193"/>
                    <a:pt x="3579" y="6127"/>
                    <a:pt x="3552" y="6062"/>
                  </a:cubicBezTo>
                  <a:cubicBezTo>
                    <a:pt x="3296" y="4052"/>
                    <a:pt x="3154" y="2034"/>
                    <a:pt x="3073" y="10"/>
                  </a:cubicBezTo>
                  <a:cubicBezTo>
                    <a:pt x="3073" y="4"/>
                    <a:pt x="3067" y="1"/>
                    <a:pt x="30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3"/>
            <p:cNvSpPr/>
            <p:nvPr/>
          </p:nvSpPr>
          <p:spPr>
            <a:xfrm>
              <a:off x="5528275" y="4287625"/>
              <a:ext cx="88275" cy="94600"/>
            </a:xfrm>
            <a:custGeom>
              <a:avLst/>
              <a:gdLst/>
              <a:ahLst/>
              <a:cxnLst/>
              <a:rect l="l" t="t" r="r" b="b"/>
              <a:pathLst>
                <a:path w="3531" h="3784" extrusionOk="0">
                  <a:moveTo>
                    <a:pt x="2285" y="238"/>
                  </a:moveTo>
                  <a:lnTo>
                    <a:pt x="2285" y="238"/>
                  </a:lnTo>
                  <a:cubicBezTo>
                    <a:pt x="2284" y="238"/>
                    <a:pt x="2284" y="238"/>
                    <a:pt x="2283" y="238"/>
                  </a:cubicBezTo>
                  <a:lnTo>
                    <a:pt x="2281" y="238"/>
                  </a:lnTo>
                  <a:cubicBezTo>
                    <a:pt x="2282" y="238"/>
                    <a:pt x="2283" y="238"/>
                    <a:pt x="2285" y="238"/>
                  </a:cubicBezTo>
                  <a:close/>
                  <a:moveTo>
                    <a:pt x="2228" y="0"/>
                  </a:moveTo>
                  <a:cubicBezTo>
                    <a:pt x="2197" y="0"/>
                    <a:pt x="2168" y="0"/>
                    <a:pt x="2138" y="2"/>
                  </a:cubicBezTo>
                  <a:cubicBezTo>
                    <a:pt x="2115" y="5"/>
                    <a:pt x="1931" y="26"/>
                    <a:pt x="1944" y="26"/>
                  </a:cubicBezTo>
                  <a:cubicBezTo>
                    <a:pt x="1949" y="26"/>
                    <a:pt x="1978" y="23"/>
                    <a:pt x="2048" y="17"/>
                  </a:cubicBezTo>
                  <a:lnTo>
                    <a:pt x="2048" y="17"/>
                  </a:lnTo>
                  <a:cubicBezTo>
                    <a:pt x="1888" y="33"/>
                    <a:pt x="1787" y="55"/>
                    <a:pt x="1642" y="125"/>
                  </a:cubicBezTo>
                  <a:cubicBezTo>
                    <a:pt x="1388" y="248"/>
                    <a:pt x="1247" y="508"/>
                    <a:pt x="1226" y="781"/>
                  </a:cubicBezTo>
                  <a:cubicBezTo>
                    <a:pt x="1222" y="854"/>
                    <a:pt x="1232" y="926"/>
                    <a:pt x="1249" y="996"/>
                  </a:cubicBezTo>
                  <a:cubicBezTo>
                    <a:pt x="499" y="1445"/>
                    <a:pt x="212" y="2522"/>
                    <a:pt x="19" y="3301"/>
                  </a:cubicBezTo>
                  <a:cubicBezTo>
                    <a:pt x="0" y="3379"/>
                    <a:pt x="58" y="3430"/>
                    <a:pt x="122" y="3430"/>
                  </a:cubicBezTo>
                  <a:cubicBezTo>
                    <a:pt x="148" y="3430"/>
                    <a:pt x="174" y="3422"/>
                    <a:pt x="198" y="3403"/>
                  </a:cubicBezTo>
                  <a:cubicBezTo>
                    <a:pt x="552" y="3116"/>
                    <a:pt x="960" y="2870"/>
                    <a:pt x="1296" y="2557"/>
                  </a:cubicBezTo>
                  <a:cubicBezTo>
                    <a:pt x="1490" y="2379"/>
                    <a:pt x="1712" y="2209"/>
                    <a:pt x="1904" y="2020"/>
                  </a:cubicBezTo>
                  <a:cubicBezTo>
                    <a:pt x="2132" y="2647"/>
                    <a:pt x="2691" y="3141"/>
                    <a:pt x="2965" y="3751"/>
                  </a:cubicBezTo>
                  <a:cubicBezTo>
                    <a:pt x="2975" y="3773"/>
                    <a:pt x="2998" y="3784"/>
                    <a:pt x="3021" y="3784"/>
                  </a:cubicBezTo>
                  <a:cubicBezTo>
                    <a:pt x="3045" y="3784"/>
                    <a:pt x="3070" y="3772"/>
                    <a:pt x="3080" y="3751"/>
                  </a:cubicBezTo>
                  <a:cubicBezTo>
                    <a:pt x="3328" y="3301"/>
                    <a:pt x="3531" y="2838"/>
                    <a:pt x="3457" y="2315"/>
                  </a:cubicBezTo>
                  <a:cubicBezTo>
                    <a:pt x="3402" y="1942"/>
                    <a:pt x="3267" y="1582"/>
                    <a:pt x="3019" y="1328"/>
                  </a:cubicBezTo>
                  <a:cubicBezTo>
                    <a:pt x="3072" y="1248"/>
                    <a:pt x="3117" y="1164"/>
                    <a:pt x="3140" y="1080"/>
                  </a:cubicBezTo>
                  <a:cubicBezTo>
                    <a:pt x="3248" y="711"/>
                    <a:pt x="3072" y="404"/>
                    <a:pt x="2787" y="191"/>
                  </a:cubicBezTo>
                  <a:cubicBezTo>
                    <a:pt x="2746" y="168"/>
                    <a:pt x="2707" y="154"/>
                    <a:pt x="2662" y="135"/>
                  </a:cubicBezTo>
                  <a:lnTo>
                    <a:pt x="2662" y="135"/>
                  </a:lnTo>
                  <a:cubicBezTo>
                    <a:pt x="2667" y="137"/>
                    <a:pt x="2671" y="137"/>
                    <a:pt x="2674" y="137"/>
                  </a:cubicBezTo>
                  <a:cubicBezTo>
                    <a:pt x="2679" y="137"/>
                    <a:pt x="2671" y="132"/>
                    <a:pt x="2638" y="113"/>
                  </a:cubicBezTo>
                  <a:cubicBezTo>
                    <a:pt x="2509" y="41"/>
                    <a:pt x="2373" y="6"/>
                    <a:pt x="2228" y="0"/>
                  </a:cubicBezTo>
                  <a:close/>
                </a:path>
              </a:pathLst>
            </a:custGeom>
            <a:solidFill>
              <a:srgbClr val="E83C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3"/>
            <p:cNvSpPr/>
            <p:nvPr/>
          </p:nvSpPr>
          <p:spPr>
            <a:xfrm>
              <a:off x="5360350" y="4489150"/>
              <a:ext cx="533350" cy="211250"/>
            </a:xfrm>
            <a:custGeom>
              <a:avLst/>
              <a:gdLst/>
              <a:ahLst/>
              <a:cxnLst/>
              <a:rect l="l" t="t" r="r" b="b"/>
              <a:pathLst>
                <a:path w="21334" h="8450" extrusionOk="0">
                  <a:moveTo>
                    <a:pt x="429" y="1"/>
                  </a:moveTo>
                  <a:cubicBezTo>
                    <a:pt x="86" y="1"/>
                    <a:pt x="0" y="1991"/>
                    <a:pt x="109" y="3808"/>
                  </a:cubicBezTo>
                  <a:cubicBezTo>
                    <a:pt x="209" y="5471"/>
                    <a:pt x="5751" y="5934"/>
                    <a:pt x="7863" y="6014"/>
                  </a:cubicBezTo>
                  <a:cubicBezTo>
                    <a:pt x="8102" y="6023"/>
                    <a:pt x="8342" y="6027"/>
                    <a:pt x="8582" y="6027"/>
                  </a:cubicBezTo>
                  <a:cubicBezTo>
                    <a:pt x="11754" y="6027"/>
                    <a:pt x="15012" y="5262"/>
                    <a:pt x="17974" y="4105"/>
                  </a:cubicBezTo>
                  <a:cubicBezTo>
                    <a:pt x="17984" y="4228"/>
                    <a:pt x="18013" y="4340"/>
                    <a:pt x="18054" y="4443"/>
                  </a:cubicBezTo>
                  <a:cubicBezTo>
                    <a:pt x="17779" y="4725"/>
                    <a:pt x="17558" y="5057"/>
                    <a:pt x="17404" y="5440"/>
                  </a:cubicBezTo>
                  <a:cubicBezTo>
                    <a:pt x="17121" y="6129"/>
                    <a:pt x="17304" y="6829"/>
                    <a:pt x="17183" y="7540"/>
                  </a:cubicBezTo>
                  <a:cubicBezTo>
                    <a:pt x="17174" y="7595"/>
                    <a:pt x="17215" y="7643"/>
                    <a:pt x="17265" y="7643"/>
                  </a:cubicBezTo>
                  <a:cubicBezTo>
                    <a:pt x="17274" y="7643"/>
                    <a:pt x="17283" y="7642"/>
                    <a:pt x="17291" y="7639"/>
                  </a:cubicBezTo>
                  <a:cubicBezTo>
                    <a:pt x="18076" y="7378"/>
                    <a:pt x="18717" y="6625"/>
                    <a:pt x="19043" y="5772"/>
                  </a:cubicBezTo>
                  <a:cubicBezTo>
                    <a:pt x="19111" y="6670"/>
                    <a:pt x="19508" y="7655"/>
                    <a:pt x="19670" y="8380"/>
                  </a:cubicBezTo>
                  <a:cubicBezTo>
                    <a:pt x="19680" y="8429"/>
                    <a:pt x="19725" y="8450"/>
                    <a:pt x="19767" y="8450"/>
                  </a:cubicBezTo>
                  <a:cubicBezTo>
                    <a:pt x="19777" y="8450"/>
                    <a:pt x="19788" y="8448"/>
                    <a:pt x="19797" y="8446"/>
                  </a:cubicBezTo>
                  <a:cubicBezTo>
                    <a:pt x="21307" y="8085"/>
                    <a:pt x="21334" y="5188"/>
                    <a:pt x="20129" y="4381"/>
                  </a:cubicBezTo>
                  <a:cubicBezTo>
                    <a:pt x="20279" y="4057"/>
                    <a:pt x="20360" y="3685"/>
                    <a:pt x="20379" y="3396"/>
                  </a:cubicBezTo>
                  <a:cubicBezTo>
                    <a:pt x="20412" y="2900"/>
                    <a:pt x="20317" y="2193"/>
                    <a:pt x="19852" y="1923"/>
                  </a:cubicBezTo>
                  <a:cubicBezTo>
                    <a:pt x="19795" y="1890"/>
                    <a:pt x="19740" y="1867"/>
                    <a:pt x="19684" y="1849"/>
                  </a:cubicBezTo>
                  <a:cubicBezTo>
                    <a:pt x="19568" y="1784"/>
                    <a:pt x="19434" y="1756"/>
                    <a:pt x="19297" y="1756"/>
                  </a:cubicBezTo>
                  <a:cubicBezTo>
                    <a:pt x="19222" y="1756"/>
                    <a:pt x="19146" y="1764"/>
                    <a:pt x="19070" y="1779"/>
                  </a:cubicBezTo>
                  <a:cubicBezTo>
                    <a:pt x="18992" y="1798"/>
                    <a:pt x="18922" y="1837"/>
                    <a:pt x="18855" y="1888"/>
                  </a:cubicBezTo>
                  <a:cubicBezTo>
                    <a:pt x="18633" y="1978"/>
                    <a:pt x="18484" y="2154"/>
                    <a:pt x="18353" y="2373"/>
                  </a:cubicBezTo>
                  <a:cubicBezTo>
                    <a:pt x="16751" y="2619"/>
                    <a:pt x="15194" y="2841"/>
                    <a:pt x="13569" y="2972"/>
                  </a:cubicBezTo>
                  <a:cubicBezTo>
                    <a:pt x="13336" y="2990"/>
                    <a:pt x="13104" y="2999"/>
                    <a:pt x="12873" y="2999"/>
                  </a:cubicBezTo>
                  <a:cubicBezTo>
                    <a:pt x="11273" y="2999"/>
                    <a:pt x="9714" y="2594"/>
                    <a:pt x="8129" y="2363"/>
                  </a:cubicBezTo>
                  <a:cubicBezTo>
                    <a:pt x="6351" y="2105"/>
                    <a:pt x="2237" y="32"/>
                    <a:pt x="430" y="1"/>
                  </a:cubicBezTo>
                  <a:cubicBezTo>
                    <a:pt x="430" y="1"/>
                    <a:pt x="429" y="1"/>
                    <a:pt x="429" y="1"/>
                  </a:cubicBezTo>
                  <a:close/>
                </a:path>
              </a:pathLst>
            </a:custGeom>
            <a:solidFill>
              <a:srgbClr val="E83C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3" name="Google Shape;1113;p43"/>
          <p:cNvSpPr/>
          <p:nvPr/>
        </p:nvSpPr>
        <p:spPr>
          <a:xfrm>
            <a:off x="1023175" y="1528925"/>
            <a:ext cx="603828" cy="256608"/>
          </a:xfrm>
          <a:prstGeom prst="clou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      </a:t>
            </a:r>
            <a:endParaRPr/>
          </a:p>
        </p:txBody>
      </p:sp>
      <p:sp>
        <p:nvSpPr>
          <p:cNvPr id="1114" name="Google Shape;1114;p43"/>
          <p:cNvSpPr/>
          <p:nvPr/>
        </p:nvSpPr>
        <p:spPr>
          <a:xfrm>
            <a:off x="2032575" y="3859550"/>
            <a:ext cx="1345788" cy="571860"/>
          </a:xfrm>
          <a:prstGeom prst="clou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5" name="Google Shape;1115;p43"/>
          <p:cNvSpPr/>
          <p:nvPr/>
        </p:nvSpPr>
        <p:spPr>
          <a:xfrm>
            <a:off x="6255250" y="2569475"/>
            <a:ext cx="603828" cy="256608"/>
          </a:xfrm>
          <a:prstGeom prst="clou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43"/>
          <p:cNvSpPr/>
          <p:nvPr/>
        </p:nvSpPr>
        <p:spPr>
          <a:xfrm>
            <a:off x="7065400" y="1306250"/>
            <a:ext cx="1345788" cy="571860"/>
          </a:xfrm>
          <a:prstGeom prst="clou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7" name="Google Shape;1117;p43"/>
          <p:cNvSpPr/>
          <p:nvPr/>
        </p:nvSpPr>
        <p:spPr>
          <a:xfrm>
            <a:off x="7480225" y="4200300"/>
            <a:ext cx="603828" cy="256608"/>
          </a:xfrm>
          <a:prstGeom prst="clou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8" name="Google Shape;1118;p43"/>
          <p:cNvSpPr/>
          <p:nvPr/>
        </p:nvSpPr>
        <p:spPr>
          <a:xfrm>
            <a:off x="7576150" y="2910900"/>
            <a:ext cx="603828" cy="256608"/>
          </a:xfrm>
          <a:prstGeom prst="clou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      </a:t>
            </a:r>
            <a:endParaRPr/>
          </a:p>
        </p:txBody>
      </p:sp>
      <p:sp>
        <p:nvSpPr>
          <p:cNvPr id="7" name="Google Shape;994;p42">
            <a:extLst>
              <a:ext uri="{FF2B5EF4-FFF2-40B4-BE49-F238E27FC236}">
                <a16:creationId xmlns:a16="http://schemas.microsoft.com/office/drawing/2014/main" id="{04A3977C-9FC4-8C69-041C-814174699FC7}"/>
              </a:ext>
            </a:extLst>
          </p:cNvPr>
          <p:cNvSpPr/>
          <p:nvPr/>
        </p:nvSpPr>
        <p:spPr>
          <a:xfrm>
            <a:off x="3168445" y="689159"/>
            <a:ext cx="5975555" cy="818195"/>
          </a:xfrm>
          <a:custGeom>
            <a:avLst/>
            <a:gdLst/>
            <a:ahLst/>
            <a:cxnLst/>
            <a:rect l="l" t="t" r="r" b="b"/>
            <a:pathLst>
              <a:path w="34851" h="5913" extrusionOk="0">
                <a:moveTo>
                  <a:pt x="1" y="1"/>
                </a:moveTo>
                <a:lnTo>
                  <a:pt x="1" y="2937"/>
                </a:lnTo>
                <a:lnTo>
                  <a:pt x="1" y="4373"/>
                </a:lnTo>
                <a:lnTo>
                  <a:pt x="1" y="5912"/>
                </a:lnTo>
                <a:lnTo>
                  <a:pt x="34850" y="5912"/>
                </a:lnTo>
                <a:lnTo>
                  <a:pt x="33328" y="4373"/>
                </a:lnTo>
                <a:lnTo>
                  <a:pt x="31917" y="2947"/>
                </a:lnTo>
                <a:lnTo>
                  <a:pt x="31926" y="2937"/>
                </a:lnTo>
                <a:lnTo>
                  <a:pt x="34850" y="1"/>
                </a:lnTo>
                <a:close/>
              </a:path>
            </a:pathLst>
          </a:custGeom>
          <a:solidFill>
            <a:srgbClr val="FED2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995;p42">
            <a:extLst>
              <a:ext uri="{FF2B5EF4-FFF2-40B4-BE49-F238E27FC236}">
                <a16:creationId xmlns:a16="http://schemas.microsoft.com/office/drawing/2014/main" id="{F868B47C-8584-1C66-2DA9-8134B69DF9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68445" y="851378"/>
            <a:ext cx="5531055" cy="543116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dirty="0"/>
              <a:t>¿Por qué es importante el desarrollo de la App juegos tradicionales?</a:t>
            </a:r>
          </a:p>
        </p:txBody>
      </p:sp>
      <p:sp>
        <p:nvSpPr>
          <p:cNvPr id="2" name="Google Shape;526;p38">
            <a:extLst>
              <a:ext uri="{FF2B5EF4-FFF2-40B4-BE49-F238E27FC236}">
                <a16:creationId xmlns:a16="http://schemas.microsoft.com/office/drawing/2014/main" id="{DA4E81E0-8867-B78F-1C2F-1B31E876FB7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45508" y="1547250"/>
            <a:ext cx="6268300" cy="23324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 dirty="0"/>
              <a:t>Para rescatar los juegos tradicionales de ambos países y favorecer el acercamiento entre generaciones.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MX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 dirty="0"/>
              <a:t>Facilitan el reconocimiento de datos o elementos culturales propios de comunidades.</a:t>
            </a:r>
            <a:endParaRPr lang="es-MX" b="1" dirty="0">
              <a:solidFill>
                <a:schemeClr val="accent4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37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1" name="Google Shape;1071;p43"/>
          <p:cNvGrpSpPr/>
          <p:nvPr/>
        </p:nvGrpSpPr>
        <p:grpSpPr>
          <a:xfrm flipH="1">
            <a:off x="435247" y="2854164"/>
            <a:ext cx="1139663" cy="1946444"/>
            <a:chOff x="4977075" y="2953325"/>
            <a:chExt cx="1382775" cy="2375475"/>
          </a:xfrm>
        </p:grpSpPr>
        <p:sp>
          <p:nvSpPr>
            <p:cNvPr id="1072" name="Google Shape;1072;p43"/>
            <p:cNvSpPr/>
            <p:nvPr/>
          </p:nvSpPr>
          <p:spPr>
            <a:xfrm>
              <a:off x="5142300" y="2964175"/>
              <a:ext cx="779825" cy="583450"/>
            </a:xfrm>
            <a:custGeom>
              <a:avLst/>
              <a:gdLst/>
              <a:ahLst/>
              <a:cxnLst/>
              <a:rect l="l" t="t" r="r" b="b"/>
              <a:pathLst>
                <a:path w="31193" h="23338" extrusionOk="0">
                  <a:moveTo>
                    <a:pt x="7150" y="1"/>
                  </a:moveTo>
                  <a:cubicBezTo>
                    <a:pt x="4234" y="1"/>
                    <a:pt x="2473" y="1117"/>
                    <a:pt x="2473" y="1117"/>
                  </a:cubicBezTo>
                  <a:lnTo>
                    <a:pt x="1" y="16585"/>
                  </a:lnTo>
                  <a:cubicBezTo>
                    <a:pt x="1036" y="15782"/>
                    <a:pt x="2228" y="15448"/>
                    <a:pt x="3520" y="15448"/>
                  </a:cubicBezTo>
                  <a:cubicBezTo>
                    <a:pt x="8321" y="15448"/>
                    <a:pt x="14516" y="20047"/>
                    <a:pt x="19316" y="22266"/>
                  </a:cubicBezTo>
                  <a:cubicBezTo>
                    <a:pt x="21019" y="23053"/>
                    <a:pt x="22697" y="23337"/>
                    <a:pt x="24232" y="23337"/>
                  </a:cubicBezTo>
                  <a:cubicBezTo>
                    <a:pt x="28190" y="23337"/>
                    <a:pt x="31193" y="21451"/>
                    <a:pt x="31193" y="21451"/>
                  </a:cubicBezTo>
                  <a:lnTo>
                    <a:pt x="31086" y="2336"/>
                  </a:lnTo>
                  <a:cubicBezTo>
                    <a:pt x="29122" y="4362"/>
                    <a:pt x="26912" y="5097"/>
                    <a:pt x="24625" y="5097"/>
                  </a:cubicBezTo>
                  <a:cubicBezTo>
                    <a:pt x="20314" y="5097"/>
                    <a:pt x="15730" y="2486"/>
                    <a:pt x="12002" y="988"/>
                  </a:cubicBezTo>
                  <a:cubicBezTo>
                    <a:pt x="10169" y="251"/>
                    <a:pt x="8530" y="1"/>
                    <a:pt x="7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3"/>
            <p:cNvSpPr/>
            <p:nvPr/>
          </p:nvSpPr>
          <p:spPr>
            <a:xfrm>
              <a:off x="5140600" y="3256500"/>
              <a:ext cx="781525" cy="291000"/>
            </a:xfrm>
            <a:custGeom>
              <a:avLst/>
              <a:gdLst/>
              <a:ahLst/>
              <a:cxnLst/>
              <a:rect l="l" t="t" r="r" b="b"/>
              <a:pathLst>
                <a:path w="31261" h="11640" extrusionOk="0">
                  <a:moveTo>
                    <a:pt x="5439" y="1"/>
                  </a:moveTo>
                  <a:cubicBezTo>
                    <a:pt x="3794" y="1"/>
                    <a:pt x="2239" y="380"/>
                    <a:pt x="698" y="967"/>
                  </a:cubicBezTo>
                  <a:lnTo>
                    <a:pt x="1" y="5685"/>
                  </a:lnTo>
                  <a:cubicBezTo>
                    <a:pt x="1275" y="5292"/>
                    <a:pt x="2541" y="5122"/>
                    <a:pt x="3798" y="5122"/>
                  </a:cubicBezTo>
                  <a:cubicBezTo>
                    <a:pt x="9206" y="5122"/>
                    <a:pt x="14439" y="8285"/>
                    <a:pt x="19384" y="10569"/>
                  </a:cubicBezTo>
                  <a:cubicBezTo>
                    <a:pt x="21086" y="11356"/>
                    <a:pt x="22764" y="11640"/>
                    <a:pt x="24298" y="11640"/>
                  </a:cubicBezTo>
                  <a:cubicBezTo>
                    <a:pt x="28257" y="11640"/>
                    <a:pt x="31261" y="9752"/>
                    <a:pt x="31261" y="9752"/>
                  </a:cubicBezTo>
                  <a:lnTo>
                    <a:pt x="31236" y="5136"/>
                  </a:lnTo>
                  <a:cubicBezTo>
                    <a:pt x="30654" y="5535"/>
                    <a:pt x="30019" y="5869"/>
                    <a:pt x="29308" y="6123"/>
                  </a:cubicBezTo>
                  <a:cubicBezTo>
                    <a:pt x="27949" y="6608"/>
                    <a:pt x="26572" y="6823"/>
                    <a:pt x="25203" y="6823"/>
                  </a:cubicBezTo>
                  <a:cubicBezTo>
                    <a:pt x="22067" y="6823"/>
                    <a:pt x="18970" y="5697"/>
                    <a:pt x="16211" y="4112"/>
                  </a:cubicBezTo>
                  <a:cubicBezTo>
                    <a:pt x="13488" y="2567"/>
                    <a:pt x="10761" y="911"/>
                    <a:pt x="7665" y="235"/>
                  </a:cubicBezTo>
                  <a:cubicBezTo>
                    <a:pt x="6902" y="74"/>
                    <a:pt x="6162" y="1"/>
                    <a:pt x="5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3"/>
            <p:cNvSpPr/>
            <p:nvPr/>
          </p:nvSpPr>
          <p:spPr>
            <a:xfrm>
              <a:off x="5158025" y="3135975"/>
              <a:ext cx="763450" cy="291100"/>
            </a:xfrm>
            <a:custGeom>
              <a:avLst/>
              <a:gdLst/>
              <a:ahLst/>
              <a:cxnLst/>
              <a:rect l="l" t="t" r="r" b="b"/>
              <a:pathLst>
                <a:path w="30538" h="11644" extrusionOk="0">
                  <a:moveTo>
                    <a:pt x="5758" y="1"/>
                  </a:moveTo>
                  <a:cubicBezTo>
                    <a:pt x="4013" y="1"/>
                    <a:pt x="2376" y="469"/>
                    <a:pt x="740" y="1158"/>
                  </a:cubicBezTo>
                  <a:lnTo>
                    <a:pt x="1" y="5788"/>
                  </a:lnTo>
                  <a:cubicBezTo>
                    <a:pt x="1542" y="5202"/>
                    <a:pt x="3094" y="4820"/>
                    <a:pt x="4739" y="4820"/>
                  </a:cubicBezTo>
                  <a:cubicBezTo>
                    <a:pt x="5462" y="4820"/>
                    <a:pt x="6203" y="4894"/>
                    <a:pt x="6968" y="5056"/>
                  </a:cubicBezTo>
                  <a:cubicBezTo>
                    <a:pt x="10060" y="5732"/>
                    <a:pt x="12787" y="7388"/>
                    <a:pt x="15512" y="8933"/>
                  </a:cubicBezTo>
                  <a:cubicBezTo>
                    <a:pt x="18272" y="10519"/>
                    <a:pt x="21367" y="11644"/>
                    <a:pt x="24501" y="11644"/>
                  </a:cubicBezTo>
                  <a:cubicBezTo>
                    <a:pt x="25871" y="11644"/>
                    <a:pt x="27248" y="11429"/>
                    <a:pt x="28607" y="10944"/>
                  </a:cubicBezTo>
                  <a:cubicBezTo>
                    <a:pt x="29322" y="10690"/>
                    <a:pt x="29957" y="10356"/>
                    <a:pt x="30537" y="9957"/>
                  </a:cubicBezTo>
                  <a:lnTo>
                    <a:pt x="30502" y="4100"/>
                  </a:lnTo>
                  <a:cubicBezTo>
                    <a:pt x="29759" y="4767"/>
                    <a:pt x="28912" y="5310"/>
                    <a:pt x="27896" y="5677"/>
                  </a:cubicBezTo>
                  <a:cubicBezTo>
                    <a:pt x="26621" y="6139"/>
                    <a:pt x="25330" y="6343"/>
                    <a:pt x="24046" y="6343"/>
                  </a:cubicBezTo>
                  <a:cubicBezTo>
                    <a:pt x="21145" y="6343"/>
                    <a:pt x="18283" y="5299"/>
                    <a:pt x="15731" y="3823"/>
                  </a:cubicBezTo>
                  <a:cubicBezTo>
                    <a:pt x="13207" y="2383"/>
                    <a:pt x="10677" y="842"/>
                    <a:pt x="7802" y="217"/>
                  </a:cubicBezTo>
                  <a:cubicBezTo>
                    <a:pt x="7101" y="68"/>
                    <a:pt x="6422" y="1"/>
                    <a:pt x="57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3"/>
            <p:cNvSpPr/>
            <p:nvPr/>
          </p:nvSpPr>
          <p:spPr>
            <a:xfrm>
              <a:off x="5023125" y="2953325"/>
              <a:ext cx="198075" cy="1278475"/>
            </a:xfrm>
            <a:custGeom>
              <a:avLst/>
              <a:gdLst/>
              <a:ahLst/>
              <a:cxnLst/>
              <a:rect l="l" t="t" r="r" b="b"/>
              <a:pathLst>
                <a:path w="7923" h="51139" extrusionOk="0">
                  <a:moveTo>
                    <a:pt x="7504" y="0"/>
                  </a:moveTo>
                  <a:cubicBezTo>
                    <a:pt x="7313" y="0"/>
                    <a:pt x="7148" y="140"/>
                    <a:pt x="7119" y="334"/>
                  </a:cubicBezTo>
                  <a:lnTo>
                    <a:pt x="31" y="50692"/>
                  </a:lnTo>
                  <a:cubicBezTo>
                    <a:pt x="0" y="50905"/>
                    <a:pt x="148" y="51102"/>
                    <a:pt x="361" y="51133"/>
                  </a:cubicBezTo>
                  <a:cubicBezTo>
                    <a:pt x="380" y="51136"/>
                    <a:pt x="397" y="51139"/>
                    <a:pt x="414" y="51139"/>
                  </a:cubicBezTo>
                  <a:cubicBezTo>
                    <a:pt x="427" y="51139"/>
                    <a:pt x="439" y="51137"/>
                    <a:pt x="451" y="51135"/>
                  </a:cubicBezTo>
                  <a:cubicBezTo>
                    <a:pt x="627" y="51121"/>
                    <a:pt x="779" y="50987"/>
                    <a:pt x="803" y="50803"/>
                  </a:cubicBezTo>
                  <a:lnTo>
                    <a:pt x="7892" y="445"/>
                  </a:lnTo>
                  <a:cubicBezTo>
                    <a:pt x="7923" y="232"/>
                    <a:pt x="7775" y="35"/>
                    <a:pt x="7560" y="4"/>
                  </a:cubicBezTo>
                  <a:cubicBezTo>
                    <a:pt x="7541" y="2"/>
                    <a:pt x="7522" y="0"/>
                    <a:pt x="7504" y="0"/>
                  </a:cubicBezTo>
                  <a:close/>
                </a:path>
              </a:pathLst>
            </a:custGeom>
            <a:solidFill>
              <a:srgbClr val="8F4C39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3"/>
            <p:cNvSpPr/>
            <p:nvPr/>
          </p:nvSpPr>
          <p:spPr>
            <a:xfrm>
              <a:off x="5369100" y="4822750"/>
              <a:ext cx="174425" cy="86225"/>
            </a:xfrm>
            <a:custGeom>
              <a:avLst/>
              <a:gdLst/>
              <a:ahLst/>
              <a:cxnLst/>
              <a:rect l="l" t="t" r="r" b="b"/>
              <a:pathLst>
                <a:path w="6977" h="3449" extrusionOk="0">
                  <a:moveTo>
                    <a:pt x="6919" y="0"/>
                  </a:moveTo>
                  <a:lnTo>
                    <a:pt x="0" y="203"/>
                  </a:lnTo>
                  <a:cubicBezTo>
                    <a:pt x="0" y="203"/>
                    <a:pt x="193" y="1361"/>
                    <a:pt x="443" y="3143"/>
                  </a:cubicBezTo>
                  <a:cubicBezTo>
                    <a:pt x="1439" y="3000"/>
                    <a:pt x="2432" y="2658"/>
                    <a:pt x="3502" y="2588"/>
                  </a:cubicBezTo>
                  <a:cubicBezTo>
                    <a:pt x="3605" y="2582"/>
                    <a:pt x="3707" y="2579"/>
                    <a:pt x="3808" y="2579"/>
                  </a:cubicBezTo>
                  <a:cubicBezTo>
                    <a:pt x="4943" y="2579"/>
                    <a:pt x="5927" y="2940"/>
                    <a:pt x="6868" y="3448"/>
                  </a:cubicBezTo>
                  <a:cubicBezTo>
                    <a:pt x="6950" y="2219"/>
                    <a:pt x="6976" y="1049"/>
                    <a:pt x="6919" y="0"/>
                  </a:cubicBezTo>
                  <a:close/>
                </a:path>
              </a:pathLst>
            </a:custGeom>
            <a:solidFill>
              <a:srgbClr val="E592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3"/>
            <p:cNvSpPr/>
            <p:nvPr/>
          </p:nvSpPr>
          <p:spPr>
            <a:xfrm>
              <a:off x="5380200" y="4887225"/>
              <a:ext cx="160750" cy="392275"/>
            </a:xfrm>
            <a:custGeom>
              <a:avLst/>
              <a:gdLst/>
              <a:ahLst/>
              <a:cxnLst/>
              <a:rect l="l" t="t" r="r" b="b"/>
              <a:pathLst>
                <a:path w="6430" h="15691" extrusionOk="0">
                  <a:moveTo>
                    <a:pt x="3366" y="0"/>
                  </a:moveTo>
                  <a:cubicBezTo>
                    <a:pt x="3265" y="0"/>
                    <a:pt x="3163" y="3"/>
                    <a:pt x="3060" y="9"/>
                  </a:cubicBezTo>
                  <a:cubicBezTo>
                    <a:pt x="1992" y="79"/>
                    <a:pt x="999" y="421"/>
                    <a:pt x="1" y="564"/>
                  </a:cubicBezTo>
                  <a:cubicBezTo>
                    <a:pt x="550" y="4422"/>
                    <a:pt x="1388" y="11216"/>
                    <a:pt x="1226" y="15623"/>
                  </a:cubicBezTo>
                  <a:lnTo>
                    <a:pt x="3969" y="15690"/>
                  </a:lnTo>
                  <a:cubicBezTo>
                    <a:pt x="3969" y="15690"/>
                    <a:pt x="6000" y="7454"/>
                    <a:pt x="6430" y="869"/>
                  </a:cubicBezTo>
                  <a:cubicBezTo>
                    <a:pt x="5489" y="361"/>
                    <a:pt x="4503" y="0"/>
                    <a:pt x="3366" y="0"/>
                  </a:cubicBezTo>
                  <a:close/>
                </a:path>
              </a:pathLst>
            </a:custGeom>
            <a:solidFill>
              <a:srgbClr val="F5A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3"/>
            <p:cNvSpPr/>
            <p:nvPr/>
          </p:nvSpPr>
          <p:spPr>
            <a:xfrm>
              <a:off x="5741400" y="4863375"/>
              <a:ext cx="212425" cy="418825"/>
            </a:xfrm>
            <a:custGeom>
              <a:avLst/>
              <a:gdLst/>
              <a:ahLst/>
              <a:cxnLst/>
              <a:rect l="l" t="t" r="r" b="b"/>
              <a:pathLst>
                <a:path w="8497" h="16753" extrusionOk="0">
                  <a:moveTo>
                    <a:pt x="6415" y="0"/>
                  </a:moveTo>
                  <a:cubicBezTo>
                    <a:pt x="5299" y="330"/>
                    <a:pt x="4195" y="729"/>
                    <a:pt x="3180" y="1248"/>
                  </a:cubicBezTo>
                  <a:cubicBezTo>
                    <a:pt x="2101" y="1803"/>
                    <a:pt x="1056" y="2452"/>
                    <a:pt x="1" y="3077"/>
                  </a:cubicBezTo>
                  <a:cubicBezTo>
                    <a:pt x="2330" y="10012"/>
                    <a:pt x="5774" y="16753"/>
                    <a:pt x="5774" y="16753"/>
                  </a:cubicBezTo>
                  <a:lnTo>
                    <a:pt x="8497" y="16409"/>
                  </a:lnTo>
                  <a:cubicBezTo>
                    <a:pt x="7817" y="11522"/>
                    <a:pt x="6835" y="3497"/>
                    <a:pt x="6415" y="0"/>
                  </a:cubicBezTo>
                  <a:close/>
                </a:path>
              </a:pathLst>
            </a:custGeom>
            <a:solidFill>
              <a:srgbClr val="F5A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3"/>
            <p:cNvSpPr/>
            <p:nvPr/>
          </p:nvSpPr>
          <p:spPr>
            <a:xfrm>
              <a:off x="5709450" y="4820350"/>
              <a:ext cx="192350" cy="119925"/>
            </a:xfrm>
            <a:custGeom>
              <a:avLst/>
              <a:gdLst/>
              <a:ahLst/>
              <a:cxnLst/>
              <a:rect l="l" t="t" r="r" b="b"/>
              <a:pathLst>
                <a:path w="7694" h="4797" extrusionOk="0">
                  <a:moveTo>
                    <a:pt x="7486" y="0"/>
                  </a:moveTo>
                  <a:lnTo>
                    <a:pt x="0" y="473"/>
                  </a:lnTo>
                  <a:cubicBezTo>
                    <a:pt x="349" y="1883"/>
                    <a:pt x="789" y="3344"/>
                    <a:pt x="1277" y="4796"/>
                  </a:cubicBezTo>
                  <a:cubicBezTo>
                    <a:pt x="2332" y="4173"/>
                    <a:pt x="3375" y="3522"/>
                    <a:pt x="4458" y="2965"/>
                  </a:cubicBezTo>
                  <a:cubicBezTo>
                    <a:pt x="5473" y="2450"/>
                    <a:pt x="6577" y="2053"/>
                    <a:pt x="7693" y="1721"/>
                  </a:cubicBezTo>
                  <a:cubicBezTo>
                    <a:pt x="7562" y="648"/>
                    <a:pt x="7486" y="0"/>
                    <a:pt x="7486" y="0"/>
                  </a:cubicBezTo>
                  <a:close/>
                </a:path>
              </a:pathLst>
            </a:custGeom>
            <a:solidFill>
              <a:srgbClr val="E592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3"/>
            <p:cNvSpPr/>
            <p:nvPr/>
          </p:nvSpPr>
          <p:spPr>
            <a:xfrm>
              <a:off x="5301425" y="5143125"/>
              <a:ext cx="219400" cy="185675"/>
            </a:xfrm>
            <a:custGeom>
              <a:avLst/>
              <a:gdLst/>
              <a:ahLst/>
              <a:cxnLst/>
              <a:rect l="l" t="t" r="r" b="b"/>
              <a:pathLst>
                <a:path w="8776" h="7427" extrusionOk="0">
                  <a:moveTo>
                    <a:pt x="5985" y="0"/>
                  </a:moveTo>
                  <a:cubicBezTo>
                    <a:pt x="4530" y="0"/>
                    <a:pt x="3517" y="408"/>
                    <a:pt x="3517" y="408"/>
                  </a:cubicBezTo>
                  <a:lnTo>
                    <a:pt x="3777" y="4907"/>
                  </a:lnTo>
                  <a:cubicBezTo>
                    <a:pt x="3777" y="4907"/>
                    <a:pt x="128" y="6853"/>
                    <a:pt x="17" y="7323"/>
                  </a:cubicBezTo>
                  <a:cubicBezTo>
                    <a:pt x="1" y="7396"/>
                    <a:pt x="167" y="7426"/>
                    <a:pt x="461" y="7426"/>
                  </a:cubicBezTo>
                  <a:cubicBezTo>
                    <a:pt x="602" y="7426"/>
                    <a:pt x="772" y="7419"/>
                    <a:pt x="966" y="7407"/>
                  </a:cubicBezTo>
                  <a:cubicBezTo>
                    <a:pt x="2986" y="7278"/>
                    <a:pt x="7553" y="6493"/>
                    <a:pt x="7690" y="6345"/>
                  </a:cubicBezTo>
                  <a:cubicBezTo>
                    <a:pt x="7870" y="6151"/>
                    <a:pt x="7514" y="5464"/>
                    <a:pt x="7514" y="5464"/>
                  </a:cubicBezTo>
                  <a:lnTo>
                    <a:pt x="8776" y="539"/>
                  </a:lnTo>
                  <a:cubicBezTo>
                    <a:pt x="8561" y="451"/>
                    <a:pt x="8372" y="388"/>
                    <a:pt x="8165" y="324"/>
                  </a:cubicBezTo>
                  <a:lnTo>
                    <a:pt x="8145" y="316"/>
                  </a:lnTo>
                  <a:cubicBezTo>
                    <a:pt x="7371" y="81"/>
                    <a:pt x="6634" y="0"/>
                    <a:pt x="5985" y="0"/>
                  </a:cubicBezTo>
                  <a:close/>
                </a:path>
              </a:pathLst>
            </a:custGeom>
            <a:solidFill>
              <a:srgbClr val="8F4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3"/>
            <p:cNvSpPr/>
            <p:nvPr/>
          </p:nvSpPr>
          <p:spPr>
            <a:xfrm>
              <a:off x="5820225" y="5142300"/>
              <a:ext cx="236375" cy="172900"/>
            </a:xfrm>
            <a:custGeom>
              <a:avLst/>
              <a:gdLst/>
              <a:ahLst/>
              <a:cxnLst/>
              <a:rect l="l" t="t" r="r" b="b"/>
              <a:pathLst>
                <a:path w="9455" h="6916" extrusionOk="0">
                  <a:moveTo>
                    <a:pt x="3527" y="0"/>
                  </a:moveTo>
                  <a:cubicBezTo>
                    <a:pt x="3142" y="0"/>
                    <a:pt x="2709" y="28"/>
                    <a:pt x="2246" y="105"/>
                  </a:cubicBezTo>
                  <a:cubicBezTo>
                    <a:pt x="1546" y="222"/>
                    <a:pt x="777" y="447"/>
                    <a:pt x="1" y="861"/>
                  </a:cubicBezTo>
                  <a:lnTo>
                    <a:pt x="1759" y="5633"/>
                  </a:lnTo>
                  <a:cubicBezTo>
                    <a:pt x="1759" y="5633"/>
                    <a:pt x="1478" y="6352"/>
                    <a:pt x="1675" y="6528"/>
                  </a:cubicBezTo>
                  <a:cubicBezTo>
                    <a:pt x="1716" y="6565"/>
                    <a:pt x="2062" y="6610"/>
                    <a:pt x="2586" y="6659"/>
                  </a:cubicBezTo>
                  <a:cubicBezTo>
                    <a:pt x="3856" y="6782"/>
                    <a:pt x="6181" y="6915"/>
                    <a:pt x="7760" y="6915"/>
                  </a:cubicBezTo>
                  <a:cubicBezTo>
                    <a:pt x="8755" y="6915"/>
                    <a:pt x="9455" y="6862"/>
                    <a:pt x="9407" y="6720"/>
                  </a:cubicBezTo>
                  <a:cubicBezTo>
                    <a:pt x="9247" y="6268"/>
                    <a:pt x="5422" y="4700"/>
                    <a:pt x="5422" y="4700"/>
                  </a:cubicBezTo>
                  <a:lnTo>
                    <a:pt x="5221" y="195"/>
                  </a:lnTo>
                  <a:cubicBezTo>
                    <a:pt x="5221" y="195"/>
                    <a:pt x="4543" y="0"/>
                    <a:pt x="3527" y="0"/>
                  </a:cubicBezTo>
                  <a:close/>
                </a:path>
              </a:pathLst>
            </a:custGeom>
            <a:solidFill>
              <a:srgbClr val="8F4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3"/>
            <p:cNvSpPr/>
            <p:nvPr/>
          </p:nvSpPr>
          <p:spPr>
            <a:xfrm>
              <a:off x="5075875" y="3893650"/>
              <a:ext cx="1162725" cy="1205350"/>
            </a:xfrm>
            <a:custGeom>
              <a:avLst/>
              <a:gdLst/>
              <a:ahLst/>
              <a:cxnLst/>
              <a:rect l="l" t="t" r="r" b="b"/>
              <a:pathLst>
                <a:path w="46509" h="48214" extrusionOk="0">
                  <a:moveTo>
                    <a:pt x="2471" y="0"/>
                  </a:moveTo>
                  <a:lnTo>
                    <a:pt x="0" y="3155"/>
                  </a:lnTo>
                  <a:cubicBezTo>
                    <a:pt x="6499" y="13223"/>
                    <a:pt x="14565" y="14042"/>
                    <a:pt x="14565" y="14042"/>
                  </a:cubicBezTo>
                  <a:cubicBezTo>
                    <a:pt x="14641" y="14012"/>
                    <a:pt x="14719" y="13979"/>
                    <a:pt x="14792" y="13946"/>
                  </a:cubicBezTo>
                  <a:lnTo>
                    <a:pt x="14792" y="13946"/>
                  </a:lnTo>
                  <a:cubicBezTo>
                    <a:pt x="13581" y="17134"/>
                    <a:pt x="12080" y="21496"/>
                    <a:pt x="11467" y="24950"/>
                  </a:cubicBezTo>
                  <a:cubicBezTo>
                    <a:pt x="11467" y="24950"/>
                    <a:pt x="11641" y="25122"/>
                    <a:pt x="11977" y="25392"/>
                  </a:cubicBezTo>
                  <a:cubicBezTo>
                    <a:pt x="11555" y="29180"/>
                    <a:pt x="10740" y="39180"/>
                    <a:pt x="12647" y="48205"/>
                  </a:cubicBezTo>
                  <a:lnTo>
                    <a:pt x="18021" y="48205"/>
                  </a:lnTo>
                  <a:cubicBezTo>
                    <a:pt x="18021" y="48205"/>
                    <a:pt x="19937" y="34755"/>
                    <a:pt x="21760" y="31326"/>
                  </a:cubicBezTo>
                  <a:cubicBezTo>
                    <a:pt x="21760" y="31326"/>
                    <a:pt x="26423" y="43010"/>
                    <a:pt x="27923" y="48205"/>
                  </a:cubicBezTo>
                  <a:cubicBezTo>
                    <a:pt x="27923" y="48205"/>
                    <a:pt x="28188" y="48214"/>
                    <a:pt x="28615" y="48214"/>
                  </a:cubicBezTo>
                  <a:cubicBezTo>
                    <a:pt x="30116" y="48214"/>
                    <a:pt x="33618" y="48109"/>
                    <a:pt x="34618" y="47166"/>
                  </a:cubicBezTo>
                  <a:cubicBezTo>
                    <a:pt x="34618" y="47166"/>
                    <a:pt x="33538" y="39275"/>
                    <a:pt x="31723" y="32241"/>
                  </a:cubicBezTo>
                  <a:cubicBezTo>
                    <a:pt x="31703" y="32163"/>
                    <a:pt x="31682" y="32084"/>
                    <a:pt x="31662" y="32008"/>
                  </a:cubicBezTo>
                  <a:cubicBezTo>
                    <a:pt x="31662" y="32006"/>
                    <a:pt x="31662" y="32006"/>
                    <a:pt x="31658" y="32002"/>
                  </a:cubicBezTo>
                  <a:cubicBezTo>
                    <a:pt x="31637" y="31926"/>
                    <a:pt x="31617" y="31852"/>
                    <a:pt x="31600" y="31774"/>
                  </a:cubicBezTo>
                  <a:cubicBezTo>
                    <a:pt x="31600" y="31772"/>
                    <a:pt x="31596" y="31766"/>
                    <a:pt x="31596" y="31764"/>
                  </a:cubicBezTo>
                  <a:cubicBezTo>
                    <a:pt x="31576" y="31690"/>
                    <a:pt x="31559" y="31616"/>
                    <a:pt x="31537" y="31541"/>
                  </a:cubicBezTo>
                  <a:cubicBezTo>
                    <a:pt x="31537" y="31537"/>
                    <a:pt x="31535" y="31530"/>
                    <a:pt x="31535" y="31528"/>
                  </a:cubicBezTo>
                  <a:cubicBezTo>
                    <a:pt x="31514" y="31457"/>
                    <a:pt x="31496" y="31383"/>
                    <a:pt x="31475" y="31311"/>
                  </a:cubicBezTo>
                  <a:cubicBezTo>
                    <a:pt x="31473" y="31305"/>
                    <a:pt x="31473" y="31299"/>
                    <a:pt x="31471" y="31293"/>
                  </a:cubicBezTo>
                  <a:cubicBezTo>
                    <a:pt x="31451" y="31221"/>
                    <a:pt x="31432" y="31149"/>
                    <a:pt x="31412" y="31078"/>
                  </a:cubicBezTo>
                  <a:cubicBezTo>
                    <a:pt x="31410" y="31074"/>
                    <a:pt x="31410" y="31065"/>
                    <a:pt x="31408" y="31059"/>
                  </a:cubicBezTo>
                  <a:cubicBezTo>
                    <a:pt x="31387" y="30987"/>
                    <a:pt x="31369" y="30920"/>
                    <a:pt x="31348" y="30848"/>
                  </a:cubicBezTo>
                  <a:cubicBezTo>
                    <a:pt x="31346" y="30842"/>
                    <a:pt x="31346" y="30834"/>
                    <a:pt x="31342" y="30830"/>
                  </a:cubicBezTo>
                  <a:cubicBezTo>
                    <a:pt x="31322" y="30760"/>
                    <a:pt x="31305" y="30688"/>
                    <a:pt x="31285" y="30619"/>
                  </a:cubicBezTo>
                  <a:cubicBezTo>
                    <a:pt x="31281" y="30613"/>
                    <a:pt x="31279" y="30606"/>
                    <a:pt x="31279" y="30598"/>
                  </a:cubicBezTo>
                  <a:cubicBezTo>
                    <a:pt x="31258" y="30531"/>
                    <a:pt x="31240" y="30461"/>
                    <a:pt x="31219" y="30391"/>
                  </a:cubicBezTo>
                  <a:cubicBezTo>
                    <a:pt x="31217" y="30383"/>
                    <a:pt x="31215" y="30377"/>
                    <a:pt x="31215" y="30369"/>
                  </a:cubicBezTo>
                  <a:cubicBezTo>
                    <a:pt x="31195" y="30299"/>
                    <a:pt x="31176" y="30229"/>
                    <a:pt x="31156" y="30164"/>
                  </a:cubicBezTo>
                  <a:cubicBezTo>
                    <a:pt x="31154" y="30156"/>
                    <a:pt x="31152" y="30147"/>
                    <a:pt x="31152" y="30143"/>
                  </a:cubicBezTo>
                  <a:cubicBezTo>
                    <a:pt x="31131" y="30074"/>
                    <a:pt x="31113" y="30008"/>
                    <a:pt x="31092" y="29939"/>
                  </a:cubicBezTo>
                  <a:lnTo>
                    <a:pt x="31084" y="29916"/>
                  </a:lnTo>
                  <a:cubicBezTo>
                    <a:pt x="31063" y="29846"/>
                    <a:pt x="31043" y="29779"/>
                    <a:pt x="31022" y="29713"/>
                  </a:cubicBezTo>
                  <a:cubicBezTo>
                    <a:pt x="31020" y="29705"/>
                    <a:pt x="31018" y="29701"/>
                    <a:pt x="31018" y="29693"/>
                  </a:cubicBezTo>
                  <a:cubicBezTo>
                    <a:pt x="30998" y="29625"/>
                    <a:pt x="30977" y="29557"/>
                    <a:pt x="30957" y="29490"/>
                  </a:cubicBezTo>
                  <a:cubicBezTo>
                    <a:pt x="30953" y="29482"/>
                    <a:pt x="30951" y="29476"/>
                    <a:pt x="30949" y="29469"/>
                  </a:cubicBezTo>
                  <a:lnTo>
                    <a:pt x="30887" y="29271"/>
                  </a:lnTo>
                  <a:cubicBezTo>
                    <a:pt x="30885" y="29262"/>
                    <a:pt x="30883" y="29256"/>
                    <a:pt x="30883" y="29250"/>
                  </a:cubicBezTo>
                  <a:lnTo>
                    <a:pt x="30822" y="29049"/>
                  </a:lnTo>
                  <a:cubicBezTo>
                    <a:pt x="30818" y="29041"/>
                    <a:pt x="30816" y="29037"/>
                    <a:pt x="30816" y="29029"/>
                  </a:cubicBezTo>
                  <a:lnTo>
                    <a:pt x="30754" y="28830"/>
                  </a:lnTo>
                  <a:cubicBezTo>
                    <a:pt x="30752" y="28824"/>
                    <a:pt x="30750" y="28816"/>
                    <a:pt x="30750" y="28812"/>
                  </a:cubicBezTo>
                  <a:cubicBezTo>
                    <a:pt x="30729" y="28744"/>
                    <a:pt x="30709" y="28679"/>
                    <a:pt x="30684" y="28611"/>
                  </a:cubicBezTo>
                  <a:cubicBezTo>
                    <a:pt x="30682" y="28607"/>
                    <a:pt x="30682" y="28599"/>
                    <a:pt x="30680" y="28595"/>
                  </a:cubicBezTo>
                  <a:cubicBezTo>
                    <a:pt x="30660" y="28527"/>
                    <a:pt x="30637" y="28461"/>
                    <a:pt x="30617" y="28396"/>
                  </a:cubicBezTo>
                  <a:cubicBezTo>
                    <a:pt x="30613" y="28392"/>
                    <a:pt x="30613" y="28384"/>
                    <a:pt x="30611" y="28379"/>
                  </a:cubicBezTo>
                  <a:cubicBezTo>
                    <a:pt x="30590" y="28312"/>
                    <a:pt x="30568" y="28248"/>
                    <a:pt x="30547" y="28181"/>
                  </a:cubicBezTo>
                  <a:cubicBezTo>
                    <a:pt x="30545" y="28177"/>
                    <a:pt x="30545" y="28170"/>
                    <a:pt x="30541" y="28166"/>
                  </a:cubicBezTo>
                  <a:cubicBezTo>
                    <a:pt x="30518" y="28099"/>
                    <a:pt x="30498" y="28035"/>
                    <a:pt x="30475" y="27970"/>
                  </a:cubicBezTo>
                  <a:cubicBezTo>
                    <a:pt x="30473" y="27964"/>
                    <a:pt x="30473" y="27959"/>
                    <a:pt x="30469" y="27953"/>
                  </a:cubicBezTo>
                  <a:cubicBezTo>
                    <a:pt x="30447" y="27888"/>
                    <a:pt x="30426" y="27822"/>
                    <a:pt x="30404" y="27759"/>
                  </a:cubicBezTo>
                  <a:cubicBezTo>
                    <a:pt x="30402" y="27755"/>
                    <a:pt x="30402" y="27748"/>
                    <a:pt x="30398" y="27746"/>
                  </a:cubicBezTo>
                  <a:cubicBezTo>
                    <a:pt x="30375" y="27683"/>
                    <a:pt x="30355" y="27615"/>
                    <a:pt x="30332" y="27552"/>
                  </a:cubicBezTo>
                  <a:cubicBezTo>
                    <a:pt x="30330" y="27546"/>
                    <a:pt x="30330" y="27544"/>
                    <a:pt x="30326" y="27539"/>
                  </a:cubicBezTo>
                  <a:lnTo>
                    <a:pt x="30258" y="27347"/>
                  </a:lnTo>
                  <a:cubicBezTo>
                    <a:pt x="30254" y="27341"/>
                    <a:pt x="30254" y="27339"/>
                    <a:pt x="30252" y="27335"/>
                  </a:cubicBezTo>
                  <a:lnTo>
                    <a:pt x="30182" y="27142"/>
                  </a:lnTo>
                  <a:cubicBezTo>
                    <a:pt x="30180" y="27140"/>
                    <a:pt x="30180" y="27134"/>
                    <a:pt x="30178" y="27132"/>
                  </a:cubicBezTo>
                  <a:cubicBezTo>
                    <a:pt x="30156" y="27068"/>
                    <a:pt x="30131" y="27003"/>
                    <a:pt x="30109" y="26941"/>
                  </a:cubicBezTo>
                  <a:cubicBezTo>
                    <a:pt x="30109" y="26939"/>
                    <a:pt x="30107" y="26935"/>
                    <a:pt x="30107" y="26931"/>
                  </a:cubicBezTo>
                  <a:cubicBezTo>
                    <a:pt x="30084" y="26867"/>
                    <a:pt x="30060" y="26806"/>
                    <a:pt x="30037" y="26742"/>
                  </a:cubicBezTo>
                  <a:cubicBezTo>
                    <a:pt x="30037" y="26740"/>
                    <a:pt x="30035" y="26736"/>
                    <a:pt x="30035" y="26734"/>
                  </a:cubicBezTo>
                  <a:cubicBezTo>
                    <a:pt x="30012" y="26673"/>
                    <a:pt x="29988" y="26609"/>
                    <a:pt x="29963" y="26548"/>
                  </a:cubicBezTo>
                  <a:cubicBezTo>
                    <a:pt x="29963" y="26546"/>
                    <a:pt x="29961" y="26542"/>
                    <a:pt x="29961" y="26540"/>
                  </a:cubicBezTo>
                  <a:cubicBezTo>
                    <a:pt x="29955" y="26529"/>
                    <a:pt x="29953" y="26519"/>
                    <a:pt x="29947" y="26509"/>
                  </a:cubicBezTo>
                  <a:cubicBezTo>
                    <a:pt x="29994" y="26488"/>
                    <a:pt x="30037" y="26466"/>
                    <a:pt x="30084" y="26443"/>
                  </a:cubicBezTo>
                  <a:lnTo>
                    <a:pt x="29168" y="15667"/>
                  </a:lnTo>
                  <a:lnTo>
                    <a:pt x="29168" y="15667"/>
                  </a:lnTo>
                  <a:cubicBezTo>
                    <a:pt x="29567" y="15734"/>
                    <a:pt x="30372" y="15839"/>
                    <a:pt x="31494" y="15839"/>
                  </a:cubicBezTo>
                  <a:cubicBezTo>
                    <a:pt x="34646" y="15839"/>
                    <a:pt x="40303" y="15008"/>
                    <a:pt x="46509" y="10162"/>
                  </a:cubicBezTo>
                  <a:lnTo>
                    <a:pt x="45083" y="6331"/>
                  </a:lnTo>
                  <a:cubicBezTo>
                    <a:pt x="45083" y="6331"/>
                    <a:pt x="34132" y="10412"/>
                    <a:pt x="27850" y="10412"/>
                  </a:cubicBezTo>
                  <a:cubicBezTo>
                    <a:pt x="27572" y="10412"/>
                    <a:pt x="27304" y="10404"/>
                    <a:pt x="27046" y="10387"/>
                  </a:cubicBezTo>
                  <a:cubicBezTo>
                    <a:pt x="27046" y="10387"/>
                    <a:pt x="27044" y="10418"/>
                    <a:pt x="27038" y="10473"/>
                  </a:cubicBezTo>
                  <a:cubicBezTo>
                    <a:pt x="27034" y="10469"/>
                    <a:pt x="27027" y="10467"/>
                    <a:pt x="27021" y="10465"/>
                  </a:cubicBezTo>
                  <a:lnTo>
                    <a:pt x="27021" y="10418"/>
                  </a:lnTo>
                  <a:cubicBezTo>
                    <a:pt x="26851" y="10159"/>
                    <a:pt x="26621" y="10098"/>
                    <a:pt x="26444" y="10098"/>
                  </a:cubicBezTo>
                  <a:cubicBezTo>
                    <a:pt x="26294" y="10098"/>
                    <a:pt x="26181" y="10141"/>
                    <a:pt x="26171" y="10146"/>
                  </a:cubicBezTo>
                  <a:cubicBezTo>
                    <a:pt x="24743" y="9650"/>
                    <a:pt x="22792" y="9192"/>
                    <a:pt x="20464" y="9192"/>
                  </a:cubicBezTo>
                  <a:cubicBezTo>
                    <a:pt x="20261" y="9192"/>
                    <a:pt x="20055" y="9196"/>
                    <a:pt x="19847" y="9203"/>
                  </a:cubicBezTo>
                  <a:lnTo>
                    <a:pt x="19902" y="9142"/>
                  </a:lnTo>
                  <a:cubicBezTo>
                    <a:pt x="19902" y="9142"/>
                    <a:pt x="19737" y="9048"/>
                    <a:pt x="19467" y="9048"/>
                  </a:cubicBezTo>
                  <a:cubicBezTo>
                    <a:pt x="19268" y="9048"/>
                    <a:pt x="19012" y="9099"/>
                    <a:pt x="18724" y="9277"/>
                  </a:cubicBezTo>
                  <a:cubicBezTo>
                    <a:pt x="18668" y="9281"/>
                    <a:pt x="18613" y="9287"/>
                    <a:pt x="18556" y="9295"/>
                  </a:cubicBezTo>
                  <a:cubicBezTo>
                    <a:pt x="18134" y="9340"/>
                    <a:pt x="17704" y="9400"/>
                    <a:pt x="17263" y="9480"/>
                  </a:cubicBezTo>
                  <a:cubicBezTo>
                    <a:pt x="11342" y="7423"/>
                    <a:pt x="2471" y="0"/>
                    <a:pt x="24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3"/>
            <p:cNvSpPr/>
            <p:nvPr/>
          </p:nvSpPr>
          <p:spPr>
            <a:xfrm>
              <a:off x="5786275" y="5041575"/>
              <a:ext cx="124900" cy="22400"/>
            </a:xfrm>
            <a:custGeom>
              <a:avLst/>
              <a:gdLst/>
              <a:ahLst/>
              <a:cxnLst/>
              <a:rect l="l" t="t" r="r" b="b"/>
              <a:pathLst>
                <a:path w="4996" h="896" extrusionOk="0">
                  <a:moveTo>
                    <a:pt x="4859" y="1"/>
                  </a:moveTo>
                  <a:cubicBezTo>
                    <a:pt x="4854" y="1"/>
                    <a:pt x="4849" y="1"/>
                    <a:pt x="4844" y="2"/>
                  </a:cubicBezTo>
                  <a:cubicBezTo>
                    <a:pt x="3242" y="225"/>
                    <a:pt x="1695" y="709"/>
                    <a:pt x="74" y="780"/>
                  </a:cubicBezTo>
                  <a:cubicBezTo>
                    <a:pt x="2" y="782"/>
                    <a:pt x="0" y="895"/>
                    <a:pt x="74" y="895"/>
                  </a:cubicBezTo>
                  <a:cubicBezTo>
                    <a:pt x="91" y="895"/>
                    <a:pt x="108" y="895"/>
                    <a:pt x="125" y="895"/>
                  </a:cubicBezTo>
                  <a:cubicBezTo>
                    <a:pt x="1755" y="895"/>
                    <a:pt x="3303" y="504"/>
                    <a:pt x="4889" y="168"/>
                  </a:cubicBezTo>
                  <a:cubicBezTo>
                    <a:pt x="4996" y="146"/>
                    <a:pt x="4955" y="1"/>
                    <a:pt x="485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3"/>
            <p:cNvSpPr/>
            <p:nvPr/>
          </p:nvSpPr>
          <p:spPr>
            <a:xfrm>
              <a:off x="5412425" y="5047850"/>
              <a:ext cx="101875" cy="10350"/>
            </a:xfrm>
            <a:custGeom>
              <a:avLst/>
              <a:gdLst/>
              <a:ahLst/>
              <a:cxnLst/>
              <a:rect l="l" t="t" r="r" b="b"/>
              <a:pathLst>
                <a:path w="4075" h="414" extrusionOk="0">
                  <a:moveTo>
                    <a:pt x="3950" y="0"/>
                  </a:moveTo>
                  <a:cubicBezTo>
                    <a:pt x="3946" y="0"/>
                    <a:pt x="3942" y="0"/>
                    <a:pt x="3938" y="1"/>
                  </a:cubicBezTo>
                  <a:cubicBezTo>
                    <a:pt x="2631" y="113"/>
                    <a:pt x="1353" y="181"/>
                    <a:pt x="40" y="216"/>
                  </a:cubicBezTo>
                  <a:cubicBezTo>
                    <a:pt x="1" y="216"/>
                    <a:pt x="1" y="273"/>
                    <a:pt x="40" y="273"/>
                  </a:cubicBezTo>
                  <a:cubicBezTo>
                    <a:pt x="797" y="304"/>
                    <a:pt x="1614" y="413"/>
                    <a:pt x="2412" y="413"/>
                  </a:cubicBezTo>
                  <a:cubicBezTo>
                    <a:pt x="2947" y="413"/>
                    <a:pt x="3473" y="364"/>
                    <a:pt x="3967" y="210"/>
                  </a:cubicBezTo>
                  <a:cubicBezTo>
                    <a:pt x="4074" y="174"/>
                    <a:pt x="4064" y="0"/>
                    <a:pt x="39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3"/>
            <p:cNvSpPr/>
            <p:nvPr/>
          </p:nvSpPr>
          <p:spPr>
            <a:xfrm>
              <a:off x="6195450" y="3978375"/>
              <a:ext cx="164400" cy="147000"/>
            </a:xfrm>
            <a:custGeom>
              <a:avLst/>
              <a:gdLst/>
              <a:ahLst/>
              <a:cxnLst/>
              <a:rect l="l" t="t" r="r" b="b"/>
              <a:pathLst>
                <a:path w="6576" h="5880" extrusionOk="0">
                  <a:moveTo>
                    <a:pt x="3939" y="0"/>
                  </a:moveTo>
                  <a:cubicBezTo>
                    <a:pt x="3369" y="0"/>
                    <a:pt x="2711" y="682"/>
                    <a:pt x="2711" y="682"/>
                  </a:cubicBezTo>
                  <a:cubicBezTo>
                    <a:pt x="2494" y="633"/>
                    <a:pt x="2297" y="611"/>
                    <a:pt x="2116" y="611"/>
                  </a:cubicBezTo>
                  <a:cubicBezTo>
                    <a:pt x="1" y="611"/>
                    <a:pt x="312" y="3696"/>
                    <a:pt x="312" y="3696"/>
                  </a:cubicBezTo>
                  <a:lnTo>
                    <a:pt x="1160" y="5880"/>
                  </a:lnTo>
                  <a:cubicBezTo>
                    <a:pt x="4852" y="5456"/>
                    <a:pt x="6530" y="4095"/>
                    <a:pt x="6561" y="2716"/>
                  </a:cubicBezTo>
                  <a:cubicBezTo>
                    <a:pt x="6576" y="2063"/>
                    <a:pt x="6052" y="2002"/>
                    <a:pt x="5855" y="2002"/>
                  </a:cubicBezTo>
                  <a:cubicBezTo>
                    <a:pt x="5810" y="2002"/>
                    <a:pt x="5782" y="2006"/>
                    <a:pt x="5782" y="2006"/>
                  </a:cubicBezTo>
                  <a:cubicBezTo>
                    <a:pt x="5701" y="937"/>
                    <a:pt x="5151" y="790"/>
                    <a:pt x="4855" y="790"/>
                  </a:cubicBezTo>
                  <a:cubicBezTo>
                    <a:pt x="4743" y="790"/>
                    <a:pt x="4668" y="811"/>
                    <a:pt x="4668" y="811"/>
                  </a:cubicBezTo>
                  <a:cubicBezTo>
                    <a:pt x="4529" y="199"/>
                    <a:pt x="4246" y="0"/>
                    <a:pt x="3939" y="0"/>
                  </a:cubicBezTo>
                  <a:close/>
                </a:path>
              </a:pathLst>
            </a:custGeom>
            <a:solidFill>
              <a:srgbClr val="F5A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3"/>
            <p:cNvSpPr/>
            <p:nvPr/>
          </p:nvSpPr>
          <p:spPr>
            <a:xfrm>
              <a:off x="6238275" y="3990925"/>
              <a:ext cx="101250" cy="107050"/>
            </a:xfrm>
            <a:custGeom>
              <a:avLst/>
              <a:gdLst/>
              <a:ahLst/>
              <a:cxnLst/>
              <a:rect l="l" t="t" r="r" b="b"/>
              <a:pathLst>
                <a:path w="4050" h="4282" extrusionOk="0">
                  <a:moveTo>
                    <a:pt x="603" y="1"/>
                  </a:moveTo>
                  <a:cubicBezTo>
                    <a:pt x="462" y="1"/>
                    <a:pt x="467" y="228"/>
                    <a:pt x="613" y="250"/>
                  </a:cubicBezTo>
                  <a:cubicBezTo>
                    <a:pt x="1404" y="360"/>
                    <a:pt x="1904" y="1178"/>
                    <a:pt x="2090" y="1889"/>
                  </a:cubicBezTo>
                  <a:cubicBezTo>
                    <a:pt x="2115" y="1991"/>
                    <a:pt x="2140" y="2108"/>
                    <a:pt x="2119" y="2212"/>
                  </a:cubicBezTo>
                  <a:cubicBezTo>
                    <a:pt x="2056" y="2520"/>
                    <a:pt x="1861" y="2641"/>
                    <a:pt x="1636" y="2641"/>
                  </a:cubicBezTo>
                  <a:cubicBezTo>
                    <a:pt x="1465" y="2641"/>
                    <a:pt x="1277" y="2572"/>
                    <a:pt x="1115" y="2460"/>
                  </a:cubicBezTo>
                  <a:cubicBezTo>
                    <a:pt x="669" y="2153"/>
                    <a:pt x="337" y="1637"/>
                    <a:pt x="23" y="1209"/>
                  </a:cubicBezTo>
                  <a:cubicBezTo>
                    <a:pt x="21" y="1205"/>
                    <a:pt x="17" y="1204"/>
                    <a:pt x="14" y="1204"/>
                  </a:cubicBezTo>
                  <a:cubicBezTo>
                    <a:pt x="7" y="1204"/>
                    <a:pt x="1" y="1210"/>
                    <a:pt x="5" y="1219"/>
                  </a:cubicBezTo>
                  <a:cubicBezTo>
                    <a:pt x="337" y="1889"/>
                    <a:pt x="669" y="2573"/>
                    <a:pt x="1334" y="2970"/>
                  </a:cubicBezTo>
                  <a:cubicBezTo>
                    <a:pt x="1365" y="2989"/>
                    <a:pt x="1396" y="3003"/>
                    <a:pt x="1427" y="3015"/>
                  </a:cubicBezTo>
                  <a:cubicBezTo>
                    <a:pt x="1582" y="3388"/>
                    <a:pt x="1875" y="3524"/>
                    <a:pt x="2200" y="3524"/>
                  </a:cubicBezTo>
                  <a:cubicBezTo>
                    <a:pt x="2286" y="3524"/>
                    <a:pt x="2374" y="3514"/>
                    <a:pt x="2463" y="3497"/>
                  </a:cubicBezTo>
                  <a:lnTo>
                    <a:pt x="2463" y="3497"/>
                  </a:lnTo>
                  <a:cubicBezTo>
                    <a:pt x="2348" y="3685"/>
                    <a:pt x="2346" y="3925"/>
                    <a:pt x="2543" y="4087"/>
                  </a:cubicBezTo>
                  <a:cubicBezTo>
                    <a:pt x="2697" y="4211"/>
                    <a:pt x="2878" y="4281"/>
                    <a:pt x="3060" y="4281"/>
                  </a:cubicBezTo>
                  <a:cubicBezTo>
                    <a:pt x="3194" y="4281"/>
                    <a:pt x="3329" y="4243"/>
                    <a:pt x="3453" y="4161"/>
                  </a:cubicBezTo>
                  <a:cubicBezTo>
                    <a:pt x="3503" y="4131"/>
                    <a:pt x="3496" y="4046"/>
                    <a:pt x="3435" y="4046"/>
                  </a:cubicBezTo>
                  <a:cubicBezTo>
                    <a:pt x="3433" y="4046"/>
                    <a:pt x="3432" y="4046"/>
                    <a:pt x="3430" y="4046"/>
                  </a:cubicBezTo>
                  <a:cubicBezTo>
                    <a:pt x="3415" y="4047"/>
                    <a:pt x="3399" y="4048"/>
                    <a:pt x="3382" y="4048"/>
                  </a:cubicBezTo>
                  <a:cubicBezTo>
                    <a:pt x="3200" y="4048"/>
                    <a:pt x="2991" y="3966"/>
                    <a:pt x="2842" y="3878"/>
                  </a:cubicBezTo>
                  <a:cubicBezTo>
                    <a:pt x="2664" y="3769"/>
                    <a:pt x="2584" y="3636"/>
                    <a:pt x="2654" y="3452"/>
                  </a:cubicBezTo>
                  <a:cubicBezTo>
                    <a:pt x="2775" y="3417"/>
                    <a:pt x="2891" y="3368"/>
                    <a:pt x="3002" y="3315"/>
                  </a:cubicBezTo>
                  <a:cubicBezTo>
                    <a:pt x="3758" y="2942"/>
                    <a:pt x="3949" y="2128"/>
                    <a:pt x="4047" y="1368"/>
                  </a:cubicBezTo>
                  <a:cubicBezTo>
                    <a:pt x="4049" y="1355"/>
                    <a:pt x="4039" y="1348"/>
                    <a:pt x="4027" y="1348"/>
                  </a:cubicBezTo>
                  <a:cubicBezTo>
                    <a:pt x="4019" y="1348"/>
                    <a:pt x="4010" y="1352"/>
                    <a:pt x="4006" y="1360"/>
                  </a:cubicBezTo>
                  <a:cubicBezTo>
                    <a:pt x="3813" y="1856"/>
                    <a:pt x="3576" y="2344"/>
                    <a:pt x="3215" y="2741"/>
                  </a:cubicBezTo>
                  <a:cubicBezTo>
                    <a:pt x="2999" y="2977"/>
                    <a:pt x="2559" y="3224"/>
                    <a:pt x="2185" y="3224"/>
                  </a:cubicBezTo>
                  <a:cubicBezTo>
                    <a:pt x="2021" y="3224"/>
                    <a:pt x="1869" y="3177"/>
                    <a:pt x="1754" y="3061"/>
                  </a:cubicBezTo>
                  <a:cubicBezTo>
                    <a:pt x="2109" y="3005"/>
                    <a:pt x="2396" y="2632"/>
                    <a:pt x="2457" y="2264"/>
                  </a:cubicBezTo>
                  <a:cubicBezTo>
                    <a:pt x="2504" y="1979"/>
                    <a:pt x="2406" y="1665"/>
                    <a:pt x="2264" y="1381"/>
                  </a:cubicBezTo>
                  <a:cubicBezTo>
                    <a:pt x="2723" y="1153"/>
                    <a:pt x="2918" y="676"/>
                    <a:pt x="2930" y="174"/>
                  </a:cubicBezTo>
                  <a:cubicBezTo>
                    <a:pt x="2932" y="147"/>
                    <a:pt x="2908" y="131"/>
                    <a:pt x="2886" y="131"/>
                  </a:cubicBezTo>
                  <a:cubicBezTo>
                    <a:pt x="2870" y="131"/>
                    <a:pt x="2855" y="139"/>
                    <a:pt x="2850" y="157"/>
                  </a:cubicBezTo>
                  <a:cubicBezTo>
                    <a:pt x="2756" y="577"/>
                    <a:pt x="2533" y="957"/>
                    <a:pt x="2109" y="1098"/>
                  </a:cubicBezTo>
                  <a:cubicBezTo>
                    <a:pt x="2064" y="1024"/>
                    <a:pt x="2019" y="954"/>
                    <a:pt x="1976" y="891"/>
                  </a:cubicBezTo>
                  <a:cubicBezTo>
                    <a:pt x="1658" y="418"/>
                    <a:pt x="1193" y="61"/>
                    <a:pt x="619" y="2"/>
                  </a:cubicBezTo>
                  <a:cubicBezTo>
                    <a:pt x="614" y="1"/>
                    <a:pt x="608" y="1"/>
                    <a:pt x="603" y="1"/>
                  </a:cubicBezTo>
                  <a:close/>
                </a:path>
              </a:pathLst>
            </a:custGeom>
            <a:solidFill>
              <a:srgbClr val="E592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3"/>
            <p:cNvSpPr/>
            <p:nvPr/>
          </p:nvSpPr>
          <p:spPr>
            <a:xfrm>
              <a:off x="6181250" y="4068950"/>
              <a:ext cx="37400" cy="80875"/>
            </a:xfrm>
            <a:custGeom>
              <a:avLst/>
              <a:gdLst/>
              <a:ahLst/>
              <a:cxnLst/>
              <a:rect l="l" t="t" r="r" b="b"/>
              <a:pathLst>
                <a:path w="1496" h="3235" extrusionOk="0">
                  <a:moveTo>
                    <a:pt x="50" y="1"/>
                  </a:moveTo>
                  <a:cubicBezTo>
                    <a:pt x="26" y="1"/>
                    <a:pt x="0" y="23"/>
                    <a:pt x="10" y="50"/>
                  </a:cubicBezTo>
                  <a:cubicBezTo>
                    <a:pt x="425" y="1105"/>
                    <a:pt x="866" y="2150"/>
                    <a:pt x="1313" y="3191"/>
                  </a:cubicBezTo>
                  <a:cubicBezTo>
                    <a:pt x="1326" y="3222"/>
                    <a:pt x="1353" y="3235"/>
                    <a:pt x="1381" y="3235"/>
                  </a:cubicBezTo>
                  <a:cubicBezTo>
                    <a:pt x="1435" y="3235"/>
                    <a:pt x="1495" y="3186"/>
                    <a:pt x="1472" y="3125"/>
                  </a:cubicBezTo>
                  <a:cubicBezTo>
                    <a:pt x="1067" y="2062"/>
                    <a:pt x="552" y="1054"/>
                    <a:pt x="81" y="22"/>
                  </a:cubicBezTo>
                  <a:cubicBezTo>
                    <a:pt x="75" y="7"/>
                    <a:pt x="63" y="1"/>
                    <a:pt x="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3"/>
            <p:cNvSpPr/>
            <p:nvPr/>
          </p:nvSpPr>
          <p:spPr>
            <a:xfrm>
              <a:off x="4977075" y="3792350"/>
              <a:ext cx="188550" cy="162625"/>
            </a:xfrm>
            <a:custGeom>
              <a:avLst/>
              <a:gdLst/>
              <a:ahLst/>
              <a:cxnLst/>
              <a:rect l="l" t="t" r="r" b="b"/>
              <a:pathLst>
                <a:path w="7542" h="6505" extrusionOk="0">
                  <a:moveTo>
                    <a:pt x="3590" y="1"/>
                  </a:moveTo>
                  <a:cubicBezTo>
                    <a:pt x="3352" y="1"/>
                    <a:pt x="3095" y="151"/>
                    <a:pt x="2838" y="565"/>
                  </a:cubicBezTo>
                  <a:cubicBezTo>
                    <a:pt x="2838" y="565"/>
                    <a:pt x="2651" y="435"/>
                    <a:pt x="2392" y="435"/>
                  </a:cubicBezTo>
                  <a:cubicBezTo>
                    <a:pt x="2097" y="435"/>
                    <a:pt x="1709" y="604"/>
                    <a:pt x="1395" y="1325"/>
                  </a:cubicBezTo>
                  <a:cubicBezTo>
                    <a:pt x="1395" y="1325"/>
                    <a:pt x="1232" y="1246"/>
                    <a:pt x="1034" y="1246"/>
                  </a:cubicBezTo>
                  <a:cubicBezTo>
                    <a:pt x="816" y="1246"/>
                    <a:pt x="556" y="1342"/>
                    <a:pt x="426" y="1743"/>
                  </a:cubicBezTo>
                  <a:cubicBezTo>
                    <a:pt x="0" y="3056"/>
                    <a:pt x="1139" y="4890"/>
                    <a:pt x="4487" y="6505"/>
                  </a:cubicBezTo>
                  <a:lnTo>
                    <a:pt x="6003" y="4716"/>
                  </a:lnTo>
                  <a:cubicBezTo>
                    <a:pt x="6003" y="4716"/>
                    <a:pt x="7542" y="1405"/>
                    <a:pt x="4729" y="1081"/>
                  </a:cubicBezTo>
                  <a:cubicBezTo>
                    <a:pt x="4729" y="1081"/>
                    <a:pt x="4228" y="1"/>
                    <a:pt x="3590" y="1"/>
                  </a:cubicBezTo>
                  <a:close/>
                </a:path>
              </a:pathLst>
            </a:custGeom>
            <a:solidFill>
              <a:srgbClr val="F5A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3"/>
            <p:cNvSpPr/>
            <p:nvPr/>
          </p:nvSpPr>
          <p:spPr>
            <a:xfrm>
              <a:off x="5003750" y="3802675"/>
              <a:ext cx="106500" cy="97650"/>
            </a:xfrm>
            <a:custGeom>
              <a:avLst/>
              <a:gdLst/>
              <a:ahLst/>
              <a:cxnLst/>
              <a:rect l="l" t="t" r="r" b="b"/>
              <a:pathLst>
                <a:path w="4260" h="3906" extrusionOk="0">
                  <a:moveTo>
                    <a:pt x="1878" y="1"/>
                  </a:moveTo>
                  <a:cubicBezTo>
                    <a:pt x="1861" y="1"/>
                    <a:pt x="1843" y="10"/>
                    <a:pt x="1836" y="29"/>
                  </a:cubicBezTo>
                  <a:cubicBezTo>
                    <a:pt x="1683" y="509"/>
                    <a:pt x="1715" y="1021"/>
                    <a:pt x="2070" y="1386"/>
                  </a:cubicBezTo>
                  <a:cubicBezTo>
                    <a:pt x="1842" y="1609"/>
                    <a:pt x="1646" y="1873"/>
                    <a:pt x="1597" y="2158"/>
                  </a:cubicBezTo>
                  <a:cubicBezTo>
                    <a:pt x="1535" y="2527"/>
                    <a:pt x="1681" y="2971"/>
                    <a:pt x="1998" y="3141"/>
                  </a:cubicBezTo>
                  <a:cubicBezTo>
                    <a:pt x="1923" y="3179"/>
                    <a:pt x="1844" y="3196"/>
                    <a:pt x="1763" y="3196"/>
                  </a:cubicBezTo>
                  <a:cubicBezTo>
                    <a:pt x="1336" y="3196"/>
                    <a:pt x="876" y="2718"/>
                    <a:pt x="726" y="2359"/>
                  </a:cubicBezTo>
                  <a:cubicBezTo>
                    <a:pt x="515" y="1865"/>
                    <a:pt x="447" y="1328"/>
                    <a:pt x="431" y="796"/>
                  </a:cubicBezTo>
                  <a:cubicBezTo>
                    <a:pt x="430" y="781"/>
                    <a:pt x="418" y="773"/>
                    <a:pt x="408" y="773"/>
                  </a:cubicBezTo>
                  <a:cubicBezTo>
                    <a:pt x="400" y="773"/>
                    <a:pt x="393" y="778"/>
                    <a:pt x="390" y="787"/>
                  </a:cubicBezTo>
                  <a:cubicBezTo>
                    <a:pt x="234" y="1537"/>
                    <a:pt x="146" y="2373"/>
                    <a:pt x="738" y="2969"/>
                  </a:cubicBezTo>
                  <a:cubicBezTo>
                    <a:pt x="826" y="3055"/>
                    <a:pt x="921" y="3141"/>
                    <a:pt x="1023" y="3215"/>
                  </a:cubicBezTo>
                  <a:cubicBezTo>
                    <a:pt x="1029" y="3410"/>
                    <a:pt x="910" y="3510"/>
                    <a:pt x="705" y="3553"/>
                  </a:cubicBezTo>
                  <a:cubicBezTo>
                    <a:pt x="625" y="3570"/>
                    <a:pt x="532" y="3580"/>
                    <a:pt x="439" y="3580"/>
                  </a:cubicBezTo>
                  <a:cubicBezTo>
                    <a:pt x="318" y="3580"/>
                    <a:pt x="195" y="3563"/>
                    <a:pt x="97" y="3520"/>
                  </a:cubicBezTo>
                  <a:cubicBezTo>
                    <a:pt x="89" y="3517"/>
                    <a:pt x="81" y="3515"/>
                    <a:pt x="73" y="3515"/>
                  </a:cubicBezTo>
                  <a:cubicBezTo>
                    <a:pt x="26" y="3515"/>
                    <a:pt x="1" y="3582"/>
                    <a:pt x="29" y="3623"/>
                  </a:cubicBezTo>
                  <a:cubicBezTo>
                    <a:pt x="176" y="3814"/>
                    <a:pt x="388" y="3905"/>
                    <a:pt x="609" y="3905"/>
                  </a:cubicBezTo>
                  <a:cubicBezTo>
                    <a:pt x="710" y="3905"/>
                    <a:pt x="813" y="3887"/>
                    <a:pt x="912" y="3850"/>
                  </a:cubicBezTo>
                  <a:cubicBezTo>
                    <a:pt x="1150" y="3766"/>
                    <a:pt x="1228" y="3537"/>
                    <a:pt x="1179" y="3322"/>
                  </a:cubicBezTo>
                  <a:lnTo>
                    <a:pt x="1179" y="3322"/>
                  </a:lnTo>
                  <a:cubicBezTo>
                    <a:pt x="1357" y="3426"/>
                    <a:pt x="1546" y="3492"/>
                    <a:pt x="1732" y="3492"/>
                  </a:cubicBezTo>
                  <a:cubicBezTo>
                    <a:pt x="1938" y="3492"/>
                    <a:pt x="2139" y="3410"/>
                    <a:pt x="2318" y="3209"/>
                  </a:cubicBezTo>
                  <a:cubicBezTo>
                    <a:pt x="2353" y="3209"/>
                    <a:pt x="2385" y="3205"/>
                    <a:pt x="2420" y="3197"/>
                  </a:cubicBezTo>
                  <a:cubicBezTo>
                    <a:pt x="3182" y="3039"/>
                    <a:pt x="3719" y="2502"/>
                    <a:pt x="4252" y="1978"/>
                  </a:cubicBezTo>
                  <a:cubicBezTo>
                    <a:pt x="4260" y="1970"/>
                    <a:pt x="4254" y="1961"/>
                    <a:pt x="4247" y="1961"/>
                  </a:cubicBezTo>
                  <a:cubicBezTo>
                    <a:pt x="4244" y="1961"/>
                    <a:pt x="4242" y="1961"/>
                    <a:pt x="4240" y="1963"/>
                  </a:cubicBezTo>
                  <a:cubicBezTo>
                    <a:pt x="3803" y="2267"/>
                    <a:pt x="3318" y="2646"/>
                    <a:pt x="2797" y="2789"/>
                  </a:cubicBezTo>
                  <a:cubicBezTo>
                    <a:pt x="2700" y="2816"/>
                    <a:pt x="2600" y="2830"/>
                    <a:pt x="2504" y="2830"/>
                  </a:cubicBezTo>
                  <a:cubicBezTo>
                    <a:pt x="2164" y="2830"/>
                    <a:pt x="1874" y="2652"/>
                    <a:pt x="1933" y="2226"/>
                  </a:cubicBezTo>
                  <a:cubicBezTo>
                    <a:pt x="1947" y="2119"/>
                    <a:pt x="2004" y="2017"/>
                    <a:pt x="2062" y="1928"/>
                  </a:cubicBezTo>
                  <a:cubicBezTo>
                    <a:pt x="2428" y="1383"/>
                    <a:pt x="3058" y="843"/>
                    <a:pt x="3746" y="843"/>
                  </a:cubicBezTo>
                  <a:cubicBezTo>
                    <a:pt x="3829" y="843"/>
                    <a:pt x="3912" y="851"/>
                    <a:pt x="3996" y="867"/>
                  </a:cubicBezTo>
                  <a:cubicBezTo>
                    <a:pt x="4005" y="869"/>
                    <a:pt x="4014" y="870"/>
                    <a:pt x="4023" y="870"/>
                  </a:cubicBezTo>
                  <a:cubicBezTo>
                    <a:pt x="4158" y="870"/>
                    <a:pt x="4220" y="664"/>
                    <a:pt x="4074" y="632"/>
                  </a:cubicBezTo>
                  <a:cubicBezTo>
                    <a:pt x="3949" y="602"/>
                    <a:pt x="3825" y="588"/>
                    <a:pt x="3703" y="588"/>
                  </a:cubicBezTo>
                  <a:cubicBezTo>
                    <a:pt x="3271" y="588"/>
                    <a:pt x="2858" y="760"/>
                    <a:pt x="2500" y="1025"/>
                  </a:cubicBezTo>
                  <a:cubicBezTo>
                    <a:pt x="2439" y="1068"/>
                    <a:pt x="2375" y="1119"/>
                    <a:pt x="2308" y="1177"/>
                  </a:cubicBezTo>
                  <a:cubicBezTo>
                    <a:pt x="1955" y="902"/>
                    <a:pt x="1869" y="472"/>
                    <a:pt x="1916" y="44"/>
                  </a:cubicBezTo>
                  <a:cubicBezTo>
                    <a:pt x="1920" y="15"/>
                    <a:pt x="1899" y="1"/>
                    <a:pt x="1878" y="1"/>
                  </a:cubicBezTo>
                  <a:close/>
                </a:path>
              </a:pathLst>
            </a:custGeom>
            <a:solidFill>
              <a:srgbClr val="E592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3"/>
            <p:cNvSpPr/>
            <p:nvPr/>
          </p:nvSpPr>
          <p:spPr>
            <a:xfrm>
              <a:off x="5023175" y="3867475"/>
              <a:ext cx="70175" cy="364375"/>
            </a:xfrm>
            <a:custGeom>
              <a:avLst/>
              <a:gdLst/>
              <a:ahLst/>
              <a:cxnLst/>
              <a:rect l="l" t="t" r="r" b="b"/>
              <a:pathLst>
                <a:path w="2807" h="14575" extrusionOk="0">
                  <a:moveTo>
                    <a:pt x="2807" y="0"/>
                  </a:moveTo>
                  <a:lnTo>
                    <a:pt x="2807" y="0"/>
                  </a:lnTo>
                  <a:cubicBezTo>
                    <a:pt x="2547" y="215"/>
                    <a:pt x="2266" y="398"/>
                    <a:pt x="1946" y="514"/>
                  </a:cubicBezTo>
                  <a:lnTo>
                    <a:pt x="31" y="14128"/>
                  </a:lnTo>
                  <a:cubicBezTo>
                    <a:pt x="0" y="14341"/>
                    <a:pt x="150" y="14538"/>
                    <a:pt x="361" y="14569"/>
                  </a:cubicBezTo>
                  <a:cubicBezTo>
                    <a:pt x="380" y="14573"/>
                    <a:pt x="399" y="14574"/>
                    <a:pt x="417" y="14574"/>
                  </a:cubicBezTo>
                  <a:cubicBezTo>
                    <a:pt x="428" y="14574"/>
                    <a:pt x="438" y="14574"/>
                    <a:pt x="449" y="14573"/>
                  </a:cubicBezTo>
                  <a:cubicBezTo>
                    <a:pt x="625" y="14557"/>
                    <a:pt x="777" y="14423"/>
                    <a:pt x="801" y="14239"/>
                  </a:cubicBezTo>
                  <a:lnTo>
                    <a:pt x="2807" y="0"/>
                  </a:lnTo>
                  <a:close/>
                </a:path>
              </a:pathLst>
            </a:custGeom>
            <a:solidFill>
              <a:srgbClr val="744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3"/>
            <p:cNvSpPr/>
            <p:nvPr/>
          </p:nvSpPr>
          <p:spPr>
            <a:xfrm>
              <a:off x="5099525" y="3928300"/>
              <a:ext cx="62475" cy="62475"/>
            </a:xfrm>
            <a:custGeom>
              <a:avLst/>
              <a:gdLst/>
              <a:ahLst/>
              <a:cxnLst/>
              <a:rect l="l" t="t" r="r" b="b"/>
              <a:pathLst>
                <a:path w="2499" h="2499" extrusionOk="0">
                  <a:moveTo>
                    <a:pt x="2425" y="0"/>
                  </a:moveTo>
                  <a:cubicBezTo>
                    <a:pt x="2411" y="0"/>
                    <a:pt x="2397" y="5"/>
                    <a:pt x="2384" y="16"/>
                  </a:cubicBezTo>
                  <a:cubicBezTo>
                    <a:pt x="1984" y="339"/>
                    <a:pt x="1677" y="763"/>
                    <a:pt x="1326" y="1140"/>
                  </a:cubicBezTo>
                  <a:cubicBezTo>
                    <a:pt x="939" y="1554"/>
                    <a:pt x="509" y="1929"/>
                    <a:pt x="83" y="2302"/>
                  </a:cubicBezTo>
                  <a:cubicBezTo>
                    <a:pt x="0" y="2376"/>
                    <a:pt x="77" y="2499"/>
                    <a:pt x="169" y="2499"/>
                  </a:cubicBezTo>
                  <a:cubicBezTo>
                    <a:pt x="186" y="2499"/>
                    <a:pt x="204" y="2494"/>
                    <a:pt x="222" y="2484"/>
                  </a:cubicBezTo>
                  <a:cubicBezTo>
                    <a:pt x="693" y="2212"/>
                    <a:pt x="1054" y="1859"/>
                    <a:pt x="1419" y="1458"/>
                  </a:cubicBezTo>
                  <a:cubicBezTo>
                    <a:pt x="1800" y="1034"/>
                    <a:pt x="2201" y="589"/>
                    <a:pt x="2470" y="87"/>
                  </a:cubicBezTo>
                  <a:cubicBezTo>
                    <a:pt x="2499" y="40"/>
                    <a:pt x="2465" y="0"/>
                    <a:pt x="24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3"/>
            <p:cNvSpPr/>
            <p:nvPr/>
          </p:nvSpPr>
          <p:spPr>
            <a:xfrm>
              <a:off x="5566900" y="4120325"/>
              <a:ext cx="155425" cy="169200"/>
            </a:xfrm>
            <a:custGeom>
              <a:avLst/>
              <a:gdLst/>
              <a:ahLst/>
              <a:cxnLst/>
              <a:rect l="l" t="t" r="r" b="b"/>
              <a:pathLst>
                <a:path w="6217" h="6768" extrusionOk="0">
                  <a:moveTo>
                    <a:pt x="1306" y="1"/>
                  </a:moveTo>
                  <a:cubicBezTo>
                    <a:pt x="962" y="1"/>
                    <a:pt x="611" y="22"/>
                    <a:pt x="257" y="69"/>
                  </a:cubicBezTo>
                  <a:cubicBezTo>
                    <a:pt x="257" y="69"/>
                    <a:pt x="52" y="273"/>
                    <a:pt x="17" y="341"/>
                  </a:cubicBezTo>
                  <a:cubicBezTo>
                    <a:pt x="1" y="1048"/>
                    <a:pt x="171" y="5360"/>
                    <a:pt x="572" y="6768"/>
                  </a:cubicBezTo>
                  <a:cubicBezTo>
                    <a:pt x="572" y="6768"/>
                    <a:pt x="1709" y="4592"/>
                    <a:pt x="3172" y="3783"/>
                  </a:cubicBezTo>
                  <a:cubicBezTo>
                    <a:pt x="4637" y="2972"/>
                    <a:pt x="5997" y="2087"/>
                    <a:pt x="6217" y="1259"/>
                  </a:cubicBezTo>
                  <a:cubicBezTo>
                    <a:pt x="6217" y="1259"/>
                    <a:pt x="3980" y="1"/>
                    <a:pt x="1306" y="1"/>
                  </a:cubicBezTo>
                  <a:close/>
                </a:path>
              </a:pathLst>
            </a:custGeom>
            <a:solidFill>
              <a:srgbClr val="F5A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3"/>
            <p:cNvSpPr/>
            <p:nvPr/>
          </p:nvSpPr>
          <p:spPr>
            <a:xfrm>
              <a:off x="5387275" y="3574125"/>
              <a:ext cx="718175" cy="552325"/>
            </a:xfrm>
            <a:custGeom>
              <a:avLst/>
              <a:gdLst/>
              <a:ahLst/>
              <a:cxnLst/>
              <a:rect l="l" t="t" r="r" b="b"/>
              <a:pathLst>
                <a:path w="28727" h="22093" extrusionOk="0">
                  <a:moveTo>
                    <a:pt x="9835" y="1"/>
                  </a:moveTo>
                  <a:cubicBezTo>
                    <a:pt x="8711" y="1"/>
                    <a:pt x="7491" y="278"/>
                    <a:pt x="6243" y="1025"/>
                  </a:cubicBezTo>
                  <a:cubicBezTo>
                    <a:pt x="1435" y="3906"/>
                    <a:pt x="2539" y="8446"/>
                    <a:pt x="2539" y="8446"/>
                  </a:cubicBezTo>
                  <a:cubicBezTo>
                    <a:pt x="1" y="13420"/>
                    <a:pt x="2965" y="17807"/>
                    <a:pt x="3088" y="17921"/>
                  </a:cubicBezTo>
                  <a:cubicBezTo>
                    <a:pt x="6340" y="20992"/>
                    <a:pt x="9917" y="22093"/>
                    <a:pt x="13168" y="22093"/>
                  </a:cubicBezTo>
                  <a:cubicBezTo>
                    <a:pt x="17409" y="22093"/>
                    <a:pt x="21095" y="20221"/>
                    <a:pt x="22783" y="18411"/>
                  </a:cubicBezTo>
                  <a:cubicBezTo>
                    <a:pt x="28726" y="12029"/>
                    <a:pt x="25176" y="3615"/>
                    <a:pt x="20582" y="1990"/>
                  </a:cubicBezTo>
                  <a:cubicBezTo>
                    <a:pt x="19759" y="1698"/>
                    <a:pt x="18990" y="1594"/>
                    <a:pt x="18311" y="1594"/>
                  </a:cubicBezTo>
                  <a:cubicBezTo>
                    <a:pt x="16600" y="1594"/>
                    <a:pt x="15463" y="2259"/>
                    <a:pt x="15463" y="2259"/>
                  </a:cubicBezTo>
                  <a:cubicBezTo>
                    <a:pt x="15463" y="2259"/>
                    <a:pt x="13044" y="1"/>
                    <a:pt x="98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3"/>
            <p:cNvSpPr/>
            <p:nvPr/>
          </p:nvSpPr>
          <p:spPr>
            <a:xfrm>
              <a:off x="5571925" y="4064400"/>
              <a:ext cx="171850" cy="76300"/>
            </a:xfrm>
            <a:custGeom>
              <a:avLst/>
              <a:gdLst/>
              <a:ahLst/>
              <a:cxnLst/>
              <a:rect l="l" t="t" r="r" b="b"/>
              <a:pathLst>
                <a:path w="6874" h="3052" extrusionOk="0">
                  <a:moveTo>
                    <a:pt x="0" y="1"/>
                  </a:moveTo>
                  <a:lnTo>
                    <a:pt x="0" y="1"/>
                  </a:lnTo>
                  <a:cubicBezTo>
                    <a:pt x="2" y="93"/>
                    <a:pt x="29" y="1064"/>
                    <a:pt x="56" y="2101"/>
                  </a:cubicBezTo>
                  <a:cubicBezTo>
                    <a:pt x="831" y="2543"/>
                    <a:pt x="2168" y="3051"/>
                    <a:pt x="4250" y="3051"/>
                  </a:cubicBezTo>
                  <a:cubicBezTo>
                    <a:pt x="4827" y="3051"/>
                    <a:pt x="5462" y="3012"/>
                    <a:pt x="6157" y="2922"/>
                  </a:cubicBezTo>
                  <a:lnTo>
                    <a:pt x="6874" y="69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5A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3"/>
            <p:cNvSpPr/>
            <p:nvPr/>
          </p:nvSpPr>
          <p:spPr>
            <a:xfrm>
              <a:off x="5573300" y="4116850"/>
              <a:ext cx="152600" cy="79500"/>
            </a:xfrm>
            <a:custGeom>
              <a:avLst/>
              <a:gdLst/>
              <a:ahLst/>
              <a:cxnLst/>
              <a:rect l="l" t="t" r="r" b="b"/>
              <a:pathLst>
                <a:path w="6104" h="3180" extrusionOk="0">
                  <a:moveTo>
                    <a:pt x="1" y="1"/>
                  </a:moveTo>
                  <a:lnTo>
                    <a:pt x="1" y="1"/>
                  </a:lnTo>
                  <a:cubicBezTo>
                    <a:pt x="36" y="1252"/>
                    <a:pt x="70" y="2603"/>
                    <a:pt x="70" y="2603"/>
                  </a:cubicBezTo>
                  <a:cubicBezTo>
                    <a:pt x="70" y="2603"/>
                    <a:pt x="918" y="3179"/>
                    <a:pt x="2277" y="3179"/>
                  </a:cubicBezTo>
                  <a:cubicBezTo>
                    <a:pt x="3222" y="3179"/>
                    <a:pt x="4415" y="2900"/>
                    <a:pt x="5741" y="1955"/>
                  </a:cubicBezTo>
                  <a:lnTo>
                    <a:pt x="6104" y="822"/>
                  </a:lnTo>
                  <a:lnTo>
                    <a:pt x="6104" y="822"/>
                  </a:lnTo>
                  <a:cubicBezTo>
                    <a:pt x="5406" y="913"/>
                    <a:pt x="4770" y="952"/>
                    <a:pt x="4191" y="952"/>
                  </a:cubicBezTo>
                  <a:cubicBezTo>
                    <a:pt x="2111" y="952"/>
                    <a:pt x="775" y="445"/>
                    <a:pt x="1" y="1"/>
                  </a:cubicBezTo>
                  <a:close/>
                </a:path>
              </a:pathLst>
            </a:custGeom>
            <a:solidFill>
              <a:srgbClr val="F5A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3"/>
            <p:cNvSpPr/>
            <p:nvPr/>
          </p:nvSpPr>
          <p:spPr>
            <a:xfrm>
              <a:off x="5370375" y="3692825"/>
              <a:ext cx="582900" cy="419625"/>
            </a:xfrm>
            <a:custGeom>
              <a:avLst/>
              <a:gdLst/>
              <a:ahLst/>
              <a:cxnLst/>
              <a:rect l="l" t="t" r="r" b="b"/>
              <a:pathLst>
                <a:path w="23316" h="16785" extrusionOk="0">
                  <a:moveTo>
                    <a:pt x="14670" y="0"/>
                  </a:moveTo>
                  <a:cubicBezTo>
                    <a:pt x="14670" y="0"/>
                    <a:pt x="10152" y="1729"/>
                    <a:pt x="5985" y="2752"/>
                  </a:cubicBezTo>
                  <a:cubicBezTo>
                    <a:pt x="5583" y="2858"/>
                    <a:pt x="5188" y="2989"/>
                    <a:pt x="4797" y="3071"/>
                  </a:cubicBezTo>
                  <a:cubicBezTo>
                    <a:pt x="4797" y="3071"/>
                    <a:pt x="1" y="10379"/>
                    <a:pt x="4758" y="14433"/>
                  </a:cubicBezTo>
                  <a:cubicBezTo>
                    <a:pt x="5227" y="14833"/>
                    <a:pt x="6636" y="15640"/>
                    <a:pt x="6636" y="15640"/>
                  </a:cubicBezTo>
                  <a:cubicBezTo>
                    <a:pt x="8312" y="16422"/>
                    <a:pt x="10274" y="16785"/>
                    <a:pt x="12265" y="16785"/>
                  </a:cubicBezTo>
                  <a:cubicBezTo>
                    <a:pt x="15815" y="16785"/>
                    <a:pt x="19456" y="15630"/>
                    <a:pt x="21719" y="13634"/>
                  </a:cubicBezTo>
                  <a:lnTo>
                    <a:pt x="23315" y="9467"/>
                  </a:lnTo>
                  <a:lnTo>
                    <a:pt x="23315" y="9467"/>
                  </a:lnTo>
                  <a:cubicBezTo>
                    <a:pt x="23315" y="9467"/>
                    <a:pt x="23315" y="9467"/>
                    <a:pt x="23315" y="9467"/>
                  </a:cubicBezTo>
                  <a:cubicBezTo>
                    <a:pt x="23307" y="9467"/>
                    <a:pt x="16255" y="5132"/>
                    <a:pt x="14670" y="0"/>
                  </a:cubicBezTo>
                  <a:close/>
                </a:path>
              </a:pathLst>
            </a:custGeom>
            <a:solidFill>
              <a:srgbClr val="F5A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3"/>
            <p:cNvSpPr/>
            <p:nvPr/>
          </p:nvSpPr>
          <p:spPr>
            <a:xfrm>
              <a:off x="5586950" y="3866300"/>
              <a:ext cx="38525" cy="45275"/>
            </a:xfrm>
            <a:custGeom>
              <a:avLst/>
              <a:gdLst/>
              <a:ahLst/>
              <a:cxnLst/>
              <a:rect l="l" t="t" r="r" b="b"/>
              <a:pathLst>
                <a:path w="1541" h="1811" extrusionOk="0">
                  <a:moveTo>
                    <a:pt x="1119" y="0"/>
                  </a:moveTo>
                  <a:cubicBezTo>
                    <a:pt x="408" y="0"/>
                    <a:pt x="1" y="1255"/>
                    <a:pt x="586" y="1766"/>
                  </a:cubicBezTo>
                  <a:cubicBezTo>
                    <a:pt x="620" y="1796"/>
                    <a:pt x="661" y="1810"/>
                    <a:pt x="702" y="1810"/>
                  </a:cubicBezTo>
                  <a:cubicBezTo>
                    <a:pt x="799" y="1810"/>
                    <a:pt x="893" y="1733"/>
                    <a:pt x="885" y="1621"/>
                  </a:cubicBezTo>
                  <a:cubicBezTo>
                    <a:pt x="862" y="1346"/>
                    <a:pt x="721" y="1104"/>
                    <a:pt x="754" y="818"/>
                  </a:cubicBezTo>
                  <a:cubicBezTo>
                    <a:pt x="794" y="459"/>
                    <a:pt x="1113" y="234"/>
                    <a:pt x="1456" y="234"/>
                  </a:cubicBezTo>
                  <a:cubicBezTo>
                    <a:pt x="1457" y="234"/>
                    <a:pt x="1459" y="234"/>
                    <a:pt x="1460" y="234"/>
                  </a:cubicBezTo>
                  <a:cubicBezTo>
                    <a:pt x="1530" y="234"/>
                    <a:pt x="1540" y="139"/>
                    <a:pt x="1487" y="109"/>
                  </a:cubicBezTo>
                  <a:cubicBezTo>
                    <a:pt x="1358" y="34"/>
                    <a:pt x="1235" y="0"/>
                    <a:pt x="1119" y="0"/>
                  </a:cubicBezTo>
                  <a:close/>
                </a:path>
              </a:pathLst>
            </a:custGeom>
            <a:solidFill>
              <a:srgbClr val="E592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3"/>
            <p:cNvSpPr/>
            <p:nvPr/>
          </p:nvSpPr>
          <p:spPr>
            <a:xfrm>
              <a:off x="5580625" y="3949600"/>
              <a:ext cx="88900" cy="45625"/>
            </a:xfrm>
            <a:custGeom>
              <a:avLst/>
              <a:gdLst/>
              <a:ahLst/>
              <a:cxnLst/>
              <a:rect l="l" t="t" r="r" b="b"/>
              <a:pathLst>
                <a:path w="3556" h="1825" extrusionOk="0">
                  <a:moveTo>
                    <a:pt x="40" y="0"/>
                  </a:moveTo>
                  <a:cubicBezTo>
                    <a:pt x="21" y="0"/>
                    <a:pt x="1" y="15"/>
                    <a:pt x="1" y="40"/>
                  </a:cubicBezTo>
                  <a:cubicBezTo>
                    <a:pt x="21" y="944"/>
                    <a:pt x="474" y="1642"/>
                    <a:pt x="1398" y="1802"/>
                  </a:cubicBezTo>
                  <a:cubicBezTo>
                    <a:pt x="1484" y="1817"/>
                    <a:pt x="1570" y="1824"/>
                    <a:pt x="1654" y="1824"/>
                  </a:cubicBezTo>
                  <a:cubicBezTo>
                    <a:pt x="2536" y="1824"/>
                    <a:pt x="3275" y="1044"/>
                    <a:pt x="3537" y="245"/>
                  </a:cubicBezTo>
                  <a:cubicBezTo>
                    <a:pt x="3556" y="183"/>
                    <a:pt x="3503" y="140"/>
                    <a:pt x="3450" y="140"/>
                  </a:cubicBezTo>
                  <a:cubicBezTo>
                    <a:pt x="3429" y="140"/>
                    <a:pt x="3408" y="147"/>
                    <a:pt x="3391" y="163"/>
                  </a:cubicBezTo>
                  <a:cubicBezTo>
                    <a:pt x="2799" y="743"/>
                    <a:pt x="2566" y="1315"/>
                    <a:pt x="1621" y="1331"/>
                  </a:cubicBezTo>
                  <a:cubicBezTo>
                    <a:pt x="1613" y="1331"/>
                    <a:pt x="1605" y="1331"/>
                    <a:pt x="1598" y="1331"/>
                  </a:cubicBezTo>
                  <a:cubicBezTo>
                    <a:pt x="820" y="1331"/>
                    <a:pt x="283" y="732"/>
                    <a:pt x="74" y="26"/>
                  </a:cubicBezTo>
                  <a:cubicBezTo>
                    <a:pt x="69" y="8"/>
                    <a:pt x="55" y="0"/>
                    <a:pt x="40" y="0"/>
                  </a:cubicBezTo>
                  <a:close/>
                </a:path>
              </a:pathLst>
            </a:custGeom>
            <a:solidFill>
              <a:srgbClr val="E592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3"/>
            <p:cNvSpPr/>
            <p:nvPr/>
          </p:nvSpPr>
          <p:spPr>
            <a:xfrm>
              <a:off x="5758150" y="3911875"/>
              <a:ext cx="105850" cy="82375"/>
            </a:xfrm>
            <a:custGeom>
              <a:avLst/>
              <a:gdLst/>
              <a:ahLst/>
              <a:cxnLst/>
              <a:rect l="l" t="t" r="r" b="b"/>
              <a:pathLst>
                <a:path w="4234" h="3295" extrusionOk="0">
                  <a:moveTo>
                    <a:pt x="2109" y="0"/>
                  </a:moveTo>
                  <a:cubicBezTo>
                    <a:pt x="1620" y="0"/>
                    <a:pt x="1116" y="154"/>
                    <a:pt x="746" y="466"/>
                  </a:cubicBezTo>
                  <a:cubicBezTo>
                    <a:pt x="208" y="797"/>
                    <a:pt x="1" y="1603"/>
                    <a:pt x="259" y="2164"/>
                  </a:cubicBezTo>
                  <a:cubicBezTo>
                    <a:pt x="429" y="2533"/>
                    <a:pt x="667" y="2803"/>
                    <a:pt x="1007" y="3027"/>
                  </a:cubicBezTo>
                  <a:cubicBezTo>
                    <a:pt x="1209" y="3160"/>
                    <a:pt x="1447" y="3215"/>
                    <a:pt x="1689" y="3250"/>
                  </a:cubicBezTo>
                  <a:cubicBezTo>
                    <a:pt x="1835" y="3280"/>
                    <a:pt x="1984" y="3295"/>
                    <a:pt x="2134" y="3295"/>
                  </a:cubicBezTo>
                  <a:cubicBezTo>
                    <a:pt x="2598" y="3295"/>
                    <a:pt x="3061" y="3151"/>
                    <a:pt x="3400" y="2856"/>
                  </a:cubicBezTo>
                  <a:cubicBezTo>
                    <a:pt x="3664" y="2648"/>
                    <a:pt x="3871" y="2375"/>
                    <a:pt x="3965" y="2053"/>
                  </a:cubicBezTo>
                  <a:cubicBezTo>
                    <a:pt x="4233" y="1123"/>
                    <a:pt x="3434" y="220"/>
                    <a:pt x="2551" y="44"/>
                  </a:cubicBezTo>
                  <a:cubicBezTo>
                    <a:pt x="2408" y="15"/>
                    <a:pt x="2259" y="0"/>
                    <a:pt x="2109" y="0"/>
                  </a:cubicBezTo>
                  <a:close/>
                </a:path>
              </a:pathLst>
            </a:custGeom>
            <a:solidFill>
              <a:srgbClr val="E592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3"/>
            <p:cNvSpPr/>
            <p:nvPr/>
          </p:nvSpPr>
          <p:spPr>
            <a:xfrm>
              <a:off x="5440500" y="3847725"/>
              <a:ext cx="107875" cy="81675"/>
            </a:xfrm>
            <a:custGeom>
              <a:avLst/>
              <a:gdLst/>
              <a:ahLst/>
              <a:cxnLst/>
              <a:rect l="l" t="t" r="r" b="b"/>
              <a:pathLst>
                <a:path w="4315" h="3267" extrusionOk="0">
                  <a:moveTo>
                    <a:pt x="2122" y="0"/>
                  </a:moveTo>
                  <a:cubicBezTo>
                    <a:pt x="1927" y="0"/>
                    <a:pt x="1733" y="21"/>
                    <a:pt x="1549" y="61"/>
                  </a:cubicBezTo>
                  <a:cubicBezTo>
                    <a:pt x="564" y="274"/>
                    <a:pt x="0" y="1370"/>
                    <a:pt x="566" y="2261"/>
                  </a:cubicBezTo>
                  <a:cubicBezTo>
                    <a:pt x="877" y="2749"/>
                    <a:pt x="1367" y="3042"/>
                    <a:pt x="1900" y="3142"/>
                  </a:cubicBezTo>
                  <a:cubicBezTo>
                    <a:pt x="2094" y="3228"/>
                    <a:pt x="2316" y="3267"/>
                    <a:pt x="2542" y="3267"/>
                  </a:cubicBezTo>
                  <a:cubicBezTo>
                    <a:pt x="2932" y="3267"/>
                    <a:pt x="3333" y="3151"/>
                    <a:pt x="3618" y="2962"/>
                  </a:cubicBezTo>
                  <a:cubicBezTo>
                    <a:pt x="3926" y="2757"/>
                    <a:pt x="4180" y="2409"/>
                    <a:pt x="4235" y="2040"/>
                  </a:cubicBezTo>
                  <a:cubicBezTo>
                    <a:pt x="4315" y="1499"/>
                    <a:pt x="4120" y="1083"/>
                    <a:pt x="3780" y="684"/>
                  </a:cubicBezTo>
                  <a:cubicBezTo>
                    <a:pt x="3377" y="209"/>
                    <a:pt x="2741" y="0"/>
                    <a:pt x="2122" y="0"/>
                  </a:cubicBezTo>
                  <a:close/>
                </a:path>
              </a:pathLst>
            </a:custGeom>
            <a:solidFill>
              <a:srgbClr val="E592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3"/>
            <p:cNvSpPr/>
            <p:nvPr/>
          </p:nvSpPr>
          <p:spPr>
            <a:xfrm>
              <a:off x="5753450" y="3853175"/>
              <a:ext cx="85800" cy="46075"/>
            </a:xfrm>
            <a:custGeom>
              <a:avLst/>
              <a:gdLst/>
              <a:ahLst/>
              <a:cxnLst/>
              <a:rect l="l" t="t" r="r" b="b"/>
              <a:pathLst>
                <a:path w="3432" h="1843" extrusionOk="0">
                  <a:moveTo>
                    <a:pt x="1573" y="0"/>
                  </a:moveTo>
                  <a:cubicBezTo>
                    <a:pt x="953" y="0"/>
                    <a:pt x="355" y="414"/>
                    <a:pt x="33" y="912"/>
                  </a:cubicBezTo>
                  <a:cubicBezTo>
                    <a:pt x="0" y="965"/>
                    <a:pt x="46" y="1016"/>
                    <a:pt x="94" y="1016"/>
                  </a:cubicBezTo>
                  <a:cubicBezTo>
                    <a:pt x="109" y="1016"/>
                    <a:pt x="124" y="1011"/>
                    <a:pt x="137" y="998"/>
                  </a:cubicBezTo>
                  <a:cubicBezTo>
                    <a:pt x="536" y="634"/>
                    <a:pt x="1031" y="440"/>
                    <a:pt x="1491" y="440"/>
                  </a:cubicBezTo>
                  <a:cubicBezTo>
                    <a:pt x="2138" y="440"/>
                    <a:pt x="2718" y="823"/>
                    <a:pt x="2879" y="1660"/>
                  </a:cubicBezTo>
                  <a:cubicBezTo>
                    <a:pt x="2902" y="1787"/>
                    <a:pt x="2993" y="1842"/>
                    <a:pt x="3090" y="1842"/>
                  </a:cubicBezTo>
                  <a:cubicBezTo>
                    <a:pt x="3219" y="1842"/>
                    <a:pt x="3359" y="1746"/>
                    <a:pt x="3370" y="1595"/>
                  </a:cubicBezTo>
                  <a:cubicBezTo>
                    <a:pt x="3432" y="808"/>
                    <a:pt x="2647" y="279"/>
                    <a:pt x="1983" y="64"/>
                  </a:cubicBezTo>
                  <a:cubicBezTo>
                    <a:pt x="1847" y="21"/>
                    <a:pt x="1709" y="0"/>
                    <a:pt x="15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3"/>
            <p:cNvSpPr/>
            <p:nvPr/>
          </p:nvSpPr>
          <p:spPr>
            <a:xfrm>
              <a:off x="5498475" y="3808500"/>
              <a:ext cx="80125" cy="39800"/>
            </a:xfrm>
            <a:custGeom>
              <a:avLst/>
              <a:gdLst/>
              <a:ahLst/>
              <a:cxnLst/>
              <a:rect l="l" t="t" r="r" b="b"/>
              <a:pathLst>
                <a:path w="3205" h="1592" extrusionOk="0">
                  <a:moveTo>
                    <a:pt x="1517" y="0"/>
                  </a:moveTo>
                  <a:cubicBezTo>
                    <a:pt x="950" y="0"/>
                    <a:pt x="207" y="327"/>
                    <a:pt x="33" y="784"/>
                  </a:cubicBezTo>
                  <a:cubicBezTo>
                    <a:pt x="1" y="874"/>
                    <a:pt x="87" y="968"/>
                    <a:pt x="174" y="968"/>
                  </a:cubicBezTo>
                  <a:cubicBezTo>
                    <a:pt x="187" y="968"/>
                    <a:pt x="199" y="966"/>
                    <a:pt x="212" y="962"/>
                  </a:cubicBezTo>
                  <a:cubicBezTo>
                    <a:pt x="701" y="806"/>
                    <a:pt x="1056" y="409"/>
                    <a:pt x="1595" y="409"/>
                  </a:cubicBezTo>
                  <a:cubicBezTo>
                    <a:pt x="1649" y="409"/>
                    <a:pt x="1705" y="413"/>
                    <a:pt x="1762" y="421"/>
                  </a:cubicBezTo>
                  <a:cubicBezTo>
                    <a:pt x="2416" y="517"/>
                    <a:pt x="2523" y="1255"/>
                    <a:pt x="2957" y="1587"/>
                  </a:cubicBezTo>
                  <a:cubicBezTo>
                    <a:pt x="2962" y="1590"/>
                    <a:pt x="2968" y="1592"/>
                    <a:pt x="2974" y="1592"/>
                  </a:cubicBezTo>
                  <a:cubicBezTo>
                    <a:pt x="2992" y="1592"/>
                    <a:pt x="3010" y="1578"/>
                    <a:pt x="3014" y="1562"/>
                  </a:cubicBezTo>
                  <a:cubicBezTo>
                    <a:pt x="3205" y="944"/>
                    <a:pt x="2375" y="229"/>
                    <a:pt x="1865" y="52"/>
                  </a:cubicBezTo>
                  <a:cubicBezTo>
                    <a:pt x="1764" y="17"/>
                    <a:pt x="1645" y="0"/>
                    <a:pt x="1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3"/>
            <p:cNvSpPr/>
            <p:nvPr/>
          </p:nvSpPr>
          <p:spPr>
            <a:xfrm>
              <a:off x="5895875" y="3920100"/>
              <a:ext cx="140100" cy="121925"/>
            </a:xfrm>
            <a:custGeom>
              <a:avLst/>
              <a:gdLst/>
              <a:ahLst/>
              <a:cxnLst/>
              <a:rect l="l" t="t" r="r" b="b"/>
              <a:pathLst>
                <a:path w="5604" h="4877" extrusionOk="0">
                  <a:moveTo>
                    <a:pt x="3274" y="0"/>
                  </a:moveTo>
                  <a:cubicBezTo>
                    <a:pt x="2234" y="0"/>
                    <a:pt x="1044" y="876"/>
                    <a:pt x="1044" y="876"/>
                  </a:cubicBezTo>
                  <a:lnTo>
                    <a:pt x="1" y="4373"/>
                  </a:lnTo>
                  <a:cubicBezTo>
                    <a:pt x="395" y="4720"/>
                    <a:pt x="913" y="4876"/>
                    <a:pt x="1463" y="4876"/>
                  </a:cubicBezTo>
                  <a:cubicBezTo>
                    <a:pt x="3347" y="4876"/>
                    <a:pt x="5603" y="3045"/>
                    <a:pt x="4512" y="784"/>
                  </a:cubicBezTo>
                  <a:cubicBezTo>
                    <a:pt x="4230" y="199"/>
                    <a:pt x="3769" y="0"/>
                    <a:pt x="3274" y="0"/>
                  </a:cubicBezTo>
                  <a:close/>
                </a:path>
              </a:pathLst>
            </a:custGeom>
            <a:solidFill>
              <a:srgbClr val="F5A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3"/>
            <p:cNvSpPr/>
            <p:nvPr/>
          </p:nvSpPr>
          <p:spPr>
            <a:xfrm>
              <a:off x="5906950" y="3953300"/>
              <a:ext cx="89850" cy="72125"/>
            </a:xfrm>
            <a:custGeom>
              <a:avLst/>
              <a:gdLst/>
              <a:ahLst/>
              <a:cxnLst/>
              <a:rect l="l" t="t" r="r" b="b"/>
              <a:pathLst>
                <a:path w="3594" h="2885" extrusionOk="0">
                  <a:moveTo>
                    <a:pt x="1923" y="1436"/>
                  </a:moveTo>
                  <a:cubicBezTo>
                    <a:pt x="2228" y="1436"/>
                    <a:pt x="2453" y="1531"/>
                    <a:pt x="2389" y="1843"/>
                  </a:cubicBezTo>
                  <a:cubicBezTo>
                    <a:pt x="2308" y="2246"/>
                    <a:pt x="1861" y="2449"/>
                    <a:pt x="1497" y="2449"/>
                  </a:cubicBezTo>
                  <a:cubicBezTo>
                    <a:pt x="1493" y="2449"/>
                    <a:pt x="1489" y="2449"/>
                    <a:pt x="1486" y="2449"/>
                  </a:cubicBezTo>
                  <a:cubicBezTo>
                    <a:pt x="1191" y="2449"/>
                    <a:pt x="918" y="2300"/>
                    <a:pt x="631" y="2291"/>
                  </a:cubicBezTo>
                  <a:cubicBezTo>
                    <a:pt x="635" y="2275"/>
                    <a:pt x="637" y="2263"/>
                    <a:pt x="644" y="2244"/>
                  </a:cubicBezTo>
                  <a:cubicBezTo>
                    <a:pt x="705" y="2019"/>
                    <a:pt x="818" y="1804"/>
                    <a:pt x="953" y="1605"/>
                  </a:cubicBezTo>
                  <a:cubicBezTo>
                    <a:pt x="1211" y="1537"/>
                    <a:pt x="1610" y="1436"/>
                    <a:pt x="1923" y="1436"/>
                  </a:cubicBezTo>
                  <a:close/>
                  <a:moveTo>
                    <a:pt x="3221" y="0"/>
                  </a:moveTo>
                  <a:cubicBezTo>
                    <a:pt x="2551" y="0"/>
                    <a:pt x="1841" y="183"/>
                    <a:pt x="1330" y="616"/>
                  </a:cubicBezTo>
                  <a:cubicBezTo>
                    <a:pt x="853" y="1019"/>
                    <a:pt x="0" y="1914"/>
                    <a:pt x="252" y="2601"/>
                  </a:cubicBezTo>
                  <a:cubicBezTo>
                    <a:pt x="269" y="2648"/>
                    <a:pt x="316" y="2678"/>
                    <a:pt x="362" y="2678"/>
                  </a:cubicBezTo>
                  <a:cubicBezTo>
                    <a:pt x="382" y="2678"/>
                    <a:pt x="402" y="2673"/>
                    <a:pt x="420" y="2660"/>
                  </a:cubicBezTo>
                  <a:cubicBezTo>
                    <a:pt x="422" y="2660"/>
                    <a:pt x="426" y="2662"/>
                    <a:pt x="428" y="2664"/>
                  </a:cubicBezTo>
                  <a:cubicBezTo>
                    <a:pt x="703" y="2807"/>
                    <a:pt x="1037" y="2884"/>
                    <a:pt x="1366" y="2884"/>
                  </a:cubicBezTo>
                  <a:cubicBezTo>
                    <a:pt x="2046" y="2884"/>
                    <a:pt x="2703" y="2555"/>
                    <a:pt x="2762" y="1787"/>
                  </a:cubicBezTo>
                  <a:cubicBezTo>
                    <a:pt x="2795" y="1380"/>
                    <a:pt x="2375" y="1195"/>
                    <a:pt x="2041" y="1183"/>
                  </a:cubicBezTo>
                  <a:cubicBezTo>
                    <a:pt x="2024" y="1182"/>
                    <a:pt x="2006" y="1182"/>
                    <a:pt x="1989" y="1182"/>
                  </a:cubicBezTo>
                  <a:cubicBezTo>
                    <a:pt x="1685" y="1182"/>
                    <a:pt x="1379" y="1299"/>
                    <a:pt x="1086" y="1421"/>
                  </a:cubicBezTo>
                  <a:cubicBezTo>
                    <a:pt x="1160" y="1322"/>
                    <a:pt x="1238" y="1230"/>
                    <a:pt x="1318" y="1148"/>
                  </a:cubicBezTo>
                  <a:cubicBezTo>
                    <a:pt x="1885" y="527"/>
                    <a:pt x="2670" y="175"/>
                    <a:pt x="3506" y="144"/>
                  </a:cubicBezTo>
                  <a:cubicBezTo>
                    <a:pt x="3594" y="142"/>
                    <a:pt x="3584" y="19"/>
                    <a:pt x="3502" y="11"/>
                  </a:cubicBezTo>
                  <a:cubicBezTo>
                    <a:pt x="3409" y="4"/>
                    <a:pt x="3315" y="0"/>
                    <a:pt x="3221" y="0"/>
                  </a:cubicBezTo>
                  <a:close/>
                </a:path>
              </a:pathLst>
            </a:custGeom>
            <a:solidFill>
              <a:srgbClr val="E592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3"/>
            <p:cNvSpPr/>
            <p:nvPr/>
          </p:nvSpPr>
          <p:spPr>
            <a:xfrm>
              <a:off x="5537925" y="3366850"/>
              <a:ext cx="584875" cy="367875"/>
            </a:xfrm>
            <a:custGeom>
              <a:avLst/>
              <a:gdLst/>
              <a:ahLst/>
              <a:cxnLst/>
              <a:rect l="l" t="t" r="r" b="b"/>
              <a:pathLst>
                <a:path w="23395" h="14715" extrusionOk="0">
                  <a:moveTo>
                    <a:pt x="7720" y="1"/>
                  </a:moveTo>
                  <a:cubicBezTo>
                    <a:pt x="4663" y="1"/>
                    <a:pt x="0" y="8122"/>
                    <a:pt x="0" y="8122"/>
                  </a:cubicBezTo>
                  <a:lnTo>
                    <a:pt x="20985" y="14715"/>
                  </a:lnTo>
                  <a:cubicBezTo>
                    <a:pt x="20985" y="14715"/>
                    <a:pt x="23395" y="7317"/>
                    <a:pt x="22913" y="6032"/>
                  </a:cubicBezTo>
                  <a:cubicBezTo>
                    <a:pt x="22432" y="4744"/>
                    <a:pt x="10774" y="1"/>
                    <a:pt x="7720" y="1"/>
                  </a:cubicBezTo>
                  <a:close/>
                </a:path>
              </a:pathLst>
            </a:custGeom>
            <a:solidFill>
              <a:srgbClr val="8F4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3"/>
            <p:cNvSpPr/>
            <p:nvPr/>
          </p:nvSpPr>
          <p:spPr>
            <a:xfrm>
              <a:off x="5606025" y="3459250"/>
              <a:ext cx="488450" cy="176625"/>
            </a:xfrm>
            <a:custGeom>
              <a:avLst/>
              <a:gdLst/>
              <a:ahLst/>
              <a:cxnLst/>
              <a:rect l="l" t="t" r="r" b="b"/>
              <a:pathLst>
                <a:path w="19538" h="7065" extrusionOk="0">
                  <a:moveTo>
                    <a:pt x="273" y="1"/>
                  </a:moveTo>
                  <a:cubicBezTo>
                    <a:pt x="181" y="115"/>
                    <a:pt x="91" y="234"/>
                    <a:pt x="1" y="349"/>
                  </a:cubicBezTo>
                  <a:cubicBezTo>
                    <a:pt x="2492" y="1597"/>
                    <a:pt x="9925" y="5051"/>
                    <a:pt x="19429" y="7065"/>
                  </a:cubicBezTo>
                  <a:cubicBezTo>
                    <a:pt x="19466" y="6928"/>
                    <a:pt x="19503" y="6788"/>
                    <a:pt x="19538" y="6647"/>
                  </a:cubicBezTo>
                  <a:cubicBezTo>
                    <a:pt x="10169" y="4664"/>
                    <a:pt x="2816" y="1269"/>
                    <a:pt x="2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3"/>
            <p:cNvSpPr/>
            <p:nvPr/>
          </p:nvSpPr>
          <p:spPr>
            <a:xfrm>
              <a:off x="5596050" y="3472575"/>
              <a:ext cx="494800" cy="177400"/>
            </a:xfrm>
            <a:custGeom>
              <a:avLst/>
              <a:gdLst/>
              <a:ahLst/>
              <a:cxnLst/>
              <a:rect l="l" t="t" r="r" b="b"/>
              <a:pathLst>
                <a:path w="19792" h="7096" extrusionOk="0">
                  <a:moveTo>
                    <a:pt x="265" y="0"/>
                  </a:moveTo>
                  <a:cubicBezTo>
                    <a:pt x="175" y="115"/>
                    <a:pt x="88" y="234"/>
                    <a:pt x="0" y="351"/>
                  </a:cubicBezTo>
                  <a:cubicBezTo>
                    <a:pt x="2613" y="1652"/>
                    <a:pt x="10129" y="5118"/>
                    <a:pt x="19677" y="7095"/>
                  </a:cubicBezTo>
                  <a:cubicBezTo>
                    <a:pt x="19715" y="6956"/>
                    <a:pt x="19752" y="6819"/>
                    <a:pt x="19791" y="6677"/>
                  </a:cubicBezTo>
                  <a:cubicBezTo>
                    <a:pt x="10357" y="4725"/>
                    <a:pt x="2916" y="1314"/>
                    <a:pt x="2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3"/>
            <p:cNvSpPr/>
            <p:nvPr/>
          </p:nvSpPr>
          <p:spPr>
            <a:xfrm>
              <a:off x="5587500" y="3484400"/>
              <a:ext cx="499050" cy="180925"/>
            </a:xfrm>
            <a:custGeom>
              <a:avLst/>
              <a:gdLst/>
              <a:ahLst/>
              <a:cxnLst/>
              <a:rect l="l" t="t" r="r" b="b"/>
              <a:pathLst>
                <a:path w="19962" h="7237" extrusionOk="0">
                  <a:moveTo>
                    <a:pt x="252" y="1"/>
                  </a:moveTo>
                  <a:cubicBezTo>
                    <a:pt x="166" y="122"/>
                    <a:pt x="82" y="240"/>
                    <a:pt x="0" y="357"/>
                  </a:cubicBezTo>
                  <a:cubicBezTo>
                    <a:pt x="2215" y="1484"/>
                    <a:pt x="9912" y="5155"/>
                    <a:pt x="19844" y="7237"/>
                  </a:cubicBezTo>
                  <a:cubicBezTo>
                    <a:pt x="19881" y="7100"/>
                    <a:pt x="19924" y="6960"/>
                    <a:pt x="19961" y="6819"/>
                  </a:cubicBezTo>
                  <a:cubicBezTo>
                    <a:pt x="10154" y="4768"/>
                    <a:pt x="2526" y="1150"/>
                    <a:pt x="2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3"/>
            <p:cNvSpPr/>
            <p:nvPr/>
          </p:nvSpPr>
          <p:spPr>
            <a:xfrm>
              <a:off x="5343375" y="3473375"/>
              <a:ext cx="924125" cy="319100"/>
            </a:xfrm>
            <a:custGeom>
              <a:avLst/>
              <a:gdLst/>
              <a:ahLst/>
              <a:cxnLst/>
              <a:rect l="l" t="t" r="r" b="b"/>
              <a:pathLst>
                <a:path w="36965" h="12764" extrusionOk="0">
                  <a:moveTo>
                    <a:pt x="933" y="1"/>
                  </a:moveTo>
                  <a:cubicBezTo>
                    <a:pt x="0" y="1"/>
                    <a:pt x="2840" y="4119"/>
                    <a:pt x="10034" y="6996"/>
                  </a:cubicBezTo>
                  <a:cubicBezTo>
                    <a:pt x="15442" y="9160"/>
                    <a:pt x="26409" y="12763"/>
                    <a:pt x="32652" y="12763"/>
                  </a:cubicBezTo>
                  <a:cubicBezTo>
                    <a:pt x="34760" y="12763"/>
                    <a:pt x="36329" y="12353"/>
                    <a:pt x="36964" y="11337"/>
                  </a:cubicBezTo>
                  <a:cubicBezTo>
                    <a:pt x="22748" y="8520"/>
                    <a:pt x="2558" y="81"/>
                    <a:pt x="949" y="1"/>
                  </a:cubicBezTo>
                  <a:cubicBezTo>
                    <a:pt x="944" y="1"/>
                    <a:pt x="939" y="1"/>
                    <a:pt x="933" y="1"/>
                  </a:cubicBezTo>
                  <a:close/>
                </a:path>
              </a:pathLst>
            </a:custGeom>
            <a:solidFill>
              <a:srgbClr val="8F4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3"/>
            <p:cNvSpPr/>
            <p:nvPr/>
          </p:nvSpPr>
          <p:spPr>
            <a:xfrm>
              <a:off x="5491025" y="4128450"/>
              <a:ext cx="231500" cy="450600"/>
            </a:xfrm>
            <a:custGeom>
              <a:avLst/>
              <a:gdLst/>
              <a:ahLst/>
              <a:cxnLst/>
              <a:rect l="l" t="t" r="r" b="b"/>
              <a:pathLst>
                <a:path w="9260" h="18024" extrusionOk="0">
                  <a:moveTo>
                    <a:pt x="3062" y="1"/>
                  </a:moveTo>
                  <a:cubicBezTo>
                    <a:pt x="3057" y="1"/>
                    <a:pt x="3052" y="4"/>
                    <a:pt x="3052" y="10"/>
                  </a:cubicBezTo>
                  <a:cubicBezTo>
                    <a:pt x="3077" y="1813"/>
                    <a:pt x="3138" y="3616"/>
                    <a:pt x="3310" y="5410"/>
                  </a:cubicBezTo>
                  <a:cubicBezTo>
                    <a:pt x="3146" y="4855"/>
                    <a:pt x="3064" y="4269"/>
                    <a:pt x="3040" y="3708"/>
                  </a:cubicBezTo>
                  <a:cubicBezTo>
                    <a:pt x="3034" y="3641"/>
                    <a:pt x="2983" y="3570"/>
                    <a:pt x="2909" y="3570"/>
                  </a:cubicBezTo>
                  <a:cubicBezTo>
                    <a:pt x="2907" y="3570"/>
                    <a:pt x="2903" y="3570"/>
                    <a:pt x="2900" y="3571"/>
                  </a:cubicBezTo>
                  <a:cubicBezTo>
                    <a:pt x="2421" y="3616"/>
                    <a:pt x="1950" y="3683"/>
                    <a:pt x="1477" y="3759"/>
                  </a:cubicBezTo>
                  <a:cubicBezTo>
                    <a:pt x="1138" y="3814"/>
                    <a:pt x="832" y="3901"/>
                    <a:pt x="633" y="3901"/>
                  </a:cubicBezTo>
                  <a:cubicBezTo>
                    <a:pt x="361" y="3901"/>
                    <a:pt x="290" y="3738"/>
                    <a:pt x="616" y="3103"/>
                  </a:cubicBezTo>
                  <a:cubicBezTo>
                    <a:pt x="1147" y="2069"/>
                    <a:pt x="2024" y="1229"/>
                    <a:pt x="2696" y="284"/>
                  </a:cubicBezTo>
                  <a:cubicBezTo>
                    <a:pt x="2702" y="276"/>
                    <a:pt x="2693" y="268"/>
                    <a:pt x="2685" y="268"/>
                  </a:cubicBezTo>
                  <a:cubicBezTo>
                    <a:pt x="2683" y="268"/>
                    <a:pt x="2681" y="269"/>
                    <a:pt x="2679" y="270"/>
                  </a:cubicBezTo>
                  <a:cubicBezTo>
                    <a:pt x="1716" y="1491"/>
                    <a:pt x="491" y="2528"/>
                    <a:pt x="16" y="4056"/>
                  </a:cubicBezTo>
                  <a:cubicBezTo>
                    <a:pt x="0" y="4113"/>
                    <a:pt x="46" y="4184"/>
                    <a:pt x="105" y="4184"/>
                  </a:cubicBezTo>
                  <a:cubicBezTo>
                    <a:pt x="108" y="4184"/>
                    <a:pt x="111" y="4184"/>
                    <a:pt x="114" y="4183"/>
                  </a:cubicBezTo>
                  <a:cubicBezTo>
                    <a:pt x="568" y="4129"/>
                    <a:pt x="1430" y="3861"/>
                    <a:pt x="2056" y="3861"/>
                  </a:cubicBezTo>
                  <a:cubicBezTo>
                    <a:pt x="2450" y="3861"/>
                    <a:pt x="2751" y="3968"/>
                    <a:pt x="2798" y="4300"/>
                  </a:cubicBezTo>
                  <a:cubicBezTo>
                    <a:pt x="2917" y="5132"/>
                    <a:pt x="3105" y="5968"/>
                    <a:pt x="3556" y="6687"/>
                  </a:cubicBezTo>
                  <a:cubicBezTo>
                    <a:pt x="3474" y="7240"/>
                    <a:pt x="3466" y="7818"/>
                    <a:pt x="3425" y="8315"/>
                  </a:cubicBezTo>
                  <a:cubicBezTo>
                    <a:pt x="3161" y="11501"/>
                    <a:pt x="2347" y="14810"/>
                    <a:pt x="2571" y="18012"/>
                  </a:cubicBezTo>
                  <a:cubicBezTo>
                    <a:pt x="2571" y="18018"/>
                    <a:pt x="2577" y="18023"/>
                    <a:pt x="2582" y="18023"/>
                  </a:cubicBezTo>
                  <a:cubicBezTo>
                    <a:pt x="2586" y="18023"/>
                    <a:pt x="2589" y="18021"/>
                    <a:pt x="2591" y="18016"/>
                  </a:cubicBezTo>
                  <a:cubicBezTo>
                    <a:pt x="3144" y="15373"/>
                    <a:pt x="3187" y="12540"/>
                    <a:pt x="3490" y="9856"/>
                  </a:cubicBezTo>
                  <a:cubicBezTo>
                    <a:pt x="3605" y="8836"/>
                    <a:pt x="3599" y="7736"/>
                    <a:pt x="3831" y="6724"/>
                  </a:cubicBezTo>
                  <a:cubicBezTo>
                    <a:pt x="3851" y="6697"/>
                    <a:pt x="3859" y="6666"/>
                    <a:pt x="3851" y="6629"/>
                  </a:cubicBezTo>
                  <a:cubicBezTo>
                    <a:pt x="4007" y="5982"/>
                    <a:pt x="4265" y="5371"/>
                    <a:pt x="4722" y="4847"/>
                  </a:cubicBezTo>
                  <a:cubicBezTo>
                    <a:pt x="4994" y="4532"/>
                    <a:pt x="5826" y="3619"/>
                    <a:pt x="6386" y="3619"/>
                  </a:cubicBezTo>
                  <a:cubicBezTo>
                    <a:pt x="6483" y="3619"/>
                    <a:pt x="6571" y="3646"/>
                    <a:pt x="6648" y="3708"/>
                  </a:cubicBezTo>
                  <a:cubicBezTo>
                    <a:pt x="7229" y="4183"/>
                    <a:pt x="7834" y="4624"/>
                    <a:pt x="8381" y="5140"/>
                  </a:cubicBezTo>
                  <a:cubicBezTo>
                    <a:pt x="8407" y="5164"/>
                    <a:pt x="8444" y="5176"/>
                    <a:pt x="8480" y="5176"/>
                  </a:cubicBezTo>
                  <a:cubicBezTo>
                    <a:pt x="8538" y="5176"/>
                    <a:pt x="8595" y="5145"/>
                    <a:pt x="8606" y="5081"/>
                  </a:cubicBezTo>
                  <a:cubicBezTo>
                    <a:pt x="8739" y="4183"/>
                    <a:pt x="9028" y="3329"/>
                    <a:pt x="9213" y="2446"/>
                  </a:cubicBezTo>
                  <a:cubicBezTo>
                    <a:pt x="9225" y="2379"/>
                    <a:pt x="9166" y="2333"/>
                    <a:pt x="9110" y="2333"/>
                  </a:cubicBezTo>
                  <a:cubicBezTo>
                    <a:pt x="9072" y="2333"/>
                    <a:pt x="9036" y="2354"/>
                    <a:pt x="9024" y="2403"/>
                  </a:cubicBezTo>
                  <a:cubicBezTo>
                    <a:pt x="8850" y="3132"/>
                    <a:pt x="8606" y="3841"/>
                    <a:pt x="8424" y="4568"/>
                  </a:cubicBezTo>
                  <a:cubicBezTo>
                    <a:pt x="8420" y="4585"/>
                    <a:pt x="8406" y="4593"/>
                    <a:pt x="8385" y="4593"/>
                  </a:cubicBezTo>
                  <a:cubicBezTo>
                    <a:pt x="8162" y="4593"/>
                    <a:pt x="7062" y="3725"/>
                    <a:pt x="6641" y="3386"/>
                  </a:cubicBezTo>
                  <a:cubicBezTo>
                    <a:pt x="7707" y="2868"/>
                    <a:pt x="8971" y="2095"/>
                    <a:pt x="9254" y="934"/>
                  </a:cubicBezTo>
                  <a:cubicBezTo>
                    <a:pt x="9259" y="913"/>
                    <a:pt x="9239" y="897"/>
                    <a:pt x="9222" y="897"/>
                  </a:cubicBezTo>
                  <a:cubicBezTo>
                    <a:pt x="9213" y="897"/>
                    <a:pt x="9204" y="901"/>
                    <a:pt x="9200" y="911"/>
                  </a:cubicBezTo>
                  <a:cubicBezTo>
                    <a:pt x="8711" y="2046"/>
                    <a:pt x="7434" y="2599"/>
                    <a:pt x="6414" y="3216"/>
                  </a:cubicBezTo>
                  <a:cubicBezTo>
                    <a:pt x="6400" y="3212"/>
                    <a:pt x="6387" y="3209"/>
                    <a:pt x="6374" y="3209"/>
                  </a:cubicBezTo>
                  <a:cubicBezTo>
                    <a:pt x="6355" y="3209"/>
                    <a:pt x="6337" y="3214"/>
                    <a:pt x="6320" y="3226"/>
                  </a:cubicBezTo>
                  <a:cubicBezTo>
                    <a:pt x="5459" y="3880"/>
                    <a:pt x="4621" y="4503"/>
                    <a:pt x="4003" y="5398"/>
                  </a:cubicBezTo>
                  <a:cubicBezTo>
                    <a:pt x="3829" y="5652"/>
                    <a:pt x="3718" y="5947"/>
                    <a:pt x="3640" y="6257"/>
                  </a:cubicBezTo>
                  <a:cubicBezTo>
                    <a:pt x="3607" y="6193"/>
                    <a:pt x="3579" y="6127"/>
                    <a:pt x="3552" y="6062"/>
                  </a:cubicBezTo>
                  <a:cubicBezTo>
                    <a:pt x="3296" y="4052"/>
                    <a:pt x="3154" y="2034"/>
                    <a:pt x="3073" y="10"/>
                  </a:cubicBezTo>
                  <a:cubicBezTo>
                    <a:pt x="3073" y="4"/>
                    <a:pt x="3067" y="1"/>
                    <a:pt x="30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3"/>
            <p:cNvSpPr/>
            <p:nvPr/>
          </p:nvSpPr>
          <p:spPr>
            <a:xfrm>
              <a:off x="5528275" y="4287625"/>
              <a:ext cx="88275" cy="94600"/>
            </a:xfrm>
            <a:custGeom>
              <a:avLst/>
              <a:gdLst/>
              <a:ahLst/>
              <a:cxnLst/>
              <a:rect l="l" t="t" r="r" b="b"/>
              <a:pathLst>
                <a:path w="3531" h="3784" extrusionOk="0">
                  <a:moveTo>
                    <a:pt x="2285" y="238"/>
                  </a:moveTo>
                  <a:lnTo>
                    <a:pt x="2285" y="238"/>
                  </a:lnTo>
                  <a:cubicBezTo>
                    <a:pt x="2284" y="238"/>
                    <a:pt x="2284" y="238"/>
                    <a:pt x="2283" y="238"/>
                  </a:cubicBezTo>
                  <a:lnTo>
                    <a:pt x="2281" y="238"/>
                  </a:lnTo>
                  <a:cubicBezTo>
                    <a:pt x="2282" y="238"/>
                    <a:pt x="2283" y="238"/>
                    <a:pt x="2285" y="238"/>
                  </a:cubicBezTo>
                  <a:close/>
                  <a:moveTo>
                    <a:pt x="2228" y="0"/>
                  </a:moveTo>
                  <a:cubicBezTo>
                    <a:pt x="2197" y="0"/>
                    <a:pt x="2168" y="0"/>
                    <a:pt x="2138" y="2"/>
                  </a:cubicBezTo>
                  <a:cubicBezTo>
                    <a:pt x="2115" y="5"/>
                    <a:pt x="1931" y="26"/>
                    <a:pt x="1944" y="26"/>
                  </a:cubicBezTo>
                  <a:cubicBezTo>
                    <a:pt x="1949" y="26"/>
                    <a:pt x="1978" y="23"/>
                    <a:pt x="2048" y="17"/>
                  </a:cubicBezTo>
                  <a:lnTo>
                    <a:pt x="2048" y="17"/>
                  </a:lnTo>
                  <a:cubicBezTo>
                    <a:pt x="1888" y="33"/>
                    <a:pt x="1787" y="55"/>
                    <a:pt x="1642" y="125"/>
                  </a:cubicBezTo>
                  <a:cubicBezTo>
                    <a:pt x="1388" y="248"/>
                    <a:pt x="1247" y="508"/>
                    <a:pt x="1226" y="781"/>
                  </a:cubicBezTo>
                  <a:cubicBezTo>
                    <a:pt x="1222" y="854"/>
                    <a:pt x="1232" y="926"/>
                    <a:pt x="1249" y="996"/>
                  </a:cubicBezTo>
                  <a:cubicBezTo>
                    <a:pt x="499" y="1445"/>
                    <a:pt x="212" y="2522"/>
                    <a:pt x="19" y="3301"/>
                  </a:cubicBezTo>
                  <a:cubicBezTo>
                    <a:pt x="0" y="3379"/>
                    <a:pt x="58" y="3430"/>
                    <a:pt x="122" y="3430"/>
                  </a:cubicBezTo>
                  <a:cubicBezTo>
                    <a:pt x="148" y="3430"/>
                    <a:pt x="174" y="3422"/>
                    <a:pt x="198" y="3403"/>
                  </a:cubicBezTo>
                  <a:cubicBezTo>
                    <a:pt x="552" y="3116"/>
                    <a:pt x="960" y="2870"/>
                    <a:pt x="1296" y="2557"/>
                  </a:cubicBezTo>
                  <a:cubicBezTo>
                    <a:pt x="1490" y="2379"/>
                    <a:pt x="1712" y="2209"/>
                    <a:pt x="1904" y="2020"/>
                  </a:cubicBezTo>
                  <a:cubicBezTo>
                    <a:pt x="2132" y="2647"/>
                    <a:pt x="2691" y="3141"/>
                    <a:pt x="2965" y="3751"/>
                  </a:cubicBezTo>
                  <a:cubicBezTo>
                    <a:pt x="2975" y="3773"/>
                    <a:pt x="2998" y="3784"/>
                    <a:pt x="3021" y="3784"/>
                  </a:cubicBezTo>
                  <a:cubicBezTo>
                    <a:pt x="3045" y="3784"/>
                    <a:pt x="3070" y="3772"/>
                    <a:pt x="3080" y="3751"/>
                  </a:cubicBezTo>
                  <a:cubicBezTo>
                    <a:pt x="3328" y="3301"/>
                    <a:pt x="3531" y="2838"/>
                    <a:pt x="3457" y="2315"/>
                  </a:cubicBezTo>
                  <a:cubicBezTo>
                    <a:pt x="3402" y="1942"/>
                    <a:pt x="3267" y="1582"/>
                    <a:pt x="3019" y="1328"/>
                  </a:cubicBezTo>
                  <a:cubicBezTo>
                    <a:pt x="3072" y="1248"/>
                    <a:pt x="3117" y="1164"/>
                    <a:pt x="3140" y="1080"/>
                  </a:cubicBezTo>
                  <a:cubicBezTo>
                    <a:pt x="3248" y="711"/>
                    <a:pt x="3072" y="404"/>
                    <a:pt x="2787" y="191"/>
                  </a:cubicBezTo>
                  <a:cubicBezTo>
                    <a:pt x="2746" y="168"/>
                    <a:pt x="2707" y="154"/>
                    <a:pt x="2662" y="135"/>
                  </a:cubicBezTo>
                  <a:lnTo>
                    <a:pt x="2662" y="135"/>
                  </a:lnTo>
                  <a:cubicBezTo>
                    <a:pt x="2667" y="137"/>
                    <a:pt x="2671" y="137"/>
                    <a:pt x="2674" y="137"/>
                  </a:cubicBezTo>
                  <a:cubicBezTo>
                    <a:pt x="2679" y="137"/>
                    <a:pt x="2671" y="132"/>
                    <a:pt x="2638" y="113"/>
                  </a:cubicBezTo>
                  <a:cubicBezTo>
                    <a:pt x="2509" y="41"/>
                    <a:pt x="2373" y="6"/>
                    <a:pt x="2228" y="0"/>
                  </a:cubicBezTo>
                  <a:close/>
                </a:path>
              </a:pathLst>
            </a:custGeom>
            <a:solidFill>
              <a:srgbClr val="E83C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3"/>
            <p:cNvSpPr/>
            <p:nvPr/>
          </p:nvSpPr>
          <p:spPr>
            <a:xfrm>
              <a:off x="5360350" y="4489150"/>
              <a:ext cx="533350" cy="211250"/>
            </a:xfrm>
            <a:custGeom>
              <a:avLst/>
              <a:gdLst/>
              <a:ahLst/>
              <a:cxnLst/>
              <a:rect l="l" t="t" r="r" b="b"/>
              <a:pathLst>
                <a:path w="21334" h="8450" extrusionOk="0">
                  <a:moveTo>
                    <a:pt x="429" y="1"/>
                  </a:moveTo>
                  <a:cubicBezTo>
                    <a:pt x="86" y="1"/>
                    <a:pt x="0" y="1991"/>
                    <a:pt x="109" y="3808"/>
                  </a:cubicBezTo>
                  <a:cubicBezTo>
                    <a:pt x="209" y="5471"/>
                    <a:pt x="5751" y="5934"/>
                    <a:pt x="7863" y="6014"/>
                  </a:cubicBezTo>
                  <a:cubicBezTo>
                    <a:pt x="8102" y="6023"/>
                    <a:pt x="8342" y="6027"/>
                    <a:pt x="8582" y="6027"/>
                  </a:cubicBezTo>
                  <a:cubicBezTo>
                    <a:pt x="11754" y="6027"/>
                    <a:pt x="15012" y="5262"/>
                    <a:pt x="17974" y="4105"/>
                  </a:cubicBezTo>
                  <a:cubicBezTo>
                    <a:pt x="17984" y="4228"/>
                    <a:pt x="18013" y="4340"/>
                    <a:pt x="18054" y="4443"/>
                  </a:cubicBezTo>
                  <a:cubicBezTo>
                    <a:pt x="17779" y="4725"/>
                    <a:pt x="17558" y="5057"/>
                    <a:pt x="17404" y="5440"/>
                  </a:cubicBezTo>
                  <a:cubicBezTo>
                    <a:pt x="17121" y="6129"/>
                    <a:pt x="17304" y="6829"/>
                    <a:pt x="17183" y="7540"/>
                  </a:cubicBezTo>
                  <a:cubicBezTo>
                    <a:pt x="17174" y="7595"/>
                    <a:pt x="17215" y="7643"/>
                    <a:pt x="17265" y="7643"/>
                  </a:cubicBezTo>
                  <a:cubicBezTo>
                    <a:pt x="17274" y="7643"/>
                    <a:pt x="17283" y="7642"/>
                    <a:pt x="17291" y="7639"/>
                  </a:cubicBezTo>
                  <a:cubicBezTo>
                    <a:pt x="18076" y="7378"/>
                    <a:pt x="18717" y="6625"/>
                    <a:pt x="19043" y="5772"/>
                  </a:cubicBezTo>
                  <a:cubicBezTo>
                    <a:pt x="19111" y="6670"/>
                    <a:pt x="19508" y="7655"/>
                    <a:pt x="19670" y="8380"/>
                  </a:cubicBezTo>
                  <a:cubicBezTo>
                    <a:pt x="19680" y="8429"/>
                    <a:pt x="19725" y="8450"/>
                    <a:pt x="19767" y="8450"/>
                  </a:cubicBezTo>
                  <a:cubicBezTo>
                    <a:pt x="19777" y="8450"/>
                    <a:pt x="19788" y="8448"/>
                    <a:pt x="19797" y="8446"/>
                  </a:cubicBezTo>
                  <a:cubicBezTo>
                    <a:pt x="21307" y="8085"/>
                    <a:pt x="21334" y="5188"/>
                    <a:pt x="20129" y="4381"/>
                  </a:cubicBezTo>
                  <a:cubicBezTo>
                    <a:pt x="20279" y="4057"/>
                    <a:pt x="20360" y="3685"/>
                    <a:pt x="20379" y="3396"/>
                  </a:cubicBezTo>
                  <a:cubicBezTo>
                    <a:pt x="20412" y="2900"/>
                    <a:pt x="20317" y="2193"/>
                    <a:pt x="19852" y="1923"/>
                  </a:cubicBezTo>
                  <a:cubicBezTo>
                    <a:pt x="19795" y="1890"/>
                    <a:pt x="19740" y="1867"/>
                    <a:pt x="19684" y="1849"/>
                  </a:cubicBezTo>
                  <a:cubicBezTo>
                    <a:pt x="19568" y="1784"/>
                    <a:pt x="19434" y="1756"/>
                    <a:pt x="19297" y="1756"/>
                  </a:cubicBezTo>
                  <a:cubicBezTo>
                    <a:pt x="19222" y="1756"/>
                    <a:pt x="19146" y="1764"/>
                    <a:pt x="19070" y="1779"/>
                  </a:cubicBezTo>
                  <a:cubicBezTo>
                    <a:pt x="18992" y="1798"/>
                    <a:pt x="18922" y="1837"/>
                    <a:pt x="18855" y="1888"/>
                  </a:cubicBezTo>
                  <a:cubicBezTo>
                    <a:pt x="18633" y="1978"/>
                    <a:pt x="18484" y="2154"/>
                    <a:pt x="18353" y="2373"/>
                  </a:cubicBezTo>
                  <a:cubicBezTo>
                    <a:pt x="16751" y="2619"/>
                    <a:pt x="15194" y="2841"/>
                    <a:pt x="13569" y="2972"/>
                  </a:cubicBezTo>
                  <a:cubicBezTo>
                    <a:pt x="13336" y="2990"/>
                    <a:pt x="13104" y="2999"/>
                    <a:pt x="12873" y="2999"/>
                  </a:cubicBezTo>
                  <a:cubicBezTo>
                    <a:pt x="11273" y="2999"/>
                    <a:pt x="9714" y="2594"/>
                    <a:pt x="8129" y="2363"/>
                  </a:cubicBezTo>
                  <a:cubicBezTo>
                    <a:pt x="6351" y="2105"/>
                    <a:pt x="2237" y="32"/>
                    <a:pt x="430" y="1"/>
                  </a:cubicBezTo>
                  <a:cubicBezTo>
                    <a:pt x="430" y="1"/>
                    <a:pt x="429" y="1"/>
                    <a:pt x="429" y="1"/>
                  </a:cubicBezTo>
                  <a:close/>
                </a:path>
              </a:pathLst>
            </a:custGeom>
            <a:solidFill>
              <a:srgbClr val="E83C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3" name="Google Shape;1113;p43"/>
          <p:cNvSpPr/>
          <p:nvPr/>
        </p:nvSpPr>
        <p:spPr>
          <a:xfrm>
            <a:off x="1023175" y="1528925"/>
            <a:ext cx="603828" cy="256608"/>
          </a:xfrm>
          <a:prstGeom prst="clou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      </a:t>
            </a:r>
            <a:endParaRPr/>
          </a:p>
        </p:txBody>
      </p:sp>
      <p:sp>
        <p:nvSpPr>
          <p:cNvPr id="1114" name="Google Shape;1114;p43"/>
          <p:cNvSpPr/>
          <p:nvPr/>
        </p:nvSpPr>
        <p:spPr>
          <a:xfrm>
            <a:off x="2032575" y="3859550"/>
            <a:ext cx="1345788" cy="571860"/>
          </a:xfrm>
          <a:prstGeom prst="clou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5" name="Google Shape;1115;p43"/>
          <p:cNvSpPr/>
          <p:nvPr/>
        </p:nvSpPr>
        <p:spPr>
          <a:xfrm>
            <a:off x="6255250" y="2569475"/>
            <a:ext cx="603828" cy="256608"/>
          </a:xfrm>
          <a:prstGeom prst="clou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43"/>
          <p:cNvSpPr/>
          <p:nvPr/>
        </p:nvSpPr>
        <p:spPr>
          <a:xfrm>
            <a:off x="7065400" y="1306250"/>
            <a:ext cx="1345788" cy="571860"/>
          </a:xfrm>
          <a:prstGeom prst="clou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7" name="Google Shape;1117;p43"/>
          <p:cNvSpPr/>
          <p:nvPr/>
        </p:nvSpPr>
        <p:spPr>
          <a:xfrm>
            <a:off x="7480225" y="4200300"/>
            <a:ext cx="603828" cy="256608"/>
          </a:xfrm>
          <a:prstGeom prst="clou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8" name="Google Shape;1118;p43"/>
          <p:cNvSpPr/>
          <p:nvPr/>
        </p:nvSpPr>
        <p:spPr>
          <a:xfrm>
            <a:off x="7576150" y="2910900"/>
            <a:ext cx="603828" cy="256608"/>
          </a:xfrm>
          <a:prstGeom prst="clou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      </a:t>
            </a:r>
            <a:endParaRPr/>
          </a:p>
        </p:txBody>
      </p:sp>
      <p:sp>
        <p:nvSpPr>
          <p:cNvPr id="7" name="Google Shape;994;p42">
            <a:extLst>
              <a:ext uri="{FF2B5EF4-FFF2-40B4-BE49-F238E27FC236}">
                <a16:creationId xmlns:a16="http://schemas.microsoft.com/office/drawing/2014/main" id="{04A3977C-9FC4-8C69-041C-814174699FC7}"/>
              </a:ext>
            </a:extLst>
          </p:cNvPr>
          <p:cNvSpPr/>
          <p:nvPr/>
        </p:nvSpPr>
        <p:spPr>
          <a:xfrm>
            <a:off x="3168445" y="689159"/>
            <a:ext cx="5975555" cy="818195"/>
          </a:xfrm>
          <a:custGeom>
            <a:avLst/>
            <a:gdLst/>
            <a:ahLst/>
            <a:cxnLst/>
            <a:rect l="l" t="t" r="r" b="b"/>
            <a:pathLst>
              <a:path w="34851" h="5913" extrusionOk="0">
                <a:moveTo>
                  <a:pt x="1" y="1"/>
                </a:moveTo>
                <a:lnTo>
                  <a:pt x="1" y="2937"/>
                </a:lnTo>
                <a:lnTo>
                  <a:pt x="1" y="4373"/>
                </a:lnTo>
                <a:lnTo>
                  <a:pt x="1" y="5912"/>
                </a:lnTo>
                <a:lnTo>
                  <a:pt x="34850" y="5912"/>
                </a:lnTo>
                <a:lnTo>
                  <a:pt x="33328" y="4373"/>
                </a:lnTo>
                <a:lnTo>
                  <a:pt x="31917" y="2947"/>
                </a:lnTo>
                <a:lnTo>
                  <a:pt x="31926" y="2937"/>
                </a:lnTo>
                <a:lnTo>
                  <a:pt x="34850" y="1"/>
                </a:lnTo>
                <a:close/>
              </a:path>
            </a:pathLst>
          </a:custGeom>
          <a:solidFill>
            <a:srgbClr val="FED2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995;p42">
            <a:extLst>
              <a:ext uri="{FF2B5EF4-FFF2-40B4-BE49-F238E27FC236}">
                <a16:creationId xmlns:a16="http://schemas.microsoft.com/office/drawing/2014/main" id="{F868B47C-8584-1C66-2DA9-8134B69DF9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68445" y="851378"/>
            <a:ext cx="5531055" cy="543116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dirty="0"/>
              <a:t>Propuestas de Nombres</a:t>
            </a:r>
          </a:p>
        </p:txBody>
      </p:sp>
      <p:sp>
        <p:nvSpPr>
          <p:cNvPr id="2" name="Google Shape;526;p38">
            <a:extLst>
              <a:ext uri="{FF2B5EF4-FFF2-40B4-BE49-F238E27FC236}">
                <a16:creationId xmlns:a16="http://schemas.microsoft.com/office/drawing/2014/main" id="{DA4E81E0-8867-B78F-1C2F-1B31E876FB7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94175" y="1775259"/>
            <a:ext cx="6268300" cy="23324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b="1" dirty="0">
                <a:solidFill>
                  <a:schemeClr val="accent4"/>
                </a:solidFill>
              </a:rPr>
              <a:t>Juguemos a viajar.</a:t>
            </a:r>
          </a:p>
          <a:p>
            <a:pPr marL="28575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b="1" dirty="0"/>
              <a:t>El papalote.</a:t>
            </a:r>
          </a:p>
          <a:p>
            <a:pPr marL="28575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b="1" dirty="0">
                <a:solidFill>
                  <a:schemeClr val="accent4"/>
                </a:solidFill>
              </a:rPr>
              <a:t>Conociendo y jugando.</a:t>
            </a:r>
          </a:p>
          <a:p>
            <a:pPr marL="28575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b="1" dirty="0"/>
              <a:t>Rescatando nuestra cultura.</a:t>
            </a:r>
          </a:p>
          <a:p>
            <a:pPr marL="28575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b="1" dirty="0">
                <a:solidFill>
                  <a:schemeClr val="accent4"/>
                </a:solidFill>
              </a:rPr>
              <a:t>Jugando a aprender.</a:t>
            </a:r>
          </a:p>
          <a:p>
            <a:pPr marL="28575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b="1" dirty="0"/>
              <a:t>Ponte pilas </a:t>
            </a:r>
            <a:r>
              <a:rPr lang="es-MX" b="1" dirty="0" err="1"/>
              <a:t>pa</a:t>
            </a:r>
            <a:r>
              <a:rPr lang="es-MX" b="1" dirty="0"/>
              <a:t>´ viajar.</a:t>
            </a:r>
            <a:endParaRPr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691728"/>
      </p:ext>
    </p:extLst>
  </p:cSld>
  <p:clrMapOvr>
    <a:masterClrMapping/>
  </p:clrMapOvr>
</p:sld>
</file>

<file path=ppt/theme/theme1.xml><?xml version="1.0" encoding="utf-8"?>
<a:theme xmlns:a="http://schemas.openxmlformats.org/drawingml/2006/main" name="History Subject for High School: Battle of Boyacá by Slidesgo">
  <a:themeElements>
    <a:clrScheme name="Simple Light">
      <a:dk1>
        <a:srgbClr val="FFFFFF"/>
      </a:dk1>
      <a:lt1>
        <a:srgbClr val="FED230"/>
      </a:lt1>
      <a:dk2>
        <a:srgbClr val="F5AD85"/>
      </a:dk2>
      <a:lt2>
        <a:srgbClr val="E5926A"/>
      </a:lt2>
      <a:accent1>
        <a:srgbClr val="E83C4B"/>
      </a:accent1>
      <a:accent2>
        <a:srgbClr val="8F4C39"/>
      </a:accent2>
      <a:accent3>
        <a:srgbClr val="C9DAF8"/>
      </a:accent3>
      <a:accent4>
        <a:srgbClr val="1942DE"/>
      </a:accent4>
      <a:accent5>
        <a:srgbClr val="A8A539"/>
      </a:accent5>
      <a:accent6>
        <a:srgbClr val="000000"/>
      </a:accent6>
      <a:hlink>
        <a:srgbClr val="1942D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174</Words>
  <Application>Microsoft Office PowerPoint</Application>
  <PresentationFormat>Presentación en pantalla (16:9)</PresentationFormat>
  <Paragraphs>22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Lilita One</vt:lpstr>
      <vt:lpstr>Nunito</vt:lpstr>
      <vt:lpstr>Arial</vt:lpstr>
      <vt:lpstr>History Subject for High School: Battle of Boyacá by Slidesgo</vt:lpstr>
      <vt:lpstr>Rescate de los juegos tradicionales Cundinamarqueses</vt:lpstr>
      <vt:lpstr>Planteamiento del Problema</vt:lpstr>
      <vt:lpstr>¿Por qué es importante el desarrollo de la App juegos tradicionales?</vt:lpstr>
      <vt:lpstr>Propuestas de Nombres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Rescate de los juegos tradicionales Cundinamarqueses</dc:title>
  <dc:creator>diana</dc:creator>
  <cp:lastModifiedBy>diana.galvan.salazar2@gmail.com</cp:lastModifiedBy>
  <cp:revision>4</cp:revision>
  <dcterms:modified xsi:type="dcterms:W3CDTF">2022-10-04T18:42:13Z</dcterms:modified>
</cp:coreProperties>
</file>