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B0707D-6A4C-74A7-792A-C8213AF1BFEE}" v="129" dt="2024-03-30T02:06:39.9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29.03.2024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29.03.2024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29.03.2024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29.03.2024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29.03.2024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29.03.2024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29.03.2024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29.03.2024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29.03.2024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29.03.2024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29.03.2024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29.03.2024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Introdução ao MongoDB Connector e Sink no Kafka</a:t>
            </a:r>
          </a:p>
          <a:p>
            <a:pPr algn="l"/>
            <a:endParaRPr lang="en-US" sz="2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00F58B4-7C6F-1F0E-6239-90F23B3A9F4F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O MongoDB Connector e Sink no Kafka oferecem uma ponte eficiente entre o Apache Kafka, uma plataforma de streaming distribuída, e o MongoDB, um banco de dados NoSQL amplamente utilizado. Essa integração robusta permite a transferência contínua e em tempo real de dados entre sistemas, abrindo portas para uma variedade de casos de uso em ambientes de dados modernos.</a:t>
            </a:r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620CD169-3440-459E-D481-0D727AE31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748790"/>
            <a:ext cx="6922008" cy="346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Diagrama, Esquemático&#10;&#10;Descrição gerada automaticamente">
            <a:extLst>
              <a:ext uri="{FF2B5EF4-FFF2-40B4-BE49-F238E27FC236}">
                <a16:creationId xmlns:a16="http://schemas.microsoft.com/office/drawing/2014/main" id="{19C08249-6D75-53BC-FB08-A452586D9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345" y="643467"/>
            <a:ext cx="8637310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6844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1EF92B-4B7C-9CE2-43C9-10AB03C39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 b="1">
                <a:solidFill>
                  <a:srgbClr val="FFFFFF"/>
                </a:solidFill>
              </a:rPr>
              <a:t>O que é o MongoDB Connector e Sink no Kafka?</a:t>
            </a:r>
            <a:endParaRPr lang="pt-BR">
              <a:solidFill>
                <a:srgbClr val="FFFFFF"/>
              </a:solidFill>
            </a:endParaRPr>
          </a:p>
          <a:p>
            <a:endParaRPr lang="pt-BR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0272FB-FA1E-436E-8511-A1D882BAA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>
                <a:ea typeface="+mn-lt"/>
                <a:cs typeface="+mn-lt"/>
              </a:rPr>
              <a:t>O </a:t>
            </a:r>
            <a:r>
              <a:rPr lang="pt-BR" err="1">
                <a:ea typeface="+mn-lt"/>
                <a:cs typeface="+mn-lt"/>
              </a:rPr>
              <a:t>MongoDB</a:t>
            </a:r>
            <a:r>
              <a:rPr lang="pt-BR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Connector</a:t>
            </a:r>
            <a:r>
              <a:rPr lang="pt-BR">
                <a:ea typeface="+mn-lt"/>
                <a:cs typeface="+mn-lt"/>
              </a:rPr>
              <a:t> e </a:t>
            </a:r>
            <a:r>
              <a:rPr lang="pt-BR" err="1">
                <a:ea typeface="+mn-lt"/>
                <a:cs typeface="+mn-lt"/>
              </a:rPr>
              <a:t>Sink</a:t>
            </a:r>
            <a:r>
              <a:rPr lang="pt-BR">
                <a:ea typeface="+mn-lt"/>
                <a:cs typeface="+mn-lt"/>
              </a:rPr>
              <a:t> no Kafka são componentes que possibilitam a comunicação bidirecional entre o Kafka e o </a:t>
            </a:r>
            <a:r>
              <a:rPr lang="pt-BR" err="1">
                <a:ea typeface="+mn-lt"/>
                <a:cs typeface="+mn-lt"/>
              </a:rPr>
              <a:t>MongoDB</a:t>
            </a:r>
            <a:r>
              <a:rPr lang="pt-BR">
                <a:ea typeface="+mn-lt"/>
                <a:cs typeface="+mn-lt"/>
              </a:rPr>
              <a:t>. O conector funciona como uma interface que captura eventos de dados do Kafka e os replica no </a:t>
            </a:r>
            <a:r>
              <a:rPr lang="pt-BR" err="1">
                <a:ea typeface="+mn-lt"/>
                <a:cs typeface="+mn-lt"/>
              </a:rPr>
              <a:t>MongoDB</a:t>
            </a:r>
            <a:r>
              <a:rPr lang="pt-BR">
                <a:ea typeface="+mn-lt"/>
                <a:cs typeface="+mn-lt"/>
              </a:rPr>
              <a:t>, enquanto o </a:t>
            </a:r>
            <a:r>
              <a:rPr lang="pt-BR" err="1">
                <a:ea typeface="+mn-lt"/>
                <a:cs typeface="+mn-lt"/>
              </a:rPr>
              <a:t>sink</a:t>
            </a:r>
            <a:r>
              <a:rPr lang="pt-BR">
                <a:ea typeface="+mn-lt"/>
                <a:cs typeface="+mn-lt"/>
              </a:rPr>
              <a:t> faz o oposto, capturando alterações no </a:t>
            </a:r>
            <a:r>
              <a:rPr lang="pt-BR" err="1">
                <a:ea typeface="+mn-lt"/>
                <a:cs typeface="+mn-lt"/>
              </a:rPr>
              <a:t>MongoDB</a:t>
            </a:r>
            <a:r>
              <a:rPr lang="pt-BR">
                <a:ea typeface="+mn-lt"/>
                <a:cs typeface="+mn-lt"/>
              </a:rPr>
              <a:t> e as enviando para o Kafka. Essa interação contínua entre os dois sistemas permite uma integração perfeita e em tempo real entre fontes e destinos de dados.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760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 descr="Diagrama&#10;&#10;Descrição gerada automaticamente">
            <a:extLst>
              <a:ext uri="{FF2B5EF4-FFF2-40B4-BE49-F238E27FC236}">
                <a16:creationId xmlns:a16="http://schemas.microsoft.com/office/drawing/2014/main" id="{F1BE58A8-2693-0CD5-FA67-96A46F2745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1814" y="643467"/>
            <a:ext cx="9208371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7420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3132C44-AA3D-A209-0681-23D560ECB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 b="1">
                <a:solidFill>
                  <a:srgbClr val="FFFFFF"/>
                </a:solidFill>
              </a:rPr>
              <a:t>Onde Usar?</a:t>
            </a:r>
            <a:endParaRPr lang="pt-BR">
              <a:solidFill>
                <a:srgbClr val="FFFFFF"/>
              </a:solidFill>
            </a:endParaRPr>
          </a:p>
          <a:p>
            <a:endParaRPr lang="pt-BR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5C0EF4-9030-75BD-9EC7-619F8DD89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1300" b="1"/>
              <a:t>Streaming de Dados em Tempo Real:</a:t>
            </a:r>
          </a:p>
          <a:p>
            <a:r>
              <a:rPr lang="pt-BR" sz="1300">
                <a:ea typeface="+mn-lt"/>
                <a:cs typeface="+mn-lt"/>
              </a:rPr>
              <a:t>O </a:t>
            </a:r>
            <a:r>
              <a:rPr lang="pt-BR" sz="1300" err="1">
                <a:ea typeface="+mn-lt"/>
                <a:cs typeface="+mn-lt"/>
              </a:rPr>
              <a:t>MongoDB</a:t>
            </a:r>
            <a:r>
              <a:rPr lang="pt-BR" sz="1300">
                <a:ea typeface="+mn-lt"/>
                <a:cs typeface="+mn-lt"/>
              </a:rPr>
              <a:t> </a:t>
            </a:r>
            <a:r>
              <a:rPr lang="pt-BR" sz="1300" err="1">
                <a:ea typeface="+mn-lt"/>
                <a:cs typeface="+mn-lt"/>
              </a:rPr>
              <a:t>Connector</a:t>
            </a:r>
            <a:r>
              <a:rPr lang="pt-BR" sz="1300">
                <a:ea typeface="+mn-lt"/>
                <a:cs typeface="+mn-lt"/>
              </a:rPr>
              <a:t> e </a:t>
            </a:r>
            <a:r>
              <a:rPr lang="pt-BR" sz="1300" err="1">
                <a:ea typeface="+mn-lt"/>
                <a:cs typeface="+mn-lt"/>
              </a:rPr>
              <a:t>Sink</a:t>
            </a:r>
            <a:r>
              <a:rPr lang="pt-BR" sz="1300">
                <a:ea typeface="+mn-lt"/>
                <a:cs typeface="+mn-lt"/>
              </a:rPr>
              <a:t> no Kafka são ideais para cenários que exigem o processamento e análise de dados em tempo real. Eles permitem que os dados sejam transferidos instantaneamente entre sistemas, facilitando a análise em tempo real, monitoramento de eventos e detecção de anomalias.</a:t>
            </a:r>
            <a:endParaRPr lang="pt-BR" sz="1300"/>
          </a:p>
          <a:p>
            <a:r>
              <a:rPr lang="pt-BR" sz="1300" b="1"/>
              <a:t>Integração de Dados Heterogêneos:</a:t>
            </a:r>
            <a:endParaRPr lang="pt-BR" sz="1300"/>
          </a:p>
          <a:p>
            <a:r>
              <a:rPr lang="pt-BR" sz="1300">
                <a:ea typeface="+mn-lt"/>
                <a:cs typeface="+mn-lt"/>
              </a:rPr>
              <a:t>Com a capacidade de conectar o Kafka ao </a:t>
            </a:r>
            <a:r>
              <a:rPr lang="pt-BR" sz="1300" err="1">
                <a:ea typeface="+mn-lt"/>
                <a:cs typeface="+mn-lt"/>
              </a:rPr>
              <a:t>MongoDB</a:t>
            </a:r>
            <a:r>
              <a:rPr lang="pt-BR" sz="1300">
                <a:ea typeface="+mn-lt"/>
                <a:cs typeface="+mn-lt"/>
              </a:rPr>
              <a:t>, é possível integrar facilmente dados de fontes heterogêneas. Isso é particularmente útil em ambientes empresariais onde os dados são armazenados em diferentes formatos e sistemas, permitindo uma visão unificada e em tempo real dos dados.</a:t>
            </a:r>
            <a:endParaRPr lang="pt-BR" sz="1300"/>
          </a:p>
          <a:p>
            <a:r>
              <a:rPr lang="pt-BR" sz="1300" b="1"/>
              <a:t>Arquiteturas de </a:t>
            </a:r>
            <a:r>
              <a:rPr lang="pt-BR" sz="1300" b="1" err="1"/>
              <a:t>Microsserviços</a:t>
            </a:r>
            <a:r>
              <a:rPr lang="pt-BR" sz="1300" b="1"/>
              <a:t>:</a:t>
            </a:r>
            <a:endParaRPr lang="pt-BR" sz="1300"/>
          </a:p>
          <a:p>
            <a:r>
              <a:rPr lang="pt-BR" sz="1300">
                <a:ea typeface="+mn-lt"/>
                <a:cs typeface="+mn-lt"/>
              </a:rPr>
              <a:t>Em arquiteturas de </a:t>
            </a:r>
            <a:r>
              <a:rPr lang="pt-BR" sz="1300" err="1">
                <a:ea typeface="+mn-lt"/>
                <a:cs typeface="+mn-lt"/>
              </a:rPr>
              <a:t>microsserviços</a:t>
            </a:r>
            <a:r>
              <a:rPr lang="pt-BR" sz="1300">
                <a:ea typeface="+mn-lt"/>
                <a:cs typeface="+mn-lt"/>
              </a:rPr>
              <a:t>, onde cada serviço pode usar seu próprio banco de dados, o </a:t>
            </a:r>
            <a:r>
              <a:rPr lang="pt-BR" sz="1300" err="1">
                <a:ea typeface="+mn-lt"/>
                <a:cs typeface="+mn-lt"/>
              </a:rPr>
              <a:t>MongoDB</a:t>
            </a:r>
            <a:r>
              <a:rPr lang="pt-BR" sz="1300">
                <a:ea typeface="+mn-lt"/>
                <a:cs typeface="+mn-lt"/>
              </a:rPr>
              <a:t> </a:t>
            </a:r>
            <a:r>
              <a:rPr lang="pt-BR" sz="1300" err="1">
                <a:ea typeface="+mn-lt"/>
                <a:cs typeface="+mn-lt"/>
              </a:rPr>
              <a:t>Connector</a:t>
            </a:r>
            <a:r>
              <a:rPr lang="pt-BR" sz="1300">
                <a:ea typeface="+mn-lt"/>
                <a:cs typeface="+mn-lt"/>
              </a:rPr>
              <a:t> e </a:t>
            </a:r>
            <a:r>
              <a:rPr lang="pt-BR" sz="1300" err="1">
                <a:ea typeface="+mn-lt"/>
                <a:cs typeface="+mn-lt"/>
              </a:rPr>
              <a:t>Sink</a:t>
            </a:r>
            <a:r>
              <a:rPr lang="pt-BR" sz="1300">
                <a:ea typeface="+mn-lt"/>
                <a:cs typeface="+mn-lt"/>
              </a:rPr>
              <a:t> no Kafka podem facilitar a sincronização de dados entre os serviços. Isso ajuda a manter a consistência dos dados em toda a arquitetura e suporta a comunicação assíncrona entre os serviços.</a:t>
            </a:r>
            <a:endParaRPr lang="pt-BR" sz="1300"/>
          </a:p>
          <a:p>
            <a:r>
              <a:rPr lang="pt-BR" sz="1300" b="1"/>
              <a:t>Processamento de Eventos de IoT:</a:t>
            </a:r>
            <a:endParaRPr lang="pt-BR" sz="1300"/>
          </a:p>
          <a:p>
            <a:r>
              <a:rPr lang="pt-BR" sz="1300">
                <a:ea typeface="+mn-lt"/>
                <a:cs typeface="+mn-lt"/>
              </a:rPr>
              <a:t>Para aplicativos de IoT (Internet das Coisas), onde grandes volumes de dados são gerados continuamente, o MongoDB Connector e Sink no Kafka podem ser usados para capturar e processar eventos em tempo real. Isso permite análises em tempo real, detecção de padrões e tomada de decisões automatizada com base nos dados gerados pelos dispositivos IoT.</a:t>
            </a:r>
            <a:endParaRPr lang="pt-BR" sz="1300"/>
          </a:p>
          <a:p>
            <a:endParaRPr lang="pt-BR" sz="1300"/>
          </a:p>
        </p:txBody>
      </p:sp>
    </p:spTree>
    <p:extLst>
      <p:ext uri="{BB962C8B-B14F-4D97-AF65-F5344CB8AC3E}">
        <p14:creationId xmlns:p14="http://schemas.microsoft.com/office/powerpoint/2010/main" val="285502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CCA3F6-F57E-0D85-E817-4BDA9D3E7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 b="1">
                <a:solidFill>
                  <a:srgbClr val="FFFFFF"/>
                </a:solidFill>
              </a:rPr>
              <a:t>Benefícios</a:t>
            </a:r>
            <a:endParaRPr lang="pt-BR">
              <a:solidFill>
                <a:srgbClr val="FFFFFF"/>
              </a:solidFill>
            </a:endParaRPr>
          </a:p>
          <a:p>
            <a:endParaRPr lang="pt-BR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6A3419-6CE3-0B3B-4FCA-48408B17E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1500" b="1"/>
              <a:t>Escalabilidade:</a:t>
            </a:r>
          </a:p>
          <a:p>
            <a:r>
              <a:rPr lang="pt-BR" sz="1500">
                <a:ea typeface="+mn-lt"/>
                <a:cs typeface="+mn-lt"/>
              </a:rPr>
              <a:t>Tanto o Kafka quanto o </a:t>
            </a:r>
            <a:r>
              <a:rPr lang="pt-BR" sz="1500" err="1">
                <a:ea typeface="+mn-lt"/>
                <a:cs typeface="+mn-lt"/>
              </a:rPr>
              <a:t>MongoDB</a:t>
            </a:r>
            <a:r>
              <a:rPr lang="pt-BR" sz="1500">
                <a:ea typeface="+mn-lt"/>
                <a:cs typeface="+mn-lt"/>
              </a:rPr>
              <a:t> são altamente escaláveis, permitindo lidar com grandes volumes de dados sem comprometer o desempenho. A integração entre os dois sistemas herda essa capacidade de escalabilidade, garantindo que a solução possa crescer conforme as necessidades do negócio.</a:t>
            </a:r>
            <a:endParaRPr lang="pt-BR" sz="1500"/>
          </a:p>
          <a:p>
            <a:r>
              <a:rPr lang="pt-BR" sz="1500" b="1"/>
              <a:t>Alta Disponibilidade:</a:t>
            </a:r>
            <a:endParaRPr lang="pt-BR" sz="1500"/>
          </a:p>
          <a:p>
            <a:r>
              <a:rPr lang="pt-BR" sz="1500">
                <a:ea typeface="+mn-lt"/>
                <a:cs typeface="+mn-lt"/>
              </a:rPr>
              <a:t>Com o </a:t>
            </a:r>
            <a:r>
              <a:rPr lang="pt-BR" sz="1500" err="1">
                <a:ea typeface="+mn-lt"/>
                <a:cs typeface="+mn-lt"/>
              </a:rPr>
              <a:t>MongoDB</a:t>
            </a:r>
            <a:r>
              <a:rPr lang="pt-BR" sz="1500">
                <a:ea typeface="+mn-lt"/>
                <a:cs typeface="+mn-lt"/>
              </a:rPr>
              <a:t> </a:t>
            </a:r>
            <a:r>
              <a:rPr lang="pt-BR" sz="1500" err="1">
                <a:ea typeface="+mn-lt"/>
                <a:cs typeface="+mn-lt"/>
              </a:rPr>
              <a:t>Connector</a:t>
            </a:r>
            <a:r>
              <a:rPr lang="pt-BR" sz="1500">
                <a:ea typeface="+mn-lt"/>
                <a:cs typeface="+mn-lt"/>
              </a:rPr>
              <a:t> e </a:t>
            </a:r>
            <a:r>
              <a:rPr lang="pt-BR" sz="1500" err="1">
                <a:ea typeface="+mn-lt"/>
                <a:cs typeface="+mn-lt"/>
              </a:rPr>
              <a:t>Sink</a:t>
            </a:r>
            <a:r>
              <a:rPr lang="pt-BR" sz="1500">
                <a:ea typeface="+mn-lt"/>
                <a:cs typeface="+mn-lt"/>
              </a:rPr>
              <a:t> no Kafka, é possível garantir alta disponibilidade dos dados, mesmo em ambientes distribuídos. A replicação de dados entre os sistemas garante que os dados permaneçam acessíveis mesmo em caso de falha em um dos componentes.</a:t>
            </a:r>
            <a:endParaRPr lang="pt-BR" sz="1500"/>
          </a:p>
          <a:p>
            <a:r>
              <a:rPr lang="pt-BR" sz="1500" b="1"/>
              <a:t>Processamento em Tempo Real:</a:t>
            </a:r>
            <a:endParaRPr lang="pt-BR" sz="1500"/>
          </a:p>
          <a:p>
            <a:r>
              <a:rPr lang="pt-BR" sz="1500">
                <a:ea typeface="+mn-lt"/>
                <a:cs typeface="+mn-lt"/>
              </a:rPr>
              <a:t>Uma das maiores vantagens dessa integração é a capacidade de processamento em tempo real. Os dados podem ser transferidos entre o Kafka e o MongoDB quase instantaneamente, permitindo análises e tomada de decisões em tempo real com base nos eventos de dados.</a:t>
            </a:r>
            <a:endParaRPr lang="pt-BR" sz="1500"/>
          </a:p>
          <a:p>
            <a:r>
              <a:rPr lang="pt-BR" sz="1500" b="1"/>
              <a:t>Flexibilidade:</a:t>
            </a:r>
            <a:endParaRPr lang="pt-BR" sz="1500"/>
          </a:p>
          <a:p>
            <a:r>
              <a:rPr lang="pt-BR" sz="1500">
                <a:ea typeface="+mn-lt"/>
                <a:cs typeface="+mn-lt"/>
              </a:rPr>
              <a:t>A integração entre o Kafka e o MongoDB oferece flexibilidade na escolha das ferramentas e tecnologias a serem usadas. Os desenvolvedores têm a liberdade de escolher a melhor ferramenta para cada parte do pipeline de dados, adaptando-se às necessidades específicas do projeto</a:t>
            </a:r>
            <a:endParaRPr lang="pt-BR" sz="1500"/>
          </a:p>
          <a:p>
            <a:endParaRPr lang="pt-BR" sz="1500"/>
          </a:p>
        </p:txBody>
      </p:sp>
    </p:spTree>
    <p:extLst>
      <p:ext uri="{BB962C8B-B14F-4D97-AF65-F5344CB8AC3E}">
        <p14:creationId xmlns:p14="http://schemas.microsoft.com/office/powerpoint/2010/main" val="1431422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80901D-2099-677A-7B3F-DBE63A589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Resumo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43931C-34CB-1A18-534A-00CD17B4E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2400" err="1">
                <a:ea typeface="+mn-lt"/>
                <a:cs typeface="+mn-lt"/>
              </a:rPr>
              <a:t>MongoDB</a:t>
            </a:r>
            <a:r>
              <a:rPr lang="pt-BR" sz="2400">
                <a:ea typeface="+mn-lt"/>
                <a:cs typeface="+mn-lt"/>
              </a:rPr>
              <a:t> </a:t>
            </a:r>
            <a:r>
              <a:rPr lang="pt-BR" sz="2400" err="1">
                <a:ea typeface="+mn-lt"/>
                <a:cs typeface="+mn-lt"/>
              </a:rPr>
              <a:t>Connector</a:t>
            </a:r>
            <a:r>
              <a:rPr lang="pt-BR" sz="2400">
                <a:ea typeface="+mn-lt"/>
                <a:cs typeface="+mn-lt"/>
              </a:rPr>
              <a:t> e </a:t>
            </a:r>
            <a:r>
              <a:rPr lang="pt-BR" sz="2400" err="1">
                <a:ea typeface="+mn-lt"/>
                <a:cs typeface="+mn-lt"/>
              </a:rPr>
              <a:t>Sink</a:t>
            </a:r>
            <a:r>
              <a:rPr lang="pt-BR" sz="2400">
                <a:ea typeface="+mn-lt"/>
                <a:cs typeface="+mn-lt"/>
              </a:rPr>
              <a:t> no Kafka fornecem uma solução poderosa para integração de dados em tempo real, permitindo transferências contínuas e bidirecionais entre o Kafka e o </a:t>
            </a:r>
            <a:r>
              <a:rPr lang="pt-BR" sz="2400" err="1">
                <a:ea typeface="+mn-lt"/>
                <a:cs typeface="+mn-lt"/>
              </a:rPr>
              <a:t>MongoDB</a:t>
            </a:r>
            <a:r>
              <a:rPr lang="pt-BR" sz="2400">
                <a:ea typeface="+mn-lt"/>
                <a:cs typeface="+mn-lt"/>
              </a:rPr>
              <a:t>. Com uma variedade de casos de uso e benefícios, essa integração é uma escolha sólida para empresas que buscam maximizar o valor de seus dados em ambientes modernos de dados.</a:t>
            </a:r>
            <a:endParaRPr lang="pt-BR" sz="2400"/>
          </a:p>
        </p:txBody>
      </p:sp>
    </p:spTree>
    <p:extLst>
      <p:ext uri="{BB962C8B-B14F-4D97-AF65-F5344CB8AC3E}">
        <p14:creationId xmlns:p14="http://schemas.microsoft.com/office/powerpoint/2010/main" val="4214195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Introdução ao MongoDB Connector e Sink no Kafka </vt:lpstr>
      <vt:lpstr>Apresentação do PowerPoint</vt:lpstr>
      <vt:lpstr>O que é o MongoDB Connector e Sink no Kafka? </vt:lpstr>
      <vt:lpstr>Apresentação do PowerPoint</vt:lpstr>
      <vt:lpstr>Onde Usar? </vt:lpstr>
      <vt:lpstr>Benefícios </vt:lpstr>
      <vt:lpstr>Resumo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96</cp:revision>
  <dcterms:created xsi:type="dcterms:W3CDTF">2024-03-30T01:52:34Z</dcterms:created>
  <dcterms:modified xsi:type="dcterms:W3CDTF">2024-03-30T02:07:57Z</dcterms:modified>
</cp:coreProperties>
</file>