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96" r:id="rId3"/>
    <p:sldId id="597" r:id="rId4"/>
    <p:sldId id="598" r:id="rId5"/>
    <p:sldId id="599" r:id="rId6"/>
    <p:sldId id="600" r:id="rId7"/>
    <p:sldId id="258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1258AA-DCE3-4147-A024-FF8F00C79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36C672-148A-43B1-9E67-F7B85A023B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1CF3-2431-4055-8505-DE13A5AD2026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0AC772-31C3-478D-8297-8A294D5868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B04D64-347E-4582-882D-FC54158619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67BB4-BC0D-41B7-B2A0-17E9318BA4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777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407C3-127A-44B4-A0A1-F37B6ED9E88D}" type="datetimeFigureOut">
              <a:rPr lang="es-PE" smtClean="0"/>
              <a:t>7/03/2025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2FF05-1BF2-4C6A-A664-4CFAA43DAB2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134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2FF05-1BF2-4C6A-A664-4CFAA43DAB25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34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AC669BA8-EA18-4534-81B3-0ACF30A86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12DFD6-7191-4F65-A872-1A983A50D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42646" y="5029014"/>
            <a:ext cx="10811608" cy="643671"/>
          </a:xfrm>
        </p:spPr>
        <p:txBody>
          <a:bodyPr anchor="b"/>
          <a:lstStyle>
            <a:lvl1pPr algn="l">
              <a:defRPr sz="3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colocar el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74F7AB-2C9A-4A8C-9DEE-3D6ECADFD4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3852" y="6041963"/>
            <a:ext cx="7356230" cy="4467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colocar el o los nombres de los ponentes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3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4327408-CE50-4AFA-B253-0B4AD7B8EF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D72DE8-D858-4B5C-B8B0-D879F78C2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67" y="1455161"/>
            <a:ext cx="5030666" cy="41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1C488C55-0902-4C05-96D0-9E2276544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493FCB-8F9D-42A7-A044-81922489C3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7814" y="580292"/>
            <a:ext cx="8481648" cy="5027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PE" sz="3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para modificar el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D8D81-51A9-4B8F-A578-074FBD53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B94AA-0E99-4CE9-8845-FE78EC9C164E}"/>
              </a:ext>
            </a:extLst>
          </p:cNvPr>
          <p:cNvSpPr txBox="1"/>
          <p:nvPr userDrawn="1"/>
        </p:nvSpPr>
        <p:spPr>
          <a:xfrm>
            <a:off x="11517389" y="6163408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4DC0A2-C127-4071-AC71-34BC932974C4}"/>
              </a:ext>
            </a:extLst>
          </p:cNvPr>
          <p:cNvSpPr txBox="1"/>
          <p:nvPr userDrawn="1"/>
        </p:nvSpPr>
        <p:spPr>
          <a:xfrm>
            <a:off x="4457700" y="6453601"/>
            <a:ext cx="5583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www.senati.edu.pe</a:t>
            </a:r>
          </a:p>
        </p:txBody>
      </p:sp>
    </p:spTree>
    <p:extLst>
      <p:ext uri="{BB962C8B-B14F-4D97-AF65-F5344CB8AC3E}">
        <p14:creationId xmlns:p14="http://schemas.microsoft.com/office/powerpoint/2010/main" val="362961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_Se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CA87C5E-00B0-410C-B803-F8A76D537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46A13FC-DBC9-4031-8F8A-40BE6D96D9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062" y="589085"/>
            <a:ext cx="8551984" cy="591650"/>
          </a:xfrm>
        </p:spPr>
        <p:txBody>
          <a:bodyPr/>
          <a:lstStyle>
            <a:lvl1pPr>
              <a:defRPr sz="3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título del Objetivo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9241507-AFFD-411A-B71D-5CE11C1FC1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5532" y="2325994"/>
            <a:ext cx="5257796" cy="2206014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colocar el o los Objetivos de la sesión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0C4368-9911-4D8A-9385-7A12D39073F6}"/>
              </a:ext>
            </a:extLst>
          </p:cNvPr>
          <p:cNvSpPr txBox="1"/>
          <p:nvPr userDrawn="1"/>
        </p:nvSpPr>
        <p:spPr>
          <a:xfrm>
            <a:off x="11489681" y="6149554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C6F635-A9E8-4FA9-BE2B-03414A1F1A90}"/>
              </a:ext>
            </a:extLst>
          </p:cNvPr>
          <p:cNvSpPr txBox="1"/>
          <p:nvPr userDrawn="1"/>
        </p:nvSpPr>
        <p:spPr>
          <a:xfrm>
            <a:off x="4457700" y="6453601"/>
            <a:ext cx="5583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www.senati.edu.pe</a:t>
            </a:r>
          </a:p>
        </p:txBody>
      </p:sp>
    </p:spTree>
    <p:extLst>
      <p:ext uri="{BB962C8B-B14F-4D97-AF65-F5344CB8AC3E}">
        <p14:creationId xmlns:p14="http://schemas.microsoft.com/office/powerpoint/2010/main" val="33337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tivos_fondo_Transpar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606076A-D971-43BC-94AE-A6D2E87134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E8B119EB-DFBA-48B6-ABA1-67CD0FC014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5532" y="2325994"/>
            <a:ext cx="5257796" cy="2206014"/>
          </a:xfrm>
        </p:spPr>
        <p:txBody>
          <a:bodyPr>
            <a:normAutofit/>
          </a:bodyPr>
          <a:lstStyle>
            <a:lvl1pPr marL="0" indent="0" algn="just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colocar el o los Objetivos de la sesión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7C5C9D-38AD-4CAF-A614-8B4123265F5E}"/>
              </a:ext>
            </a:extLst>
          </p:cNvPr>
          <p:cNvSpPr txBox="1"/>
          <p:nvPr userDrawn="1"/>
        </p:nvSpPr>
        <p:spPr>
          <a:xfrm>
            <a:off x="11489681" y="6149554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D78B12-7E28-4BFE-9EF7-ABF65408E421}"/>
              </a:ext>
            </a:extLst>
          </p:cNvPr>
          <p:cNvSpPr txBox="1"/>
          <p:nvPr userDrawn="1"/>
        </p:nvSpPr>
        <p:spPr>
          <a:xfrm>
            <a:off x="4457700" y="6453601"/>
            <a:ext cx="5583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14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www.senati.edu.pe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39729CF-B835-4462-B2A3-8E74211EA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5062" y="589085"/>
            <a:ext cx="8551984" cy="591650"/>
          </a:xfrm>
        </p:spPr>
        <p:txBody>
          <a:bodyPr/>
          <a:lstStyle>
            <a:lvl1pPr>
              <a:defRPr sz="3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título del Objetivo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034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es_Prev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031FA52-B623-49A3-AD66-B7AA5E2AB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404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CC9043-547B-4233-A754-F4B1D9E334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04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4173D8-55C6-4B53-9F4B-5EF82DBC9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5653" y="527538"/>
            <a:ext cx="8747239" cy="63561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PE" sz="3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Clic para cambiar título de actividades previas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59F0436-9A88-477D-A47A-52A5450193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16063" y="1690689"/>
            <a:ext cx="5257796" cy="821652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describir la acción a desarrollar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B4E982-7212-421C-ADF0-3CF19F13A6A5}"/>
              </a:ext>
            </a:extLst>
          </p:cNvPr>
          <p:cNvSpPr txBox="1"/>
          <p:nvPr userDrawn="1"/>
        </p:nvSpPr>
        <p:spPr>
          <a:xfrm>
            <a:off x="11489681" y="6121846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tas de la se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F4C423A-06A6-4DA2-8B16-4BE8C17DA1BB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AC2699-4070-4C68-8FE6-8CE2607EA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4724" y="650631"/>
            <a:ext cx="8806961" cy="521311"/>
          </a:xfrm>
        </p:spPr>
        <p:txBody>
          <a:bodyPr/>
          <a:lstStyle>
            <a:lvl1pPr>
              <a:defRPr lang="es-PE" sz="3000" b="1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/>
              <a:t>Haga clic para describir las pautas de la sesión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15323C2-0646-4407-9C96-8A05EADC4E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548" y="4400978"/>
            <a:ext cx="1802421" cy="777691"/>
          </a:xfrm>
        </p:spPr>
        <p:txBody>
          <a:bodyPr>
            <a:noAutofit/>
          </a:bodyPr>
          <a:lstStyle>
            <a:lvl1pPr marL="0" indent="0" algn="just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colocar descripción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83EC41-FD32-4DCD-94C9-31A697AF0C8F}"/>
              </a:ext>
            </a:extLst>
          </p:cNvPr>
          <p:cNvSpPr txBox="1"/>
          <p:nvPr userDrawn="1"/>
        </p:nvSpPr>
        <p:spPr>
          <a:xfrm>
            <a:off x="11482754" y="6128773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3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dad socialización Trabajo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D9A90F2-CDAA-4C37-86FB-A48FBEEE4F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4709DC-53F7-40F6-A7EE-BFBB945C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838" y="465992"/>
            <a:ext cx="8745416" cy="732326"/>
          </a:xfrm>
        </p:spPr>
        <p:txBody>
          <a:bodyPr/>
          <a:lstStyle>
            <a:lvl1pPr>
              <a:defRPr lang="es-PE" sz="3000" b="1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/>
              <a:t>Haga clic para colocar actividad de socialización o trabajo en equipo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7CFF116-0F74-4F22-BDC4-F7512D5733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970" y="1664310"/>
            <a:ext cx="7904284" cy="821652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describir la acción a desarrollar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8D497-DACF-47BE-A52A-9D1050BB933B}"/>
              </a:ext>
            </a:extLst>
          </p:cNvPr>
          <p:cNvSpPr txBox="1"/>
          <p:nvPr userDrawn="1"/>
        </p:nvSpPr>
        <p:spPr>
          <a:xfrm>
            <a:off x="11479289" y="6125308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47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estionario_Retroali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7986BAC-D0E9-4BE0-98BF-694997E10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3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3FA6B-2762-4486-9AB4-29D18780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892" y="606672"/>
            <a:ext cx="9246578" cy="670780"/>
          </a:xfrm>
        </p:spPr>
        <p:txBody>
          <a:bodyPr/>
          <a:lstStyle>
            <a:lvl1pPr>
              <a:defRPr lang="es-PE" sz="3000" b="1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/>
              <a:t>Colocar título de cuestionario o retroalimentación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689F7C0-A2F8-470B-94D7-F32128AE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970" y="1664310"/>
            <a:ext cx="7904284" cy="595313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describir la acción a desarrollar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8596E-73FB-4FEA-A2CA-5567049721C4}"/>
              </a:ext>
            </a:extLst>
          </p:cNvPr>
          <p:cNvSpPr txBox="1"/>
          <p:nvPr userDrawn="1"/>
        </p:nvSpPr>
        <p:spPr>
          <a:xfrm>
            <a:off x="11509769" y="6132928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0A2DA58-7181-4AC8-9AAA-468C6B0BC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48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B78CEA-B88D-4B10-8712-B5BCAB624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7477" y="527538"/>
            <a:ext cx="8393723" cy="659423"/>
          </a:xfrm>
        </p:spPr>
        <p:txBody>
          <a:bodyPr/>
          <a:lstStyle>
            <a:lvl1pPr>
              <a:defRPr lang="es-PE" sz="3000" b="1" kern="1200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/>
              <a:t>Haga clic para modificar el agradecimiento </a:t>
            </a:r>
            <a:endParaRPr lang="es-PE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4DFD9D3-3821-41CE-9B73-BD30314246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63970" y="1664310"/>
            <a:ext cx="5653453" cy="595313"/>
          </a:xfrm>
        </p:spPr>
        <p:txBody>
          <a:bodyPr>
            <a:noAutofit/>
          </a:bodyPr>
          <a:lstStyle>
            <a:lvl1pPr marL="0" indent="0" algn="just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describir la acción a desarrollar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9543E9-0934-4B60-ACE8-97D14160BAD7}"/>
              </a:ext>
            </a:extLst>
          </p:cNvPr>
          <p:cNvSpPr txBox="1"/>
          <p:nvPr userDrawn="1"/>
        </p:nvSpPr>
        <p:spPr>
          <a:xfrm>
            <a:off x="11509769" y="6132928"/>
            <a:ext cx="53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42B1B3D-5896-48BC-8A16-EE3962E658B6}" type="slidenum">
              <a:rPr lang="es-PE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‹Nº›</a:t>
            </a:fld>
            <a:endParaRPr lang="es-P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7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92AF98-1775-49AF-B7CA-2B59F049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5506D8-FE8E-4103-B5D2-C4A7ACDE5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D7C18-6600-48BB-B199-BCE7ADADB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35985-6D91-45E4-A504-90DE7D142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www.senati.edu.pe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EEC8A-71B5-41BE-ABB0-AE10AF55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05DF-B509-4290-A4C8-699A8AB7FA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475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61" r:id="rId5"/>
    <p:sldLayoutId id="2147483663" r:id="rId6"/>
    <p:sldLayoutId id="2147483664" r:id="rId7"/>
    <p:sldLayoutId id="2147483665" r:id="rId8"/>
    <p:sldLayoutId id="2147483666" r:id="rId9"/>
    <p:sldLayoutId id="214748366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3C0E9-F00C-4593-9667-05010581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PE" sz="4000" dirty="0"/>
              <a:t>JAVA FUNDAMENTALS (ORACLE)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C7FDE2-5C75-4A57-A00B-78D7EC414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Instructor: ING. RUPAY CASTRO, E. NESTOR</a:t>
            </a:r>
            <a:endParaRPr lang="es-PE" dirty="0"/>
          </a:p>
        </p:txBody>
      </p:sp>
      <p:sp>
        <p:nvSpPr>
          <p:cNvPr id="4" name="Marcador de texto 13">
            <a:extLst>
              <a:ext uri="{FF2B5EF4-FFF2-40B4-BE49-F238E27FC236}">
                <a16:creationId xmlns:a16="http://schemas.microsoft.com/office/drawing/2014/main" id="{A395289F-44FA-473A-B971-74F6A45C0F87}"/>
              </a:ext>
            </a:extLst>
          </p:cNvPr>
          <p:cNvSpPr txBox="1">
            <a:spLocks/>
          </p:cNvSpPr>
          <p:nvPr/>
        </p:nvSpPr>
        <p:spPr>
          <a:xfrm>
            <a:off x="8865256" y="6041963"/>
            <a:ext cx="3499021" cy="49648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SEMANA 06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BCEB87-C9F9-E6CC-2C1A-F09F1C37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623" y="6525936"/>
            <a:ext cx="2238375" cy="238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60364C-8DEE-D2C7-9CFD-D6D5C574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203" y="6547200"/>
            <a:ext cx="22383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1F3AEE-6F27-70DF-0484-40F67E97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7889"/>
            <a:ext cx="2839453" cy="257143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46D7BD4-6BFB-2DAB-467F-6FB61148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2926250"/>
            <a:ext cx="10515600" cy="908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4000" b="1" dirty="0"/>
              <a:t>EJERCICIO PRACTICO</a:t>
            </a:r>
            <a:endParaRPr lang="es-PE" sz="4000" b="1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D5122CA-51A1-8491-170B-9ED45700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9047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BCDE61-29A3-0C2F-4B3C-8807045C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9" y="331596"/>
            <a:ext cx="9345439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AA87D0-2609-959F-1C5A-DC258D6D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2" y="615443"/>
            <a:ext cx="8457794" cy="54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7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9CC820-E993-0054-E56E-4DBA5CF0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8" y="658825"/>
            <a:ext cx="8277408" cy="54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068D6E-C9B0-03FF-1BC0-4CFDE446F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50" y="422303"/>
            <a:ext cx="8630231" cy="60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8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21</Words>
  <Application>Microsoft Office PowerPoint</Application>
  <PresentationFormat>Panorámica</PresentationFormat>
  <Paragraphs>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 JAVA FUNDAMENTALS (ORACLE)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CHARLA RESPECTO A LA ACCIÓN DOCENTE EN EL PROCESO E-A</dc:title>
  <dc:creator>VS</dc:creator>
  <cp:lastModifiedBy>Rupai Castro Edgar Nestor</cp:lastModifiedBy>
  <cp:revision>104</cp:revision>
  <dcterms:modified xsi:type="dcterms:W3CDTF">2025-03-07T15:32:19Z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9a4386-74b9-4603-ae20-950a659f9b6e_Enabled">
    <vt:lpwstr>true</vt:lpwstr>
  </property>
  <property fmtid="{D5CDD505-2E9C-101B-9397-08002B2CF9AE}" pid="3" name="MSIP_Label_2e9a4386-74b9-4603-ae20-950a659f9b6e_SetDate">
    <vt:lpwstr>2023-08-19T00:02:33Z</vt:lpwstr>
  </property>
  <property fmtid="{D5CDD505-2E9C-101B-9397-08002B2CF9AE}" pid="4" name="MSIP_Label_2e9a4386-74b9-4603-ae20-950a659f9b6e_Method">
    <vt:lpwstr>Standard</vt:lpwstr>
  </property>
  <property fmtid="{D5CDD505-2E9C-101B-9397-08002B2CF9AE}" pid="5" name="MSIP_Label_2e9a4386-74b9-4603-ae20-950a659f9b6e_Name">
    <vt:lpwstr>Internal Use Only</vt:lpwstr>
  </property>
  <property fmtid="{D5CDD505-2E9C-101B-9397-08002B2CF9AE}" pid="6" name="MSIP_Label_2e9a4386-74b9-4603-ae20-950a659f9b6e_SiteId">
    <vt:lpwstr>c7d1a8f7-0546-4a0c-8cf5-3ddaebf97d51</vt:lpwstr>
  </property>
  <property fmtid="{D5CDD505-2E9C-101B-9397-08002B2CF9AE}" pid="7" name="MSIP_Label_2e9a4386-74b9-4603-ae20-950a659f9b6e_ActionId">
    <vt:lpwstr>c43e625f-6917-4858-9685-7b4ab561ad58</vt:lpwstr>
  </property>
  <property fmtid="{D5CDD505-2E9C-101B-9397-08002B2CF9AE}" pid="8" name="MSIP_Label_2e9a4386-74b9-4603-ae20-950a659f9b6e_ContentBits">
    <vt:lpwstr>0</vt:lpwstr>
  </property>
</Properties>
</file>