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80" r:id="rId1"/>
  </p:sldMasterIdLst>
  <p:notesMasterIdLst>
    <p:notesMasterId r:id="rId6"/>
  </p:notesMasterIdLst>
  <p:handoutMasterIdLst>
    <p:handoutMasterId r:id="rId7"/>
  </p:handoutMasterIdLst>
  <p:sldIdLst>
    <p:sldId id="476" r:id="rId2"/>
    <p:sldId id="477" r:id="rId3"/>
    <p:sldId id="479" r:id="rId4"/>
    <p:sldId id="480" r:id="rId5"/>
  </p:sldIdLst>
  <p:sldSz cx="12192000" cy="6858000"/>
  <p:notesSz cx="6648450" cy="9782175"/>
  <p:custDataLst>
    <p:tags r:id="rId8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FF0000"/>
    <a:srgbClr val="F20000"/>
    <a:srgbClr val="FF8000"/>
    <a:srgbClr val="FFFFFF"/>
    <a:srgbClr val="C70706"/>
    <a:srgbClr val="328D46"/>
    <a:srgbClr val="BC9B2A"/>
    <a:srgbClr val="4D9CC1"/>
    <a:srgbClr val="8E0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7886D-9A39-492D-8B88-C9C87FE0D26B}" v="598" dt="2021-02-12T14:59:51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2" autoAdjust="0"/>
    <p:restoredTop sz="92207" autoAdjust="0"/>
  </p:normalViewPr>
  <p:slideViewPr>
    <p:cSldViewPr>
      <p:cViewPr varScale="1">
        <p:scale>
          <a:sx n="67" d="100"/>
          <a:sy n="67" d="100"/>
        </p:scale>
        <p:origin x="686" y="30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e Consonni" userId="fedead0d1e623ed9" providerId="LiveId" clId="{E577886D-9A39-492D-8B88-C9C87FE0D26B}"/>
    <pc:docChg chg="undo redo custSel addSld delSld modSld sldOrd">
      <pc:chgData name="Cesare Consonni" userId="fedead0d1e623ed9" providerId="LiveId" clId="{E577886D-9A39-492D-8B88-C9C87FE0D26B}" dt="2021-02-12T15:02:58.040" v="2351" actId="122"/>
      <pc:docMkLst>
        <pc:docMk/>
      </pc:docMkLst>
      <pc:sldChg chg="modSp mod">
        <pc:chgData name="Cesare Consonni" userId="fedead0d1e623ed9" providerId="LiveId" clId="{E577886D-9A39-492D-8B88-C9C87FE0D26B}" dt="2021-02-12T15:02:58.040" v="2351" actId="122"/>
        <pc:sldMkLst>
          <pc:docMk/>
          <pc:sldMk cId="1754138309" sldId="476"/>
        </pc:sldMkLst>
        <pc:spChg chg="mod">
          <ac:chgData name="Cesare Consonni" userId="fedead0d1e623ed9" providerId="LiveId" clId="{E577886D-9A39-492D-8B88-C9C87FE0D26B}" dt="2021-02-12T15:02:58.040" v="2351" actId="122"/>
          <ac:spMkLst>
            <pc:docMk/>
            <pc:sldMk cId="1754138309" sldId="476"/>
            <ac:spMk id="3" creationId="{00000000-0000-0000-0000-000000000000}"/>
          </ac:spMkLst>
        </pc:spChg>
      </pc:sldChg>
      <pc:sldChg chg="addSp delSp modSp mod modAnim">
        <pc:chgData name="Cesare Consonni" userId="fedead0d1e623ed9" providerId="LiveId" clId="{E577886D-9A39-492D-8B88-C9C87FE0D26B}" dt="2021-02-12T14:26:01.881" v="1452" actId="20577"/>
        <pc:sldMkLst>
          <pc:docMk/>
          <pc:sldMk cId="4087721928" sldId="477"/>
        </pc:sldMkLst>
        <pc:spChg chg="mod">
          <ac:chgData name="Cesare Consonni" userId="fedead0d1e623ed9" providerId="LiveId" clId="{E577886D-9A39-492D-8B88-C9C87FE0D26B}" dt="2021-02-12T14:26:01.881" v="1452" actId="20577"/>
          <ac:spMkLst>
            <pc:docMk/>
            <pc:sldMk cId="4087721928" sldId="477"/>
            <ac:spMk id="2" creationId="{088DB10A-E94B-45EF-99B3-C18B28022F8F}"/>
          </ac:spMkLst>
        </pc:spChg>
        <pc:spChg chg="add mod">
          <ac:chgData name="Cesare Consonni" userId="fedead0d1e623ed9" providerId="LiveId" clId="{E577886D-9A39-492D-8B88-C9C87FE0D26B}" dt="2021-02-12T09:34:48.469" v="182" actId="208"/>
          <ac:spMkLst>
            <pc:docMk/>
            <pc:sldMk cId="4087721928" sldId="477"/>
            <ac:spMk id="4" creationId="{05C852E2-BC54-4A34-8D70-5CD215FC69DF}"/>
          </ac:spMkLst>
        </pc:spChg>
        <pc:spChg chg="add mod">
          <ac:chgData name="Cesare Consonni" userId="fedead0d1e623ed9" providerId="LiveId" clId="{E577886D-9A39-492D-8B88-C9C87FE0D26B}" dt="2021-02-12T09:34:30.922" v="173" actId="404"/>
          <ac:spMkLst>
            <pc:docMk/>
            <pc:sldMk cId="4087721928" sldId="477"/>
            <ac:spMk id="7" creationId="{FB27BE3B-1082-4975-838E-9CE8F45DC222}"/>
          </ac:spMkLst>
        </pc:spChg>
        <pc:spChg chg="add mod">
          <ac:chgData name="Cesare Consonni" userId="fedead0d1e623ed9" providerId="LiveId" clId="{E577886D-9A39-492D-8B88-C9C87FE0D26B}" dt="2021-02-12T09:34:25.188" v="171" actId="404"/>
          <ac:spMkLst>
            <pc:docMk/>
            <pc:sldMk cId="4087721928" sldId="477"/>
            <ac:spMk id="11" creationId="{39ABF7DC-07C7-4765-A98A-E6EF80FBD5BB}"/>
          </ac:spMkLst>
        </pc:spChg>
        <pc:spChg chg="add mod">
          <ac:chgData name="Cesare Consonni" userId="fedead0d1e623ed9" providerId="LiveId" clId="{E577886D-9A39-492D-8B88-C9C87FE0D26B}" dt="2021-02-12T09:35:51.315" v="208" actId="1076"/>
          <ac:spMkLst>
            <pc:docMk/>
            <pc:sldMk cId="4087721928" sldId="477"/>
            <ac:spMk id="12" creationId="{2913B259-9E65-4061-B0B7-A6AEFC323840}"/>
          </ac:spMkLst>
        </pc:spChg>
        <pc:spChg chg="add mod">
          <ac:chgData name="Cesare Consonni" userId="fedead0d1e623ed9" providerId="LiveId" clId="{E577886D-9A39-492D-8B88-C9C87FE0D26B}" dt="2021-02-12T09:36:06.518" v="222" actId="20577"/>
          <ac:spMkLst>
            <pc:docMk/>
            <pc:sldMk cId="4087721928" sldId="477"/>
            <ac:spMk id="13" creationId="{5C78EC9F-D18E-41C0-9EF5-C2172DDE3B12}"/>
          </ac:spMkLst>
        </pc:spChg>
        <pc:spChg chg="add mod">
          <ac:chgData name="Cesare Consonni" userId="fedead0d1e623ed9" providerId="LiveId" clId="{E577886D-9A39-492D-8B88-C9C87FE0D26B}" dt="2021-02-12T09:35:58.877" v="214" actId="20577"/>
          <ac:spMkLst>
            <pc:docMk/>
            <pc:sldMk cId="4087721928" sldId="477"/>
            <ac:spMk id="14" creationId="{C486ED61-618E-496F-BCB4-35267DA3B7CB}"/>
          </ac:spMkLst>
        </pc:spChg>
        <pc:spChg chg="add del mod">
          <ac:chgData name="Cesare Consonni" userId="fedead0d1e623ed9" providerId="LiveId" clId="{E577886D-9A39-492D-8B88-C9C87FE0D26B}" dt="2021-02-12T10:09:47.719" v="613"/>
          <ac:spMkLst>
            <pc:docMk/>
            <pc:sldMk cId="4087721928" sldId="477"/>
            <ac:spMk id="44" creationId="{B102784E-9D06-4FEE-BF96-589EA3447E27}"/>
          </ac:spMkLst>
        </pc:spChg>
        <pc:spChg chg="add del mod">
          <ac:chgData name="Cesare Consonni" userId="fedead0d1e623ed9" providerId="LiveId" clId="{E577886D-9A39-492D-8B88-C9C87FE0D26B}" dt="2021-02-12T10:09:47.719" v="613"/>
          <ac:spMkLst>
            <pc:docMk/>
            <pc:sldMk cId="4087721928" sldId="477"/>
            <ac:spMk id="45" creationId="{DE63480B-BAB7-43EB-9A13-87AD1163C031}"/>
          </ac:spMkLst>
        </pc:spChg>
        <pc:spChg chg="add del mod">
          <ac:chgData name="Cesare Consonni" userId="fedead0d1e623ed9" providerId="LiveId" clId="{E577886D-9A39-492D-8B88-C9C87FE0D26B}" dt="2021-02-12T10:09:47.719" v="613"/>
          <ac:spMkLst>
            <pc:docMk/>
            <pc:sldMk cId="4087721928" sldId="477"/>
            <ac:spMk id="48" creationId="{2C99E1F5-E43C-4C9A-98D3-29A4DA85F439}"/>
          </ac:spMkLst>
        </pc:spChg>
        <pc:spChg chg="add del mod">
          <ac:chgData name="Cesare Consonni" userId="fedead0d1e623ed9" providerId="LiveId" clId="{E577886D-9A39-492D-8B88-C9C87FE0D26B}" dt="2021-02-12T10:09:47.719" v="613"/>
          <ac:spMkLst>
            <pc:docMk/>
            <pc:sldMk cId="4087721928" sldId="477"/>
            <ac:spMk id="49" creationId="{327D8793-EE24-4E7F-A38E-EEC6B5F75E88}"/>
          </ac:spMkLst>
        </pc:spChg>
        <pc:spChg chg="add del mod">
          <ac:chgData name="Cesare Consonni" userId="fedead0d1e623ed9" providerId="LiveId" clId="{E577886D-9A39-492D-8B88-C9C87FE0D26B}" dt="2021-02-12T10:09:47.719" v="613"/>
          <ac:spMkLst>
            <pc:docMk/>
            <pc:sldMk cId="4087721928" sldId="477"/>
            <ac:spMk id="50" creationId="{E15F93F4-2E72-4571-AC8D-CF4BF22585CA}"/>
          </ac:spMkLst>
        </pc:spChg>
        <pc:spChg chg="add del mod">
          <ac:chgData name="Cesare Consonni" userId="fedead0d1e623ed9" providerId="LiveId" clId="{E577886D-9A39-492D-8B88-C9C87FE0D26B}" dt="2021-02-12T10:09:47.719" v="613"/>
          <ac:spMkLst>
            <pc:docMk/>
            <pc:sldMk cId="4087721928" sldId="477"/>
            <ac:spMk id="51" creationId="{3DEBD451-F983-4B8C-9CB2-F82298DD0C0B}"/>
          </ac:spMkLst>
        </pc:spChg>
        <pc:spChg chg="add del mod">
          <ac:chgData name="Cesare Consonni" userId="fedead0d1e623ed9" providerId="LiveId" clId="{E577886D-9A39-492D-8B88-C9C87FE0D26B}" dt="2021-02-12T10:09:47.719" v="613"/>
          <ac:spMkLst>
            <pc:docMk/>
            <pc:sldMk cId="4087721928" sldId="477"/>
            <ac:spMk id="52" creationId="{41DC1F9B-857F-4328-B04A-D59B5C0C1E77}"/>
          </ac:spMkLst>
        </pc:spChg>
        <pc:spChg chg="add del mod">
          <ac:chgData name="Cesare Consonni" userId="fedead0d1e623ed9" providerId="LiveId" clId="{E577886D-9A39-492D-8B88-C9C87FE0D26B}" dt="2021-02-12T10:09:47.719" v="613"/>
          <ac:spMkLst>
            <pc:docMk/>
            <pc:sldMk cId="4087721928" sldId="477"/>
            <ac:spMk id="53" creationId="{ABF47807-A945-46BE-813A-1233B68C7F1F}"/>
          </ac:spMkLst>
        </pc:spChg>
        <pc:spChg chg="add del mod">
          <ac:chgData name="Cesare Consonni" userId="fedead0d1e623ed9" providerId="LiveId" clId="{E577886D-9A39-492D-8B88-C9C87FE0D26B}" dt="2021-02-12T10:09:47.719" v="613"/>
          <ac:spMkLst>
            <pc:docMk/>
            <pc:sldMk cId="4087721928" sldId="477"/>
            <ac:spMk id="54" creationId="{68F0E018-A9A7-4AEC-AB7A-E426F3AFB4ED}"/>
          </ac:spMkLst>
        </pc:spChg>
        <pc:spChg chg="add del mod">
          <ac:chgData name="Cesare Consonni" userId="fedead0d1e623ed9" providerId="LiveId" clId="{E577886D-9A39-492D-8B88-C9C87FE0D26B}" dt="2021-02-12T10:09:47.719" v="613"/>
          <ac:spMkLst>
            <pc:docMk/>
            <pc:sldMk cId="4087721928" sldId="477"/>
            <ac:spMk id="57" creationId="{96FE8825-E977-4F37-ADB1-A78E8A8ECAF3}"/>
          </ac:spMkLst>
        </pc:spChg>
        <pc:spChg chg="add del mod">
          <ac:chgData name="Cesare Consonni" userId="fedead0d1e623ed9" providerId="LiveId" clId="{E577886D-9A39-492D-8B88-C9C87FE0D26B}" dt="2021-02-12T10:09:47.719" v="613"/>
          <ac:spMkLst>
            <pc:docMk/>
            <pc:sldMk cId="4087721928" sldId="477"/>
            <ac:spMk id="58" creationId="{A7D2C8D9-190D-439C-9DE9-95A93AE6115B}"/>
          </ac:spMkLst>
        </pc:spChg>
        <pc:spChg chg="add mod">
          <ac:chgData name="Cesare Consonni" userId="fedead0d1e623ed9" providerId="LiveId" clId="{E577886D-9A39-492D-8B88-C9C87FE0D26B}" dt="2021-02-12T10:10:04.787" v="615" actId="571"/>
          <ac:spMkLst>
            <pc:docMk/>
            <pc:sldMk cId="4087721928" sldId="477"/>
            <ac:spMk id="74" creationId="{53BAE1A8-5B17-4BBC-A772-CC647D25F875}"/>
          </ac:spMkLst>
        </pc:spChg>
        <pc:spChg chg="add mod">
          <ac:chgData name="Cesare Consonni" userId="fedead0d1e623ed9" providerId="LiveId" clId="{E577886D-9A39-492D-8B88-C9C87FE0D26B}" dt="2021-02-12T10:10:04.787" v="615" actId="571"/>
          <ac:spMkLst>
            <pc:docMk/>
            <pc:sldMk cId="4087721928" sldId="477"/>
            <ac:spMk id="75" creationId="{90F20EBB-21C9-4E5B-B42D-2AFAB4479E91}"/>
          </ac:spMkLst>
        </pc:spChg>
        <pc:spChg chg="add del mod">
          <ac:chgData name="Cesare Consonni" userId="fedead0d1e623ed9" providerId="LiveId" clId="{E577886D-9A39-492D-8B88-C9C87FE0D26B}" dt="2021-02-12T10:19:22.962" v="689"/>
          <ac:spMkLst>
            <pc:docMk/>
            <pc:sldMk cId="4087721928" sldId="477"/>
            <ac:spMk id="78" creationId="{7EB1B0AB-6388-4838-8098-502893DCD569}"/>
          </ac:spMkLst>
        </pc:spChg>
        <pc:spChg chg="add del mod">
          <ac:chgData name="Cesare Consonni" userId="fedead0d1e623ed9" providerId="LiveId" clId="{E577886D-9A39-492D-8B88-C9C87FE0D26B}" dt="2021-02-12T10:19:22.962" v="689"/>
          <ac:spMkLst>
            <pc:docMk/>
            <pc:sldMk cId="4087721928" sldId="477"/>
            <ac:spMk id="79" creationId="{AD6170B5-334C-4431-AA14-68780AF0EFA3}"/>
          </ac:spMkLst>
        </pc:spChg>
        <pc:spChg chg="add del mod">
          <ac:chgData name="Cesare Consonni" userId="fedead0d1e623ed9" providerId="LiveId" clId="{E577886D-9A39-492D-8B88-C9C87FE0D26B}" dt="2021-02-12T10:19:22.962" v="689"/>
          <ac:spMkLst>
            <pc:docMk/>
            <pc:sldMk cId="4087721928" sldId="477"/>
            <ac:spMk id="82" creationId="{B24AB319-C50F-4728-8D17-79E5A2DEAC29}"/>
          </ac:spMkLst>
        </pc:spChg>
        <pc:spChg chg="add del mod">
          <ac:chgData name="Cesare Consonni" userId="fedead0d1e623ed9" providerId="LiveId" clId="{E577886D-9A39-492D-8B88-C9C87FE0D26B}" dt="2021-02-12T10:19:22.962" v="689"/>
          <ac:spMkLst>
            <pc:docMk/>
            <pc:sldMk cId="4087721928" sldId="477"/>
            <ac:spMk id="83" creationId="{B3B7C114-7D75-4945-A981-945EC6E2F8C2}"/>
          </ac:spMkLst>
        </pc:spChg>
        <pc:spChg chg="add del mod">
          <ac:chgData name="Cesare Consonni" userId="fedead0d1e623ed9" providerId="LiveId" clId="{E577886D-9A39-492D-8B88-C9C87FE0D26B}" dt="2021-02-12T10:19:22.962" v="689"/>
          <ac:spMkLst>
            <pc:docMk/>
            <pc:sldMk cId="4087721928" sldId="477"/>
            <ac:spMk id="84" creationId="{F4604885-1DE3-4B8C-980A-815480FD750F}"/>
          </ac:spMkLst>
        </pc:spChg>
        <pc:spChg chg="add del mod">
          <ac:chgData name="Cesare Consonni" userId="fedead0d1e623ed9" providerId="LiveId" clId="{E577886D-9A39-492D-8B88-C9C87FE0D26B}" dt="2021-02-12T10:19:22.962" v="689"/>
          <ac:spMkLst>
            <pc:docMk/>
            <pc:sldMk cId="4087721928" sldId="477"/>
            <ac:spMk id="85" creationId="{3BC2E0E5-EF84-45E6-88E0-F58E5AAB9160}"/>
          </ac:spMkLst>
        </pc:spChg>
        <pc:spChg chg="add del mod">
          <ac:chgData name="Cesare Consonni" userId="fedead0d1e623ed9" providerId="LiveId" clId="{E577886D-9A39-492D-8B88-C9C87FE0D26B}" dt="2021-02-12T10:19:22.962" v="689"/>
          <ac:spMkLst>
            <pc:docMk/>
            <pc:sldMk cId="4087721928" sldId="477"/>
            <ac:spMk id="86" creationId="{E6E77E22-4C3C-4DC0-B48B-68A1D850DAF0}"/>
          </ac:spMkLst>
        </pc:spChg>
        <pc:spChg chg="add del mod">
          <ac:chgData name="Cesare Consonni" userId="fedead0d1e623ed9" providerId="LiveId" clId="{E577886D-9A39-492D-8B88-C9C87FE0D26B}" dt="2021-02-12T10:19:22.962" v="689"/>
          <ac:spMkLst>
            <pc:docMk/>
            <pc:sldMk cId="4087721928" sldId="477"/>
            <ac:spMk id="87" creationId="{CDDEB2E5-840E-4B11-9C5A-E24C57F8C5BD}"/>
          </ac:spMkLst>
        </pc:spChg>
        <pc:spChg chg="add del mod">
          <ac:chgData name="Cesare Consonni" userId="fedead0d1e623ed9" providerId="LiveId" clId="{E577886D-9A39-492D-8B88-C9C87FE0D26B}" dt="2021-02-12T10:19:22.962" v="689"/>
          <ac:spMkLst>
            <pc:docMk/>
            <pc:sldMk cId="4087721928" sldId="477"/>
            <ac:spMk id="88" creationId="{F5515D25-EC4C-41AE-B569-57CC065ABBB6}"/>
          </ac:spMkLst>
        </pc:spChg>
        <pc:spChg chg="add del mod">
          <ac:chgData name="Cesare Consonni" userId="fedead0d1e623ed9" providerId="LiveId" clId="{E577886D-9A39-492D-8B88-C9C87FE0D26B}" dt="2021-02-12T10:19:22.962" v="689"/>
          <ac:spMkLst>
            <pc:docMk/>
            <pc:sldMk cId="4087721928" sldId="477"/>
            <ac:spMk id="91" creationId="{395AA3C5-607E-4D31-9F16-2A5B060A9BC1}"/>
          </ac:spMkLst>
        </pc:spChg>
        <pc:spChg chg="add del mod">
          <ac:chgData name="Cesare Consonni" userId="fedead0d1e623ed9" providerId="LiveId" clId="{E577886D-9A39-492D-8B88-C9C87FE0D26B}" dt="2021-02-12T10:19:22.962" v="689"/>
          <ac:spMkLst>
            <pc:docMk/>
            <pc:sldMk cId="4087721928" sldId="477"/>
            <ac:spMk id="92" creationId="{B93386CF-A3DD-4D9B-9995-3BC8CBA10D18}"/>
          </ac:spMkLst>
        </pc:spChg>
        <pc:picChg chg="add del mod ord">
          <ac:chgData name="Cesare Consonni" userId="fedead0d1e623ed9" providerId="LiveId" clId="{E577886D-9A39-492D-8B88-C9C87FE0D26B}" dt="2021-02-12T09:35:46.375" v="206" actId="478"/>
          <ac:picMkLst>
            <pc:docMk/>
            <pc:sldMk cId="4087721928" sldId="477"/>
            <ac:picMk id="8" creationId="{B96118E6-97B0-45D8-BFC1-93E92DE26A43}"/>
          </ac:picMkLst>
        </pc:picChg>
        <pc:picChg chg="del">
          <ac:chgData name="Cesare Consonni" userId="fedead0d1e623ed9" providerId="LiveId" clId="{E577886D-9A39-492D-8B88-C9C87FE0D26B}" dt="2021-02-12T09:26:18.836" v="0" actId="478"/>
          <ac:picMkLst>
            <pc:docMk/>
            <pc:sldMk cId="4087721928" sldId="477"/>
            <ac:picMk id="10" creationId="{1EE3B387-1F39-42AD-B960-6FA759F1A1EA}"/>
          </ac:picMkLst>
        </pc:picChg>
        <pc:cxnChg chg="add mod">
          <ac:chgData name="Cesare Consonni" userId="fedead0d1e623ed9" providerId="LiveId" clId="{E577886D-9A39-492D-8B88-C9C87FE0D26B}" dt="2021-02-12T09:35:25.431" v="197" actId="208"/>
          <ac:cxnSpMkLst>
            <pc:docMk/>
            <pc:sldMk cId="4087721928" sldId="477"/>
            <ac:cxnSpMk id="15" creationId="{4FB6A705-05B4-43FA-9380-0E9D823F4673}"/>
          </ac:cxnSpMkLst>
        </pc:cxnChg>
        <pc:cxnChg chg="add del mod">
          <ac:chgData name="Cesare Consonni" userId="fedead0d1e623ed9" providerId="LiveId" clId="{E577886D-9A39-492D-8B88-C9C87FE0D26B}" dt="2021-02-12T09:31:38.144" v="84" actId="478"/>
          <ac:cxnSpMkLst>
            <pc:docMk/>
            <pc:sldMk cId="4087721928" sldId="477"/>
            <ac:cxnSpMk id="17" creationId="{C5B10B87-D6AA-45B3-B933-9B41402CA531}"/>
          </ac:cxnSpMkLst>
        </pc:cxnChg>
        <pc:cxnChg chg="add del mod">
          <ac:chgData name="Cesare Consonni" userId="fedead0d1e623ed9" providerId="LiveId" clId="{E577886D-9A39-492D-8B88-C9C87FE0D26B}" dt="2021-02-12T14:01:02.912" v="1029"/>
          <ac:cxnSpMkLst>
            <pc:docMk/>
            <pc:sldMk cId="4087721928" sldId="477"/>
            <ac:cxnSpMk id="20" creationId="{2E2181FC-09A7-4B52-A80E-5E44571EB76F}"/>
          </ac:cxnSpMkLst>
        </pc:cxnChg>
        <pc:cxnChg chg="add mod">
          <ac:chgData name="Cesare Consonni" userId="fedead0d1e623ed9" providerId="LiveId" clId="{E577886D-9A39-492D-8B88-C9C87FE0D26B}" dt="2021-02-12T09:35:33.875" v="200" actId="108"/>
          <ac:cxnSpMkLst>
            <pc:docMk/>
            <pc:sldMk cId="4087721928" sldId="477"/>
            <ac:cxnSpMk id="21" creationId="{C849AA79-2FCA-4066-B8BC-98E8E5A7F5A4}"/>
          </ac:cxnSpMkLst>
        </pc:cxnChg>
        <pc:cxnChg chg="add mod">
          <ac:chgData name="Cesare Consonni" userId="fedead0d1e623ed9" providerId="LiveId" clId="{E577886D-9A39-492D-8B88-C9C87FE0D26B}" dt="2021-02-12T09:35:51.315" v="208" actId="1076"/>
          <ac:cxnSpMkLst>
            <pc:docMk/>
            <pc:sldMk cId="4087721928" sldId="477"/>
            <ac:cxnSpMk id="22" creationId="{B56AF039-6107-4E24-841B-C9E3BE271F45}"/>
          </ac:cxnSpMkLst>
        </pc:cxnChg>
        <pc:cxnChg chg="add mod">
          <ac:chgData name="Cesare Consonni" userId="fedead0d1e623ed9" providerId="LiveId" clId="{E577886D-9A39-492D-8B88-C9C87FE0D26B}" dt="2021-02-12T14:01:21.606" v="1031"/>
          <ac:cxnSpMkLst>
            <pc:docMk/>
            <pc:sldMk cId="4087721928" sldId="477"/>
            <ac:cxnSpMk id="23" creationId="{B981EA82-8EB8-4E8A-B28C-0F8025B4AC83}"/>
          </ac:cxnSpMkLst>
        </pc:cxnChg>
        <pc:cxnChg chg="add mod">
          <ac:chgData name="Cesare Consonni" userId="fedead0d1e623ed9" providerId="LiveId" clId="{E577886D-9A39-492D-8B88-C9C87FE0D26B}" dt="2021-02-12T09:35:36.706" v="201" actId="108"/>
          <ac:cxnSpMkLst>
            <pc:docMk/>
            <pc:sldMk cId="4087721928" sldId="477"/>
            <ac:cxnSpMk id="25" creationId="{7A237B65-500C-48DD-9911-A848FA4339F5}"/>
          </ac:cxnSpMkLst>
        </pc:cxnChg>
        <pc:cxnChg chg="add mod">
          <ac:chgData name="Cesare Consonni" userId="fedead0d1e623ed9" providerId="LiveId" clId="{E577886D-9A39-492D-8B88-C9C87FE0D26B}" dt="2021-02-12T09:35:51.315" v="208" actId="1076"/>
          <ac:cxnSpMkLst>
            <pc:docMk/>
            <pc:sldMk cId="4087721928" sldId="477"/>
            <ac:cxnSpMk id="28" creationId="{8EDEAEB7-0D9C-4F66-A4B0-B29A911EFA92}"/>
          </ac:cxnSpMkLst>
        </pc:cxnChg>
        <pc:cxnChg chg="add mod">
          <ac:chgData name="Cesare Consonni" userId="fedead0d1e623ed9" providerId="LiveId" clId="{E577886D-9A39-492D-8B88-C9C87FE0D26B}" dt="2021-02-12T09:35:42.188" v="204" actId="108"/>
          <ac:cxnSpMkLst>
            <pc:docMk/>
            <pc:sldMk cId="4087721928" sldId="477"/>
            <ac:cxnSpMk id="31" creationId="{5415D627-01B3-4178-B582-01368963571D}"/>
          </ac:cxnSpMkLst>
        </pc:cxnChg>
        <pc:cxnChg chg="add mod">
          <ac:chgData name="Cesare Consonni" userId="fedead0d1e623ed9" providerId="LiveId" clId="{E577886D-9A39-492D-8B88-C9C87FE0D26B}" dt="2021-02-12T09:35:43.996" v="205" actId="108"/>
          <ac:cxnSpMkLst>
            <pc:docMk/>
            <pc:sldMk cId="4087721928" sldId="477"/>
            <ac:cxnSpMk id="34" creationId="{1C3BE53B-D231-4123-B320-041CBC552AB7}"/>
          </ac:cxnSpMkLst>
        </pc:cxnChg>
        <pc:cxnChg chg="add mod">
          <ac:chgData name="Cesare Consonni" userId="fedead0d1e623ed9" providerId="LiveId" clId="{E577886D-9A39-492D-8B88-C9C87FE0D26B}" dt="2021-02-12T09:35:38.545" v="202" actId="108"/>
          <ac:cxnSpMkLst>
            <pc:docMk/>
            <pc:sldMk cId="4087721928" sldId="477"/>
            <ac:cxnSpMk id="37" creationId="{C87A22E1-0CCD-42FE-B052-6E185A0798DB}"/>
          </ac:cxnSpMkLst>
        </pc:cxnChg>
        <pc:cxnChg chg="add mod">
          <ac:chgData name="Cesare Consonni" userId="fedead0d1e623ed9" providerId="LiveId" clId="{E577886D-9A39-492D-8B88-C9C87FE0D26B}" dt="2021-02-12T09:35:40.375" v="203" actId="108"/>
          <ac:cxnSpMkLst>
            <pc:docMk/>
            <pc:sldMk cId="4087721928" sldId="477"/>
            <ac:cxnSpMk id="40" creationId="{222F1992-BD8A-402A-A097-27011119F1F8}"/>
          </ac:cxnSpMkLst>
        </pc:cxnChg>
        <pc:cxnChg chg="add del mod">
          <ac:chgData name="Cesare Consonni" userId="fedead0d1e623ed9" providerId="LiveId" clId="{E577886D-9A39-492D-8B88-C9C87FE0D26B}" dt="2021-02-12T10:09:47.719" v="613"/>
          <ac:cxnSpMkLst>
            <pc:docMk/>
            <pc:sldMk cId="4087721928" sldId="477"/>
            <ac:cxnSpMk id="46" creationId="{E92621C7-3AF6-4D97-B538-CEDA200C8B86}"/>
          </ac:cxnSpMkLst>
        </pc:cxnChg>
        <pc:cxnChg chg="add del mod">
          <ac:chgData name="Cesare Consonni" userId="fedead0d1e623ed9" providerId="LiveId" clId="{E577886D-9A39-492D-8B88-C9C87FE0D26B}" dt="2021-02-12T10:09:47.719" v="613"/>
          <ac:cxnSpMkLst>
            <pc:docMk/>
            <pc:sldMk cId="4087721928" sldId="477"/>
            <ac:cxnSpMk id="47" creationId="{91623B7D-C86C-4F96-838F-67386F6AC7A2}"/>
          </ac:cxnSpMkLst>
        </pc:cxnChg>
        <pc:cxnChg chg="add del mod">
          <ac:chgData name="Cesare Consonni" userId="fedead0d1e623ed9" providerId="LiveId" clId="{E577886D-9A39-492D-8B88-C9C87FE0D26B}" dt="2021-02-12T10:09:47.719" v="613"/>
          <ac:cxnSpMkLst>
            <pc:docMk/>
            <pc:sldMk cId="4087721928" sldId="477"/>
            <ac:cxnSpMk id="55" creationId="{9E170438-A568-42AB-8015-3072A7C9BA27}"/>
          </ac:cxnSpMkLst>
        </pc:cxnChg>
        <pc:cxnChg chg="add del mod">
          <ac:chgData name="Cesare Consonni" userId="fedead0d1e623ed9" providerId="LiveId" clId="{E577886D-9A39-492D-8B88-C9C87FE0D26B}" dt="2021-02-12T10:09:47.719" v="613"/>
          <ac:cxnSpMkLst>
            <pc:docMk/>
            <pc:sldMk cId="4087721928" sldId="477"/>
            <ac:cxnSpMk id="56" creationId="{A9274472-4469-461A-BE0D-AF588FBFD173}"/>
          </ac:cxnSpMkLst>
        </pc:cxnChg>
        <pc:cxnChg chg="add del mod">
          <ac:chgData name="Cesare Consonni" userId="fedead0d1e623ed9" providerId="LiveId" clId="{E577886D-9A39-492D-8B88-C9C87FE0D26B}" dt="2021-02-12T10:09:47.719" v="613"/>
          <ac:cxnSpMkLst>
            <pc:docMk/>
            <pc:sldMk cId="4087721928" sldId="477"/>
            <ac:cxnSpMk id="59" creationId="{03874701-418A-4ED0-A28A-13C20AE65E50}"/>
          </ac:cxnSpMkLst>
        </pc:cxnChg>
        <pc:cxnChg chg="add del mod">
          <ac:chgData name="Cesare Consonni" userId="fedead0d1e623ed9" providerId="LiveId" clId="{E577886D-9A39-492D-8B88-C9C87FE0D26B}" dt="2021-02-12T10:09:47.719" v="613"/>
          <ac:cxnSpMkLst>
            <pc:docMk/>
            <pc:sldMk cId="4087721928" sldId="477"/>
            <ac:cxnSpMk id="60" creationId="{33D1B3F1-6F35-4DDC-B4E9-15233A57DF9F}"/>
          </ac:cxnSpMkLst>
        </pc:cxnChg>
        <pc:cxnChg chg="add del mod">
          <ac:chgData name="Cesare Consonni" userId="fedead0d1e623ed9" providerId="LiveId" clId="{E577886D-9A39-492D-8B88-C9C87FE0D26B}" dt="2021-02-12T10:09:47.719" v="613"/>
          <ac:cxnSpMkLst>
            <pc:docMk/>
            <pc:sldMk cId="4087721928" sldId="477"/>
            <ac:cxnSpMk id="61" creationId="{AAEA7218-1212-4279-82F7-30F0457F8081}"/>
          </ac:cxnSpMkLst>
        </pc:cxnChg>
        <pc:cxnChg chg="add del mod">
          <ac:chgData name="Cesare Consonni" userId="fedead0d1e623ed9" providerId="LiveId" clId="{E577886D-9A39-492D-8B88-C9C87FE0D26B}" dt="2021-02-12T10:09:47.719" v="613"/>
          <ac:cxnSpMkLst>
            <pc:docMk/>
            <pc:sldMk cId="4087721928" sldId="477"/>
            <ac:cxnSpMk id="62" creationId="{82D8B078-E3C5-4F88-8B11-910FCFC3E165}"/>
          </ac:cxnSpMkLst>
        </pc:cxnChg>
        <pc:cxnChg chg="add del mod">
          <ac:chgData name="Cesare Consonni" userId="fedead0d1e623ed9" providerId="LiveId" clId="{E577886D-9A39-492D-8B88-C9C87FE0D26B}" dt="2021-02-12T10:09:47.719" v="613"/>
          <ac:cxnSpMkLst>
            <pc:docMk/>
            <pc:sldMk cId="4087721928" sldId="477"/>
            <ac:cxnSpMk id="63" creationId="{A9EB401A-3BA6-4D1F-9EE5-DE071817350A}"/>
          </ac:cxnSpMkLst>
        </pc:cxnChg>
        <pc:cxnChg chg="add del mod">
          <ac:chgData name="Cesare Consonni" userId="fedead0d1e623ed9" providerId="LiveId" clId="{E577886D-9A39-492D-8B88-C9C87FE0D26B}" dt="2021-02-12T10:09:47.719" v="613"/>
          <ac:cxnSpMkLst>
            <pc:docMk/>
            <pc:sldMk cId="4087721928" sldId="477"/>
            <ac:cxnSpMk id="64" creationId="{902907B0-AF13-4AA7-81A8-733E9F07E4FA}"/>
          </ac:cxnSpMkLst>
        </pc:cxnChg>
        <pc:cxnChg chg="add del mod">
          <ac:chgData name="Cesare Consonni" userId="fedead0d1e623ed9" providerId="LiveId" clId="{E577886D-9A39-492D-8B88-C9C87FE0D26B}" dt="2021-02-12T10:09:47.719" v="613"/>
          <ac:cxnSpMkLst>
            <pc:docMk/>
            <pc:sldMk cId="4087721928" sldId="477"/>
            <ac:cxnSpMk id="65" creationId="{DF28016B-DA66-4049-934C-F9C04AA9804A}"/>
          </ac:cxnSpMkLst>
        </pc:cxnChg>
        <pc:cxnChg chg="add del mod">
          <ac:chgData name="Cesare Consonni" userId="fedead0d1e623ed9" providerId="LiveId" clId="{E577886D-9A39-492D-8B88-C9C87FE0D26B}" dt="2021-02-12T10:09:47.719" v="613"/>
          <ac:cxnSpMkLst>
            <pc:docMk/>
            <pc:sldMk cId="4087721928" sldId="477"/>
            <ac:cxnSpMk id="66" creationId="{B5F49885-B4A1-4F21-A987-3C951AAB1539}"/>
          </ac:cxnSpMkLst>
        </pc:cxnChg>
        <pc:cxnChg chg="add del mod">
          <ac:chgData name="Cesare Consonni" userId="fedead0d1e623ed9" providerId="LiveId" clId="{E577886D-9A39-492D-8B88-C9C87FE0D26B}" dt="2021-02-12T10:09:47.719" v="613"/>
          <ac:cxnSpMkLst>
            <pc:docMk/>
            <pc:sldMk cId="4087721928" sldId="477"/>
            <ac:cxnSpMk id="67" creationId="{3D7908B6-9CA9-445F-8A09-EB914C4E12E4}"/>
          </ac:cxnSpMkLst>
        </pc:cxnChg>
        <pc:cxnChg chg="add del mod">
          <ac:chgData name="Cesare Consonni" userId="fedead0d1e623ed9" providerId="LiveId" clId="{E577886D-9A39-492D-8B88-C9C87FE0D26B}" dt="2021-02-12T10:09:47.719" v="613"/>
          <ac:cxnSpMkLst>
            <pc:docMk/>
            <pc:sldMk cId="4087721928" sldId="477"/>
            <ac:cxnSpMk id="68" creationId="{3D1EB656-C834-4D84-AAD3-10E3B59112DD}"/>
          </ac:cxnSpMkLst>
        </pc:cxnChg>
        <pc:cxnChg chg="add mod">
          <ac:chgData name="Cesare Consonni" userId="fedead0d1e623ed9" providerId="LiveId" clId="{E577886D-9A39-492D-8B88-C9C87FE0D26B}" dt="2021-02-12T10:10:04.787" v="615" actId="571"/>
          <ac:cxnSpMkLst>
            <pc:docMk/>
            <pc:sldMk cId="4087721928" sldId="477"/>
            <ac:cxnSpMk id="76" creationId="{92529D05-81EB-4A0F-B89C-C6E13173280A}"/>
          </ac:cxnSpMkLst>
        </pc:cxnChg>
        <pc:cxnChg chg="add mod">
          <ac:chgData name="Cesare Consonni" userId="fedead0d1e623ed9" providerId="LiveId" clId="{E577886D-9A39-492D-8B88-C9C87FE0D26B}" dt="2021-02-12T10:10:04.787" v="615" actId="571"/>
          <ac:cxnSpMkLst>
            <pc:docMk/>
            <pc:sldMk cId="4087721928" sldId="477"/>
            <ac:cxnSpMk id="77" creationId="{1C61CE97-8B79-48F3-B56D-02E7FB09BCF0}"/>
          </ac:cxnSpMkLst>
        </pc:cxnChg>
        <pc:cxnChg chg="add del mod">
          <ac:chgData name="Cesare Consonni" userId="fedead0d1e623ed9" providerId="LiveId" clId="{E577886D-9A39-492D-8B88-C9C87FE0D26B}" dt="2021-02-12T10:19:22.962" v="689"/>
          <ac:cxnSpMkLst>
            <pc:docMk/>
            <pc:sldMk cId="4087721928" sldId="477"/>
            <ac:cxnSpMk id="80" creationId="{B1D487FA-17F3-41E1-BFFC-D1F8B55CA37B}"/>
          </ac:cxnSpMkLst>
        </pc:cxnChg>
        <pc:cxnChg chg="add del mod">
          <ac:chgData name="Cesare Consonni" userId="fedead0d1e623ed9" providerId="LiveId" clId="{E577886D-9A39-492D-8B88-C9C87FE0D26B}" dt="2021-02-12T10:19:22.962" v="689"/>
          <ac:cxnSpMkLst>
            <pc:docMk/>
            <pc:sldMk cId="4087721928" sldId="477"/>
            <ac:cxnSpMk id="81" creationId="{0BC62116-65FD-4671-B3E5-72D5A4672FDA}"/>
          </ac:cxnSpMkLst>
        </pc:cxnChg>
        <pc:cxnChg chg="add del mod">
          <ac:chgData name="Cesare Consonni" userId="fedead0d1e623ed9" providerId="LiveId" clId="{E577886D-9A39-492D-8B88-C9C87FE0D26B}" dt="2021-02-12T10:19:22.962" v="689"/>
          <ac:cxnSpMkLst>
            <pc:docMk/>
            <pc:sldMk cId="4087721928" sldId="477"/>
            <ac:cxnSpMk id="89" creationId="{6A5BBA85-A26C-44CB-9528-7835CBC96877}"/>
          </ac:cxnSpMkLst>
        </pc:cxnChg>
        <pc:cxnChg chg="add del mod">
          <ac:chgData name="Cesare Consonni" userId="fedead0d1e623ed9" providerId="LiveId" clId="{E577886D-9A39-492D-8B88-C9C87FE0D26B}" dt="2021-02-12T10:19:22.962" v="689"/>
          <ac:cxnSpMkLst>
            <pc:docMk/>
            <pc:sldMk cId="4087721928" sldId="477"/>
            <ac:cxnSpMk id="90" creationId="{D1622712-E224-42A5-A7D0-16FA700ACDF0}"/>
          </ac:cxnSpMkLst>
        </pc:cxnChg>
        <pc:cxnChg chg="add del mod">
          <ac:chgData name="Cesare Consonni" userId="fedead0d1e623ed9" providerId="LiveId" clId="{E577886D-9A39-492D-8B88-C9C87FE0D26B}" dt="2021-02-12T10:19:22.962" v="689"/>
          <ac:cxnSpMkLst>
            <pc:docMk/>
            <pc:sldMk cId="4087721928" sldId="477"/>
            <ac:cxnSpMk id="93" creationId="{A2282D67-7453-4E54-9280-D488D02C47E0}"/>
          </ac:cxnSpMkLst>
        </pc:cxnChg>
        <pc:cxnChg chg="add del mod">
          <ac:chgData name="Cesare Consonni" userId="fedead0d1e623ed9" providerId="LiveId" clId="{E577886D-9A39-492D-8B88-C9C87FE0D26B}" dt="2021-02-12T10:19:22.962" v="689"/>
          <ac:cxnSpMkLst>
            <pc:docMk/>
            <pc:sldMk cId="4087721928" sldId="477"/>
            <ac:cxnSpMk id="94" creationId="{83843F54-705F-4E70-B89A-3AAA3C7C9065}"/>
          </ac:cxnSpMkLst>
        </pc:cxnChg>
        <pc:cxnChg chg="add del mod">
          <ac:chgData name="Cesare Consonni" userId="fedead0d1e623ed9" providerId="LiveId" clId="{E577886D-9A39-492D-8B88-C9C87FE0D26B}" dt="2021-02-12T10:19:22.962" v="689"/>
          <ac:cxnSpMkLst>
            <pc:docMk/>
            <pc:sldMk cId="4087721928" sldId="477"/>
            <ac:cxnSpMk id="95" creationId="{5C354456-CD1B-4482-B2E3-B5CAA1ED5AA9}"/>
          </ac:cxnSpMkLst>
        </pc:cxnChg>
        <pc:cxnChg chg="add del mod">
          <ac:chgData name="Cesare Consonni" userId="fedead0d1e623ed9" providerId="LiveId" clId="{E577886D-9A39-492D-8B88-C9C87FE0D26B}" dt="2021-02-12T10:19:22.962" v="689"/>
          <ac:cxnSpMkLst>
            <pc:docMk/>
            <pc:sldMk cId="4087721928" sldId="477"/>
            <ac:cxnSpMk id="96" creationId="{030CA673-DCC5-4F37-BA1F-5DAB4C95EA80}"/>
          </ac:cxnSpMkLst>
        </pc:cxnChg>
        <pc:cxnChg chg="add del mod">
          <ac:chgData name="Cesare Consonni" userId="fedead0d1e623ed9" providerId="LiveId" clId="{E577886D-9A39-492D-8B88-C9C87FE0D26B}" dt="2021-02-12T10:19:22.962" v="689"/>
          <ac:cxnSpMkLst>
            <pc:docMk/>
            <pc:sldMk cId="4087721928" sldId="477"/>
            <ac:cxnSpMk id="97" creationId="{7877D3A6-03FC-4825-8DA2-5CC66A2C39D2}"/>
          </ac:cxnSpMkLst>
        </pc:cxnChg>
        <pc:cxnChg chg="add del mod">
          <ac:chgData name="Cesare Consonni" userId="fedead0d1e623ed9" providerId="LiveId" clId="{E577886D-9A39-492D-8B88-C9C87FE0D26B}" dt="2021-02-12T10:19:22.962" v="689"/>
          <ac:cxnSpMkLst>
            <pc:docMk/>
            <pc:sldMk cId="4087721928" sldId="477"/>
            <ac:cxnSpMk id="98" creationId="{FE4CE242-4567-4BDB-8541-5AB0D9F0EF49}"/>
          </ac:cxnSpMkLst>
        </pc:cxnChg>
        <pc:cxnChg chg="add del mod">
          <ac:chgData name="Cesare Consonni" userId="fedead0d1e623ed9" providerId="LiveId" clId="{E577886D-9A39-492D-8B88-C9C87FE0D26B}" dt="2021-02-12T10:19:22.962" v="689"/>
          <ac:cxnSpMkLst>
            <pc:docMk/>
            <pc:sldMk cId="4087721928" sldId="477"/>
            <ac:cxnSpMk id="99" creationId="{ADEACB16-0D23-4A9B-A171-D693A5A3691B}"/>
          </ac:cxnSpMkLst>
        </pc:cxnChg>
        <pc:cxnChg chg="add del mod">
          <ac:chgData name="Cesare Consonni" userId="fedead0d1e623ed9" providerId="LiveId" clId="{E577886D-9A39-492D-8B88-C9C87FE0D26B}" dt="2021-02-12T10:19:22.962" v="689"/>
          <ac:cxnSpMkLst>
            <pc:docMk/>
            <pc:sldMk cId="4087721928" sldId="477"/>
            <ac:cxnSpMk id="100" creationId="{7CDA51AC-330E-425D-8626-155D51D1BB61}"/>
          </ac:cxnSpMkLst>
        </pc:cxnChg>
        <pc:cxnChg chg="add del mod">
          <ac:chgData name="Cesare Consonni" userId="fedead0d1e623ed9" providerId="LiveId" clId="{E577886D-9A39-492D-8B88-C9C87FE0D26B}" dt="2021-02-12T10:19:22.962" v="689"/>
          <ac:cxnSpMkLst>
            <pc:docMk/>
            <pc:sldMk cId="4087721928" sldId="477"/>
            <ac:cxnSpMk id="101" creationId="{8697AEE4-7210-4DDF-B690-445CD51D3E90}"/>
          </ac:cxnSpMkLst>
        </pc:cxnChg>
        <pc:cxnChg chg="add del mod">
          <ac:chgData name="Cesare Consonni" userId="fedead0d1e623ed9" providerId="LiveId" clId="{E577886D-9A39-492D-8B88-C9C87FE0D26B}" dt="2021-02-12T10:19:22.962" v="689"/>
          <ac:cxnSpMkLst>
            <pc:docMk/>
            <pc:sldMk cId="4087721928" sldId="477"/>
            <ac:cxnSpMk id="102" creationId="{EBFF087A-8A59-4F6F-AB64-1DC1164655E9}"/>
          </ac:cxnSpMkLst>
        </pc:cxnChg>
      </pc:sldChg>
      <pc:sldChg chg="addSp delSp modSp add del mod">
        <pc:chgData name="Cesare Consonni" userId="fedead0d1e623ed9" providerId="LiveId" clId="{E577886D-9A39-492D-8B88-C9C87FE0D26B}" dt="2021-02-12T14:21:44.814" v="1124" actId="47"/>
        <pc:sldMkLst>
          <pc:docMk/>
          <pc:sldMk cId="1110107722" sldId="478"/>
        </pc:sldMkLst>
        <pc:spChg chg="mod">
          <ac:chgData name="Cesare Consonni" userId="fedead0d1e623ed9" providerId="LiveId" clId="{E577886D-9A39-492D-8B88-C9C87FE0D26B}" dt="2021-02-12T09:36:18.786" v="234" actId="20577"/>
          <ac:spMkLst>
            <pc:docMk/>
            <pc:sldMk cId="1110107722" sldId="478"/>
            <ac:spMk id="2" creationId="{088DB10A-E94B-45EF-99B3-C18B28022F8F}"/>
          </ac:spMkLst>
        </pc:spChg>
        <pc:spChg chg="del">
          <ac:chgData name="Cesare Consonni" userId="fedead0d1e623ed9" providerId="LiveId" clId="{E577886D-9A39-492D-8B88-C9C87FE0D26B}" dt="2021-02-12T09:36:25.440" v="235" actId="478"/>
          <ac:spMkLst>
            <pc:docMk/>
            <pc:sldMk cId="1110107722" sldId="478"/>
            <ac:spMk id="13" creationId="{5C78EC9F-D18E-41C0-9EF5-C2172DDE3B12}"/>
          </ac:spMkLst>
        </pc:spChg>
        <pc:cxnChg chg="add del mod">
          <ac:chgData name="Cesare Consonni" userId="fedead0d1e623ed9" providerId="LiveId" clId="{E577886D-9A39-492D-8B88-C9C87FE0D26B}" dt="2021-02-12T09:37:18.142" v="242" actId="478"/>
          <ac:cxnSpMkLst>
            <pc:docMk/>
            <pc:sldMk cId="1110107722" sldId="478"/>
            <ac:cxnSpMk id="8" creationId="{FF3E8F41-E187-4033-8B42-7E40150150FD}"/>
          </ac:cxnSpMkLst>
        </pc:cxnChg>
        <pc:cxnChg chg="del mod">
          <ac:chgData name="Cesare Consonni" userId="fedead0d1e623ed9" providerId="LiveId" clId="{E577886D-9A39-492D-8B88-C9C87FE0D26B}" dt="2021-02-12T09:37:39.516" v="247" actId="478"/>
          <ac:cxnSpMkLst>
            <pc:docMk/>
            <pc:sldMk cId="1110107722" sldId="478"/>
            <ac:cxnSpMk id="21" creationId="{C849AA79-2FCA-4066-B8BC-98E8E5A7F5A4}"/>
          </ac:cxnSpMkLst>
        </pc:cxnChg>
        <pc:cxnChg chg="add mod">
          <ac:chgData name="Cesare Consonni" userId="fedead0d1e623ed9" providerId="LiveId" clId="{E577886D-9A39-492D-8B88-C9C87FE0D26B}" dt="2021-02-12T09:37:32.977" v="246" actId="14100"/>
          <ac:cxnSpMkLst>
            <pc:docMk/>
            <pc:sldMk cId="1110107722" sldId="478"/>
            <ac:cxnSpMk id="24" creationId="{20A87867-A200-4D33-AC73-9807130B53FF}"/>
          </ac:cxnSpMkLst>
        </pc:cxnChg>
        <pc:cxnChg chg="del mod">
          <ac:chgData name="Cesare Consonni" userId="fedead0d1e623ed9" providerId="LiveId" clId="{E577886D-9A39-492D-8B88-C9C87FE0D26B}" dt="2021-02-12T09:37:41.291" v="248" actId="478"/>
          <ac:cxnSpMkLst>
            <pc:docMk/>
            <pc:sldMk cId="1110107722" sldId="478"/>
            <ac:cxnSpMk id="25" creationId="{7A237B65-500C-48DD-9911-A848FA4339F5}"/>
          </ac:cxnSpMkLst>
        </pc:cxnChg>
      </pc:sldChg>
      <pc:sldChg chg="addSp delSp modSp add mod ord addAnim delAnim modAnim">
        <pc:chgData name="Cesare Consonni" userId="fedead0d1e623ed9" providerId="LiveId" clId="{E577886D-9A39-492D-8B88-C9C87FE0D26B}" dt="2021-02-12T14:30:09.794" v="1464" actId="207"/>
        <pc:sldMkLst>
          <pc:docMk/>
          <pc:sldMk cId="3627536300" sldId="479"/>
        </pc:sldMkLst>
        <pc:spChg chg="mod">
          <ac:chgData name="Cesare Consonni" userId="fedead0d1e623ed9" providerId="LiveId" clId="{E577886D-9A39-492D-8B88-C9C87FE0D26B}" dt="2021-02-12T14:21:59.248" v="1135" actId="20577"/>
          <ac:spMkLst>
            <pc:docMk/>
            <pc:sldMk cId="3627536300" sldId="479"/>
            <ac:spMk id="2" creationId="{088DB10A-E94B-45EF-99B3-C18B28022F8F}"/>
          </ac:spMkLst>
        </pc:spChg>
        <pc:spChg chg="del mod">
          <ac:chgData name="Cesare Consonni" userId="fedead0d1e623ed9" providerId="LiveId" clId="{E577886D-9A39-492D-8B88-C9C87FE0D26B}" dt="2021-02-12T09:38:27.969" v="275" actId="478"/>
          <ac:spMkLst>
            <pc:docMk/>
            <pc:sldMk cId="3627536300" sldId="479"/>
            <ac:spMk id="4" creationId="{05C852E2-BC54-4A34-8D70-5CD215FC69DF}"/>
          </ac:spMkLst>
        </pc:spChg>
        <pc:spChg chg="add del">
          <ac:chgData name="Cesare Consonni" userId="fedead0d1e623ed9" providerId="LiveId" clId="{E577886D-9A39-492D-8B88-C9C87FE0D26B}" dt="2021-02-12T09:42:15.598" v="278" actId="11529"/>
          <ac:spMkLst>
            <pc:docMk/>
            <pc:sldMk cId="3627536300" sldId="479"/>
            <ac:spMk id="6" creationId="{1612AAE9-55E7-453B-AC20-D87B1F264EA9}"/>
          </ac:spMkLst>
        </pc:spChg>
        <pc:spChg chg="del mod">
          <ac:chgData name="Cesare Consonni" userId="fedead0d1e623ed9" providerId="LiveId" clId="{E577886D-9A39-492D-8B88-C9C87FE0D26B}" dt="2021-02-12T09:38:16.806" v="264" actId="478"/>
          <ac:spMkLst>
            <pc:docMk/>
            <pc:sldMk cId="3627536300" sldId="479"/>
            <ac:spMk id="7" creationId="{FB27BE3B-1082-4975-838E-9CE8F45DC222}"/>
          </ac:spMkLst>
        </pc:spChg>
        <pc:spChg chg="add mod ord">
          <ac:chgData name="Cesare Consonni" userId="fedead0d1e623ed9" providerId="LiveId" clId="{E577886D-9A39-492D-8B88-C9C87FE0D26B}" dt="2021-02-12T10:42:58.895" v="813" actId="166"/>
          <ac:spMkLst>
            <pc:docMk/>
            <pc:sldMk cId="3627536300" sldId="479"/>
            <ac:spMk id="8" creationId="{136B166F-2416-4913-894A-89D9C7F9E8B2}"/>
          </ac:spMkLst>
        </pc:spChg>
        <pc:spChg chg="add del mod">
          <ac:chgData name="Cesare Consonni" userId="fedead0d1e623ed9" providerId="LiveId" clId="{E577886D-9A39-492D-8B88-C9C87FE0D26B}" dt="2021-02-12T09:42:59.414" v="287" actId="478"/>
          <ac:spMkLst>
            <pc:docMk/>
            <pc:sldMk cId="3627536300" sldId="479"/>
            <ac:spMk id="9" creationId="{E75E6750-B188-4D09-8597-1AE150AEB0A3}"/>
          </ac:spMkLst>
        </pc:spChg>
        <pc:spChg chg="add del mod">
          <ac:chgData name="Cesare Consonni" userId="fedead0d1e623ed9" providerId="LiveId" clId="{E577886D-9A39-492D-8B88-C9C87FE0D26B}" dt="2021-02-12T09:46:16.056" v="290" actId="478"/>
          <ac:spMkLst>
            <pc:docMk/>
            <pc:sldMk cId="3627536300" sldId="479"/>
            <ac:spMk id="10" creationId="{457326A7-3FD8-4F92-89DD-78B34B5CA15C}"/>
          </ac:spMkLst>
        </pc:spChg>
        <pc:spChg chg="del mod">
          <ac:chgData name="Cesare Consonni" userId="fedead0d1e623ed9" providerId="LiveId" clId="{E577886D-9A39-492D-8B88-C9C87FE0D26B}" dt="2021-02-12T09:38:13.978" v="259" actId="478"/>
          <ac:spMkLst>
            <pc:docMk/>
            <pc:sldMk cId="3627536300" sldId="479"/>
            <ac:spMk id="11" creationId="{39ABF7DC-07C7-4765-A98A-E6EF80FBD5BB}"/>
          </ac:spMkLst>
        </pc:spChg>
        <pc:spChg chg="del">
          <ac:chgData name="Cesare Consonni" userId="fedead0d1e623ed9" providerId="LiveId" clId="{E577886D-9A39-492D-8B88-C9C87FE0D26B}" dt="2021-02-12T09:38:18.813" v="266" actId="478"/>
          <ac:spMkLst>
            <pc:docMk/>
            <pc:sldMk cId="3627536300" sldId="479"/>
            <ac:spMk id="12" creationId="{2913B259-9E65-4061-B0B7-A6AEFC323840}"/>
          </ac:spMkLst>
        </pc:spChg>
        <pc:spChg chg="del">
          <ac:chgData name="Cesare Consonni" userId="fedead0d1e623ed9" providerId="LiveId" clId="{E577886D-9A39-492D-8B88-C9C87FE0D26B}" dt="2021-02-12T09:38:24.237" v="271" actId="478"/>
          <ac:spMkLst>
            <pc:docMk/>
            <pc:sldMk cId="3627536300" sldId="479"/>
            <ac:spMk id="13" creationId="{5C78EC9F-D18E-41C0-9EF5-C2172DDE3B12}"/>
          </ac:spMkLst>
        </pc:spChg>
        <pc:spChg chg="del">
          <ac:chgData name="Cesare Consonni" userId="fedead0d1e623ed9" providerId="LiveId" clId="{E577886D-9A39-492D-8B88-C9C87FE0D26B}" dt="2021-02-12T09:38:22.761" v="270" actId="478"/>
          <ac:spMkLst>
            <pc:docMk/>
            <pc:sldMk cId="3627536300" sldId="479"/>
            <ac:spMk id="14" creationId="{C486ED61-618E-496F-BCB4-35267DA3B7CB}"/>
          </ac:spMkLst>
        </pc:spChg>
        <pc:spChg chg="add del mod">
          <ac:chgData name="Cesare Consonni" userId="fedead0d1e623ed9" providerId="LiveId" clId="{E577886D-9A39-492D-8B88-C9C87FE0D26B}" dt="2021-02-12T09:46:43.145" v="295" actId="478"/>
          <ac:spMkLst>
            <pc:docMk/>
            <pc:sldMk cId="3627536300" sldId="479"/>
            <ac:spMk id="16" creationId="{CCDE0FF0-E4B2-4173-9CA1-8B6531F8CBA5}"/>
          </ac:spMkLst>
        </pc:spChg>
        <pc:spChg chg="add del mod">
          <ac:chgData name="Cesare Consonni" userId="fedead0d1e623ed9" providerId="LiveId" clId="{E577886D-9A39-492D-8B88-C9C87FE0D26B}" dt="2021-02-12T09:50:06.986" v="320" actId="478"/>
          <ac:spMkLst>
            <pc:docMk/>
            <pc:sldMk cId="3627536300" sldId="479"/>
            <ac:spMk id="17" creationId="{1EA17F29-F043-4CEC-A482-943B45DEA1E7}"/>
          </ac:spMkLst>
        </pc:spChg>
        <pc:spChg chg="add del mod">
          <ac:chgData name="Cesare Consonni" userId="fedead0d1e623ed9" providerId="LiveId" clId="{E577886D-9A39-492D-8B88-C9C87FE0D26B}" dt="2021-02-12T09:51:42.687" v="348" actId="478"/>
          <ac:spMkLst>
            <pc:docMk/>
            <pc:sldMk cId="3627536300" sldId="479"/>
            <ac:spMk id="18" creationId="{948A5686-A8B7-42B2-82D2-FDEE91346092}"/>
          </ac:spMkLst>
        </pc:spChg>
        <pc:spChg chg="add del">
          <ac:chgData name="Cesare Consonni" userId="fedead0d1e623ed9" providerId="LiveId" clId="{E577886D-9A39-492D-8B88-C9C87FE0D26B}" dt="2021-02-12T09:51:53.722" v="350" actId="478"/>
          <ac:spMkLst>
            <pc:docMk/>
            <pc:sldMk cId="3627536300" sldId="479"/>
            <ac:spMk id="19" creationId="{8A2B215A-ED9E-46D9-BDD4-C7EE54D8E3DC}"/>
          </ac:spMkLst>
        </pc:spChg>
        <pc:spChg chg="add del mod ord">
          <ac:chgData name="Cesare Consonni" userId="fedead0d1e623ed9" providerId="LiveId" clId="{E577886D-9A39-492D-8B88-C9C87FE0D26B}" dt="2021-02-12T10:43:44.783" v="819" actId="1076"/>
          <ac:spMkLst>
            <pc:docMk/>
            <pc:sldMk cId="3627536300" sldId="479"/>
            <ac:spMk id="20" creationId="{6701A582-A01E-4399-A195-E22C03611033}"/>
          </ac:spMkLst>
        </pc:spChg>
        <pc:spChg chg="add mod">
          <ac:chgData name="Cesare Consonni" userId="fedead0d1e623ed9" providerId="LiveId" clId="{E577886D-9A39-492D-8B88-C9C87FE0D26B}" dt="2021-02-12T10:05:04.721" v="540" actId="108"/>
          <ac:spMkLst>
            <pc:docMk/>
            <pc:sldMk cId="3627536300" sldId="479"/>
            <ac:spMk id="26" creationId="{C7C0248B-B0D0-41F2-A837-38833E69CAEE}"/>
          </ac:spMkLst>
        </pc:spChg>
        <pc:spChg chg="add del mod">
          <ac:chgData name="Cesare Consonni" userId="fedead0d1e623ed9" providerId="LiveId" clId="{E577886D-9A39-492D-8B88-C9C87FE0D26B}" dt="2021-02-12T09:51:20.288" v="341" actId="478"/>
          <ac:spMkLst>
            <pc:docMk/>
            <pc:sldMk cId="3627536300" sldId="479"/>
            <ac:spMk id="27" creationId="{9BF66CE6-BEB1-442E-9AA1-D9C904D26C60}"/>
          </ac:spMkLst>
        </pc:spChg>
        <pc:spChg chg="add mod ord">
          <ac:chgData name="Cesare Consonni" userId="fedead0d1e623ed9" providerId="LiveId" clId="{E577886D-9A39-492D-8B88-C9C87FE0D26B}" dt="2021-02-12T13:16:25.145" v="954" actId="1076"/>
          <ac:spMkLst>
            <pc:docMk/>
            <pc:sldMk cId="3627536300" sldId="479"/>
            <ac:spMk id="29" creationId="{12C73A55-46AE-4954-9A97-95632ED268AA}"/>
          </ac:spMkLst>
        </pc:spChg>
        <pc:spChg chg="add mod">
          <ac:chgData name="Cesare Consonni" userId="fedead0d1e623ed9" providerId="LiveId" clId="{E577886D-9A39-492D-8B88-C9C87FE0D26B}" dt="2021-02-12T13:17:08.353" v="964" actId="1076"/>
          <ac:spMkLst>
            <pc:docMk/>
            <pc:sldMk cId="3627536300" sldId="479"/>
            <ac:spMk id="32" creationId="{3DE63940-EC64-4D12-AD56-01D05B2B25A9}"/>
          </ac:spMkLst>
        </pc:spChg>
        <pc:spChg chg="add del mod">
          <ac:chgData name="Cesare Consonni" userId="fedead0d1e623ed9" providerId="LiveId" clId="{E577886D-9A39-492D-8B88-C9C87FE0D26B}" dt="2021-02-12T09:55:23.646" v="409" actId="478"/>
          <ac:spMkLst>
            <pc:docMk/>
            <pc:sldMk cId="3627536300" sldId="479"/>
            <ac:spMk id="32" creationId="{C6103581-7CE7-4B87-AADA-7A0289471AFD}"/>
          </ac:spMkLst>
        </pc:spChg>
        <pc:spChg chg="add del mod">
          <ac:chgData name="Cesare Consonni" userId="fedead0d1e623ed9" providerId="LiveId" clId="{E577886D-9A39-492D-8B88-C9C87FE0D26B}" dt="2021-02-12T09:55:21.198" v="407" actId="478"/>
          <ac:spMkLst>
            <pc:docMk/>
            <pc:sldMk cId="3627536300" sldId="479"/>
            <ac:spMk id="33" creationId="{3B28F822-CBC6-4FC3-ABCC-DF7554775289}"/>
          </ac:spMkLst>
        </pc:spChg>
        <pc:spChg chg="add mod">
          <ac:chgData name="Cesare Consonni" userId="fedead0d1e623ed9" providerId="LiveId" clId="{E577886D-9A39-492D-8B88-C9C87FE0D26B}" dt="2021-02-12T13:51:24.469" v="989" actId="1076"/>
          <ac:spMkLst>
            <pc:docMk/>
            <pc:sldMk cId="3627536300" sldId="479"/>
            <ac:spMk id="33" creationId="{6764339C-C423-4908-9AF1-8C515479F172}"/>
          </ac:spMkLst>
        </pc:spChg>
        <pc:spChg chg="add mod">
          <ac:chgData name="Cesare Consonni" userId="fedead0d1e623ed9" providerId="LiveId" clId="{E577886D-9A39-492D-8B88-C9C87FE0D26B}" dt="2021-02-12T14:08:10.993" v="1074" actId="1076"/>
          <ac:spMkLst>
            <pc:docMk/>
            <pc:sldMk cId="3627536300" sldId="479"/>
            <ac:spMk id="34" creationId="{A217CEFE-6CCE-4CE9-8EC0-101C94E287A1}"/>
          </ac:spMkLst>
        </pc:spChg>
        <pc:spChg chg="add del mod">
          <ac:chgData name="Cesare Consonni" userId="fedead0d1e623ed9" providerId="LiveId" clId="{E577886D-9A39-492D-8B88-C9C87FE0D26B}" dt="2021-02-12T09:55:42.127" v="416" actId="478"/>
          <ac:spMkLst>
            <pc:docMk/>
            <pc:sldMk cId="3627536300" sldId="479"/>
            <ac:spMk id="35" creationId="{7D7F48FF-5FDA-42C6-83AE-5A967FD20645}"/>
          </ac:spMkLst>
        </pc:spChg>
        <pc:spChg chg="add mod ord">
          <ac:chgData name="Cesare Consonni" userId="fedead0d1e623ed9" providerId="LiveId" clId="{E577886D-9A39-492D-8B88-C9C87FE0D26B}" dt="2021-02-12T10:37:48.201" v="791" actId="166"/>
          <ac:spMkLst>
            <pc:docMk/>
            <pc:sldMk cId="3627536300" sldId="479"/>
            <ac:spMk id="36" creationId="{1569220B-3B8F-4B66-B9F0-F5D28A619B15}"/>
          </ac:spMkLst>
        </pc:spChg>
        <pc:spChg chg="add mod">
          <ac:chgData name="Cesare Consonni" userId="fedead0d1e623ed9" providerId="LiveId" clId="{E577886D-9A39-492D-8B88-C9C87FE0D26B}" dt="2021-02-12T14:25:47.179" v="1441" actId="207"/>
          <ac:spMkLst>
            <pc:docMk/>
            <pc:sldMk cId="3627536300" sldId="479"/>
            <ac:spMk id="37" creationId="{819A6410-806E-49F7-8E34-C622F0D69A1B}"/>
          </ac:spMkLst>
        </pc:spChg>
        <pc:spChg chg="add mod ord">
          <ac:chgData name="Cesare Consonni" userId="fedead0d1e623ed9" providerId="LiveId" clId="{E577886D-9A39-492D-8B88-C9C87FE0D26B}" dt="2021-02-12T14:30:09.794" v="1464" actId="207"/>
          <ac:spMkLst>
            <pc:docMk/>
            <pc:sldMk cId="3627536300" sldId="479"/>
            <ac:spMk id="38" creationId="{E2FED458-2613-4695-AFAC-141FE4D9E4C7}"/>
          </ac:spMkLst>
        </pc:spChg>
        <pc:spChg chg="add mod">
          <ac:chgData name="Cesare Consonni" userId="fedead0d1e623ed9" providerId="LiveId" clId="{E577886D-9A39-492D-8B88-C9C87FE0D26B}" dt="2021-02-12T14:30:09.794" v="1464" actId="207"/>
          <ac:spMkLst>
            <pc:docMk/>
            <pc:sldMk cId="3627536300" sldId="479"/>
            <ac:spMk id="49" creationId="{35E3DA1A-CFD4-44C2-8302-16D875EA613A}"/>
          </ac:spMkLst>
        </pc:spChg>
        <pc:spChg chg="add mod">
          <ac:chgData name="Cesare Consonni" userId="fedead0d1e623ed9" providerId="LiveId" clId="{E577886D-9A39-492D-8B88-C9C87FE0D26B}" dt="2021-02-12T14:30:09.794" v="1464" actId="207"/>
          <ac:spMkLst>
            <pc:docMk/>
            <pc:sldMk cId="3627536300" sldId="479"/>
            <ac:spMk id="50" creationId="{FA0BE610-E790-4B59-B2F2-9F2622B59776}"/>
          </ac:spMkLst>
        </pc:spChg>
        <pc:spChg chg="add del mod ord">
          <ac:chgData name="Cesare Consonni" userId="fedead0d1e623ed9" providerId="LiveId" clId="{E577886D-9A39-492D-8B88-C9C87FE0D26B}" dt="2021-02-12T10:25:03.996" v="712" actId="478"/>
          <ac:spMkLst>
            <pc:docMk/>
            <pc:sldMk cId="3627536300" sldId="479"/>
            <ac:spMk id="95" creationId="{A8206B25-6EB0-4D32-A90D-3588B0C47166}"/>
          </ac:spMkLst>
        </pc:spChg>
        <pc:spChg chg="add del mod ord">
          <ac:chgData name="Cesare Consonni" userId="fedead0d1e623ed9" providerId="LiveId" clId="{E577886D-9A39-492D-8B88-C9C87FE0D26B}" dt="2021-02-12T10:24:57.475" v="709" actId="478"/>
          <ac:spMkLst>
            <pc:docMk/>
            <pc:sldMk cId="3627536300" sldId="479"/>
            <ac:spMk id="122" creationId="{C158161E-28F7-46F6-80B4-F50D01532D7A}"/>
          </ac:spMkLst>
        </pc:spChg>
        <pc:spChg chg="add del mod ord">
          <ac:chgData name="Cesare Consonni" userId="fedead0d1e623ed9" providerId="LiveId" clId="{E577886D-9A39-492D-8B88-C9C87FE0D26B}" dt="2021-02-12T10:25:02.251" v="711" actId="478"/>
          <ac:spMkLst>
            <pc:docMk/>
            <pc:sldMk cId="3627536300" sldId="479"/>
            <ac:spMk id="123" creationId="{F60876B7-8960-4B3C-BBF4-B6B8DAB74726}"/>
          </ac:spMkLst>
        </pc:spChg>
        <pc:spChg chg="add del mod">
          <ac:chgData name="Cesare Consonni" userId="fedead0d1e623ed9" providerId="LiveId" clId="{E577886D-9A39-492D-8B88-C9C87FE0D26B}" dt="2021-02-12T10:10:32.078" v="623"/>
          <ac:spMkLst>
            <pc:docMk/>
            <pc:sldMk cId="3627536300" sldId="479"/>
            <ac:spMk id="136" creationId="{7285BF9A-3B82-45A2-AFCF-6BB6B0839983}"/>
          </ac:spMkLst>
        </pc:spChg>
        <pc:spChg chg="add del mod">
          <ac:chgData name="Cesare Consonni" userId="fedead0d1e623ed9" providerId="LiveId" clId="{E577886D-9A39-492D-8B88-C9C87FE0D26B}" dt="2021-02-12T10:10:32.078" v="623"/>
          <ac:spMkLst>
            <pc:docMk/>
            <pc:sldMk cId="3627536300" sldId="479"/>
            <ac:spMk id="137" creationId="{B83AB330-8371-42F9-8050-E49AFA389033}"/>
          </ac:spMkLst>
        </pc:spChg>
        <pc:spChg chg="add del mod">
          <ac:chgData name="Cesare Consonni" userId="fedead0d1e623ed9" providerId="LiveId" clId="{E577886D-9A39-492D-8B88-C9C87FE0D26B}" dt="2021-02-12T10:10:32.078" v="623"/>
          <ac:spMkLst>
            <pc:docMk/>
            <pc:sldMk cId="3627536300" sldId="479"/>
            <ac:spMk id="138" creationId="{30AD8B8E-5A2F-4F64-B9FB-4A350D457D0C}"/>
          </ac:spMkLst>
        </pc:spChg>
        <pc:spChg chg="add del mod">
          <ac:chgData name="Cesare Consonni" userId="fedead0d1e623ed9" providerId="LiveId" clId="{E577886D-9A39-492D-8B88-C9C87FE0D26B}" dt="2021-02-12T10:10:32.078" v="623"/>
          <ac:spMkLst>
            <pc:docMk/>
            <pc:sldMk cId="3627536300" sldId="479"/>
            <ac:spMk id="139" creationId="{DF8D186E-A263-4D23-9100-8A7D723E1D03}"/>
          </ac:spMkLst>
        </pc:spChg>
        <pc:spChg chg="add del mod">
          <ac:chgData name="Cesare Consonni" userId="fedead0d1e623ed9" providerId="LiveId" clId="{E577886D-9A39-492D-8B88-C9C87FE0D26B}" dt="2021-02-12T10:10:32.078" v="623"/>
          <ac:spMkLst>
            <pc:docMk/>
            <pc:sldMk cId="3627536300" sldId="479"/>
            <ac:spMk id="140" creationId="{012297C8-4F0D-43F5-83D8-3C36386C44E0}"/>
          </ac:spMkLst>
        </pc:spChg>
        <pc:spChg chg="add del mod">
          <ac:chgData name="Cesare Consonni" userId="fedead0d1e623ed9" providerId="LiveId" clId="{E577886D-9A39-492D-8B88-C9C87FE0D26B}" dt="2021-02-12T10:10:32.078" v="623"/>
          <ac:spMkLst>
            <pc:docMk/>
            <pc:sldMk cId="3627536300" sldId="479"/>
            <ac:spMk id="141" creationId="{C6AB69F7-E918-4B51-99CA-EE02E77512EF}"/>
          </ac:spMkLst>
        </pc:spChg>
        <pc:spChg chg="add del mod ord">
          <ac:chgData name="Cesare Consonni" userId="fedead0d1e623ed9" providerId="LiveId" clId="{E577886D-9A39-492D-8B88-C9C87FE0D26B}" dt="2021-02-12T14:21:52.446" v="1125" actId="478"/>
          <ac:spMkLst>
            <pc:docMk/>
            <pc:sldMk cId="3627536300" sldId="479"/>
            <ac:spMk id="151" creationId="{976E0054-504C-4C65-A69C-659B88A7F85E}"/>
          </ac:spMkLst>
        </pc:spChg>
        <pc:spChg chg="add del">
          <ac:chgData name="Cesare Consonni" userId="fedead0d1e623ed9" providerId="LiveId" clId="{E577886D-9A39-492D-8B88-C9C87FE0D26B}" dt="2021-02-12T10:44:19.229" v="826" actId="478"/>
          <ac:spMkLst>
            <pc:docMk/>
            <pc:sldMk cId="3627536300" sldId="479"/>
            <ac:spMk id="175" creationId="{5E21C927-686B-44CD-A7BF-69B2344E8D63}"/>
          </ac:spMkLst>
        </pc:spChg>
        <pc:spChg chg="add mod">
          <ac:chgData name="Cesare Consonni" userId="fedead0d1e623ed9" providerId="LiveId" clId="{E577886D-9A39-492D-8B88-C9C87FE0D26B}" dt="2021-02-12T10:59:37.543" v="887" actId="113"/>
          <ac:spMkLst>
            <pc:docMk/>
            <pc:sldMk cId="3627536300" sldId="479"/>
            <ac:spMk id="183" creationId="{1C8FD1CD-EA43-4999-BFC7-AFA1BA50163B}"/>
          </ac:spMkLst>
        </pc:spChg>
        <pc:spChg chg="add mod">
          <ac:chgData name="Cesare Consonni" userId="fedead0d1e623ed9" providerId="LiveId" clId="{E577886D-9A39-492D-8B88-C9C87FE0D26B}" dt="2021-02-12T11:16:21.423" v="933" actId="1076"/>
          <ac:spMkLst>
            <pc:docMk/>
            <pc:sldMk cId="3627536300" sldId="479"/>
            <ac:spMk id="187" creationId="{53C831A8-0A91-4082-AD4C-56C81B2CBB8A}"/>
          </ac:spMkLst>
        </pc:spChg>
        <pc:picChg chg="add del mod">
          <ac:chgData name="Cesare Consonni" userId="fedead0d1e623ed9" providerId="LiveId" clId="{E577886D-9A39-492D-8B88-C9C87FE0D26B}" dt="2021-02-12T09:54:19.875" v="386" actId="478"/>
          <ac:picMkLst>
            <pc:docMk/>
            <pc:sldMk cId="3627536300" sldId="479"/>
            <ac:picMk id="24" creationId="{7D6E1BC7-5BCA-4D8C-AAD6-0319458C8C39}"/>
          </ac:picMkLst>
        </pc:picChg>
        <pc:picChg chg="add mod">
          <ac:chgData name="Cesare Consonni" userId="fedead0d1e623ed9" providerId="LiveId" clId="{E577886D-9A39-492D-8B88-C9C87FE0D26B}" dt="2021-02-12T10:58:10.126" v="873" actId="207"/>
          <ac:picMkLst>
            <pc:docMk/>
            <pc:sldMk cId="3627536300" sldId="479"/>
            <ac:picMk id="182" creationId="{FF0353C3-8B0B-41F7-858C-6032E60CD184}"/>
          </ac:picMkLst>
        </pc:picChg>
        <pc:cxnChg chg="del mod">
          <ac:chgData name="Cesare Consonni" userId="fedead0d1e623ed9" providerId="LiveId" clId="{E577886D-9A39-492D-8B88-C9C87FE0D26B}" dt="2021-02-12T09:38:21.157" v="268" actId="478"/>
          <ac:cxnSpMkLst>
            <pc:docMk/>
            <pc:sldMk cId="3627536300" sldId="479"/>
            <ac:cxnSpMk id="15" creationId="{4FB6A705-05B4-43FA-9380-0E9D823F4673}"/>
          </ac:cxnSpMkLst>
        </pc:cxnChg>
        <pc:cxnChg chg="del mod">
          <ac:chgData name="Cesare Consonni" userId="fedead0d1e623ed9" providerId="LiveId" clId="{E577886D-9A39-492D-8B88-C9C87FE0D26B}" dt="2021-02-12T09:38:22.413" v="269" actId="478"/>
          <ac:cxnSpMkLst>
            <pc:docMk/>
            <pc:sldMk cId="3627536300" sldId="479"/>
            <ac:cxnSpMk id="21" creationId="{C849AA79-2FCA-4066-B8BC-98E8E5A7F5A4}"/>
          </ac:cxnSpMkLst>
        </pc:cxnChg>
        <pc:cxnChg chg="del mod">
          <ac:chgData name="Cesare Consonni" userId="fedead0d1e623ed9" providerId="LiveId" clId="{E577886D-9A39-492D-8B88-C9C87FE0D26B}" dt="2021-02-12T09:38:19.880" v="267" actId="478"/>
          <ac:cxnSpMkLst>
            <pc:docMk/>
            <pc:sldMk cId="3627536300" sldId="479"/>
            <ac:cxnSpMk id="22" creationId="{B56AF039-6107-4E24-841B-C9E3BE271F45}"/>
          </ac:cxnSpMkLst>
        </pc:cxnChg>
        <pc:cxnChg chg="del mod">
          <ac:chgData name="Cesare Consonni" userId="fedead0d1e623ed9" providerId="LiveId" clId="{E577886D-9A39-492D-8B88-C9C87FE0D26B}" dt="2021-02-12T09:38:24.979" v="272" actId="478"/>
          <ac:cxnSpMkLst>
            <pc:docMk/>
            <pc:sldMk cId="3627536300" sldId="479"/>
            <ac:cxnSpMk id="25" creationId="{7A237B65-500C-48DD-9911-A848FA4339F5}"/>
          </ac:cxnSpMkLst>
        </pc:cxnChg>
        <pc:cxnChg chg="del mod">
          <ac:chgData name="Cesare Consonni" userId="fedead0d1e623ed9" providerId="LiveId" clId="{E577886D-9A39-492D-8B88-C9C87FE0D26B}" dt="2021-02-12T09:38:18.073" v="265" actId="478"/>
          <ac:cxnSpMkLst>
            <pc:docMk/>
            <pc:sldMk cId="3627536300" sldId="479"/>
            <ac:cxnSpMk id="28" creationId="{8EDEAEB7-0D9C-4F66-A4B0-B29A911EFA92}"/>
          </ac:cxnSpMkLst>
        </pc:cxnChg>
        <pc:cxnChg chg="del mod">
          <ac:chgData name="Cesare Consonni" userId="fedead0d1e623ed9" providerId="LiveId" clId="{E577886D-9A39-492D-8B88-C9C87FE0D26B}" dt="2021-02-12T09:38:14.510" v="260" actId="478"/>
          <ac:cxnSpMkLst>
            <pc:docMk/>
            <pc:sldMk cId="3627536300" sldId="479"/>
            <ac:cxnSpMk id="31" creationId="{5415D627-01B3-4178-B582-01368963571D}"/>
          </ac:cxnSpMkLst>
        </pc:cxnChg>
        <pc:cxnChg chg="del mod">
          <ac:chgData name="Cesare Consonni" userId="fedead0d1e623ed9" providerId="LiveId" clId="{E577886D-9A39-492D-8B88-C9C87FE0D26B}" dt="2021-02-12T09:38:15.546" v="261" actId="478"/>
          <ac:cxnSpMkLst>
            <pc:docMk/>
            <pc:sldMk cId="3627536300" sldId="479"/>
            <ac:cxnSpMk id="34" creationId="{1C3BE53B-D231-4123-B320-041CBC552AB7}"/>
          </ac:cxnSpMkLst>
        </pc:cxnChg>
        <pc:cxnChg chg="del mod">
          <ac:chgData name="Cesare Consonni" userId="fedead0d1e623ed9" providerId="LiveId" clId="{E577886D-9A39-492D-8B88-C9C87FE0D26B}" dt="2021-02-12T09:38:26.028" v="273" actId="478"/>
          <ac:cxnSpMkLst>
            <pc:docMk/>
            <pc:sldMk cId="3627536300" sldId="479"/>
            <ac:cxnSpMk id="37" creationId="{C87A22E1-0CCD-42FE-B052-6E185A0798DB}"/>
          </ac:cxnSpMkLst>
        </pc:cxnChg>
        <pc:cxnChg chg="add del mod">
          <ac:chgData name="Cesare Consonni" userId="fedead0d1e623ed9" providerId="LiveId" clId="{E577886D-9A39-492D-8B88-C9C87FE0D26B}" dt="2021-02-12T09:57:35.364" v="442" actId="11529"/>
          <ac:cxnSpMkLst>
            <pc:docMk/>
            <pc:sldMk cId="3627536300" sldId="479"/>
            <ac:cxnSpMk id="39" creationId="{005D7328-B2AA-4191-B27E-D0E8F05C66AB}"/>
          </ac:cxnSpMkLst>
        </pc:cxnChg>
        <pc:cxnChg chg="del mod">
          <ac:chgData name="Cesare Consonni" userId="fedead0d1e623ed9" providerId="LiveId" clId="{E577886D-9A39-492D-8B88-C9C87FE0D26B}" dt="2021-02-12T09:38:28.574" v="276" actId="478"/>
          <ac:cxnSpMkLst>
            <pc:docMk/>
            <pc:sldMk cId="3627536300" sldId="479"/>
            <ac:cxnSpMk id="40" creationId="{222F1992-BD8A-402A-A097-27011119F1F8}"/>
          </ac:cxnSpMkLst>
        </pc:cxnChg>
        <pc:cxnChg chg="add mod">
          <ac:chgData name="Cesare Consonni" userId="fedead0d1e623ed9" providerId="LiveId" clId="{E577886D-9A39-492D-8B88-C9C87FE0D26B}" dt="2021-02-12T14:09:26.045" v="1079" actId="1076"/>
          <ac:cxnSpMkLst>
            <pc:docMk/>
            <pc:sldMk cId="3627536300" sldId="479"/>
            <ac:cxnSpMk id="42" creationId="{8FFB90F0-2DCF-4BC0-8258-675DCE24B33D}"/>
          </ac:cxnSpMkLst>
        </pc:cxnChg>
        <pc:cxnChg chg="add del mod">
          <ac:chgData name="Cesare Consonni" userId="fedead0d1e623ed9" providerId="LiveId" clId="{E577886D-9A39-492D-8B88-C9C87FE0D26B}" dt="2021-02-12T09:58:09.634" v="445" actId="11529"/>
          <ac:cxnSpMkLst>
            <pc:docMk/>
            <pc:sldMk cId="3627536300" sldId="479"/>
            <ac:cxnSpMk id="44" creationId="{0D9DC383-E2C6-4917-8F93-733E904B0F65}"/>
          </ac:cxnSpMkLst>
        </pc:cxnChg>
        <pc:cxnChg chg="add mod">
          <ac:chgData name="Cesare Consonni" userId="fedead0d1e623ed9" providerId="LiveId" clId="{E577886D-9A39-492D-8B88-C9C87FE0D26B}" dt="2021-02-12T11:03:56.327" v="898" actId="14100"/>
          <ac:cxnSpMkLst>
            <pc:docMk/>
            <pc:sldMk cId="3627536300" sldId="479"/>
            <ac:cxnSpMk id="46" creationId="{D521724D-326A-42B3-A289-9A1368A24F05}"/>
          </ac:cxnSpMkLst>
        </pc:cxnChg>
        <pc:cxnChg chg="add mod">
          <ac:chgData name="Cesare Consonni" userId="fedead0d1e623ed9" providerId="LiveId" clId="{E577886D-9A39-492D-8B88-C9C87FE0D26B}" dt="2021-02-12T10:42:16.259" v="807" actId="14100"/>
          <ac:cxnSpMkLst>
            <pc:docMk/>
            <pc:sldMk cId="3627536300" sldId="479"/>
            <ac:cxnSpMk id="51" creationId="{59EBCA32-D9BC-4E84-9C17-D13EFCA61BD9}"/>
          </ac:cxnSpMkLst>
        </pc:cxnChg>
        <pc:cxnChg chg="add mod">
          <ac:chgData name="Cesare Consonni" userId="fedead0d1e623ed9" providerId="LiveId" clId="{E577886D-9A39-492D-8B88-C9C87FE0D26B}" dt="2021-02-12T10:42:55.009" v="812" actId="14100"/>
          <ac:cxnSpMkLst>
            <pc:docMk/>
            <pc:sldMk cId="3627536300" sldId="479"/>
            <ac:cxnSpMk id="54" creationId="{581B70AE-5CEC-43F0-B015-B2DE7E08FF2B}"/>
          </ac:cxnSpMkLst>
        </pc:cxnChg>
        <pc:cxnChg chg="add mod">
          <ac:chgData name="Cesare Consonni" userId="fedead0d1e623ed9" providerId="LiveId" clId="{E577886D-9A39-492D-8B88-C9C87FE0D26B}" dt="2021-02-12T10:05:54.392" v="554" actId="108"/>
          <ac:cxnSpMkLst>
            <pc:docMk/>
            <pc:sldMk cId="3627536300" sldId="479"/>
            <ac:cxnSpMk id="61" creationId="{142F5FA5-C1A6-4A3E-BCD4-8BEC1DBF2A87}"/>
          </ac:cxnSpMkLst>
        </pc:cxnChg>
        <pc:cxnChg chg="add mod">
          <ac:chgData name="Cesare Consonni" userId="fedead0d1e623ed9" providerId="LiveId" clId="{E577886D-9A39-492D-8B88-C9C87FE0D26B}" dt="2021-02-12T11:04:05.250" v="900" actId="14100"/>
          <ac:cxnSpMkLst>
            <pc:docMk/>
            <pc:sldMk cId="3627536300" sldId="479"/>
            <ac:cxnSpMk id="64" creationId="{490A3DF1-9CAD-4135-A44A-A7A61657CB90}"/>
          </ac:cxnSpMkLst>
        </pc:cxnChg>
        <pc:cxnChg chg="add mod">
          <ac:chgData name="Cesare Consonni" userId="fedead0d1e623ed9" providerId="LiveId" clId="{E577886D-9A39-492D-8B88-C9C87FE0D26B}" dt="2021-02-12T10:27:38.466" v="751" actId="1076"/>
          <ac:cxnSpMkLst>
            <pc:docMk/>
            <pc:sldMk cId="3627536300" sldId="479"/>
            <ac:cxnSpMk id="69" creationId="{8794D6BA-63B0-4AD3-8838-3C5BF60BB343}"/>
          </ac:cxnSpMkLst>
        </pc:cxnChg>
        <pc:cxnChg chg="add mod">
          <ac:chgData name="Cesare Consonni" userId="fedead0d1e623ed9" providerId="LiveId" clId="{E577886D-9A39-492D-8B88-C9C87FE0D26B}" dt="2021-02-12T10:27:38.466" v="751" actId="1076"/>
          <ac:cxnSpMkLst>
            <pc:docMk/>
            <pc:sldMk cId="3627536300" sldId="479"/>
            <ac:cxnSpMk id="73" creationId="{E3696425-02C6-4417-95DC-361664F12758}"/>
          </ac:cxnSpMkLst>
        </pc:cxnChg>
        <pc:cxnChg chg="add mod">
          <ac:chgData name="Cesare Consonni" userId="fedead0d1e623ed9" providerId="LiveId" clId="{E577886D-9A39-492D-8B88-C9C87FE0D26B}" dt="2021-02-12T10:08:14.868" v="590" actId="14100"/>
          <ac:cxnSpMkLst>
            <pc:docMk/>
            <pc:sldMk cId="3627536300" sldId="479"/>
            <ac:cxnSpMk id="78" creationId="{3B229247-FF10-4509-8BC9-CC1DC6B88635}"/>
          </ac:cxnSpMkLst>
        </pc:cxnChg>
        <pc:cxnChg chg="add mod">
          <ac:chgData name="Cesare Consonni" userId="fedead0d1e623ed9" providerId="LiveId" clId="{E577886D-9A39-492D-8B88-C9C87FE0D26B}" dt="2021-02-12T10:25:03.996" v="712" actId="478"/>
          <ac:cxnSpMkLst>
            <pc:docMk/>
            <pc:sldMk cId="3627536300" sldId="479"/>
            <ac:cxnSpMk id="82" creationId="{9D9CF341-FF35-4B69-AFA5-AD9824FDBC57}"/>
          </ac:cxnSpMkLst>
        </pc:cxnChg>
        <pc:cxnChg chg="add mod">
          <ac:chgData name="Cesare Consonni" userId="fedead0d1e623ed9" providerId="LiveId" clId="{E577886D-9A39-492D-8B88-C9C87FE0D26B}" dt="2021-02-12T10:06:29.682" v="562" actId="1076"/>
          <ac:cxnSpMkLst>
            <pc:docMk/>
            <pc:sldMk cId="3627536300" sldId="479"/>
            <ac:cxnSpMk id="102" creationId="{DC5B8205-9D46-41CD-AEF0-00BB5DB73F39}"/>
          </ac:cxnSpMkLst>
        </pc:cxnChg>
        <pc:cxnChg chg="add mod">
          <ac:chgData name="Cesare Consonni" userId="fedead0d1e623ed9" providerId="LiveId" clId="{E577886D-9A39-492D-8B88-C9C87FE0D26B}" dt="2021-02-12T10:06:36.612" v="564" actId="1076"/>
          <ac:cxnSpMkLst>
            <pc:docMk/>
            <pc:sldMk cId="3627536300" sldId="479"/>
            <ac:cxnSpMk id="107" creationId="{21FDE2D8-2203-4CAC-8755-CAD7533BBB5B}"/>
          </ac:cxnSpMkLst>
        </pc:cxnChg>
        <pc:cxnChg chg="add del mod">
          <ac:chgData name="Cesare Consonni" userId="fedead0d1e623ed9" providerId="LiveId" clId="{E577886D-9A39-492D-8B88-C9C87FE0D26B}" dt="2021-02-12T10:07:53.526" v="586" actId="478"/>
          <ac:cxnSpMkLst>
            <pc:docMk/>
            <pc:sldMk cId="3627536300" sldId="479"/>
            <ac:cxnSpMk id="108" creationId="{931BDAC4-8498-4140-827F-C9CF459AB2A8}"/>
          </ac:cxnSpMkLst>
        </pc:cxnChg>
        <pc:cxnChg chg="add mod ord">
          <ac:chgData name="Cesare Consonni" userId="fedead0d1e623ed9" providerId="LiveId" clId="{E577886D-9A39-492D-8B88-C9C87FE0D26B}" dt="2021-02-12T10:44:19.229" v="826" actId="478"/>
          <ac:cxnSpMkLst>
            <pc:docMk/>
            <pc:sldMk cId="3627536300" sldId="479"/>
            <ac:cxnSpMk id="125" creationId="{383AC9E4-215D-4749-8D36-ED5CEB3DFD00}"/>
          </ac:cxnSpMkLst>
        </pc:cxnChg>
        <pc:cxnChg chg="add mod ord">
          <ac:chgData name="Cesare Consonni" userId="fedead0d1e623ed9" providerId="LiveId" clId="{E577886D-9A39-492D-8B88-C9C87FE0D26B}" dt="2021-02-12T10:47:40.408" v="841" actId="14100"/>
          <ac:cxnSpMkLst>
            <pc:docMk/>
            <pc:sldMk cId="3627536300" sldId="479"/>
            <ac:cxnSpMk id="128" creationId="{91D70543-6239-400B-BA68-A2570D732220}"/>
          </ac:cxnSpMkLst>
        </pc:cxnChg>
        <pc:cxnChg chg="add del mod">
          <ac:chgData name="Cesare Consonni" userId="fedead0d1e623ed9" providerId="LiveId" clId="{E577886D-9A39-492D-8B88-C9C87FE0D26B}" dt="2021-02-12T10:10:32.078" v="623"/>
          <ac:cxnSpMkLst>
            <pc:docMk/>
            <pc:sldMk cId="3627536300" sldId="479"/>
            <ac:cxnSpMk id="142" creationId="{115B392B-7156-4BA7-BA94-0133A035EF57}"/>
          </ac:cxnSpMkLst>
        </pc:cxnChg>
        <pc:cxnChg chg="add del mod">
          <ac:chgData name="Cesare Consonni" userId="fedead0d1e623ed9" providerId="LiveId" clId="{E577886D-9A39-492D-8B88-C9C87FE0D26B}" dt="2021-02-12T10:10:32.078" v="623"/>
          <ac:cxnSpMkLst>
            <pc:docMk/>
            <pc:sldMk cId="3627536300" sldId="479"/>
            <ac:cxnSpMk id="143" creationId="{66DC6442-5542-4324-A6FF-23FF4F2BD100}"/>
          </ac:cxnSpMkLst>
        </pc:cxnChg>
        <pc:cxnChg chg="add del mod">
          <ac:chgData name="Cesare Consonni" userId="fedead0d1e623ed9" providerId="LiveId" clId="{E577886D-9A39-492D-8B88-C9C87FE0D26B}" dt="2021-02-12T10:10:32.078" v="623"/>
          <ac:cxnSpMkLst>
            <pc:docMk/>
            <pc:sldMk cId="3627536300" sldId="479"/>
            <ac:cxnSpMk id="144" creationId="{5BB67576-E684-43AC-9AE7-669A05615D43}"/>
          </ac:cxnSpMkLst>
        </pc:cxnChg>
        <pc:cxnChg chg="add del mod">
          <ac:chgData name="Cesare Consonni" userId="fedead0d1e623ed9" providerId="LiveId" clId="{E577886D-9A39-492D-8B88-C9C87FE0D26B}" dt="2021-02-12T10:10:32.078" v="623"/>
          <ac:cxnSpMkLst>
            <pc:docMk/>
            <pc:sldMk cId="3627536300" sldId="479"/>
            <ac:cxnSpMk id="145" creationId="{6626F60A-ADD0-4984-92DB-3233CBFC99AA}"/>
          </ac:cxnSpMkLst>
        </pc:cxnChg>
        <pc:cxnChg chg="add del mod">
          <ac:chgData name="Cesare Consonni" userId="fedead0d1e623ed9" providerId="LiveId" clId="{E577886D-9A39-492D-8B88-C9C87FE0D26B}" dt="2021-02-12T10:10:32.078" v="623"/>
          <ac:cxnSpMkLst>
            <pc:docMk/>
            <pc:sldMk cId="3627536300" sldId="479"/>
            <ac:cxnSpMk id="146" creationId="{0271CD32-2564-42A4-AA05-8FD609903C3D}"/>
          </ac:cxnSpMkLst>
        </pc:cxnChg>
        <pc:cxnChg chg="add del mod">
          <ac:chgData name="Cesare Consonni" userId="fedead0d1e623ed9" providerId="LiveId" clId="{E577886D-9A39-492D-8B88-C9C87FE0D26B}" dt="2021-02-12T10:10:32.078" v="623"/>
          <ac:cxnSpMkLst>
            <pc:docMk/>
            <pc:sldMk cId="3627536300" sldId="479"/>
            <ac:cxnSpMk id="147" creationId="{EDE8384D-C4FD-40E1-8D65-1C3E8481C021}"/>
          </ac:cxnSpMkLst>
        </pc:cxnChg>
        <pc:cxnChg chg="add del mod">
          <ac:chgData name="Cesare Consonni" userId="fedead0d1e623ed9" providerId="LiveId" clId="{E577886D-9A39-492D-8B88-C9C87FE0D26B}" dt="2021-02-12T10:10:32.078" v="623"/>
          <ac:cxnSpMkLst>
            <pc:docMk/>
            <pc:sldMk cId="3627536300" sldId="479"/>
            <ac:cxnSpMk id="148" creationId="{77DF92CA-AA31-465F-BCA6-F48439601EEA}"/>
          </ac:cxnSpMkLst>
        </pc:cxnChg>
        <pc:cxnChg chg="add del mod">
          <ac:chgData name="Cesare Consonni" userId="fedead0d1e623ed9" providerId="LiveId" clId="{E577886D-9A39-492D-8B88-C9C87FE0D26B}" dt="2021-02-12T10:10:32.078" v="623"/>
          <ac:cxnSpMkLst>
            <pc:docMk/>
            <pc:sldMk cId="3627536300" sldId="479"/>
            <ac:cxnSpMk id="149" creationId="{4E3DDAA1-9B82-4B19-822F-DC55ABD62D0F}"/>
          </ac:cxnSpMkLst>
        </pc:cxnChg>
        <pc:cxnChg chg="add del mod">
          <ac:chgData name="Cesare Consonni" userId="fedead0d1e623ed9" providerId="LiveId" clId="{E577886D-9A39-492D-8B88-C9C87FE0D26B}" dt="2021-02-12T10:10:32.078" v="623"/>
          <ac:cxnSpMkLst>
            <pc:docMk/>
            <pc:sldMk cId="3627536300" sldId="479"/>
            <ac:cxnSpMk id="150" creationId="{E09685DA-E9B5-48BC-93F1-02DA0B3DDBBC}"/>
          </ac:cxnSpMkLst>
        </pc:cxnChg>
        <pc:cxnChg chg="add del mod ord">
          <ac:chgData name="Cesare Consonni" userId="fedead0d1e623ed9" providerId="LiveId" clId="{E577886D-9A39-492D-8B88-C9C87FE0D26B}" dt="2021-02-12T13:16:25.145" v="954" actId="1076"/>
          <ac:cxnSpMkLst>
            <pc:docMk/>
            <pc:sldMk cId="3627536300" sldId="479"/>
            <ac:cxnSpMk id="152" creationId="{390F9E6A-A2B0-4392-9A26-831392FED4E2}"/>
          </ac:cxnSpMkLst>
        </pc:cxnChg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3761726914" sldId="479"/>
        </pc:sldMkLst>
      </pc:sldChg>
      <pc:sldChg chg="addSp delSp modSp add mod delAnim modAnim">
        <pc:chgData name="Cesare Consonni" userId="fedead0d1e623ed9" providerId="LiveId" clId="{E577886D-9A39-492D-8B88-C9C87FE0D26B}" dt="2021-02-12T14:59:51.426" v="2302"/>
        <pc:sldMkLst>
          <pc:docMk/>
          <pc:sldMk cId="744204216" sldId="480"/>
        </pc:sldMkLst>
        <pc:spChg chg="mod">
          <ac:chgData name="Cesare Consonni" userId="fedead0d1e623ed9" providerId="LiveId" clId="{E577886D-9A39-492D-8B88-C9C87FE0D26B}" dt="2021-02-12T14:31:22.873" v="1517" actId="20577"/>
          <ac:spMkLst>
            <pc:docMk/>
            <pc:sldMk cId="744204216" sldId="480"/>
            <ac:spMk id="2" creationId="{088DB10A-E94B-45EF-99B3-C18B28022F8F}"/>
          </ac:spMkLst>
        </pc:spChg>
        <pc:spChg chg="del mod">
          <ac:chgData name="Cesare Consonni" userId="fedead0d1e623ed9" providerId="LiveId" clId="{E577886D-9A39-492D-8B88-C9C87FE0D26B}" dt="2021-02-12T14:31:10.730" v="1484" actId="478"/>
          <ac:spMkLst>
            <pc:docMk/>
            <pc:sldMk cId="744204216" sldId="480"/>
            <ac:spMk id="4" creationId="{05C852E2-BC54-4A34-8D70-5CD215FC69DF}"/>
          </ac:spMkLst>
        </pc:spChg>
        <pc:spChg chg="del">
          <ac:chgData name="Cesare Consonni" userId="fedead0d1e623ed9" providerId="LiveId" clId="{E577886D-9A39-492D-8B88-C9C87FE0D26B}" dt="2021-02-12T14:31:00.561" v="1471" actId="478"/>
          <ac:spMkLst>
            <pc:docMk/>
            <pc:sldMk cId="744204216" sldId="480"/>
            <ac:spMk id="7" creationId="{FB27BE3B-1082-4975-838E-9CE8F45DC222}"/>
          </ac:spMkLst>
        </pc:spChg>
        <pc:spChg chg="del">
          <ac:chgData name="Cesare Consonni" userId="fedead0d1e623ed9" providerId="LiveId" clId="{E577886D-9A39-492D-8B88-C9C87FE0D26B}" dt="2021-02-12T14:31:04.715" v="1475" actId="478"/>
          <ac:spMkLst>
            <pc:docMk/>
            <pc:sldMk cId="744204216" sldId="480"/>
            <ac:spMk id="11" creationId="{39ABF7DC-07C7-4765-A98A-E6EF80FBD5BB}"/>
          </ac:spMkLst>
        </pc:spChg>
        <pc:spChg chg="del mod">
          <ac:chgData name="Cesare Consonni" userId="fedead0d1e623ed9" providerId="LiveId" clId="{E577886D-9A39-492D-8B88-C9C87FE0D26B}" dt="2021-02-12T14:31:08.771" v="1481" actId="478"/>
          <ac:spMkLst>
            <pc:docMk/>
            <pc:sldMk cId="744204216" sldId="480"/>
            <ac:spMk id="12" creationId="{2913B259-9E65-4061-B0B7-A6AEFC323840}"/>
          </ac:spMkLst>
        </pc:spChg>
        <pc:spChg chg="del">
          <ac:chgData name="Cesare Consonni" userId="fedead0d1e623ed9" providerId="LiveId" clId="{E577886D-9A39-492D-8B88-C9C87FE0D26B}" dt="2021-02-12T14:30:54.293" v="1468" actId="478"/>
          <ac:spMkLst>
            <pc:docMk/>
            <pc:sldMk cId="744204216" sldId="480"/>
            <ac:spMk id="13" creationId="{5C78EC9F-D18E-41C0-9EF5-C2172DDE3B12}"/>
          </ac:spMkLst>
        </pc:spChg>
        <pc:spChg chg="del mod">
          <ac:chgData name="Cesare Consonni" userId="fedead0d1e623ed9" providerId="LiveId" clId="{E577886D-9A39-492D-8B88-C9C87FE0D26B}" dt="2021-02-12T14:31:07.225" v="1478" actId="478"/>
          <ac:spMkLst>
            <pc:docMk/>
            <pc:sldMk cId="744204216" sldId="480"/>
            <ac:spMk id="14" creationId="{C486ED61-618E-496F-BCB4-35267DA3B7CB}"/>
          </ac:spMkLst>
        </pc:spChg>
        <pc:spChg chg="add del mod">
          <ac:chgData name="Cesare Consonni" userId="fedead0d1e623ed9" providerId="LiveId" clId="{E577886D-9A39-492D-8B88-C9C87FE0D26B}" dt="2021-02-12T14:31:00.561" v="1471" actId="478"/>
          <ac:spMkLst>
            <pc:docMk/>
            <pc:sldMk cId="744204216" sldId="480"/>
            <ac:spMk id="26" creationId="{9145037D-46A6-4A1B-A5B0-EDD6B2FD0F74}"/>
          </ac:spMkLst>
        </pc:spChg>
        <pc:spChg chg="add del mod">
          <ac:chgData name="Cesare Consonni" userId="fedead0d1e623ed9" providerId="LiveId" clId="{E577886D-9A39-492D-8B88-C9C87FE0D26B}" dt="2021-02-12T14:31:03.399" v="1473" actId="478"/>
          <ac:spMkLst>
            <pc:docMk/>
            <pc:sldMk cId="744204216" sldId="480"/>
            <ac:spMk id="27" creationId="{19B139DB-8869-4896-84BF-E26461C55D5D}"/>
          </ac:spMkLst>
        </pc:spChg>
        <pc:spChg chg="add del mod">
          <ac:chgData name="Cesare Consonni" userId="fedead0d1e623ed9" providerId="LiveId" clId="{E577886D-9A39-492D-8B88-C9C87FE0D26B}" dt="2021-02-12T14:31:04.178" v="1474" actId="478"/>
          <ac:spMkLst>
            <pc:docMk/>
            <pc:sldMk cId="744204216" sldId="480"/>
            <ac:spMk id="29" creationId="{218A183A-E776-4039-9694-E45890D8A232}"/>
          </ac:spMkLst>
        </pc:spChg>
        <pc:spChg chg="add del mod">
          <ac:chgData name="Cesare Consonni" userId="fedead0d1e623ed9" providerId="LiveId" clId="{E577886D-9A39-492D-8B88-C9C87FE0D26B}" dt="2021-02-12T14:30:54.293" v="1468" actId="478"/>
          <ac:spMkLst>
            <pc:docMk/>
            <pc:sldMk cId="744204216" sldId="480"/>
            <ac:spMk id="35" creationId="{E4B2A0F8-F95E-4B85-BD73-F54BD38C23D5}"/>
          </ac:spMkLst>
        </pc:spChg>
        <pc:spChg chg="add del mod">
          <ac:chgData name="Cesare Consonni" userId="fedead0d1e623ed9" providerId="LiveId" clId="{E577886D-9A39-492D-8B88-C9C87FE0D26B}" dt="2021-02-12T14:30:54.293" v="1468" actId="478"/>
          <ac:spMkLst>
            <pc:docMk/>
            <pc:sldMk cId="744204216" sldId="480"/>
            <ac:spMk id="38" creationId="{B0A10616-DA7E-4B1B-84CD-ED4EB412CD63}"/>
          </ac:spMkLst>
        </pc:spChg>
        <pc:spChg chg="add del mod">
          <ac:chgData name="Cesare Consonni" userId="fedead0d1e623ed9" providerId="LiveId" clId="{E577886D-9A39-492D-8B88-C9C87FE0D26B}" dt="2021-02-12T14:30:54.293" v="1468" actId="478"/>
          <ac:spMkLst>
            <pc:docMk/>
            <pc:sldMk cId="744204216" sldId="480"/>
            <ac:spMk id="39" creationId="{71244287-E937-46E4-8108-FBBF9A259332}"/>
          </ac:spMkLst>
        </pc:spChg>
        <pc:spChg chg="add del mod">
          <ac:chgData name="Cesare Consonni" userId="fedead0d1e623ed9" providerId="LiveId" clId="{E577886D-9A39-492D-8B88-C9C87FE0D26B}" dt="2021-02-12T14:30:54.293" v="1468" actId="478"/>
          <ac:spMkLst>
            <pc:docMk/>
            <pc:sldMk cId="744204216" sldId="480"/>
            <ac:spMk id="41" creationId="{0B406EB2-6955-4D7E-AC97-33B92E8BED1E}"/>
          </ac:spMkLst>
        </pc:spChg>
        <pc:spChg chg="add mod">
          <ac:chgData name="Cesare Consonni" userId="fedead0d1e623ed9" providerId="LiveId" clId="{E577886D-9A39-492D-8B88-C9C87FE0D26B}" dt="2021-02-12T14:52:53.391" v="2223" actId="1076"/>
          <ac:spMkLst>
            <pc:docMk/>
            <pc:sldMk cId="744204216" sldId="480"/>
            <ac:spMk id="91" creationId="{9BEF5CE5-866E-44C7-AC72-99A68BD64BFE}"/>
          </ac:spMkLst>
        </pc:spChg>
        <pc:spChg chg="add mod">
          <ac:chgData name="Cesare Consonni" userId="fedead0d1e623ed9" providerId="LiveId" clId="{E577886D-9A39-492D-8B88-C9C87FE0D26B}" dt="2021-02-12T14:58:10.220" v="2278" actId="1076"/>
          <ac:spMkLst>
            <pc:docMk/>
            <pc:sldMk cId="744204216" sldId="480"/>
            <ac:spMk id="92" creationId="{2288E187-C1BA-4314-B7F2-CB6E04A05B81}"/>
          </ac:spMkLst>
        </pc:spChg>
        <pc:picChg chg="add mod modCrop">
          <ac:chgData name="Cesare Consonni" userId="fedead0d1e623ed9" providerId="LiveId" clId="{E577886D-9A39-492D-8B88-C9C87FE0D26B}" dt="2021-02-12T14:37:41.780" v="1586" actId="1076"/>
          <ac:picMkLst>
            <pc:docMk/>
            <pc:sldMk cId="744204216" sldId="480"/>
            <ac:picMk id="19" creationId="{1E993DAB-21EC-40AD-810D-14144D902FD5}"/>
          </ac:picMkLst>
        </pc:picChg>
        <pc:cxnChg chg="del mod">
          <ac:chgData name="Cesare Consonni" userId="fedead0d1e623ed9" providerId="LiveId" clId="{E577886D-9A39-492D-8B88-C9C87FE0D26B}" dt="2021-02-12T14:31:00.561" v="1471" actId="478"/>
          <ac:cxnSpMkLst>
            <pc:docMk/>
            <pc:sldMk cId="744204216" sldId="480"/>
            <ac:cxnSpMk id="15" creationId="{4FB6A705-05B4-43FA-9380-0E9D823F4673}"/>
          </ac:cxnSpMkLst>
        </pc:cxnChg>
        <pc:cxnChg chg="del mod">
          <ac:chgData name="Cesare Consonni" userId="fedead0d1e623ed9" providerId="LiveId" clId="{E577886D-9A39-492D-8B88-C9C87FE0D26B}" dt="2021-02-12T14:31:00.561" v="1471" actId="478"/>
          <ac:cxnSpMkLst>
            <pc:docMk/>
            <pc:sldMk cId="744204216" sldId="480"/>
            <ac:cxnSpMk id="21" creationId="{C849AA79-2FCA-4066-B8BC-98E8E5A7F5A4}"/>
          </ac:cxnSpMkLst>
        </pc:cxnChg>
        <pc:cxnChg chg="del mod">
          <ac:chgData name="Cesare Consonni" userId="fedead0d1e623ed9" providerId="LiveId" clId="{E577886D-9A39-492D-8B88-C9C87FE0D26B}" dt="2021-02-12T14:31:00.561" v="1471" actId="478"/>
          <ac:cxnSpMkLst>
            <pc:docMk/>
            <pc:sldMk cId="744204216" sldId="480"/>
            <ac:cxnSpMk id="22" creationId="{B56AF039-6107-4E24-841B-C9E3BE271F45}"/>
          </ac:cxnSpMkLst>
        </pc:cxnChg>
        <pc:cxnChg chg="del">
          <ac:chgData name="Cesare Consonni" userId="fedead0d1e623ed9" providerId="LiveId" clId="{E577886D-9A39-492D-8B88-C9C87FE0D26B}" dt="2021-02-12T14:31:00.561" v="1471" actId="478"/>
          <ac:cxnSpMkLst>
            <pc:docMk/>
            <pc:sldMk cId="744204216" sldId="480"/>
            <ac:cxnSpMk id="23" creationId="{B981EA82-8EB8-4E8A-B28C-0F8025B4AC83}"/>
          </ac:cxnSpMkLst>
        </pc:cxnChg>
        <pc:cxnChg chg="add mod">
          <ac:chgData name="Cesare Consonni" userId="fedead0d1e623ed9" providerId="LiveId" clId="{E577886D-9A39-492D-8B88-C9C87FE0D26B}" dt="2021-02-12T14:35:09.193" v="1539" actId="208"/>
          <ac:cxnSpMkLst>
            <pc:docMk/>
            <pc:sldMk cId="744204216" sldId="480"/>
            <ac:cxnSpMk id="24" creationId="{F73A7821-EEB7-490D-AC73-20266E65FBBE}"/>
          </ac:cxnSpMkLst>
        </pc:cxnChg>
        <pc:cxnChg chg="del mod">
          <ac:chgData name="Cesare Consonni" userId="fedead0d1e623ed9" providerId="LiveId" clId="{E577886D-9A39-492D-8B88-C9C87FE0D26B}" dt="2021-02-12T14:31:00.561" v="1471" actId="478"/>
          <ac:cxnSpMkLst>
            <pc:docMk/>
            <pc:sldMk cId="744204216" sldId="480"/>
            <ac:cxnSpMk id="25" creationId="{7A237B65-500C-48DD-9911-A848FA4339F5}"/>
          </ac:cxnSpMkLst>
        </pc:cxnChg>
        <pc:cxnChg chg="del mod">
          <ac:chgData name="Cesare Consonni" userId="fedead0d1e623ed9" providerId="LiveId" clId="{E577886D-9A39-492D-8B88-C9C87FE0D26B}" dt="2021-02-12T14:31:00.561" v="1471" actId="478"/>
          <ac:cxnSpMkLst>
            <pc:docMk/>
            <pc:sldMk cId="744204216" sldId="480"/>
            <ac:cxnSpMk id="28" creationId="{8EDEAEB7-0D9C-4F66-A4B0-B29A911EFA92}"/>
          </ac:cxnSpMkLst>
        </pc:cxnChg>
        <pc:cxnChg chg="add del mod">
          <ac:chgData name="Cesare Consonni" userId="fedead0d1e623ed9" providerId="LiveId" clId="{E577886D-9A39-492D-8B88-C9C87FE0D26B}" dt="2021-02-12T14:31:00.561" v="1471" actId="478"/>
          <ac:cxnSpMkLst>
            <pc:docMk/>
            <pc:sldMk cId="744204216" sldId="480"/>
            <ac:cxnSpMk id="30" creationId="{BD3F8DAA-3980-4815-82B5-E5C2F1F323DC}"/>
          </ac:cxnSpMkLst>
        </pc:cxnChg>
        <pc:cxnChg chg="del mod">
          <ac:chgData name="Cesare Consonni" userId="fedead0d1e623ed9" providerId="LiveId" clId="{E577886D-9A39-492D-8B88-C9C87FE0D26B}" dt="2021-02-12T14:31:00.561" v="1471" actId="478"/>
          <ac:cxnSpMkLst>
            <pc:docMk/>
            <pc:sldMk cId="744204216" sldId="480"/>
            <ac:cxnSpMk id="31" creationId="{5415D627-01B3-4178-B582-01368963571D}"/>
          </ac:cxnSpMkLst>
        </pc:cxnChg>
        <pc:cxnChg chg="add del mod">
          <ac:chgData name="Cesare Consonni" userId="fedead0d1e623ed9" providerId="LiveId" clId="{E577886D-9A39-492D-8B88-C9C87FE0D26B}" dt="2021-02-12T14:31:00.561" v="1471" actId="478"/>
          <ac:cxnSpMkLst>
            <pc:docMk/>
            <pc:sldMk cId="744204216" sldId="480"/>
            <ac:cxnSpMk id="32" creationId="{38E59144-7F71-4636-8712-D12D19F573D2}"/>
          </ac:cxnSpMkLst>
        </pc:cxnChg>
        <pc:cxnChg chg="add del mod">
          <ac:chgData name="Cesare Consonni" userId="fedead0d1e623ed9" providerId="LiveId" clId="{E577886D-9A39-492D-8B88-C9C87FE0D26B}" dt="2021-02-12T14:31:00.561" v="1471" actId="478"/>
          <ac:cxnSpMkLst>
            <pc:docMk/>
            <pc:sldMk cId="744204216" sldId="480"/>
            <ac:cxnSpMk id="33" creationId="{252CB01B-4ECC-43F0-AF93-119644BA3CAB}"/>
          </ac:cxnSpMkLst>
        </pc:cxnChg>
        <pc:cxnChg chg="del mod">
          <ac:chgData name="Cesare Consonni" userId="fedead0d1e623ed9" providerId="LiveId" clId="{E577886D-9A39-492D-8B88-C9C87FE0D26B}" dt="2021-02-12T14:31:00.561" v="1471" actId="478"/>
          <ac:cxnSpMkLst>
            <pc:docMk/>
            <pc:sldMk cId="744204216" sldId="480"/>
            <ac:cxnSpMk id="34" creationId="{1C3BE53B-D231-4123-B320-041CBC552AB7}"/>
          </ac:cxnSpMkLst>
        </pc:cxnChg>
        <pc:cxnChg chg="add del mod">
          <ac:chgData name="Cesare Consonni" userId="fedead0d1e623ed9" providerId="LiveId" clId="{E577886D-9A39-492D-8B88-C9C87FE0D26B}" dt="2021-02-12T14:30:54.293" v="1468" actId="478"/>
          <ac:cxnSpMkLst>
            <pc:docMk/>
            <pc:sldMk cId="744204216" sldId="480"/>
            <ac:cxnSpMk id="36" creationId="{D8AFFE48-7CE4-4773-A4D2-0F53F8CDEF12}"/>
          </ac:cxnSpMkLst>
        </pc:cxnChg>
        <pc:cxnChg chg="del mod">
          <ac:chgData name="Cesare Consonni" userId="fedead0d1e623ed9" providerId="LiveId" clId="{E577886D-9A39-492D-8B88-C9C87FE0D26B}" dt="2021-02-12T14:30:54.293" v="1468" actId="478"/>
          <ac:cxnSpMkLst>
            <pc:docMk/>
            <pc:sldMk cId="744204216" sldId="480"/>
            <ac:cxnSpMk id="37" creationId="{C87A22E1-0CCD-42FE-B052-6E185A0798DB}"/>
          </ac:cxnSpMkLst>
        </pc:cxnChg>
        <pc:cxnChg chg="del mod">
          <ac:chgData name="Cesare Consonni" userId="fedead0d1e623ed9" providerId="LiveId" clId="{E577886D-9A39-492D-8B88-C9C87FE0D26B}" dt="2021-02-12T14:31:10.230" v="1483" actId="478"/>
          <ac:cxnSpMkLst>
            <pc:docMk/>
            <pc:sldMk cId="744204216" sldId="480"/>
            <ac:cxnSpMk id="40" creationId="{222F1992-BD8A-402A-A097-27011119F1F8}"/>
          </ac:cxnSpMkLst>
        </pc:cxnChg>
        <pc:cxnChg chg="add del mod">
          <ac:chgData name="Cesare Consonni" userId="fedead0d1e623ed9" providerId="LiveId" clId="{E577886D-9A39-492D-8B88-C9C87FE0D26B}" dt="2021-02-12T14:30:54.293" v="1468" actId="478"/>
          <ac:cxnSpMkLst>
            <pc:docMk/>
            <pc:sldMk cId="744204216" sldId="480"/>
            <ac:cxnSpMk id="42" creationId="{27218E57-D2F5-40B9-B7F0-152CC9B693C8}"/>
          </ac:cxnSpMkLst>
        </pc:cxnChg>
        <pc:cxnChg chg="add del mod">
          <ac:chgData name="Cesare Consonni" userId="fedead0d1e623ed9" providerId="LiveId" clId="{E577886D-9A39-492D-8B88-C9C87FE0D26B}" dt="2021-02-12T14:30:54.293" v="1468" actId="478"/>
          <ac:cxnSpMkLst>
            <pc:docMk/>
            <pc:sldMk cId="744204216" sldId="480"/>
            <ac:cxnSpMk id="43" creationId="{67D984F0-4E64-48E3-8961-B33C4D8D830D}"/>
          </ac:cxnSpMkLst>
        </pc:cxnChg>
        <pc:cxnChg chg="add del mod">
          <ac:chgData name="Cesare Consonni" userId="fedead0d1e623ed9" providerId="LiveId" clId="{E577886D-9A39-492D-8B88-C9C87FE0D26B}" dt="2021-02-12T14:30:54.293" v="1468" actId="478"/>
          <ac:cxnSpMkLst>
            <pc:docMk/>
            <pc:sldMk cId="744204216" sldId="480"/>
            <ac:cxnSpMk id="44" creationId="{B138AACD-79A8-4FBC-8209-C9BC278D4BB8}"/>
          </ac:cxnSpMkLst>
        </pc:cxnChg>
        <pc:cxnChg chg="add mod">
          <ac:chgData name="Cesare Consonni" userId="fedead0d1e623ed9" providerId="LiveId" clId="{E577886D-9A39-492D-8B88-C9C87FE0D26B}" dt="2021-02-12T14:35:09.193" v="1539" actId="208"/>
          <ac:cxnSpMkLst>
            <pc:docMk/>
            <pc:sldMk cId="744204216" sldId="480"/>
            <ac:cxnSpMk id="46" creationId="{68E45779-07F7-43A0-8042-8712570EDA9E}"/>
          </ac:cxnSpMkLst>
        </pc:cxnChg>
        <pc:cxnChg chg="add mod">
          <ac:chgData name="Cesare Consonni" userId="fedead0d1e623ed9" providerId="LiveId" clId="{E577886D-9A39-492D-8B88-C9C87FE0D26B}" dt="2021-02-12T14:35:15.338" v="1541" actId="1076"/>
          <ac:cxnSpMkLst>
            <pc:docMk/>
            <pc:sldMk cId="744204216" sldId="480"/>
            <ac:cxnSpMk id="49" creationId="{1E21E04E-830F-4CBF-A02C-E7D3BBD1C078}"/>
          </ac:cxnSpMkLst>
        </pc:cxnChg>
        <pc:cxnChg chg="add mod">
          <ac:chgData name="Cesare Consonni" userId="fedead0d1e623ed9" providerId="LiveId" clId="{E577886D-9A39-492D-8B88-C9C87FE0D26B}" dt="2021-02-12T14:35:15.338" v="1541" actId="1076"/>
          <ac:cxnSpMkLst>
            <pc:docMk/>
            <pc:sldMk cId="744204216" sldId="480"/>
            <ac:cxnSpMk id="50" creationId="{C5F9DD1D-D567-4A68-BFBD-C034790D06DC}"/>
          </ac:cxnSpMkLst>
        </pc:cxnChg>
        <pc:cxnChg chg="add mod">
          <ac:chgData name="Cesare Consonni" userId="fedead0d1e623ed9" providerId="LiveId" clId="{E577886D-9A39-492D-8B88-C9C87FE0D26B}" dt="2021-02-12T14:35:19.512" v="1543" actId="1076"/>
          <ac:cxnSpMkLst>
            <pc:docMk/>
            <pc:sldMk cId="744204216" sldId="480"/>
            <ac:cxnSpMk id="51" creationId="{43DBBFC6-AF00-4349-A1FB-F905D4151564}"/>
          </ac:cxnSpMkLst>
        </pc:cxnChg>
        <pc:cxnChg chg="add mod">
          <ac:chgData name="Cesare Consonni" userId="fedead0d1e623ed9" providerId="LiveId" clId="{E577886D-9A39-492D-8B88-C9C87FE0D26B}" dt="2021-02-12T14:35:19.512" v="1543" actId="1076"/>
          <ac:cxnSpMkLst>
            <pc:docMk/>
            <pc:sldMk cId="744204216" sldId="480"/>
            <ac:cxnSpMk id="52" creationId="{0FEDABAC-DC16-4D5F-A3F7-6E6251CD7D96}"/>
          </ac:cxnSpMkLst>
        </pc:cxnChg>
        <pc:cxnChg chg="add mod">
          <ac:chgData name="Cesare Consonni" userId="fedead0d1e623ed9" providerId="LiveId" clId="{E577886D-9A39-492D-8B88-C9C87FE0D26B}" dt="2021-02-12T14:35:25.452" v="1545" actId="1076"/>
          <ac:cxnSpMkLst>
            <pc:docMk/>
            <pc:sldMk cId="744204216" sldId="480"/>
            <ac:cxnSpMk id="53" creationId="{F42A284E-DA5A-4182-BC91-FAE8BB51AC0E}"/>
          </ac:cxnSpMkLst>
        </pc:cxnChg>
        <pc:cxnChg chg="add mod">
          <ac:chgData name="Cesare Consonni" userId="fedead0d1e623ed9" providerId="LiveId" clId="{E577886D-9A39-492D-8B88-C9C87FE0D26B}" dt="2021-02-12T14:35:25.452" v="1545" actId="1076"/>
          <ac:cxnSpMkLst>
            <pc:docMk/>
            <pc:sldMk cId="744204216" sldId="480"/>
            <ac:cxnSpMk id="54" creationId="{6EDFE8B2-4FDF-4CE6-B513-0AA6964B2BD4}"/>
          </ac:cxnSpMkLst>
        </pc:cxnChg>
        <pc:cxnChg chg="add mod">
          <ac:chgData name="Cesare Consonni" userId="fedead0d1e623ed9" providerId="LiveId" clId="{E577886D-9A39-492D-8B88-C9C87FE0D26B}" dt="2021-02-12T14:35:30.673" v="1547" actId="1076"/>
          <ac:cxnSpMkLst>
            <pc:docMk/>
            <pc:sldMk cId="744204216" sldId="480"/>
            <ac:cxnSpMk id="55" creationId="{5219BDA4-88F1-412F-9266-DE2F5FFE39E4}"/>
          </ac:cxnSpMkLst>
        </pc:cxnChg>
        <pc:cxnChg chg="add del mod">
          <ac:chgData name="Cesare Consonni" userId="fedead0d1e623ed9" providerId="LiveId" clId="{E577886D-9A39-492D-8B88-C9C87FE0D26B}" dt="2021-02-12T14:56:56.332" v="2267" actId="478"/>
          <ac:cxnSpMkLst>
            <pc:docMk/>
            <pc:sldMk cId="744204216" sldId="480"/>
            <ac:cxnSpMk id="56" creationId="{25477078-D8B1-4D77-BC1D-6DB1144782DB}"/>
          </ac:cxnSpMkLst>
        </pc:cxnChg>
        <pc:cxnChg chg="add del mod">
          <ac:chgData name="Cesare Consonni" userId="fedead0d1e623ed9" providerId="LiveId" clId="{E577886D-9A39-492D-8B88-C9C87FE0D26B}" dt="2021-02-12T14:47:38.621" v="1971" actId="478"/>
          <ac:cxnSpMkLst>
            <pc:docMk/>
            <pc:sldMk cId="744204216" sldId="480"/>
            <ac:cxnSpMk id="57" creationId="{EEE48632-51BC-4277-9263-2378F8957323}"/>
          </ac:cxnSpMkLst>
        </pc:cxnChg>
        <pc:cxnChg chg="add del mod">
          <ac:chgData name="Cesare Consonni" userId="fedead0d1e623ed9" providerId="LiveId" clId="{E577886D-9A39-492D-8B88-C9C87FE0D26B}" dt="2021-02-12T14:47:38.621" v="1971" actId="478"/>
          <ac:cxnSpMkLst>
            <pc:docMk/>
            <pc:sldMk cId="744204216" sldId="480"/>
            <ac:cxnSpMk id="58" creationId="{3F47AA7F-3FA3-41C8-9202-6E129108D40A}"/>
          </ac:cxnSpMkLst>
        </pc:cxnChg>
        <pc:cxnChg chg="add mod">
          <ac:chgData name="Cesare Consonni" userId="fedead0d1e623ed9" providerId="LiveId" clId="{E577886D-9A39-492D-8B88-C9C87FE0D26B}" dt="2021-02-12T14:36:05.718" v="1551" actId="1076"/>
          <ac:cxnSpMkLst>
            <pc:docMk/>
            <pc:sldMk cId="744204216" sldId="480"/>
            <ac:cxnSpMk id="59" creationId="{20573185-5574-4505-9040-AAA4895BF6EE}"/>
          </ac:cxnSpMkLst>
        </pc:cxnChg>
        <pc:cxnChg chg="add mod">
          <ac:chgData name="Cesare Consonni" userId="fedead0d1e623ed9" providerId="LiveId" clId="{E577886D-9A39-492D-8B88-C9C87FE0D26B}" dt="2021-02-12T14:36:05.718" v="1551" actId="1076"/>
          <ac:cxnSpMkLst>
            <pc:docMk/>
            <pc:sldMk cId="744204216" sldId="480"/>
            <ac:cxnSpMk id="60" creationId="{0FD5F26E-D4E8-4295-9670-94D644C3423E}"/>
          </ac:cxnSpMkLst>
        </pc:cxnChg>
        <pc:cxnChg chg="add del mod">
          <ac:chgData name="Cesare Consonni" userId="fedead0d1e623ed9" providerId="LiveId" clId="{E577886D-9A39-492D-8B88-C9C87FE0D26B}" dt="2021-02-12T14:47:35.322" v="1970" actId="478"/>
          <ac:cxnSpMkLst>
            <pc:docMk/>
            <pc:sldMk cId="744204216" sldId="480"/>
            <ac:cxnSpMk id="61" creationId="{FE7649B8-2773-4E35-AA63-7C4A96F38EB8}"/>
          </ac:cxnSpMkLst>
        </pc:cxnChg>
        <pc:cxnChg chg="add del mod">
          <ac:chgData name="Cesare Consonni" userId="fedead0d1e623ed9" providerId="LiveId" clId="{E577886D-9A39-492D-8B88-C9C87FE0D26B}" dt="2021-02-12T14:47:35.322" v="1970" actId="478"/>
          <ac:cxnSpMkLst>
            <pc:docMk/>
            <pc:sldMk cId="744204216" sldId="480"/>
            <ac:cxnSpMk id="62" creationId="{F2EE799B-B2D4-41EF-8177-CA16692AA81F}"/>
          </ac:cxnSpMkLst>
        </pc:cxnChg>
        <pc:cxnChg chg="add mod">
          <ac:chgData name="Cesare Consonni" userId="fedead0d1e623ed9" providerId="LiveId" clId="{E577886D-9A39-492D-8B88-C9C87FE0D26B}" dt="2021-02-12T14:36:25.966" v="1558" actId="1076"/>
          <ac:cxnSpMkLst>
            <pc:docMk/>
            <pc:sldMk cId="744204216" sldId="480"/>
            <ac:cxnSpMk id="63" creationId="{4D298733-E335-46ED-9F66-C91793E21D7C}"/>
          </ac:cxnSpMkLst>
        </pc:cxnChg>
        <pc:cxnChg chg="add mod">
          <ac:chgData name="Cesare Consonni" userId="fedead0d1e623ed9" providerId="LiveId" clId="{E577886D-9A39-492D-8B88-C9C87FE0D26B}" dt="2021-02-12T14:36:25.966" v="1558" actId="1076"/>
          <ac:cxnSpMkLst>
            <pc:docMk/>
            <pc:sldMk cId="744204216" sldId="480"/>
            <ac:cxnSpMk id="64" creationId="{31CBAC66-58B2-4EE3-BA0E-D549FE176443}"/>
          </ac:cxnSpMkLst>
        </pc:cxnChg>
        <pc:cxnChg chg="add mod">
          <ac:chgData name="Cesare Consonni" userId="fedead0d1e623ed9" providerId="LiveId" clId="{E577886D-9A39-492D-8B88-C9C87FE0D26B}" dt="2021-02-12T14:37:00.246" v="1568" actId="1076"/>
          <ac:cxnSpMkLst>
            <pc:docMk/>
            <pc:sldMk cId="744204216" sldId="480"/>
            <ac:cxnSpMk id="65" creationId="{66C606B7-94B9-4836-82AB-4D926C6C61E2}"/>
          </ac:cxnSpMkLst>
        </pc:cxnChg>
        <pc:cxnChg chg="add mod">
          <ac:chgData name="Cesare Consonni" userId="fedead0d1e623ed9" providerId="LiveId" clId="{E577886D-9A39-492D-8B88-C9C87FE0D26B}" dt="2021-02-12T14:37:00.246" v="1568" actId="1076"/>
          <ac:cxnSpMkLst>
            <pc:docMk/>
            <pc:sldMk cId="744204216" sldId="480"/>
            <ac:cxnSpMk id="66" creationId="{3881AD60-28ED-4CDB-A026-56D59B3757DC}"/>
          </ac:cxnSpMkLst>
        </pc:cxnChg>
        <pc:cxnChg chg="add mod">
          <ac:chgData name="Cesare Consonni" userId="fedead0d1e623ed9" providerId="LiveId" clId="{E577886D-9A39-492D-8B88-C9C87FE0D26B}" dt="2021-02-12T14:36:54.349" v="1567" actId="1076"/>
          <ac:cxnSpMkLst>
            <pc:docMk/>
            <pc:sldMk cId="744204216" sldId="480"/>
            <ac:cxnSpMk id="67" creationId="{BAEBFA43-C52B-4155-85E9-30B1254C827E}"/>
          </ac:cxnSpMkLst>
        </pc:cxnChg>
        <pc:cxnChg chg="add mod">
          <ac:chgData name="Cesare Consonni" userId="fedead0d1e623ed9" providerId="LiveId" clId="{E577886D-9A39-492D-8B88-C9C87FE0D26B}" dt="2021-02-12T14:36:54.349" v="1567" actId="1076"/>
          <ac:cxnSpMkLst>
            <pc:docMk/>
            <pc:sldMk cId="744204216" sldId="480"/>
            <ac:cxnSpMk id="68" creationId="{4187A772-D3BA-4870-A39C-0D3130AC972F}"/>
          </ac:cxnSpMkLst>
        </pc:cxnChg>
        <pc:cxnChg chg="add mod">
          <ac:chgData name="Cesare Consonni" userId="fedead0d1e623ed9" providerId="LiveId" clId="{E577886D-9A39-492D-8B88-C9C87FE0D26B}" dt="2021-02-12T14:37:06.085" v="1570" actId="1076"/>
          <ac:cxnSpMkLst>
            <pc:docMk/>
            <pc:sldMk cId="744204216" sldId="480"/>
            <ac:cxnSpMk id="69" creationId="{0B84B3D5-61B6-45B1-AD51-9892CEB58CB8}"/>
          </ac:cxnSpMkLst>
        </pc:cxnChg>
        <pc:cxnChg chg="add mod">
          <ac:chgData name="Cesare Consonni" userId="fedead0d1e623ed9" providerId="LiveId" clId="{E577886D-9A39-492D-8B88-C9C87FE0D26B}" dt="2021-02-12T14:37:06.085" v="1570" actId="1076"/>
          <ac:cxnSpMkLst>
            <pc:docMk/>
            <pc:sldMk cId="744204216" sldId="480"/>
            <ac:cxnSpMk id="70" creationId="{B57173E0-653F-4FBA-AE2F-D892BF3D89AF}"/>
          </ac:cxnSpMkLst>
        </pc:cxnChg>
        <pc:cxnChg chg="add mod">
          <ac:chgData name="Cesare Consonni" userId="fedead0d1e623ed9" providerId="LiveId" clId="{E577886D-9A39-492D-8B88-C9C87FE0D26B}" dt="2021-02-12T14:37:09.787" v="1572" actId="1076"/>
          <ac:cxnSpMkLst>
            <pc:docMk/>
            <pc:sldMk cId="744204216" sldId="480"/>
            <ac:cxnSpMk id="71" creationId="{BAE13AFC-7FCB-41F9-8389-B25120E54740}"/>
          </ac:cxnSpMkLst>
        </pc:cxnChg>
        <pc:cxnChg chg="add mod">
          <ac:chgData name="Cesare Consonni" userId="fedead0d1e623ed9" providerId="LiveId" clId="{E577886D-9A39-492D-8B88-C9C87FE0D26B}" dt="2021-02-12T14:37:09.787" v="1572" actId="1076"/>
          <ac:cxnSpMkLst>
            <pc:docMk/>
            <pc:sldMk cId="744204216" sldId="480"/>
            <ac:cxnSpMk id="72" creationId="{8183E4CF-2011-469A-B8A5-88508EA56E77}"/>
          </ac:cxnSpMkLst>
        </pc:cxnChg>
        <pc:cxnChg chg="add mod">
          <ac:chgData name="Cesare Consonni" userId="fedead0d1e623ed9" providerId="LiveId" clId="{E577886D-9A39-492D-8B88-C9C87FE0D26B}" dt="2021-02-12T14:37:15.321" v="1574" actId="1076"/>
          <ac:cxnSpMkLst>
            <pc:docMk/>
            <pc:sldMk cId="744204216" sldId="480"/>
            <ac:cxnSpMk id="73" creationId="{6DE7BAEA-0E02-4A35-8E19-52BE53947670}"/>
          </ac:cxnSpMkLst>
        </pc:cxnChg>
        <pc:cxnChg chg="add mod">
          <ac:chgData name="Cesare Consonni" userId="fedead0d1e623ed9" providerId="LiveId" clId="{E577886D-9A39-492D-8B88-C9C87FE0D26B}" dt="2021-02-12T14:37:15.321" v="1574" actId="1076"/>
          <ac:cxnSpMkLst>
            <pc:docMk/>
            <pc:sldMk cId="744204216" sldId="480"/>
            <ac:cxnSpMk id="74" creationId="{7D235EFA-80DA-4AC3-9D30-D9FB99111DCD}"/>
          </ac:cxnSpMkLst>
        </pc:cxnChg>
        <pc:cxnChg chg="add del mod">
          <ac:chgData name="Cesare Consonni" userId="fedead0d1e623ed9" providerId="LiveId" clId="{E577886D-9A39-492D-8B88-C9C87FE0D26B}" dt="2021-02-12T14:47:23.800" v="1969" actId="478"/>
          <ac:cxnSpMkLst>
            <pc:docMk/>
            <pc:sldMk cId="744204216" sldId="480"/>
            <ac:cxnSpMk id="75" creationId="{CE4BB9A1-0529-4159-900C-5D1B98F2B6FA}"/>
          </ac:cxnSpMkLst>
        </pc:cxnChg>
        <pc:cxnChg chg="add del mod">
          <ac:chgData name="Cesare Consonni" userId="fedead0d1e623ed9" providerId="LiveId" clId="{E577886D-9A39-492D-8B88-C9C87FE0D26B}" dt="2021-02-12T14:47:23.800" v="1969" actId="478"/>
          <ac:cxnSpMkLst>
            <pc:docMk/>
            <pc:sldMk cId="744204216" sldId="480"/>
            <ac:cxnSpMk id="76" creationId="{E2DA08C8-AE65-4B7C-9FA0-F6A460F80C04}"/>
          </ac:cxnSpMkLst>
        </pc:cxnChg>
        <pc:cxnChg chg="add mod">
          <ac:chgData name="Cesare Consonni" userId="fedead0d1e623ed9" providerId="LiveId" clId="{E577886D-9A39-492D-8B88-C9C87FE0D26B}" dt="2021-02-12T14:37:26.518" v="1578" actId="1076"/>
          <ac:cxnSpMkLst>
            <pc:docMk/>
            <pc:sldMk cId="744204216" sldId="480"/>
            <ac:cxnSpMk id="77" creationId="{2A149AD2-6BA0-4186-897C-0DE4B3081D30}"/>
          </ac:cxnSpMkLst>
        </pc:cxnChg>
        <pc:cxnChg chg="add mod">
          <ac:chgData name="Cesare Consonni" userId="fedead0d1e623ed9" providerId="LiveId" clId="{E577886D-9A39-492D-8B88-C9C87FE0D26B}" dt="2021-02-12T14:37:26.518" v="1578" actId="1076"/>
          <ac:cxnSpMkLst>
            <pc:docMk/>
            <pc:sldMk cId="744204216" sldId="480"/>
            <ac:cxnSpMk id="78" creationId="{6FF583E1-40B4-48B2-B52C-C74DDE3666DC}"/>
          </ac:cxnSpMkLst>
        </pc:cxnChg>
        <pc:cxnChg chg="add mod">
          <ac:chgData name="Cesare Consonni" userId="fedead0d1e623ed9" providerId="LiveId" clId="{E577886D-9A39-492D-8B88-C9C87FE0D26B}" dt="2021-02-12T14:37:36.506" v="1582" actId="1076"/>
          <ac:cxnSpMkLst>
            <pc:docMk/>
            <pc:sldMk cId="744204216" sldId="480"/>
            <ac:cxnSpMk id="79" creationId="{3ECD033A-FBCA-46AE-819E-2DB962E2C0BC}"/>
          </ac:cxnSpMkLst>
        </pc:cxnChg>
        <pc:cxnChg chg="add mod">
          <ac:chgData name="Cesare Consonni" userId="fedead0d1e623ed9" providerId="LiveId" clId="{E577886D-9A39-492D-8B88-C9C87FE0D26B}" dt="2021-02-12T14:37:36.506" v="1582" actId="1076"/>
          <ac:cxnSpMkLst>
            <pc:docMk/>
            <pc:sldMk cId="744204216" sldId="480"/>
            <ac:cxnSpMk id="80" creationId="{DDF80A25-E64E-4C27-8863-20829102DBCF}"/>
          </ac:cxnSpMkLst>
        </pc:cxnChg>
        <pc:cxnChg chg="add del mod">
          <ac:chgData name="Cesare Consonni" userId="fedead0d1e623ed9" providerId="LiveId" clId="{E577886D-9A39-492D-8B88-C9C87FE0D26B}" dt="2021-02-12T14:37:50.895" v="1590" actId="478"/>
          <ac:cxnSpMkLst>
            <pc:docMk/>
            <pc:sldMk cId="744204216" sldId="480"/>
            <ac:cxnSpMk id="81" creationId="{27C27D76-68DB-4A82-BB05-C232D0422BF5}"/>
          </ac:cxnSpMkLst>
        </pc:cxnChg>
        <pc:cxnChg chg="add del mod">
          <ac:chgData name="Cesare Consonni" userId="fedead0d1e623ed9" providerId="LiveId" clId="{E577886D-9A39-492D-8B88-C9C87FE0D26B}" dt="2021-02-12T14:37:50.895" v="1590" actId="478"/>
          <ac:cxnSpMkLst>
            <pc:docMk/>
            <pc:sldMk cId="744204216" sldId="480"/>
            <ac:cxnSpMk id="82" creationId="{B5E399C5-A8AE-41D1-9396-940CEB5DA19D}"/>
          </ac:cxnSpMkLst>
        </pc:cxnChg>
        <pc:cxnChg chg="add del mod">
          <ac:chgData name="Cesare Consonni" userId="fedead0d1e623ed9" providerId="LiveId" clId="{E577886D-9A39-492D-8B88-C9C87FE0D26B}" dt="2021-02-12T14:48:45.088" v="1975" actId="478"/>
          <ac:cxnSpMkLst>
            <pc:docMk/>
            <pc:sldMk cId="744204216" sldId="480"/>
            <ac:cxnSpMk id="83" creationId="{BE2538E5-61AB-47B6-8CEB-940DD34F0652}"/>
          </ac:cxnSpMkLst>
        </pc:cxnChg>
        <pc:cxnChg chg="add del mod">
          <ac:chgData name="Cesare Consonni" userId="fedead0d1e623ed9" providerId="LiveId" clId="{E577886D-9A39-492D-8B88-C9C87FE0D26B}" dt="2021-02-12T14:48:44.632" v="1974" actId="478"/>
          <ac:cxnSpMkLst>
            <pc:docMk/>
            <pc:sldMk cId="744204216" sldId="480"/>
            <ac:cxnSpMk id="84" creationId="{8003F178-14E7-4776-A049-B49330139F7E}"/>
          </ac:cxnSpMkLst>
        </pc:cxnChg>
        <pc:cxnChg chg="add del mod">
          <ac:chgData name="Cesare Consonni" userId="fedead0d1e623ed9" providerId="LiveId" clId="{E577886D-9A39-492D-8B88-C9C87FE0D26B}" dt="2021-02-12T14:48:42.674" v="1972" actId="478"/>
          <ac:cxnSpMkLst>
            <pc:docMk/>
            <pc:sldMk cId="744204216" sldId="480"/>
            <ac:cxnSpMk id="85" creationId="{4EE1132D-720E-4BA0-80AA-46A2A0385304}"/>
          </ac:cxnSpMkLst>
        </pc:cxnChg>
        <pc:cxnChg chg="add del mod">
          <ac:chgData name="Cesare Consonni" userId="fedead0d1e623ed9" providerId="LiveId" clId="{E577886D-9A39-492D-8B88-C9C87FE0D26B}" dt="2021-02-12T14:48:43.656" v="1973" actId="478"/>
          <ac:cxnSpMkLst>
            <pc:docMk/>
            <pc:sldMk cId="744204216" sldId="480"/>
            <ac:cxnSpMk id="86" creationId="{9FBF5632-E06A-4C8F-B68A-4C4FD9A34BF7}"/>
          </ac:cxnSpMkLst>
        </pc:cxnChg>
        <pc:cxnChg chg="add del mod">
          <ac:chgData name="Cesare Consonni" userId="fedead0d1e623ed9" providerId="LiveId" clId="{E577886D-9A39-492D-8B88-C9C87FE0D26B}" dt="2021-02-12T14:48:47.223" v="1976" actId="478"/>
          <ac:cxnSpMkLst>
            <pc:docMk/>
            <pc:sldMk cId="744204216" sldId="480"/>
            <ac:cxnSpMk id="87" creationId="{31A9EB6E-3B2F-4CCF-98E0-91F10FB357E1}"/>
          </ac:cxnSpMkLst>
        </pc:cxnChg>
        <pc:cxnChg chg="add del mod">
          <ac:chgData name="Cesare Consonni" userId="fedead0d1e623ed9" providerId="LiveId" clId="{E577886D-9A39-492D-8B88-C9C87FE0D26B}" dt="2021-02-12T14:48:47.878" v="1977" actId="478"/>
          <ac:cxnSpMkLst>
            <pc:docMk/>
            <pc:sldMk cId="744204216" sldId="480"/>
            <ac:cxnSpMk id="88" creationId="{67C43746-4329-4534-AED1-567258D7748C}"/>
          </ac:cxnSpMkLst>
        </pc:cxnChg>
        <pc:cxnChg chg="add del mod">
          <ac:chgData name="Cesare Consonni" userId="fedead0d1e623ed9" providerId="LiveId" clId="{E577886D-9A39-492D-8B88-C9C87FE0D26B}" dt="2021-02-12T14:39:30.255" v="1601" actId="478"/>
          <ac:cxnSpMkLst>
            <pc:docMk/>
            <pc:sldMk cId="744204216" sldId="480"/>
            <ac:cxnSpMk id="89" creationId="{AB524467-F24D-4096-8872-075E223145AE}"/>
          </ac:cxnSpMkLst>
        </pc:cxnChg>
        <pc:cxnChg chg="add del mod">
          <ac:chgData name="Cesare Consonni" userId="fedead0d1e623ed9" providerId="LiveId" clId="{E577886D-9A39-492D-8B88-C9C87FE0D26B}" dt="2021-02-12T14:39:30.255" v="1601" actId="478"/>
          <ac:cxnSpMkLst>
            <pc:docMk/>
            <pc:sldMk cId="744204216" sldId="480"/>
            <ac:cxnSpMk id="90" creationId="{E7B0A71C-5594-4996-BE00-E7A68377E900}"/>
          </ac:cxnSpMkLst>
        </pc:cxnChg>
        <pc:cxnChg chg="add mod">
          <ac:chgData name="Cesare Consonni" userId="fedead0d1e623ed9" providerId="LiveId" clId="{E577886D-9A39-492D-8B88-C9C87FE0D26B}" dt="2021-02-12T14:56:54.990" v="2266" actId="1076"/>
          <ac:cxnSpMkLst>
            <pc:docMk/>
            <pc:sldMk cId="744204216" sldId="480"/>
            <ac:cxnSpMk id="93" creationId="{03B7DEE2-11AD-4F98-8B1B-8AA25CF9A964}"/>
          </ac:cxnSpMkLst>
        </pc:cxnChg>
      </pc:sldChg>
      <pc:sldChg chg="addSp delSp modSp add del mod">
        <pc:chgData name="Cesare Consonni" userId="fedead0d1e623ed9" providerId="LiveId" clId="{E577886D-9A39-492D-8B88-C9C87FE0D26B}" dt="2021-02-12T13:59:42.375" v="1013" actId="2696"/>
        <pc:sldMkLst>
          <pc:docMk/>
          <pc:sldMk cId="1623395031" sldId="480"/>
        </pc:sldMkLst>
        <pc:spChg chg="ord">
          <ac:chgData name="Cesare Consonni" userId="fedead0d1e623ed9" providerId="LiveId" clId="{E577886D-9A39-492D-8B88-C9C87FE0D26B}" dt="2021-02-12T10:40:20.371" v="801" actId="166"/>
          <ac:spMkLst>
            <pc:docMk/>
            <pc:sldMk cId="1623395031" sldId="480"/>
            <ac:spMk id="36" creationId="{1569220B-3B8F-4B66-B9F0-F5D28A619B15}"/>
          </ac:spMkLst>
        </pc:spChg>
        <pc:picChg chg="add del mod">
          <ac:chgData name="Cesare Consonni" userId="fedead0d1e623ed9" providerId="LiveId" clId="{E577886D-9A39-492D-8B88-C9C87FE0D26B}" dt="2021-02-12T10:57:51.147" v="867" actId="21"/>
          <ac:picMkLst>
            <pc:docMk/>
            <pc:sldMk cId="1623395031" sldId="480"/>
            <ac:picMk id="6" creationId="{8C6B9D3D-67AA-427F-8C63-7C4E390D5EBA}"/>
          </ac:picMkLst>
        </pc:picChg>
        <pc:cxnChg chg="add mod">
          <ac:chgData name="Cesare Consonni" userId="fedead0d1e623ed9" providerId="LiveId" clId="{E577886D-9A39-492D-8B88-C9C87FE0D26B}" dt="2021-02-12T10:38:17.648" v="792"/>
          <ac:cxnSpMkLst>
            <pc:docMk/>
            <pc:sldMk cId="1623395031" sldId="480"/>
            <ac:cxnSpMk id="31" creationId="{DDE5CA2E-B705-4F4D-9D01-D4C47EFD8DF4}"/>
          </ac:cxnSpMkLst>
        </pc:cxnChg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3876351433" sldId="480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2348862183" sldId="481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1796769596" sldId="482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1601028348" sldId="483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2587957793" sldId="484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225083276" sldId="491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620894130" sldId="492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1513357508" sldId="493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1297207766" sldId="494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981676063" sldId="495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1422190060" sldId="496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3056387125" sldId="497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3323606030" sldId="498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2847420715" sldId="499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996008908" sldId="500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4213819401" sldId="501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1080146017" sldId="502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4170437788" sldId="503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530807265" sldId="504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2054879255" sldId="505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112440496" sldId="506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4252555387" sldId="507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3874223700" sldId="508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1097025574" sldId="509"/>
        </pc:sldMkLst>
      </pc:sldChg>
      <pc:sldChg chg="del">
        <pc:chgData name="Cesare Consonni" userId="fedead0d1e623ed9" providerId="LiveId" clId="{E577886D-9A39-492D-8B88-C9C87FE0D26B}" dt="2021-02-12T09:26:36.804" v="8" actId="47"/>
        <pc:sldMkLst>
          <pc:docMk/>
          <pc:sldMk cId="875875004" sldId="5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76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Course name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52800" y="0"/>
            <a:ext cx="3295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Lesson name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5029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Trebuchet MS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x-none"/>
              <a:t>© 2000 - Author's name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9293225"/>
            <a:ext cx="1466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rebuchet MS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217E216-4084-4F4D-8A56-B24DEEE473D7}" type="slidenum">
              <a:rPr lang="en-US" altLang="x-none"/>
              <a:pPr>
                <a:defRPr/>
              </a:pPr>
              <a:t>‹N›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38324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718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Course name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9718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Lesson name</a:t>
            </a:r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625" y="722313"/>
            <a:ext cx="65643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68363" y="4656138"/>
            <a:ext cx="4924425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3863"/>
            <a:ext cx="289718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x-none"/>
              <a:t>© 2000 - Author's name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313863"/>
            <a:ext cx="289718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1149FE5-DBE5-497A-8F8E-3EAEC49C1F66}" type="slidenum">
              <a:rPr lang="en-US" altLang="x-none"/>
              <a:pPr>
                <a:defRPr/>
              </a:pPr>
              <a:t>‹N›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219239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name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Lesson name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© 2000 - Author's name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149FE5-DBE5-497A-8F8E-3EAEC49C1F66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674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name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Lesson name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© 2000 - Author's name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149FE5-DBE5-497A-8F8E-3EAEC49C1F66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1178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name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Lesson name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© 2000 - Author's name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149FE5-DBE5-497A-8F8E-3EAEC49C1F66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657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A1C580-51E1-439F-A535-495D324AB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2034D2-0703-4F41-B89C-730F896F1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0733A3-6004-487F-85C9-D70D2063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A7A-8F63-4A0E-B20D-2426DDB685DA}" type="datetimeFigureOut">
              <a:rPr lang="it-IT" smtClean="0"/>
              <a:t>12/02/2021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6FE538-ACCE-4B4E-B603-CE88C20A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0A32DF-0CFE-4609-90AC-0188F6D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EA7FF-4614-44B5-A4BB-EBCD3AEC9178}" type="slidenum">
              <a:rPr lang="it-IT" altLang="x-none" smtClean="0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362637457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6965AA-529E-46A3-81C0-7B4734A9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E14001-CD3B-4F0D-A230-7315B8498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8ADAD3-D32C-4D7B-AE3C-45C81717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A7A-8F63-4A0E-B20D-2426DDB685DA}" type="datetimeFigureOut">
              <a:rPr lang="it-IT" smtClean="0"/>
              <a:t>12/02/2021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500141-A56E-416C-AF5D-F4164CDC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7AF109-A5AD-4B6E-B407-06781425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EA7FF-4614-44B5-A4BB-EBCD3AEC9178}" type="slidenum">
              <a:rPr lang="it-IT" altLang="x-none" smtClean="0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42551342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8756BA6-FC32-4BF6-A6B1-5CD2726B1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49FFFD-A0E8-4216-A2A6-3D2149815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346B96-8ABD-467E-9B55-0D654E21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A7A-8F63-4A0E-B20D-2426DDB685DA}" type="datetimeFigureOut">
              <a:rPr lang="it-IT" smtClean="0"/>
              <a:t>12/02/2021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1030A9-2E9D-4A72-9C8B-9C513128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8B6131-EE96-4490-83C6-5EEA6C53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EA7FF-4614-44B5-A4BB-EBCD3AEC9178}" type="slidenum">
              <a:rPr lang="it-IT" altLang="x-none" smtClean="0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407303469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1" descr="logo_prospett_gra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0"/>
            <a:ext cx="647700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35"/>
          <p:cNvSpPr>
            <a:spLocks noChangeShapeType="1"/>
          </p:cNvSpPr>
          <p:nvPr userDrawn="1"/>
        </p:nvSpPr>
        <p:spPr bwMode="auto">
          <a:xfrm>
            <a:off x="508000" y="1295400"/>
            <a:ext cx="111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" name="Text Box 37"/>
          <p:cNvSpPr txBox="1">
            <a:spLocks noChangeArrowheads="1"/>
          </p:cNvSpPr>
          <p:nvPr userDrawn="1"/>
        </p:nvSpPr>
        <p:spPr bwMode="auto">
          <a:xfrm>
            <a:off x="5080002" y="538166"/>
            <a:ext cx="6728884" cy="525401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it-IT" altLang="x-none" sz="1400" dirty="0">
                <a:latin typeface="Trebuchet MS" pitchFamily="34" charset="0"/>
                <a:cs typeface="+mn-cs"/>
              </a:rPr>
              <a:t>Scuola di Ingegneria Industriale e dell’Informazione</a:t>
            </a:r>
          </a:p>
          <a:p>
            <a:pPr algn="r" eaLnBrk="1" hangingPunct="1">
              <a:defRPr/>
            </a:pPr>
            <a:r>
              <a:rPr lang="it-IT" altLang="x-none" sz="1400" dirty="0">
                <a:latin typeface="Trebuchet MS" pitchFamily="34" charset="0"/>
                <a:cs typeface="+mn-cs"/>
              </a:rPr>
              <a:t>Dipartimento di Elettronica, Informazione e Bioingegneria</a:t>
            </a:r>
          </a:p>
        </p:txBody>
      </p:sp>
      <p:pic>
        <p:nvPicPr>
          <p:cNvPr id="6" name="Immagin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14" y="-32543"/>
            <a:ext cx="3494616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64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912284" y="1916113"/>
            <a:ext cx="10363200" cy="1657350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ftr" sz="quarter" idx="10"/>
          </p:nvPr>
        </p:nvSpPr>
        <p:spPr>
          <a:xfrm>
            <a:off x="624419" y="6245225"/>
            <a:ext cx="11040533" cy="476250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79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137390-D1F9-4070-90EF-044A9912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AC0467-CCC9-4633-A6F0-76AA07D4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44CBA9-F3D0-4A19-B67E-60A3F903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A7A-8F63-4A0E-B20D-2426DDB685DA}" type="datetimeFigureOut">
              <a:rPr lang="it-IT" smtClean="0"/>
              <a:t>12/02/2021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2A64D2-FFFD-4327-BC93-340BE310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AB8B2D-C42B-4280-82AE-A29A9CEF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2E543-F2D2-4B27-A9BD-76F3A111E212}" type="slidenum">
              <a:rPr lang="it-IT" altLang="x-none" smtClean="0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30815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A330C-EA78-4A7D-AB8B-376D77B2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30E9E-1B10-42BC-83AE-5039B7B2B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64AD78-C6F1-4AE0-A6D8-0ED7B6BE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A7A-8F63-4A0E-B20D-2426DDB685DA}" type="datetimeFigureOut">
              <a:rPr lang="it-IT" smtClean="0"/>
              <a:t>12/02/2021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3387C7-A744-4493-B4F9-04988AC4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741110-171B-494C-8B56-2339DFFF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F1AD7-A69E-464D-8381-09924143464D}" type="slidenum">
              <a:rPr lang="it-IT" altLang="x-none" smtClean="0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47239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C8D06-E43A-4C97-9E0F-0B90D960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030B8B-F727-49ED-9539-C961FED32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50FE22-9223-42C5-96DF-B2E459B89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15FFF1-A329-4E9D-8167-37AAD35F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A7A-8F63-4A0E-B20D-2426DDB685DA}" type="datetimeFigureOut">
              <a:rPr lang="it-IT" smtClean="0"/>
              <a:t>12/02/2021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1A4AB4-92D8-4C11-B2AC-C2F454CC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FED6CD-99DB-463A-A679-912253EC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B357D-EBF2-428C-9B2E-7B57FEDCAF97}" type="slidenum">
              <a:rPr lang="it-IT" altLang="x-none" smtClean="0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45797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3D010-2529-4779-B9DF-F758651A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F7EBDC-93B0-4EFE-A566-170BECA82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E943CE-EF3F-4D87-A543-5E66C3E17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110994-81C9-468C-94C6-B4E9B3AA5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EE70E4-3F4C-451B-9362-752C30BBD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F8D95E4-33D1-4B2A-98A6-113F4DD3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A7A-8F63-4A0E-B20D-2426DDB685DA}" type="datetimeFigureOut">
              <a:rPr lang="it-IT" smtClean="0"/>
              <a:t>12/02/2021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A398346-631B-4E28-B46B-B3A66759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F0E5F8-812D-48DB-9D95-9CB5D4C1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8D298-1689-427A-A5B0-FD053AD4D2A7}" type="slidenum">
              <a:rPr lang="it-IT" altLang="x-none" smtClean="0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09682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583B7-B17A-4FBE-977B-CF04B181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E1EF041-C313-4E74-8806-90B73AB0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A7A-8F63-4A0E-B20D-2426DDB685DA}" type="datetimeFigureOut">
              <a:rPr lang="it-IT" smtClean="0"/>
              <a:t>12/02/2021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D77B00-F2FA-4EB9-BCD8-4E624024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CE3232-B1E7-4941-B4D7-A6C09E07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A9B55-FC71-42A3-ABF9-7C4AF790753F}" type="slidenum">
              <a:rPr lang="it-IT" altLang="x-none" smtClean="0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50377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2E3AE13-7E50-4C09-8695-7514572F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A7A-8F63-4A0E-B20D-2426DDB685DA}" type="datetimeFigureOut">
              <a:rPr lang="it-IT" smtClean="0"/>
              <a:t>12/02/2021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09ACD17-DD73-43B4-B35A-316F2D17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F95542-5B5A-4161-A113-C1071EE4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3F284-928B-4555-BEBC-B905BB835E26}" type="slidenum">
              <a:rPr lang="it-IT" altLang="x-none" smtClean="0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359029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CBC77D-F6A7-4516-AB7E-831EA7EF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0CF0B5-329C-4A83-8EE5-DE9E97D0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36C337-CF97-44AF-A88D-36EFB89A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FE3518-908F-4727-A7DB-DB658955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A7A-8F63-4A0E-B20D-2426DDB685DA}" type="datetimeFigureOut">
              <a:rPr lang="it-IT" smtClean="0"/>
              <a:t>12/02/2021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CA8C84-B88D-4676-818D-19603144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90E2B1-5233-40E6-8D68-492C137C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BBFF5-0D6E-4B9D-A332-1352A0743A9E}" type="slidenum">
              <a:rPr lang="it-IT" altLang="x-none" smtClean="0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92265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A355B1-8C59-4308-A94E-A87219BD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6CF6048-034E-4333-B536-8F6E0739C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F58D48-6554-4167-9A82-4A0556814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8BC6E3-CEB5-4ED7-B9C8-911E20A5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A7A-8F63-4A0E-B20D-2426DDB685DA}" type="datetimeFigureOut">
              <a:rPr lang="it-IT" smtClean="0"/>
              <a:t>12/02/2021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897F43-830F-47B5-808D-D53A1414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32C226-F41A-4330-9AB9-5972D857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EA7FF-4614-44B5-A4BB-EBCD3AEC9178}" type="slidenum">
              <a:rPr lang="it-IT" altLang="x-none" smtClean="0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33301068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6FDE829-43B1-4BD5-A96B-087015CC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82C30B-4DE1-4A92-8261-50A96312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C0DAB8-B662-4AF1-AC65-B0D1023F1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AA7A-8F63-4A0E-B20D-2426DDB685DA}" type="datetimeFigureOut">
              <a:rPr lang="it-IT" smtClean="0"/>
              <a:t>12/02/2021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4C3932-D433-45FF-BAC9-FEAEEB41B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70A0EE-7BC3-4D4E-A574-579946CB6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DEA7FF-4614-44B5-A4BB-EBCD3AEC9178}" type="slidenum">
              <a:rPr lang="it-IT" altLang="x-none" smtClean="0"/>
              <a:pPr>
                <a:defRPr/>
              </a:pPr>
              <a:t>‹N›</a:t>
            </a:fld>
            <a:endParaRPr lang="it-IT" altLang="x-none"/>
          </a:p>
        </p:txBody>
      </p:sp>
      <p:pic>
        <p:nvPicPr>
          <p:cNvPr id="7" name="Picture 22" descr="titolo">
            <a:extLst>
              <a:ext uri="{FF2B5EF4-FFF2-40B4-BE49-F238E27FC236}">
                <a16:creationId xmlns:a16="http://schemas.microsoft.com/office/drawing/2014/main" id="{CD8BF27B-348B-4FA1-88E5-910379630B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12192000" cy="98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28">
            <a:extLst>
              <a:ext uri="{FF2B5EF4-FFF2-40B4-BE49-F238E27FC236}">
                <a16:creationId xmlns:a16="http://schemas.microsoft.com/office/drawing/2014/main" id="{9C3AB9D2-9FD6-41EA-A2A0-B8A9119498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8000" y="6440488"/>
            <a:ext cx="111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4FFBEE3-5179-458B-9C9B-759F2637BE5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08001" y="6486528"/>
            <a:ext cx="2355851" cy="3413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40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2" r:id="rId2"/>
    <p:sldLayoutId id="2147484583" r:id="rId3"/>
    <p:sldLayoutId id="2147484584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2362200"/>
            <a:ext cx="10363200" cy="16573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Embedded Systems Project :</a:t>
            </a:r>
            <a:br>
              <a:rPr lang="en-US" sz="4000" dirty="0"/>
            </a:br>
            <a:r>
              <a:rPr lang="en-US" sz="4000" dirty="0"/>
              <a:t>AXI4-lite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Prof. W. </a:t>
            </a:r>
            <a:r>
              <a:rPr lang="en-US" sz="4000" dirty="0" err="1"/>
              <a:t>Fornaciari</a:t>
            </a:r>
            <a:br>
              <a:rPr lang="en-US" sz="4000" dirty="0"/>
            </a:br>
            <a:r>
              <a:rPr lang="en-US" sz="4000" dirty="0"/>
              <a:t>Prof. D. </a:t>
            </a:r>
            <a:r>
              <a:rPr lang="en-US" sz="4000" dirty="0" err="1"/>
              <a:t>Zoni</a:t>
            </a:r>
            <a:br>
              <a:rPr lang="en-US" sz="4000" dirty="0"/>
            </a:br>
            <a:r>
              <a:rPr lang="en-US" sz="4000" dirty="0"/>
              <a:t>Tutor: Andrea </a:t>
            </a:r>
            <a:r>
              <a:rPr lang="en-US" sz="4000" dirty="0" err="1"/>
              <a:t>Galimberti</a:t>
            </a:r>
            <a:endParaRPr lang="en-US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76200" y="5029200"/>
            <a:ext cx="91440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x-none" sz="2400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</a:t>
            </a:r>
          </a:p>
          <a:p>
            <a:pPr marL="0" indent="0" eaLnBrk="1" hangingPunct="1">
              <a:buNone/>
              <a:defRPr/>
            </a:pPr>
            <a:r>
              <a:rPr lang="en-US" altLang="x-none" sz="2400" kern="0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Colombi</a:t>
            </a:r>
            <a:r>
              <a:rPr lang="en-US" altLang="x-none" sz="2400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Marco</a:t>
            </a:r>
          </a:p>
          <a:p>
            <a:pPr marL="0" indent="0" eaLnBrk="1" hangingPunct="1">
              <a:buNone/>
              <a:defRPr/>
            </a:pPr>
            <a:r>
              <a:rPr lang="en-US" altLang="x-none" sz="2400" kern="0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Corbetta</a:t>
            </a:r>
            <a:r>
              <a:rPr lang="en-US" altLang="x-none" sz="2400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Giorgio</a:t>
            </a:r>
          </a:p>
          <a:p>
            <a:pPr marL="0" indent="0" eaLnBrk="1" hangingPunct="1">
              <a:buNone/>
              <a:defRPr/>
            </a:pPr>
            <a:r>
              <a:rPr lang="en-US" altLang="x-none" sz="2400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Consonni Cesare</a:t>
            </a:r>
          </a:p>
        </p:txBody>
      </p:sp>
    </p:spTree>
    <p:extLst>
      <p:ext uri="{BB962C8B-B14F-4D97-AF65-F5344CB8AC3E}">
        <p14:creationId xmlns:p14="http://schemas.microsoft.com/office/powerpoint/2010/main" val="175413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8DB10A-E94B-45EF-99B3-C18B2802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952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FSM States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887F140-4228-4580-8E23-A572EBF4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A9B55-FC71-42A3-ABF9-7C4AF790753F}" type="slidenum">
              <a:rPr lang="it-IT" altLang="x-none" smtClean="0"/>
              <a:pPr>
                <a:defRPr/>
              </a:pPr>
              <a:t>2</a:t>
            </a:fld>
            <a:endParaRPr lang="it-IT" altLang="x-none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95D36DE-B28C-4BBD-967C-5EFD505F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51580"/>
            <a:ext cx="2590800" cy="40642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05C852E2-BC54-4A34-8D70-5CD215FC69DF}"/>
              </a:ext>
            </a:extLst>
          </p:cNvPr>
          <p:cNvSpPr/>
          <p:nvPr/>
        </p:nvSpPr>
        <p:spPr>
          <a:xfrm>
            <a:off x="1752600" y="495300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RESET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B27BE3B-1082-4975-838E-9CE8F45DC222}"/>
              </a:ext>
            </a:extLst>
          </p:cNvPr>
          <p:cNvSpPr/>
          <p:nvPr/>
        </p:nvSpPr>
        <p:spPr>
          <a:xfrm>
            <a:off x="4419600" y="2971800"/>
            <a:ext cx="1371600" cy="13716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IDLE</a:t>
            </a:r>
            <a:endParaRPr lang="it-IT" sz="3200" b="1" dirty="0">
              <a:solidFill>
                <a:schemeClr val="tx1"/>
              </a:solidFill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39ABF7DC-07C7-4765-A98A-E6EF80FBD5BB}"/>
              </a:ext>
            </a:extLst>
          </p:cNvPr>
          <p:cNvSpPr/>
          <p:nvPr/>
        </p:nvSpPr>
        <p:spPr>
          <a:xfrm>
            <a:off x="1757362" y="981036"/>
            <a:ext cx="1371600" cy="1371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ERR</a:t>
            </a:r>
            <a:br>
              <a:rPr lang="it-IT" sz="2400" b="1" dirty="0">
                <a:solidFill>
                  <a:schemeClr val="tx1"/>
                </a:solidFill>
              </a:rPr>
            </a:br>
            <a:r>
              <a:rPr lang="it-IT" sz="2400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913B259-9E65-4061-B0B7-A6AEFC323840}"/>
              </a:ext>
            </a:extLst>
          </p:cNvPr>
          <p:cNvSpPr/>
          <p:nvPr/>
        </p:nvSpPr>
        <p:spPr>
          <a:xfrm>
            <a:off x="7086600" y="981036"/>
            <a:ext cx="1371600" cy="1371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ADDR</a:t>
            </a:r>
            <a:br>
              <a:rPr lang="it-IT" sz="2400" b="1" dirty="0">
                <a:solidFill>
                  <a:schemeClr val="tx1"/>
                </a:solidFill>
              </a:rPr>
            </a:br>
            <a:r>
              <a:rPr lang="it-IT" sz="2400" b="1" dirty="0">
                <a:solidFill>
                  <a:schemeClr val="tx1"/>
                </a:solidFill>
              </a:rPr>
              <a:t>HS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C78EC9F-D18E-41C0-9EF5-C2172DDE3B12}"/>
              </a:ext>
            </a:extLst>
          </p:cNvPr>
          <p:cNvSpPr/>
          <p:nvPr/>
        </p:nvSpPr>
        <p:spPr>
          <a:xfrm>
            <a:off x="7086600" y="4938712"/>
            <a:ext cx="1371600" cy="1371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RESP</a:t>
            </a:r>
            <a:br>
              <a:rPr lang="it-IT" sz="2400" b="1" dirty="0">
                <a:solidFill>
                  <a:schemeClr val="tx1"/>
                </a:solidFill>
              </a:rPr>
            </a:br>
            <a:r>
              <a:rPr lang="it-IT" sz="2400" b="1" dirty="0">
                <a:solidFill>
                  <a:schemeClr val="tx1"/>
                </a:solidFill>
              </a:rPr>
              <a:t>HS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486ED61-618E-496F-BCB4-35267DA3B7CB}"/>
              </a:ext>
            </a:extLst>
          </p:cNvPr>
          <p:cNvSpPr/>
          <p:nvPr/>
        </p:nvSpPr>
        <p:spPr>
          <a:xfrm>
            <a:off x="9704058" y="2943225"/>
            <a:ext cx="1371600" cy="1371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DATA</a:t>
            </a:r>
            <a:br>
              <a:rPr lang="it-IT" sz="2400" b="1" dirty="0">
                <a:solidFill>
                  <a:schemeClr val="tx1"/>
                </a:solidFill>
              </a:rPr>
            </a:br>
            <a:r>
              <a:rPr lang="it-IT" sz="2400" b="1" dirty="0">
                <a:solidFill>
                  <a:schemeClr val="tx1"/>
                </a:solidFill>
              </a:rPr>
              <a:t>HS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FB6A705-05B4-43FA-9380-0E9D823F4673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5791200" y="3629025"/>
            <a:ext cx="3912858" cy="2857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C849AA79-2FCA-4066-B8BC-98E8E5A7F5A4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8769186" y="4003839"/>
            <a:ext cx="1309687" cy="1931658"/>
          </a:xfrm>
          <a:prstGeom prst="curved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B56AF039-6107-4E24-841B-C9E3BE271F45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8458200" y="1666836"/>
            <a:ext cx="1931658" cy="1276389"/>
          </a:xfrm>
          <a:prstGeom prst="curved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7A237B65-500C-48DD-9911-A848FA4339F5}"/>
              </a:ext>
            </a:extLst>
          </p:cNvPr>
          <p:cNvCxnSpPr>
            <a:cxnSpLocks/>
            <a:stCxn id="13" idx="2"/>
            <a:endCxn id="7" idx="4"/>
          </p:cNvCxnSpPr>
          <p:nvPr/>
        </p:nvCxnSpPr>
        <p:spPr>
          <a:xfrm rot="10800000">
            <a:off x="5105400" y="4343400"/>
            <a:ext cx="1981200" cy="1281112"/>
          </a:xfrm>
          <a:prstGeom prst="curved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curvo 27">
            <a:extLst>
              <a:ext uri="{FF2B5EF4-FFF2-40B4-BE49-F238E27FC236}">
                <a16:creationId xmlns:a16="http://schemas.microsoft.com/office/drawing/2014/main" id="{8EDEAEB7-0D9C-4F66-A4B0-B29A911EFA92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rot="5400000" flipH="1" flipV="1">
            <a:off x="5443518" y="1328718"/>
            <a:ext cx="1304964" cy="1981200"/>
          </a:xfrm>
          <a:prstGeom prst="curved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curvo 30">
            <a:extLst>
              <a:ext uri="{FF2B5EF4-FFF2-40B4-BE49-F238E27FC236}">
                <a16:creationId xmlns:a16="http://schemas.microsoft.com/office/drawing/2014/main" id="{5415D627-01B3-4178-B582-01368963571D}"/>
              </a:ext>
            </a:extLst>
          </p:cNvPr>
          <p:cNvCxnSpPr>
            <a:cxnSpLocks/>
            <a:stCxn id="7" idx="0"/>
            <a:endCxn id="11" idx="6"/>
          </p:cNvCxnSpPr>
          <p:nvPr/>
        </p:nvCxnSpPr>
        <p:spPr>
          <a:xfrm rot="16200000" flipV="1">
            <a:off x="3464699" y="1331099"/>
            <a:ext cx="1304964" cy="1976438"/>
          </a:xfrm>
          <a:prstGeom prst="curved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curvo 33">
            <a:extLst>
              <a:ext uri="{FF2B5EF4-FFF2-40B4-BE49-F238E27FC236}">
                <a16:creationId xmlns:a16="http://schemas.microsoft.com/office/drawing/2014/main" id="{1C3BE53B-D231-4123-B320-041CBC552AB7}"/>
              </a:ext>
            </a:extLst>
          </p:cNvPr>
          <p:cNvCxnSpPr>
            <a:cxnSpLocks/>
            <a:stCxn id="11" idx="4"/>
            <a:endCxn id="7" idx="2"/>
          </p:cNvCxnSpPr>
          <p:nvPr/>
        </p:nvCxnSpPr>
        <p:spPr>
          <a:xfrm rot="16200000" flipH="1">
            <a:off x="2778899" y="2016899"/>
            <a:ext cx="1304964" cy="1976438"/>
          </a:xfrm>
          <a:prstGeom prst="curved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curvo 36">
            <a:extLst>
              <a:ext uri="{FF2B5EF4-FFF2-40B4-BE49-F238E27FC236}">
                <a16:creationId xmlns:a16="http://schemas.microsoft.com/office/drawing/2014/main" id="{C87A22E1-0CCD-42FE-B052-6E185A0798DB}"/>
              </a:ext>
            </a:extLst>
          </p:cNvPr>
          <p:cNvCxnSpPr>
            <a:cxnSpLocks/>
            <a:stCxn id="4" idx="6"/>
            <a:endCxn id="7" idx="4"/>
          </p:cNvCxnSpPr>
          <p:nvPr/>
        </p:nvCxnSpPr>
        <p:spPr>
          <a:xfrm flipV="1">
            <a:off x="3124200" y="4343400"/>
            <a:ext cx="1981200" cy="1295400"/>
          </a:xfrm>
          <a:prstGeom prst="curved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22F1992-BD8A-402A-A097-27011119F1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1000" y="5638800"/>
            <a:ext cx="1371600" cy="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B981EA82-8EB8-4E8A-B28C-0F8025B4AC83}"/>
              </a:ext>
            </a:extLst>
          </p:cNvPr>
          <p:cNvCxnSpPr>
            <a:cxnSpLocks/>
          </p:cNvCxnSpPr>
          <p:nvPr/>
        </p:nvCxnSpPr>
        <p:spPr>
          <a:xfrm rot="5400000">
            <a:off x="7733342" y="1686883"/>
            <a:ext cx="28575" cy="5284458"/>
          </a:xfrm>
          <a:prstGeom prst="curvedConnector3">
            <a:avLst>
              <a:gd name="adj1" fmla="val 5018520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2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3" grpId="1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Connettore a gomito 127">
            <a:extLst>
              <a:ext uri="{FF2B5EF4-FFF2-40B4-BE49-F238E27FC236}">
                <a16:creationId xmlns:a16="http://schemas.microsoft.com/office/drawing/2014/main" id="{91D70543-6239-400B-BA68-A2570D732220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H="1">
            <a:off x="3164172" y="3185997"/>
            <a:ext cx="79068" cy="2313814"/>
          </a:xfrm>
          <a:prstGeom prst="bentConnector4">
            <a:avLst>
              <a:gd name="adj1" fmla="val -823184"/>
              <a:gd name="adj2" fmla="val 86958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a gomito 124">
            <a:extLst>
              <a:ext uri="{FF2B5EF4-FFF2-40B4-BE49-F238E27FC236}">
                <a16:creationId xmlns:a16="http://schemas.microsoft.com/office/drawing/2014/main" id="{383AC9E4-215D-4749-8D36-ED5CEB3DFD00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H="1">
            <a:off x="3200400" y="3185997"/>
            <a:ext cx="42840" cy="809008"/>
          </a:xfrm>
          <a:prstGeom prst="bentConnector4">
            <a:avLst>
              <a:gd name="adj1" fmla="val -1146898"/>
              <a:gd name="adj2" fmla="val 62702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88DB10A-E94B-45EF-99B3-C18B2802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81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On the AXI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887F140-4228-4580-8E23-A572EBF4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A9B55-FC71-42A3-ABF9-7C4AF790753F}" type="slidenum">
              <a:rPr lang="it-IT" altLang="x-none" smtClean="0"/>
              <a:pPr>
                <a:defRPr/>
              </a:pPr>
              <a:t>3</a:t>
            </a:fld>
            <a:endParaRPr lang="it-IT" altLang="x-none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95D36DE-B28C-4BBD-967C-5EFD505F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51580"/>
            <a:ext cx="2590800" cy="406420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C7C0248B-B0D0-41F2-A837-38833E69CAEE}"/>
              </a:ext>
            </a:extLst>
          </p:cNvPr>
          <p:cNvSpPr/>
          <p:nvPr/>
        </p:nvSpPr>
        <p:spPr>
          <a:xfrm>
            <a:off x="2684440" y="2738957"/>
            <a:ext cx="1117600" cy="447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8FFB90F0-2DCF-4BC0-8258-675DCE24B33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79440" y="3494473"/>
            <a:ext cx="2361636" cy="696527"/>
          </a:xfrm>
          <a:prstGeom prst="bentConnector3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D521724D-326A-42B3-A289-9A1368A24F05}"/>
              </a:ext>
            </a:extLst>
          </p:cNvPr>
          <p:cNvCxnSpPr>
            <a:cxnSpLocks/>
          </p:cNvCxnSpPr>
          <p:nvPr/>
        </p:nvCxnSpPr>
        <p:spPr>
          <a:xfrm>
            <a:off x="609600" y="3352800"/>
            <a:ext cx="2531476" cy="241639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35E3DA1A-CFD4-44C2-8302-16D875EA613A}"/>
              </a:ext>
            </a:extLst>
          </p:cNvPr>
          <p:cNvSpPr/>
          <p:nvPr/>
        </p:nvSpPr>
        <p:spPr>
          <a:xfrm>
            <a:off x="5706237" y="2743200"/>
            <a:ext cx="389763" cy="1732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67171"/>
              </a:solidFill>
            </a:endParaRP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FA0BE610-E790-4B59-B2F2-9F2622B59776}"/>
              </a:ext>
            </a:extLst>
          </p:cNvPr>
          <p:cNvSpPr/>
          <p:nvPr/>
        </p:nvSpPr>
        <p:spPr>
          <a:xfrm>
            <a:off x="5706237" y="4633671"/>
            <a:ext cx="389763" cy="1732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6717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59EBCA32-D9BC-4E84-9C17-D13EFCA61BD9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9440" y="2962477"/>
            <a:ext cx="1905000" cy="31412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581B70AE-5CEC-43F0-B015-B2DE7E08FF2B}"/>
              </a:ext>
            </a:extLst>
          </p:cNvPr>
          <p:cNvCxnSpPr>
            <a:cxnSpLocks/>
          </p:cNvCxnSpPr>
          <p:nvPr/>
        </p:nvCxnSpPr>
        <p:spPr>
          <a:xfrm flipV="1">
            <a:off x="762000" y="1371601"/>
            <a:ext cx="2438400" cy="1752599"/>
          </a:xfrm>
          <a:prstGeom prst="bentConnector3">
            <a:avLst>
              <a:gd name="adj1" fmla="val 50000"/>
            </a:avLst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142F5FA5-C1A6-4A3E-BCD4-8BEC1DBF2A87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345403" y="3609340"/>
            <a:ext cx="2360834" cy="58166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490A3DF1-9CAD-4135-A44A-A7A61657CB90}"/>
              </a:ext>
            </a:extLst>
          </p:cNvPr>
          <p:cNvCxnSpPr>
            <a:cxnSpLocks/>
          </p:cNvCxnSpPr>
          <p:nvPr/>
        </p:nvCxnSpPr>
        <p:spPr>
          <a:xfrm flipV="1">
            <a:off x="3345403" y="1524000"/>
            <a:ext cx="2445797" cy="2376170"/>
          </a:xfrm>
          <a:prstGeom prst="bentConnector3">
            <a:avLst>
              <a:gd name="adj1" fmla="val 33903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8794D6BA-63B0-4AD3-8838-3C5BF60BB343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345403" y="4417195"/>
            <a:ext cx="2360834" cy="1082616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E3696425-02C6-4417-95DC-361664F12758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5403" y="5499811"/>
            <a:ext cx="2360834" cy="517584"/>
          </a:xfrm>
          <a:prstGeom prst="bentConnector3">
            <a:avLst>
              <a:gd name="adj1" fmla="val 66811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a gomito 77">
            <a:extLst>
              <a:ext uri="{FF2B5EF4-FFF2-40B4-BE49-F238E27FC236}">
                <a16:creationId xmlns:a16="http://schemas.microsoft.com/office/drawing/2014/main" id="{3B229247-FF10-4509-8BC9-CC1DC6B88635}"/>
              </a:ext>
            </a:extLst>
          </p:cNvPr>
          <p:cNvCxnSpPr>
            <a:cxnSpLocks/>
          </p:cNvCxnSpPr>
          <p:nvPr/>
        </p:nvCxnSpPr>
        <p:spPr>
          <a:xfrm flipV="1">
            <a:off x="3345403" y="3598782"/>
            <a:ext cx="2360834" cy="219241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a gomito 81">
            <a:extLst>
              <a:ext uri="{FF2B5EF4-FFF2-40B4-BE49-F238E27FC236}">
                <a16:creationId xmlns:a16="http://schemas.microsoft.com/office/drawing/2014/main" id="{9D9CF341-FF35-4B69-AFA5-AD9824FDBC57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345403" y="1716464"/>
            <a:ext cx="2360834" cy="3823564"/>
          </a:xfrm>
          <a:prstGeom prst="bentConnector3">
            <a:avLst>
              <a:gd name="adj1" fmla="val 42661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a gomito 101">
            <a:extLst>
              <a:ext uri="{FF2B5EF4-FFF2-40B4-BE49-F238E27FC236}">
                <a16:creationId xmlns:a16="http://schemas.microsoft.com/office/drawing/2014/main" id="{DC5B8205-9D46-41CD-AEF0-00BB5DB73F3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22494" y="2356250"/>
            <a:ext cx="76541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a gomito 151">
            <a:extLst>
              <a:ext uri="{FF2B5EF4-FFF2-40B4-BE49-F238E27FC236}">
                <a16:creationId xmlns:a16="http://schemas.microsoft.com/office/drawing/2014/main" id="{390F9E6A-A2B0-4392-9A26-831392FED4E2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H="1" flipV="1">
            <a:off x="2824139" y="1554445"/>
            <a:ext cx="419100" cy="4214748"/>
          </a:xfrm>
          <a:prstGeom prst="bentConnector4">
            <a:avLst>
              <a:gd name="adj1" fmla="val -150757"/>
              <a:gd name="adj2" fmla="val 96781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a gomito 106">
            <a:extLst>
              <a:ext uri="{FF2B5EF4-FFF2-40B4-BE49-F238E27FC236}">
                <a16:creationId xmlns:a16="http://schemas.microsoft.com/office/drawing/2014/main" id="{21FDE2D8-2203-4CAC-8755-CAD7533BBB5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02151" y="2356250"/>
            <a:ext cx="76541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nettore pagina esterna 19">
            <a:extLst>
              <a:ext uri="{FF2B5EF4-FFF2-40B4-BE49-F238E27FC236}">
                <a16:creationId xmlns:a16="http://schemas.microsoft.com/office/drawing/2014/main" id="{6701A582-A01E-4399-A195-E22C03611033}"/>
              </a:ext>
            </a:extLst>
          </p:cNvPr>
          <p:cNvSpPr/>
          <p:nvPr/>
        </p:nvSpPr>
        <p:spPr>
          <a:xfrm rot="5400000">
            <a:off x="2768259" y="4056102"/>
            <a:ext cx="949961" cy="2043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8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0 h 10074"/>
              <a:gd name="connsiteX1" fmla="*/ 10000 w 10000"/>
              <a:gd name="connsiteY1" fmla="*/ 0 h 10074"/>
              <a:gd name="connsiteX2" fmla="*/ 5000 w 10000"/>
              <a:gd name="connsiteY2" fmla="*/ 10000 h 10074"/>
              <a:gd name="connsiteX3" fmla="*/ 4971 w 10000"/>
              <a:gd name="connsiteY3" fmla="*/ 10074 h 10074"/>
              <a:gd name="connsiteX4" fmla="*/ 0 w 10000"/>
              <a:gd name="connsiteY4" fmla="*/ 0 h 10074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1842 w 10000"/>
              <a:gd name="connsiteY3" fmla="*/ 914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1754 w 10000"/>
              <a:gd name="connsiteY3" fmla="*/ 8074 h 10000"/>
              <a:gd name="connsiteX4" fmla="*/ 0 w 10000"/>
              <a:gd name="connsiteY4" fmla="*/ 0 h 10000"/>
              <a:gd name="connsiteX0" fmla="*/ 0 w 10000"/>
              <a:gd name="connsiteY0" fmla="*/ 0 h 8074"/>
              <a:gd name="connsiteX1" fmla="*/ 10000 w 10000"/>
              <a:gd name="connsiteY1" fmla="*/ 0 h 8074"/>
              <a:gd name="connsiteX2" fmla="*/ 6667 w 10000"/>
              <a:gd name="connsiteY2" fmla="*/ 7667 h 8074"/>
              <a:gd name="connsiteX3" fmla="*/ 1754 w 10000"/>
              <a:gd name="connsiteY3" fmla="*/ 8074 h 8074"/>
              <a:gd name="connsiteX4" fmla="*/ 0 w 10000"/>
              <a:gd name="connsiteY4" fmla="*/ 0 h 8074"/>
              <a:gd name="connsiteX0" fmla="*/ 0 w 10000"/>
              <a:gd name="connsiteY0" fmla="*/ 0 h 10141"/>
              <a:gd name="connsiteX1" fmla="*/ 10000 w 10000"/>
              <a:gd name="connsiteY1" fmla="*/ 0 h 10141"/>
              <a:gd name="connsiteX2" fmla="*/ 7632 w 10000"/>
              <a:gd name="connsiteY2" fmla="*/ 10138 h 10141"/>
              <a:gd name="connsiteX3" fmla="*/ 1754 w 10000"/>
              <a:gd name="connsiteY3" fmla="*/ 10000 h 10141"/>
              <a:gd name="connsiteX4" fmla="*/ 0 w 10000"/>
              <a:gd name="connsiteY4" fmla="*/ 0 h 10141"/>
              <a:gd name="connsiteX0" fmla="*/ 0 w 10000"/>
              <a:gd name="connsiteY0" fmla="*/ 0 h 10144"/>
              <a:gd name="connsiteX1" fmla="*/ 10000 w 10000"/>
              <a:gd name="connsiteY1" fmla="*/ 0 h 10144"/>
              <a:gd name="connsiteX2" fmla="*/ 7632 w 10000"/>
              <a:gd name="connsiteY2" fmla="*/ 10138 h 10144"/>
              <a:gd name="connsiteX3" fmla="*/ 3136 w 10000"/>
              <a:gd name="connsiteY3" fmla="*/ 10103 h 10144"/>
              <a:gd name="connsiteX4" fmla="*/ 0 w 10000"/>
              <a:gd name="connsiteY4" fmla="*/ 0 h 10144"/>
              <a:gd name="connsiteX0" fmla="*/ 0 w 9145"/>
              <a:gd name="connsiteY0" fmla="*/ 172 h 10144"/>
              <a:gd name="connsiteX1" fmla="*/ 9145 w 9145"/>
              <a:gd name="connsiteY1" fmla="*/ 0 h 10144"/>
              <a:gd name="connsiteX2" fmla="*/ 6777 w 9145"/>
              <a:gd name="connsiteY2" fmla="*/ 10138 h 10144"/>
              <a:gd name="connsiteX3" fmla="*/ 2281 w 9145"/>
              <a:gd name="connsiteY3" fmla="*/ 10103 h 10144"/>
              <a:gd name="connsiteX4" fmla="*/ 0 w 9145"/>
              <a:gd name="connsiteY4" fmla="*/ 172 h 10144"/>
              <a:gd name="connsiteX0" fmla="*/ 0 w 10438"/>
              <a:gd name="connsiteY0" fmla="*/ 0 h 10254"/>
              <a:gd name="connsiteX1" fmla="*/ 10438 w 10438"/>
              <a:gd name="connsiteY1" fmla="*/ 254 h 10254"/>
              <a:gd name="connsiteX2" fmla="*/ 7849 w 10438"/>
              <a:gd name="connsiteY2" fmla="*/ 10248 h 10254"/>
              <a:gd name="connsiteX3" fmla="*/ 2932 w 10438"/>
              <a:gd name="connsiteY3" fmla="*/ 10214 h 10254"/>
              <a:gd name="connsiteX4" fmla="*/ 0 w 10438"/>
              <a:gd name="connsiteY4" fmla="*/ 0 h 10254"/>
              <a:gd name="connsiteX0" fmla="*/ 0 w 10498"/>
              <a:gd name="connsiteY0" fmla="*/ 34 h 10288"/>
              <a:gd name="connsiteX1" fmla="*/ 10498 w 10498"/>
              <a:gd name="connsiteY1" fmla="*/ 0 h 10288"/>
              <a:gd name="connsiteX2" fmla="*/ 7849 w 10498"/>
              <a:gd name="connsiteY2" fmla="*/ 10282 h 10288"/>
              <a:gd name="connsiteX3" fmla="*/ 2932 w 10498"/>
              <a:gd name="connsiteY3" fmla="*/ 10248 h 10288"/>
              <a:gd name="connsiteX4" fmla="*/ 0 w 10498"/>
              <a:gd name="connsiteY4" fmla="*/ 34 h 10288"/>
              <a:gd name="connsiteX0" fmla="*/ 0 w 10498"/>
              <a:gd name="connsiteY0" fmla="*/ 34 h 10282"/>
              <a:gd name="connsiteX1" fmla="*/ 10498 w 10498"/>
              <a:gd name="connsiteY1" fmla="*/ 0 h 10282"/>
              <a:gd name="connsiteX2" fmla="*/ 7849 w 10498"/>
              <a:gd name="connsiteY2" fmla="*/ 10282 h 10282"/>
              <a:gd name="connsiteX3" fmla="*/ 3180 w 10498"/>
              <a:gd name="connsiteY3" fmla="*/ 5669 h 10282"/>
              <a:gd name="connsiteX4" fmla="*/ 0 w 10498"/>
              <a:gd name="connsiteY4" fmla="*/ 34 h 10282"/>
              <a:gd name="connsiteX0" fmla="*/ 0 w 10498"/>
              <a:gd name="connsiteY0" fmla="*/ 34 h 10282"/>
              <a:gd name="connsiteX1" fmla="*/ 10498 w 10498"/>
              <a:gd name="connsiteY1" fmla="*/ 0 h 10282"/>
              <a:gd name="connsiteX2" fmla="*/ 7849 w 10498"/>
              <a:gd name="connsiteY2" fmla="*/ 10282 h 10282"/>
              <a:gd name="connsiteX3" fmla="*/ 878 w 10498"/>
              <a:gd name="connsiteY3" fmla="*/ 3171 h 10282"/>
              <a:gd name="connsiteX4" fmla="*/ 0 w 10498"/>
              <a:gd name="connsiteY4" fmla="*/ 34 h 10282"/>
              <a:gd name="connsiteX0" fmla="*/ 0 w 10498"/>
              <a:gd name="connsiteY0" fmla="*/ 34 h 3171"/>
              <a:gd name="connsiteX1" fmla="*/ 10498 w 10498"/>
              <a:gd name="connsiteY1" fmla="*/ 0 h 3171"/>
              <a:gd name="connsiteX2" fmla="*/ 5259 w 10498"/>
              <a:gd name="connsiteY2" fmla="*/ 2934 h 3171"/>
              <a:gd name="connsiteX3" fmla="*/ 878 w 10498"/>
              <a:gd name="connsiteY3" fmla="*/ 3171 h 3171"/>
              <a:gd name="connsiteX4" fmla="*/ 0 w 10498"/>
              <a:gd name="connsiteY4" fmla="*/ 34 h 3171"/>
              <a:gd name="connsiteX0" fmla="*/ 0 w 10000"/>
              <a:gd name="connsiteY0" fmla="*/ 107 h 10000"/>
              <a:gd name="connsiteX1" fmla="*/ 10000 w 10000"/>
              <a:gd name="connsiteY1" fmla="*/ 0 h 10000"/>
              <a:gd name="connsiteX2" fmla="*/ 9122 w 10000"/>
              <a:gd name="connsiteY2" fmla="*/ 9930 h 10000"/>
              <a:gd name="connsiteX3" fmla="*/ 836 w 10000"/>
              <a:gd name="connsiteY3" fmla="*/ 10000 h 10000"/>
              <a:gd name="connsiteX4" fmla="*/ 0 w 10000"/>
              <a:gd name="connsiteY4" fmla="*/ 107 h 10000"/>
              <a:gd name="connsiteX0" fmla="*/ 0 w 10000"/>
              <a:gd name="connsiteY0" fmla="*/ 107 h 9933"/>
              <a:gd name="connsiteX1" fmla="*/ 10000 w 10000"/>
              <a:gd name="connsiteY1" fmla="*/ 0 h 9933"/>
              <a:gd name="connsiteX2" fmla="*/ 9122 w 10000"/>
              <a:gd name="connsiteY2" fmla="*/ 9930 h 9933"/>
              <a:gd name="connsiteX3" fmla="*/ 1064 w 10000"/>
              <a:gd name="connsiteY3" fmla="*/ 8324 h 9933"/>
              <a:gd name="connsiteX4" fmla="*/ 0 w 10000"/>
              <a:gd name="connsiteY4" fmla="*/ 107 h 9933"/>
              <a:gd name="connsiteX0" fmla="*/ 0 w 10000"/>
              <a:gd name="connsiteY0" fmla="*/ 108 h 10139"/>
              <a:gd name="connsiteX1" fmla="*/ 10000 w 10000"/>
              <a:gd name="connsiteY1" fmla="*/ 0 h 10139"/>
              <a:gd name="connsiteX2" fmla="*/ 9122 w 10000"/>
              <a:gd name="connsiteY2" fmla="*/ 9997 h 10139"/>
              <a:gd name="connsiteX3" fmla="*/ 866 w 10000"/>
              <a:gd name="connsiteY3" fmla="*/ 10139 h 10139"/>
              <a:gd name="connsiteX4" fmla="*/ 0 w 10000"/>
              <a:gd name="connsiteY4" fmla="*/ 108 h 1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39">
                <a:moveTo>
                  <a:pt x="0" y="108"/>
                </a:moveTo>
                <a:lnTo>
                  <a:pt x="10000" y="0"/>
                </a:lnTo>
                <a:cubicBezTo>
                  <a:pt x="9707" y="3332"/>
                  <a:pt x="9415" y="6665"/>
                  <a:pt x="9122" y="9997"/>
                </a:cubicBezTo>
                <a:cubicBezTo>
                  <a:pt x="9111" y="10095"/>
                  <a:pt x="877" y="10040"/>
                  <a:pt x="866" y="10139"/>
                </a:cubicBezTo>
                <a:cubicBezTo>
                  <a:pt x="587" y="6819"/>
                  <a:pt x="279" y="3428"/>
                  <a:pt x="0" y="108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Connettore pagina esterna 19">
            <a:extLst>
              <a:ext uri="{FF2B5EF4-FFF2-40B4-BE49-F238E27FC236}">
                <a16:creationId xmlns:a16="http://schemas.microsoft.com/office/drawing/2014/main" id="{1569220B-3B8F-4B66-B9F0-F5D28A619B15}"/>
              </a:ext>
            </a:extLst>
          </p:cNvPr>
          <p:cNvSpPr/>
          <p:nvPr/>
        </p:nvSpPr>
        <p:spPr>
          <a:xfrm rot="5400000">
            <a:off x="2768259" y="5668151"/>
            <a:ext cx="949961" cy="2043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8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0 h 10074"/>
              <a:gd name="connsiteX1" fmla="*/ 10000 w 10000"/>
              <a:gd name="connsiteY1" fmla="*/ 0 h 10074"/>
              <a:gd name="connsiteX2" fmla="*/ 5000 w 10000"/>
              <a:gd name="connsiteY2" fmla="*/ 10000 h 10074"/>
              <a:gd name="connsiteX3" fmla="*/ 4971 w 10000"/>
              <a:gd name="connsiteY3" fmla="*/ 10074 h 10074"/>
              <a:gd name="connsiteX4" fmla="*/ 0 w 10000"/>
              <a:gd name="connsiteY4" fmla="*/ 0 h 10074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1842 w 10000"/>
              <a:gd name="connsiteY3" fmla="*/ 914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1754 w 10000"/>
              <a:gd name="connsiteY3" fmla="*/ 8074 h 10000"/>
              <a:gd name="connsiteX4" fmla="*/ 0 w 10000"/>
              <a:gd name="connsiteY4" fmla="*/ 0 h 10000"/>
              <a:gd name="connsiteX0" fmla="*/ 0 w 10000"/>
              <a:gd name="connsiteY0" fmla="*/ 0 h 8074"/>
              <a:gd name="connsiteX1" fmla="*/ 10000 w 10000"/>
              <a:gd name="connsiteY1" fmla="*/ 0 h 8074"/>
              <a:gd name="connsiteX2" fmla="*/ 6667 w 10000"/>
              <a:gd name="connsiteY2" fmla="*/ 7667 h 8074"/>
              <a:gd name="connsiteX3" fmla="*/ 1754 w 10000"/>
              <a:gd name="connsiteY3" fmla="*/ 8074 h 8074"/>
              <a:gd name="connsiteX4" fmla="*/ 0 w 10000"/>
              <a:gd name="connsiteY4" fmla="*/ 0 h 8074"/>
              <a:gd name="connsiteX0" fmla="*/ 0 w 10000"/>
              <a:gd name="connsiteY0" fmla="*/ 0 h 10141"/>
              <a:gd name="connsiteX1" fmla="*/ 10000 w 10000"/>
              <a:gd name="connsiteY1" fmla="*/ 0 h 10141"/>
              <a:gd name="connsiteX2" fmla="*/ 7632 w 10000"/>
              <a:gd name="connsiteY2" fmla="*/ 10138 h 10141"/>
              <a:gd name="connsiteX3" fmla="*/ 1754 w 10000"/>
              <a:gd name="connsiteY3" fmla="*/ 10000 h 10141"/>
              <a:gd name="connsiteX4" fmla="*/ 0 w 10000"/>
              <a:gd name="connsiteY4" fmla="*/ 0 h 10141"/>
              <a:gd name="connsiteX0" fmla="*/ 0 w 10000"/>
              <a:gd name="connsiteY0" fmla="*/ 0 h 10144"/>
              <a:gd name="connsiteX1" fmla="*/ 10000 w 10000"/>
              <a:gd name="connsiteY1" fmla="*/ 0 h 10144"/>
              <a:gd name="connsiteX2" fmla="*/ 7632 w 10000"/>
              <a:gd name="connsiteY2" fmla="*/ 10138 h 10144"/>
              <a:gd name="connsiteX3" fmla="*/ 3136 w 10000"/>
              <a:gd name="connsiteY3" fmla="*/ 10103 h 10144"/>
              <a:gd name="connsiteX4" fmla="*/ 0 w 10000"/>
              <a:gd name="connsiteY4" fmla="*/ 0 h 10144"/>
              <a:gd name="connsiteX0" fmla="*/ 0 w 9145"/>
              <a:gd name="connsiteY0" fmla="*/ 172 h 10144"/>
              <a:gd name="connsiteX1" fmla="*/ 9145 w 9145"/>
              <a:gd name="connsiteY1" fmla="*/ 0 h 10144"/>
              <a:gd name="connsiteX2" fmla="*/ 6777 w 9145"/>
              <a:gd name="connsiteY2" fmla="*/ 10138 h 10144"/>
              <a:gd name="connsiteX3" fmla="*/ 2281 w 9145"/>
              <a:gd name="connsiteY3" fmla="*/ 10103 h 10144"/>
              <a:gd name="connsiteX4" fmla="*/ 0 w 9145"/>
              <a:gd name="connsiteY4" fmla="*/ 172 h 10144"/>
              <a:gd name="connsiteX0" fmla="*/ 0 w 10438"/>
              <a:gd name="connsiteY0" fmla="*/ 0 h 10254"/>
              <a:gd name="connsiteX1" fmla="*/ 10438 w 10438"/>
              <a:gd name="connsiteY1" fmla="*/ 254 h 10254"/>
              <a:gd name="connsiteX2" fmla="*/ 7849 w 10438"/>
              <a:gd name="connsiteY2" fmla="*/ 10248 h 10254"/>
              <a:gd name="connsiteX3" fmla="*/ 2932 w 10438"/>
              <a:gd name="connsiteY3" fmla="*/ 10214 h 10254"/>
              <a:gd name="connsiteX4" fmla="*/ 0 w 10438"/>
              <a:gd name="connsiteY4" fmla="*/ 0 h 10254"/>
              <a:gd name="connsiteX0" fmla="*/ 0 w 10498"/>
              <a:gd name="connsiteY0" fmla="*/ 34 h 10288"/>
              <a:gd name="connsiteX1" fmla="*/ 10498 w 10498"/>
              <a:gd name="connsiteY1" fmla="*/ 0 h 10288"/>
              <a:gd name="connsiteX2" fmla="*/ 7849 w 10498"/>
              <a:gd name="connsiteY2" fmla="*/ 10282 h 10288"/>
              <a:gd name="connsiteX3" fmla="*/ 2932 w 10498"/>
              <a:gd name="connsiteY3" fmla="*/ 10248 h 10288"/>
              <a:gd name="connsiteX4" fmla="*/ 0 w 10498"/>
              <a:gd name="connsiteY4" fmla="*/ 34 h 10288"/>
              <a:gd name="connsiteX0" fmla="*/ 0 w 10498"/>
              <a:gd name="connsiteY0" fmla="*/ 34 h 10282"/>
              <a:gd name="connsiteX1" fmla="*/ 10498 w 10498"/>
              <a:gd name="connsiteY1" fmla="*/ 0 h 10282"/>
              <a:gd name="connsiteX2" fmla="*/ 7849 w 10498"/>
              <a:gd name="connsiteY2" fmla="*/ 10282 h 10282"/>
              <a:gd name="connsiteX3" fmla="*/ 3180 w 10498"/>
              <a:gd name="connsiteY3" fmla="*/ 5669 h 10282"/>
              <a:gd name="connsiteX4" fmla="*/ 0 w 10498"/>
              <a:gd name="connsiteY4" fmla="*/ 34 h 10282"/>
              <a:gd name="connsiteX0" fmla="*/ 0 w 10498"/>
              <a:gd name="connsiteY0" fmla="*/ 34 h 10282"/>
              <a:gd name="connsiteX1" fmla="*/ 10498 w 10498"/>
              <a:gd name="connsiteY1" fmla="*/ 0 h 10282"/>
              <a:gd name="connsiteX2" fmla="*/ 7849 w 10498"/>
              <a:gd name="connsiteY2" fmla="*/ 10282 h 10282"/>
              <a:gd name="connsiteX3" fmla="*/ 878 w 10498"/>
              <a:gd name="connsiteY3" fmla="*/ 3171 h 10282"/>
              <a:gd name="connsiteX4" fmla="*/ 0 w 10498"/>
              <a:gd name="connsiteY4" fmla="*/ 34 h 10282"/>
              <a:gd name="connsiteX0" fmla="*/ 0 w 10498"/>
              <a:gd name="connsiteY0" fmla="*/ 34 h 3171"/>
              <a:gd name="connsiteX1" fmla="*/ 10498 w 10498"/>
              <a:gd name="connsiteY1" fmla="*/ 0 h 3171"/>
              <a:gd name="connsiteX2" fmla="*/ 5259 w 10498"/>
              <a:gd name="connsiteY2" fmla="*/ 2934 h 3171"/>
              <a:gd name="connsiteX3" fmla="*/ 878 w 10498"/>
              <a:gd name="connsiteY3" fmla="*/ 3171 h 3171"/>
              <a:gd name="connsiteX4" fmla="*/ 0 w 10498"/>
              <a:gd name="connsiteY4" fmla="*/ 34 h 3171"/>
              <a:gd name="connsiteX0" fmla="*/ 0 w 10000"/>
              <a:gd name="connsiteY0" fmla="*/ 107 h 10000"/>
              <a:gd name="connsiteX1" fmla="*/ 10000 w 10000"/>
              <a:gd name="connsiteY1" fmla="*/ 0 h 10000"/>
              <a:gd name="connsiteX2" fmla="*/ 9122 w 10000"/>
              <a:gd name="connsiteY2" fmla="*/ 9930 h 10000"/>
              <a:gd name="connsiteX3" fmla="*/ 836 w 10000"/>
              <a:gd name="connsiteY3" fmla="*/ 10000 h 10000"/>
              <a:gd name="connsiteX4" fmla="*/ 0 w 10000"/>
              <a:gd name="connsiteY4" fmla="*/ 107 h 10000"/>
              <a:gd name="connsiteX0" fmla="*/ 0 w 10000"/>
              <a:gd name="connsiteY0" fmla="*/ 107 h 9933"/>
              <a:gd name="connsiteX1" fmla="*/ 10000 w 10000"/>
              <a:gd name="connsiteY1" fmla="*/ 0 h 9933"/>
              <a:gd name="connsiteX2" fmla="*/ 9122 w 10000"/>
              <a:gd name="connsiteY2" fmla="*/ 9930 h 9933"/>
              <a:gd name="connsiteX3" fmla="*/ 1064 w 10000"/>
              <a:gd name="connsiteY3" fmla="*/ 8324 h 9933"/>
              <a:gd name="connsiteX4" fmla="*/ 0 w 10000"/>
              <a:gd name="connsiteY4" fmla="*/ 107 h 9933"/>
              <a:gd name="connsiteX0" fmla="*/ 0 w 10000"/>
              <a:gd name="connsiteY0" fmla="*/ 108 h 10139"/>
              <a:gd name="connsiteX1" fmla="*/ 10000 w 10000"/>
              <a:gd name="connsiteY1" fmla="*/ 0 h 10139"/>
              <a:gd name="connsiteX2" fmla="*/ 9122 w 10000"/>
              <a:gd name="connsiteY2" fmla="*/ 9997 h 10139"/>
              <a:gd name="connsiteX3" fmla="*/ 866 w 10000"/>
              <a:gd name="connsiteY3" fmla="*/ 10139 h 10139"/>
              <a:gd name="connsiteX4" fmla="*/ 0 w 10000"/>
              <a:gd name="connsiteY4" fmla="*/ 108 h 1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39">
                <a:moveTo>
                  <a:pt x="0" y="108"/>
                </a:moveTo>
                <a:lnTo>
                  <a:pt x="10000" y="0"/>
                </a:lnTo>
                <a:cubicBezTo>
                  <a:pt x="9707" y="3332"/>
                  <a:pt x="9415" y="6665"/>
                  <a:pt x="9122" y="9997"/>
                </a:cubicBezTo>
                <a:cubicBezTo>
                  <a:pt x="9111" y="10095"/>
                  <a:pt x="877" y="10040"/>
                  <a:pt x="866" y="10139"/>
                </a:cubicBezTo>
                <a:cubicBezTo>
                  <a:pt x="587" y="6819"/>
                  <a:pt x="279" y="3428"/>
                  <a:pt x="0" y="108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12C73A55-46AE-4954-9A97-95632ED268AA}"/>
              </a:ext>
            </a:extLst>
          </p:cNvPr>
          <p:cNvSpPr/>
          <p:nvPr/>
        </p:nvSpPr>
        <p:spPr>
          <a:xfrm>
            <a:off x="2824139" y="1135345"/>
            <a:ext cx="8382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36B166F-2416-4913-894A-89D9C7F9E8B2}"/>
              </a:ext>
            </a:extLst>
          </p:cNvPr>
          <p:cNvSpPr/>
          <p:nvPr/>
        </p:nvSpPr>
        <p:spPr>
          <a:xfrm>
            <a:off x="389677" y="2628333"/>
            <a:ext cx="389763" cy="1732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2" name="Elemento grafico 181" descr="Fiocco di neve con riempimento a tinta unita">
            <a:extLst>
              <a:ext uri="{FF2B5EF4-FFF2-40B4-BE49-F238E27FC236}">
                <a16:creationId xmlns:a16="http://schemas.microsoft.com/office/drawing/2014/main" id="{FF0353C3-8B0B-41F7-858C-6032E60CD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0316" y="2642609"/>
            <a:ext cx="639737" cy="639737"/>
          </a:xfrm>
          <a:prstGeom prst="rect">
            <a:avLst/>
          </a:prstGeom>
        </p:spPr>
      </p:pic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1C8FD1CD-EA43-4999-BFC7-AFA1BA50163B}"/>
              </a:ext>
            </a:extLst>
          </p:cNvPr>
          <p:cNvSpPr txBox="1"/>
          <p:nvPr/>
        </p:nvSpPr>
        <p:spPr>
          <a:xfrm>
            <a:off x="2849185" y="1257295"/>
            <a:ext cx="76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ADDR HS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E2FED458-2613-4695-AFAC-141FE4D9E4C7}"/>
              </a:ext>
            </a:extLst>
          </p:cNvPr>
          <p:cNvSpPr/>
          <p:nvPr/>
        </p:nvSpPr>
        <p:spPr>
          <a:xfrm>
            <a:off x="5706237" y="850324"/>
            <a:ext cx="389763" cy="1732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67171"/>
              </a:solidFill>
            </a:endParaRP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53C831A8-0A91-4082-AD4C-56C81B2CBB8A}"/>
              </a:ext>
            </a:extLst>
          </p:cNvPr>
          <p:cNvSpPr txBox="1"/>
          <p:nvPr/>
        </p:nvSpPr>
        <p:spPr>
          <a:xfrm>
            <a:off x="2848127" y="1263933"/>
            <a:ext cx="76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DATA HS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DE63940-EC64-4D12-AD56-01D05B2B25A9}"/>
              </a:ext>
            </a:extLst>
          </p:cNvPr>
          <p:cNvSpPr txBox="1"/>
          <p:nvPr/>
        </p:nvSpPr>
        <p:spPr>
          <a:xfrm>
            <a:off x="2848127" y="1256376"/>
            <a:ext cx="76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RESP HS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64339C-C423-4908-9AF1-8C515479F172}"/>
              </a:ext>
            </a:extLst>
          </p:cNvPr>
          <p:cNvSpPr txBox="1"/>
          <p:nvPr/>
        </p:nvSpPr>
        <p:spPr>
          <a:xfrm>
            <a:off x="2848127" y="1247152"/>
            <a:ext cx="7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IDLE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217CEFE-6CCE-4CE9-8EC0-101C94E287A1}"/>
              </a:ext>
            </a:extLst>
          </p:cNvPr>
          <p:cNvSpPr txBox="1"/>
          <p:nvPr/>
        </p:nvSpPr>
        <p:spPr>
          <a:xfrm>
            <a:off x="2860677" y="1259888"/>
            <a:ext cx="76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ERR</a:t>
            </a:r>
            <a:br>
              <a:rPr lang="it-IT" b="1" dirty="0"/>
            </a:br>
            <a:r>
              <a:rPr lang="it-IT" b="1" dirty="0"/>
              <a:t>STATE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19A6410-806E-49F7-8E34-C622F0D69A1B}"/>
              </a:ext>
            </a:extLst>
          </p:cNvPr>
          <p:cNvSpPr txBox="1"/>
          <p:nvPr/>
        </p:nvSpPr>
        <p:spPr>
          <a:xfrm>
            <a:off x="6705600" y="1431818"/>
            <a:ext cx="54864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/>
              <a:t>Standard Case:</a:t>
            </a:r>
          </a:p>
          <a:p>
            <a:pPr marL="514350" indent="-514350">
              <a:buAutoNum type="arabicParenR"/>
            </a:pPr>
            <a:r>
              <a:rPr lang="it-IT" sz="2800" dirty="0" err="1"/>
              <a:t>Handshake</a:t>
            </a:r>
            <a:r>
              <a:rPr lang="it-IT" sz="2800" dirty="0"/>
              <a:t> on Address</a:t>
            </a:r>
          </a:p>
          <a:p>
            <a:pPr marL="342900" indent="-342900">
              <a:buAutoNum type="arabicParenR"/>
            </a:pPr>
            <a:r>
              <a:rPr lang="it-IT" sz="2800" dirty="0"/>
              <a:t>  </a:t>
            </a:r>
            <a:r>
              <a:rPr lang="it-IT" sz="2800" dirty="0" err="1"/>
              <a:t>Handshake</a:t>
            </a:r>
            <a:r>
              <a:rPr lang="it-IT" sz="2800" dirty="0"/>
              <a:t> on Data </a:t>
            </a:r>
          </a:p>
          <a:p>
            <a:pPr marL="342900" indent="-342900">
              <a:buAutoNum type="arabicParenR"/>
            </a:pPr>
            <a:r>
              <a:rPr lang="it-IT" sz="2800" dirty="0"/>
              <a:t>  </a:t>
            </a:r>
            <a:r>
              <a:rPr lang="it-IT" sz="2800" dirty="0" err="1"/>
              <a:t>Handshake</a:t>
            </a:r>
            <a:r>
              <a:rPr lang="it-IT" sz="2800" dirty="0"/>
              <a:t> on Response</a:t>
            </a:r>
          </a:p>
          <a:p>
            <a:pPr marL="342900" indent="-342900">
              <a:buAutoNum type="arabicParenR"/>
            </a:pPr>
            <a:endParaRPr lang="it-IT" sz="2800" b="1" dirty="0"/>
          </a:p>
          <a:p>
            <a:r>
              <a:rPr lang="it-IT" sz="2800" b="1" dirty="0">
                <a:solidFill>
                  <a:srgbClr val="C00000"/>
                </a:solidFill>
              </a:rPr>
              <a:t>Error Case:</a:t>
            </a:r>
          </a:p>
          <a:p>
            <a:pPr marL="514350" indent="-514350">
              <a:buAutoNum type="arabicParenR"/>
            </a:pPr>
            <a:r>
              <a:rPr lang="it-IT" sz="2800" dirty="0"/>
              <a:t>Error on the Decoder</a:t>
            </a:r>
          </a:p>
          <a:p>
            <a:pPr marL="514350" indent="-514350">
              <a:buAutoNum type="arabicParenR"/>
            </a:pPr>
            <a:r>
              <a:rPr lang="it-IT" sz="2800" dirty="0"/>
              <a:t>Switching to DE/MUX </a:t>
            </a:r>
            <a:r>
              <a:rPr lang="it-IT" sz="2800" dirty="0" err="1"/>
              <a:t>states</a:t>
            </a:r>
            <a:endParaRPr lang="it-IT" sz="2800" dirty="0"/>
          </a:p>
          <a:p>
            <a:pPr marL="514350" indent="-514350">
              <a:buAutoNum type="arabicParenR"/>
            </a:pPr>
            <a:r>
              <a:rPr lang="it-IT" sz="2800" dirty="0" err="1"/>
              <a:t>Completing</a:t>
            </a:r>
            <a:r>
              <a:rPr lang="it-IT" sz="2800" dirty="0"/>
              <a:t> the </a:t>
            </a:r>
            <a:r>
              <a:rPr lang="it-IT" sz="2800" dirty="0" err="1"/>
              <a:t>transaction</a:t>
            </a:r>
            <a:r>
              <a:rPr lang="it-IT" sz="2800" dirty="0"/>
              <a:t> with </a:t>
            </a:r>
            <a:r>
              <a:rPr lang="it-IT" sz="2800" dirty="0" err="1"/>
              <a:t>resp</a:t>
            </a:r>
            <a:r>
              <a:rPr lang="it-IT" sz="2800" dirty="0"/>
              <a:t> = 111</a:t>
            </a:r>
          </a:p>
          <a:p>
            <a:pPr marL="342900" indent="-342900">
              <a:buAutoNum type="arabi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75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000"/>
                            </p:stCondLst>
                            <p:childTnLst>
                              <p:par>
                                <p:cTn id="2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50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00"/>
                            </p:stCondLst>
                            <p:childTnLst>
                              <p:par>
                                <p:cTn id="30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183" grpId="0"/>
      <p:bldP spid="183" grpId="1"/>
      <p:bldP spid="187" grpId="0"/>
      <p:bldP spid="187" grpId="1"/>
      <p:bldP spid="32" grpId="0"/>
      <p:bldP spid="32" grpId="1"/>
      <p:bldP spid="33" grpId="0"/>
      <p:bldP spid="33" grpId="1"/>
      <p:bldP spid="33" grpId="2"/>
      <p:bldP spid="33" grpId="3"/>
      <p:bldP spid="33" grpId="4"/>
      <p:bldP spid="34" grpId="0"/>
      <p:bldP spid="3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8DB10A-E94B-45EF-99B3-C18B2802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952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Difference </a:t>
            </a:r>
            <a:r>
              <a:rPr lang="it-IT" b="1" dirty="0" err="1">
                <a:solidFill>
                  <a:schemeClr val="bg1"/>
                </a:solidFill>
              </a:rPr>
              <a:t>Between</a:t>
            </a:r>
            <a:r>
              <a:rPr lang="it-IT" b="1" dirty="0">
                <a:solidFill>
                  <a:schemeClr val="bg1"/>
                </a:solidFill>
              </a:rPr>
              <a:t> AXI(s)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887F140-4228-4580-8E23-A572EBF4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A9B55-FC71-42A3-ABF9-7C4AF790753F}" type="slidenum">
              <a:rPr lang="it-IT" altLang="x-none" smtClean="0"/>
              <a:pPr>
                <a:defRPr/>
              </a:pPr>
              <a:t>4</a:t>
            </a:fld>
            <a:endParaRPr lang="it-IT" altLang="x-none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95D36DE-B28C-4BBD-967C-5EFD505F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51580"/>
            <a:ext cx="2590800" cy="40642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1E993DAB-21EC-40AD-810D-14144D902F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222"/>
          <a:stretch/>
        </p:blipFill>
        <p:spPr>
          <a:xfrm>
            <a:off x="326391" y="990599"/>
            <a:ext cx="2590800" cy="5369389"/>
          </a:xfrm>
          <a:prstGeom prst="rect">
            <a:avLst/>
          </a:prstGeom>
        </p:spPr>
      </p:pic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73A7821-EEB7-490D-AC73-20266E65FBBE}"/>
              </a:ext>
            </a:extLst>
          </p:cNvPr>
          <p:cNvCxnSpPr>
            <a:cxnSpLocks/>
          </p:cNvCxnSpPr>
          <p:nvPr/>
        </p:nvCxnSpPr>
        <p:spPr>
          <a:xfrm flipV="1">
            <a:off x="533400" y="1752600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68E45779-07F7-43A0-8042-8712570EDA9E}"/>
              </a:ext>
            </a:extLst>
          </p:cNvPr>
          <p:cNvCxnSpPr>
            <a:cxnSpLocks/>
          </p:cNvCxnSpPr>
          <p:nvPr/>
        </p:nvCxnSpPr>
        <p:spPr>
          <a:xfrm>
            <a:off x="533400" y="1752600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1E21E04E-830F-4CBF-A02C-E7D3BBD1C078}"/>
              </a:ext>
            </a:extLst>
          </p:cNvPr>
          <p:cNvCxnSpPr>
            <a:cxnSpLocks/>
          </p:cNvCxnSpPr>
          <p:nvPr/>
        </p:nvCxnSpPr>
        <p:spPr>
          <a:xfrm flipV="1">
            <a:off x="550862" y="1888642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5F9DD1D-D567-4A68-BFBD-C034790D06DC}"/>
              </a:ext>
            </a:extLst>
          </p:cNvPr>
          <p:cNvCxnSpPr>
            <a:cxnSpLocks/>
          </p:cNvCxnSpPr>
          <p:nvPr/>
        </p:nvCxnSpPr>
        <p:spPr>
          <a:xfrm>
            <a:off x="550862" y="1888642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3DBBFC6-AF00-4349-A1FB-F905D4151564}"/>
              </a:ext>
            </a:extLst>
          </p:cNvPr>
          <p:cNvCxnSpPr>
            <a:cxnSpLocks/>
          </p:cNvCxnSpPr>
          <p:nvPr/>
        </p:nvCxnSpPr>
        <p:spPr>
          <a:xfrm flipV="1">
            <a:off x="533400" y="2055709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0FEDABAC-DC16-4D5F-A3F7-6E6251CD7D96}"/>
              </a:ext>
            </a:extLst>
          </p:cNvPr>
          <p:cNvCxnSpPr>
            <a:cxnSpLocks/>
          </p:cNvCxnSpPr>
          <p:nvPr/>
        </p:nvCxnSpPr>
        <p:spPr>
          <a:xfrm>
            <a:off x="533400" y="2055709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F42A284E-DA5A-4182-BC91-FAE8BB51AC0E}"/>
              </a:ext>
            </a:extLst>
          </p:cNvPr>
          <p:cNvCxnSpPr>
            <a:cxnSpLocks/>
          </p:cNvCxnSpPr>
          <p:nvPr/>
        </p:nvCxnSpPr>
        <p:spPr>
          <a:xfrm flipV="1">
            <a:off x="550862" y="2191751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6EDFE8B2-4FDF-4CE6-B513-0AA6964B2BD4}"/>
              </a:ext>
            </a:extLst>
          </p:cNvPr>
          <p:cNvCxnSpPr>
            <a:cxnSpLocks/>
          </p:cNvCxnSpPr>
          <p:nvPr/>
        </p:nvCxnSpPr>
        <p:spPr>
          <a:xfrm>
            <a:off x="550862" y="2191751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5219BDA4-88F1-412F-9266-DE2F5FFE39E4}"/>
              </a:ext>
            </a:extLst>
          </p:cNvPr>
          <p:cNvCxnSpPr>
            <a:cxnSpLocks/>
          </p:cNvCxnSpPr>
          <p:nvPr/>
        </p:nvCxnSpPr>
        <p:spPr>
          <a:xfrm flipV="1">
            <a:off x="550862" y="2327931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20573185-5574-4505-9040-AAA4895BF6EE}"/>
              </a:ext>
            </a:extLst>
          </p:cNvPr>
          <p:cNvCxnSpPr>
            <a:cxnSpLocks/>
          </p:cNvCxnSpPr>
          <p:nvPr/>
        </p:nvCxnSpPr>
        <p:spPr>
          <a:xfrm flipV="1">
            <a:off x="533400" y="2631903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0FD5F26E-D4E8-4295-9670-94D644C3423E}"/>
              </a:ext>
            </a:extLst>
          </p:cNvPr>
          <p:cNvCxnSpPr>
            <a:cxnSpLocks/>
          </p:cNvCxnSpPr>
          <p:nvPr/>
        </p:nvCxnSpPr>
        <p:spPr>
          <a:xfrm>
            <a:off x="533400" y="2631903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4D298733-E335-46ED-9F66-C91793E21D7C}"/>
              </a:ext>
            </a:extLst>
          </p:cNvPr>
          <p:cNvCxnSpPr>
            <a:cxnSpLocks/>
          </p:cNvCxnSpPr>
          <p:nvPr/>
        </p:nvCxnSpPr>
        <p:spPr>
          <a:xfrm flipV="1">
            <a:off x="550862" y="3328055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31CBAC66-58B2-4EE3-BA0E-D549FE176443}"/>
              </a:ext>
            </a:extLst>
          </p:cNvPr>
          <p:cNvCxnSpPr>
            <a:cxnSpLocks/>
          </p:cNvCxnSpPr>
          <p:nvPr/>
        </p:nvCxnSpPr>
        <p:spPr>
          <a:xfrm>
            <a:off x="550862" y="3328055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66C606B7-94B9-4836-82AB-4D926C6C61E2}"/>
              </a:ext>
            </a:extLst>
          </p:cNvPr>
          <p:cNvCxnSpPr>
            <a:cxnSpLocks/>
          </p:cNvCxnSpPr>
          <p:nvPr/>
        </p:nvCxnSpPr>
        <p:spPr>
          <a:xfrm flipV="1">
            <a:off x="545042" y="4495945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3881AD60-28ED-4CDB-A026-56D59B3757DC}"/>
              </a:ext>
            </a:extLst>
          </p:cNvPr>
          <p:cNvCxnSpPr>
            <a:cxnSpLocks/>
          </p:cNvCxnSpPr>
          <p:nvPr/>
        </p:nvCxnSpPr>
        <p:spPr>
          <a:xfrm>
            <a:off x="545042" y="4495945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BAEBFA43-C52B-4155-85E9-30B1254C827E}"/>
              </a:ext>
            </a:extLst>
          </p:cNvPr>
          <p:cNvCxnSpPr>
            <a:cxnSpLocks/>
          </p:cNvCxnSpPr>
          <p:nvPr/>
        </p:nvCxnSpPr>
        <p:spPr>
          <a:xfrm flipV="1">
            <a:off x="550862" y="4346598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4187A772-D3BA-4870-A39C-0D3130AC972F}"/>
              </a:ext>
            </a:extLst>
          </p:cNvPr>
          <p:cNvCxnSpPr>
            <a:cxnSpLocks/>
          </p:cNvCxnSpPr>
          <p:nvPr/>
        </p:nvCxnSpPr>
        <p:spPr>
          <a:xfrm>
            <a:off x="550862" y="4346598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0B84B3D5-61B6-45B1-AD51-9892CEB58CB8}"/>
              </a:ext>
            </a:extLst>
          </p:cNvPr>
          <p:cNvCxnSpPr>
            <a:cxnSpLocks/>
          </p:cNvCxnSpPr>
          <p:nvPr/>
        </p:nvCxnSpPr>
        <p:spPr>
          <a:xfrm flipV="1">
            <a:off x="533400" y="4632125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57173E0-653F-4FBA-AE2F-D892BF3D89AF}"/>
              </a:ext>
            </a:extLst>
          </p:cNvPr>
          <p:cNvCxnSpPr>
            <a:cxnSpLocks/>
          </p:cNvCxnSpPr>
          <p:nvPr/>
        </p:nvCxnSpPr>
        <p:spPr>
          <a:xfrm>
            <a:off x="533400" y="4632125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BAE13AFC-7FCB-41F9-8389-B25120E54740}"/>
              </a:ext>
            </a:extLst>
          </p:cNvPr>
          <p:cNvCxnSpPr>
            <a:cxnSpLocks/>
          </p:cNvCxnSpPr>
          <p:nvPr/>
        </p:nvCxnSpPr>
        <p:spPr>
          <a:xfrm flipV="1">
            <a:off x="532342" y="4776268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8183E4CF-2011-469A-B8A5-88508EA56E77}"/>
              </a:ext>
            </a:extLst>
          </p:cNvPr>
          <p:cNvCxnSpPr>
            <a:cxnSpLocks/>
          </p:cNvCxnSpPr>
          <p:nvPr/>
        </p:nvCxnSpPr>
        <p:spPr>
          <a:xfrm>
            <a:off x="532342" y="4776268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6DE7BAEA-0E02-4A35-8E19-52BE53947670}"/>
              </a:ext>
            </a:extLst>
          </p:cNvPr>
          <p:cNvCxnSpPr>
            <a:cxnSpLocks/>
          </p:cNvCxnSpPr>
          <p:nvPr/>
        </p:nvCxnSpPr>
        <p:spPr>
          <a:xfrm flipV="1">
            <a:off x="557742" y="4912398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7D235EFA-80DA-4AC3-9D30-D9FB99111DCD}"/>
              </a:ext>
            </a:extLst>
          </p:cNvPr>
          <p:cNvCxnSpPr>
            <a:cxnSpLocks/>
          </p:cNvCxnSpPr>
          <p:nvPr/>
        </p:nvCxnSpPr>
        <p:spPr>
          <a:xfrm>
            <a:off x="557742" y="4912398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2A149AD2-6BA0-4186-897C-0DE4B3081D30}"/>
              </a:ext>
            </a:extLst>
          </p:cNvPr>
          <p:cNvCxnSpPr>
            <a:cxnSpLocks/>
          </p:cNvCxnSpPr>
          <p:nvPr/>
        </p:nvCxnSpPr>
        <p:spPr>
          <a:xfrm flipV="1">
            <a:off x="545042" y="5204790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6FF583E1-40B4-48B2-B52C-C74DDE3666DC}"/>
              </a:ext>
            </a:extLst>
          </p:cNvPr>
          <p:cNvCxnSpPr>
            <a:cxnSpLocks/>
          </p:cNvCxnSpPr>
          <p:nvPr/>
        </p:nvCxnSpPr>
        <p:spPr>
          <a:xfrm>
            <a:off x="545042" y="5204790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3ECD033A-FBCA-46AE-819E-2DB962E2C0BC}"/>
              </a:ext>
            </a:extLst>
          </p:cNvPr>
          <p:cNvCxnSpPr>
            <a:cxnSpLocks/>
          </p:cNvCxnSpPr>
          <p:nvPr/>
        </p:nvCxnSpPr>
        <p:spPr>
          <a:xfrm flipV="1">
            <a:off x="557742" y="5922056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DDF80A25-E64E-4C27-8863-20829102DBCF}"/>
              </a:ext>
            </a:extLst>
          </p:cNvPr>
          <p:cNvCxnSpPr>
            <a:cxnSpLocks/>
          </p:cNvCxnSpPr>
          <p:nvPr/>
        </p:nvCxnSpPr>
        <p:spPr>
          <a:xfrm>
            <a:off x="557742" y="5922056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9BEF5CE5-866E-44C7-AC72-99A68BD64BFE}"/>
              </a:ext>
            </a:extLst>
          </p:cNvPr>
          <p:cNvSpPr txBox="1"/>
          <p:nvPr/>
        </p:nvSpPr>
        <p:spPr>
          <a:xfrm>
            <a:off x="3148542" y="1968652"/>
            <a:ext cx="83058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/>
              <a:t>Features of AXI: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800" dirty="0" err="1"/>
              <a:t>Burst</a:t>
            </a:r>
            <a:r>
              <a:rPr lang="it-IT" sz="2800" dirty="0"/>
              <a:t> </a:t>
            </a:r>
            <a:r>
              <a:rPr lang="it-IT" sz="2800" dirty="0" err="1"/>
              <a:t>transaction</a:t>
            </a:r>
            <a:r>
              <a:rPr lang="it-IT" sz="2800" dirty="0"/>
              <a:t> (</a:t>
            </a:r>
            <a:r>
              <a:rPr lang="it-IT" sz="2800" dirty="0" err="1"/>
              <a:t>AxLEN</a:t>
            </a:r>
            <a:r>
              <a:rPr lang="it-IT" sz="2800" dirty="0"/>
              <a:t>, </a:t>
            </a:r>
            <a:r>
              <a:rPr lang="it-IT" sz="2800" dirty="0" err="1"/>
              <a:t>AxBURST</a:t>
            </a:r>
            <a:r>
              <a:rPr lang="it-IT" sz="2800" dirty="0"/>
              <a:t>, </a:t>
            </a:r>
            <a:r>
              <a:rPr lang="it-IT" sz="2800" dirty="0" err="1"/>
              <a:t>xLAST</a:t>
            </a:r>
            <a:r>
              <a:rPr lang="it-IT" sz="2800" dirty="0"/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width</a:t>
            </a:r>
            <a:r>
              <a:rPr lang="it-IT" sz="2800" dirty="0"/>
              <a:t> of the data bus (</a:t>
            </a:r>
            <a:r>
              <a:rPr lang="it-IT" sz="2800" dirty="0" err="1"/>
              <a:t>AxSIZE</a:t>
            </a:r>
            <a:r>
              <a:rPr lang="it-IT" sz="2800" dirty="0"/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type</a:t>
            </a:r>
            <a:r>
              <a:rPr lang="it-IT" sz="2800" dirty="0"/>
              <a:t> of accesses (</a:t>
            </a:r>
            <a:r>
              <a:rPr lang="it-IT" sz="2800" dirty="0" err="1"/>
              <a:t>AxLOCK</a:t>
            </a:r>
            <a:r>
              <a:rPr lang="it-IT" sz="2800" dirty="0"/>
              <a:t>, </a:t>
            </a:r>
            <a:r>
              <a:rPr lang="it-IT" sz="2800" dirty="0" err="1"/>
              <a:t>AxCACHE</a:t>
            </a:r>
            <a:r>
              <a:rPr lang="it-IT" sz="2800" dirty="0"/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800" dirty="0"/>
              <a:t>Multi-size </a:t>
            </a:r>
            <a:r>
              <a:rPr lang="it-IT" sz="2800" dirty="0" err="1"/>
              <a:t>registers</a:t>
            </a:r>
            <a:r>
              <a:rPr lang="it-IT" sz="2800" dirty="0"/>
              <a:t> can be </a:t>
            </a:r>
            <a:r>
              <a:rPr lang="it-IT" sz="2800" dirty="0" err="1"/>
              <a:t>implemented</a:t>
            </a:r>
            <a:r>
              <a:rPr lang="it-IT" sz="2800" dirty="0"/>
              <a:t> (</a:t>
            </a:r>
            <a:r>
              <a:rPr lang="it-IT" sz="2800" dirty="0" err="1"/>
              <a:t>xSTRB</a:t>
            </a:r>
            <a:r>
              <a:rPr lang="it-IT" sz="2800" dirty="0"/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800" dirty="0"/>
              <a:t>Support Out of Order </a:t>
            </a:r>
            <a:r>
              <a:rPr lang="it-IT" sz="2800" dirty="0" err="1"/>
              <a:t>transactions</a:t>
            </a:r>
            <a:endParaRPr lang="it-IT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800" dirty="0"/>
              <a:t>Support Quality of Service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it-IT" sz="2800" dirty="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2288E187-C1BA-4314-B7F2-CB6E04A05B81}"/>
              </a:ext>
            </a:extLst>
          </p:cNvPr>
          <p:cNvSpPr txBox="1"/>
          <p:nvPr/>
        </p:nvSpPr>
        <p:spPr>
          <a:xfrm>
            <a:off x="3158435" y="1964842"/>
            <a:ext cx="917701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/>
              <a:t>Features of AXI-Lite: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800" dirty="0" err="1"/>
              <a:t>Burst</a:t>
            </a:r>
            <a:r>
              <a:rPr lang="it-IT" sz="2800" dirty="0"/>
              <a:t> </a:t>
            </a:r>
            <a:r>
              <a:rPr lang="it-IT" sz="2800" dirty="0" err="1"/>
              <a:t>length</a:t>
            </a:r>
            <a:r>
              <a:rPr lang="it-IT" sz="2800" dirty="0"/>
              <a:t> = 1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800" dirty="0"/>
              <a:t>Always use full </a:t>
            </a:r>
            <a:r>
              <a:rPr lang="it-IT" sz="2800" dirty="0" err="1"/>
              <a:t>width</a:t>
            </a:r>
            <a:r>
              <a:rPr lang="it-IT" sz="2800" dirty="0"/>
              <a:t> of the data bus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800" dirty="0" err="1"/>
              <a:t>All</a:t>
            </a:r>
            <a:r>
              <a:rPr lang="it-IT" sz="2800" dirty="0"/>
              <a:t> accesses are Normal, Non-</a:t>
            </a:r>
            <a:r>
              <a:rPr lang="it-IT" sz="2800" dirty="0" err="1"/>
              <a:t>modifiable</a:t>
            </a:r>
            <a:r>
              <a:rPr lang="it-IT" sz="2800" dirty="0"/>
              <a:t>, Non-</a:t>
            </a:r>
            <a:r>
              <a:rPr lang="it-IT" sz="2800" dirty="0" err="1"/>
              <a:t>bufferable</a:t>
            </a:r>
            <a:endParaRPr lang="it-IT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800" dirty="0"/>
              <a:t>Multi-size </a:t>
            </a:r>
            <a:r>
              <a:rPr lang="it-IT" sz="2800" dirty="0" err="1"/>
              <a:t>registers</a:t>
            </a:r>
            <a:r>
              <a:rPr lang="it-IT" sz="2800" dirty="0"/>
              <a:t> can be </a:t>
            </a:r>
            <a:r>
              <a:rPr lang="it-IT" sz="2800" dirty="0" err="1"/>
              <a:t>implemented</a:t>
            </a:r>
            <a:endParaRPr lang="it-IT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800" dirty="0" err="1"/>
              <a:t>Need</a:t>
            </a:r>
            <a:r>
              <a:rPr lang="it-IT" sz="2800" dirty="0"/>
              <a:t> In Order </a:t>
            </a:r>
            <a:r>
              <a:rPr lang="it-IT" sz="2800" dirty="0" err="1"/>
              <a:t>transactions</a:t>
            </a:r>
            <a:endParaRPr lang="it-IT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800" dirty="0"/>
              <a:t>Do </a:t>
            </a:r>
            <a:r>
              <a:rPr lang="it-IT" sz="2800" dirty="0" err="1"/>
              <a:t>not</a:t>
            </a:r>
            <a:r>
              <a:rPr lang="it-IT" sz="2800" dirty="0"/>
              <a:t> support Quality of Service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it-IT" sz="2800" dirty="0"/>
          </a:p>
        </p:txBody>
      </p: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03B7DEE2-11AD-4F98-8B1B-8AA25CF9A964}"/>
              </a:ext>
            </a:extLst>
          </p:cNvPr>
          <p:cNvCxnSpPr>
            <a:cxnSpLocks/>
          </p:cNvCxnSpPr>
          <p:nvPr/>
        </p:nvCxnSpPr>
        <p:spPr>
          <a:xfrm>
            <a:off x="567635" y="2321504"/>
            <a:ext cx="762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SETTINGS" val="1"/>
  <p:tag name="ADVSHOWMETER" val="0"/>
  <p:tag name="ADVGLOBALTRANSITION" val="-1"/>
  <p:tag name="ADVSCREENWIDTH" val="800"/>
  <p:tag name="ADVSCREENHEIGHT" val="600"/>
  <p:tag name="ADVFASTTRANSITIONS" val="1"/>
  <p:tag name="ADVGAMMA" val="0.000000"/>
  <p:tag name="ADVDIMBULLETS" val="0"/>
  <p:tag name="ADVPANSCAN" val="0"/>
  <p:tag name="ADVBEVELING" val="1"/>
  <p:tag name="ADVSHADOWS" val="1"/>
  <p:tag name="ADVAATEXT" val="1"/>
  <p:tag name="ADVAASHAPES" val="1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7569</TotalTime>
  <Words>220</Words>
  <Application>Microsoft Office PowerPoint</Application>
  <PresentationFormat>Widescreen</PresentationFormat>
  <Paragraphs>62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Trebuchet MS</vt:lpstr>
      <vt:lpstr>Wingdings</vt:lpstr>
      <vt:lpstr>Tema di Office</vt:lpstr>
      <vt:lpstr>Embedded Systems Project : AXI4-lite  Prof. W. Fornaciari Prof. D. Zoni Tutor: Andrea Galimberti</vt:lpstr>
      <vt:lpstr>FSM States</vt:lpstr>
      <vt:lpstr>On the AXI</vt:lpstr>
      <vt:lpstr>Difference Between AXI(s)</vt:lpstr>
    </vt:vector>
  </TitlesOfParts>
  <Company>Politecnico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modello orientato ai costi per l’ottimizzazione delle politiche di riutilizzo del software</dc:title>
  <dc:creator>Amorzenti</dc:creator>
  <cp:lastModifiedBy>Cesare Consonni</cp:lastModifiedBy>
  <cp:revision>684</cp:revision>
  <dcterms:created xsi:type="dcterms:W3CDTF">2000-11-15T08:25:24Z</dcterms:created>
  <dcterms:modified xsi:type="dcterms:W3CDTF">2021-02-12T15:03:21Z</dcterms:modified>
</cp:coreProperties>
</file>