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369" r:id="rId2"/>
    <p:sldId id="371" r:id="rId3"/>
    <p:sldId id="370" r:id="rId4"/>
    <p:sldId id="372" r:id="rId5"/>
    <p:sldId id="381" r:id="rId6"/>
    <p:sldId id="378" r:id="rId7"/>
    <p:sldId id="374" r:id="rId8"/>
    <p:sldId id="382" r:id="rId9"/>
    <p:sldId id="383" r:id="rId10"/>
    <p:sldId id="3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231D"/>
    <a:srgbClr val="610315"/>
    <a:srgbClr val="004868"/>
    <a:srgbClr val="577816"/>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59" autoAdjust="0"/>
  </p:normalViewPr>
  <p:slideViewPr>
    <p:cSldViewPr showGuides="1">
      <p:cViewPr varScale="1">
        <p:scale>
          <a:sx n="104" d="100"/>
          <a:sy n="104" d="100"/>
        </p:scale>
        <p:origin x="63" y="270"/>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6FC20-FEF7-461F-8890-B799D72D4C51}" type="datetimeFigureOut">
              <a:rPr lang="en-US" smtClean="0"/>
              <a:t>06/04/2019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C7FF71-6D84-4732-97CF-A63F87DE68D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3C7FF71-6D84-4732-97CF-A63F87DE68DB}"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D3C7FF71-6D84-4732-97CF-A63F87DE68DB}" type="slidenum">
              <a:rPr lang="en-US" smtClean="0"/>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D3C7FF71-6D84-4732-97CF-A63F87DE68DB}" type="slidenum">
              <a:rPr lang="en-US" smtClean="0"/>
              <a:t>2</a:t>
            </a:fld>
            <a:endParaRPr lang="en-US"/>
          </a:p>
        </p:txBody>
      </p:sp>
    </p:spTree>
    <p:extLst>
      <p:ext uri="{BB962C8B-B14F-4D97-AF65-F5344CB8AC3E}">
        <p14:creationId xmlns:p14="http://schemas.microsoft.com/office/powerpoint/2010/main" val="174577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D3C7FF71-6D84-4732-97CF-A63F87DE68DB}"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D3C7FF71-6D84-4732-97CF-A63F87DE68DB}" type="slidenum">
              <a:rPr lang="en-US" smtClean="0"/>
              <a:t>4</a:t>
            </a:fld>
            <a:endParaRPr lang="en-US"/>
          </a:p>
        </p:txBody>
      </p:sp>
    </p:spTree>
    <p:extLst>
      <p:ext uri="{BB962C8B-B14F-4D97-AF65-F5344CB8AC3E}">
        <p14:creationId xmlns:p14="http://schemas.microsoft.com/office/powerpoint/2010/main" val="712216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D3C7FF71-6D84-4732-97CF-A63F87DE68DB}" type="slidenum">
              <a:rPr lang="en-US" smtClean="0"/>
              <a:t>5</a:t>
            </a:fld>
            <a:endParaRPr lang="en-US"/>
          </a:p>
        </p:txBody>
      </p:sp>
    </p:spTree>
    <p:extLst>
      <p:ext uri="{BB962C8B-B14F-4D97-AF65-F5344CB8AC3E}">
        <p14:creationId xmlns:p14="http://schemas.microsoft.com/office/powerpoint/2010/main" val="2882154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D3C7FF71-6D84-4732-97CF-A63F87DE68DB}" type="slidenum">
              <a:rPr lang="en-US" smtClean="0"/>
              <a:t>6</a:t>
            </a:fld>
            <a:endParaRPr lang="en-US"/>
          </a:p>
        </p:txBody>
      </p:sp>
    </p:spTree>
    <p:extLst>
      <p:ext uri="{BB962C8B-B14F-4D97-AF65-F5344CB8AC3E}">
        <p14:creationId xmlns:p14="http://schemas.microsoft.com/office/powerpoint/2010/main" val="3482679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3C7FF71-6D84-4732-97CF-A63F87DE68DB}" type="slidenum">
              <a:rPr lang="en-US" smtClean="0"/>
              <a:t>7</a:t>
            </a:fld>
            <a:endParaRPr lang="en-US" dirty="0"/>
          </a:p>
        </p:txBody>
      </p:sp>
    </p:spTree>
    <p:extLst>
      <p:ext uri="{BB962C8B-B14F-4D97-AF65-F5344CB8AC3E}">
        <p14:creationId xmlns:p14="http://schemas.microsoft.com/office/powerpoint/2010/main" val="2205126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D3C7FF71-6D84-4732-97CF-A63F87DE68DB}" type="slidenum">
              <a:rPr lang="en-US" smtClean="0"/>
              <a:t>8</a:t>
            </a:fld>
            <a:endParaRPr lang="en-US"/>
          </a:p>
        </p:txBody>
      </p:sp>
    </p:spTree>
    <p:extLst>
      <p:ext uri="{BB962C8B-B14F-4D97-AF65-F5344CB8AC3E}">
        <p14:creationId xmlns:p14="http://schemas.microsoft.com/office/powerpoint/2010/main" val="2972879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3C7FF71-6D84-4732-97CF-A63F87DE68DB}" type="slidenum">
              <a:rPr lang="en-US" smtClean="0"/>
              <a:t>9</a:t>
            </a:fld>
            <a:endParaRPr lang="en-US" dirty="0"/>
          </a:p>
        </p:txBody>
      </p:sp>
    </p:spTree>
    <p:extLst>
      <p:ext uri="{BB962C8B-B14F-4D97-AF65-F5344CB8AC3E}">
        <p14:creationId xmlns:p14="http://schemas.microsoft.com/office/powerpoint/2010/main" val="3978238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0" y="0"/>
            <a:ext cx="12192000" cy="6858000"/>
          </a:xfr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cbook Mockup">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944458" y="2825399"/>
            <a:ext cx="4655762" cy="2878138"/>
          </a:xfrm>
          <a:solidFill>
            <a:schemeClr val="bg1">
              <a:lumMod val="95000"/>
            </a:schemeClr>
          </a:solidFill>
        </p:spPr>
        <p:txBody>
          <a:bodyPr>
            <a:normAutofit/>
          </a:bodyPr>
          <a:lstStyle>
            <a:lvl1pPr>
              <a:defRPr sz="1000"/>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Placeholder">
    <p:spTree>
      <p:nvGrpSpPr>
        <p:cNvPr id="1" name=""/>
        <p:cNvGrpSpPr/>
        <p:nvPr/>
      </p:nvGrpSpPr>
      <p:grpSpPr>
        <a:xfrm>
          <a:off x="0" y="0"/>
          <a:ext cx="0" cy="0"/>
          <a:chOff x="0" y="0"/>
          <a:chExt cx="0" cy="0"/>
        </a:xfrm>
      </p:grpSpPr>
      <p:sp>
        <p:nvSpPr>
          <p:cNvPr id="13" name="Picture Placeholder 2"/>
          <p:cNvSpPr>
            <a:spLocks noGrp="1"/>
          </p:cNvSpPr>
          <p:nvPr>
            <p:ph type="pic" sz="quarter" idx="14"/>
          </p:nvPr>
        </p:nvSpPr>
        <p:spPr>
          <a:xfrm>
            <a:off x="884468" y="1709531"/>
            <a:ext cx="3311096" cy="5148470"/>
          </a:xfrm>
          <a:solidFill>
            <a:schemeClr val="bg1">
              <a:lumMod val="95000"/>
            </a:schemeClr>
          </a:solidFill>
        </p:spPr>
        <p:txBody>
          <a:bodyPr>
            <a:normAutofit/>
          </a:bodyPr>
          <a:lstStyle>
            <a:lvl1pPr>
              <a:defRPr sz="1400"/>
            </a:lvl1pPr>
          </a:lstStyle>
          <a:p>
            <a:endParaRPr lang="en-US"/>
          </a:p>
        </p:txBody>
      </p:sp>
      <p:sp>
        <p:nvSpPr>
          <p:cNvPr id="14" name="Picture Placeholder 2"/>
          <p:cNvSpPr>
            <a:spLocks noGrp="1"/>
          </p:cNvSpPr>
          <p:nvPr>
            <p:ph type="pic" sz="quarter" idx="15"/>
          </p:nvPr>
        </p:nvSpPr>
        <p:spPr>
          <a:xfrm>
            <a:off x="4478562" y="1709531"/>
            <a:ext cx="3311096" cy="2176670"/>
          </a:xfrm>
          <a:solidFill>
            <a:schemeClr val="bg1">
              <a:lumMod val="95000"/>
            </a:schemeClr>
          </a:solidFill>
        </p:spPr>
        <p:txBody>
          <a:bodyPr>
            <a:normAutofit/>
          </a:bodyPr>
          <a:lstStyle>
            <a:lvl1pPr>
              <a:defRPr sz="1400"/>
            </a:lvl1pPr>
          </a:lstStyle>
          <a:p>
            <a:endParaRPr lang="en-US"/>
          </a:p>
        </p:txBody>
      </p:sp>
      <p:sp>
        <p:nvSpPr>
          <p:cNvPr id="15" name="Picture Placeholder 2"/>
          <p:cNvSpPr>
            <a:spLocks noGrp="1"/>
          </p:cNvSpPr>
          <p:nvPr>
            <p:ph type="pic" sz="quarter" idx="16"/>
          </p:nvPr>
        </p:nvSpPr>
        <p:spPr>
          <a:xfrm>
            <a:off x="4520778" y="4180824"/>
            <a:ext cx="3268880" cy="2677176"/>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Placeholder">
    <p:spTree>
      <p:nvGrpSpPr>
        <p:cNvPr id="1" name=""/>
        <p:cNvGrpSpPr/>
        <p:nvPr/>
      </p:nvGrpSpPr>
      <p:grpSpPr>
        <a:xfrm>
          <a:off x="0" y="0"/>
          <a:ext cx="0" cy="0"/>
          <a:chOff x="0" y="0"/>
          <a:chExt cx="0" cy="0"/>
        </a:xfrm>
      </p:grpSpPr>
      <p:sp>
        <p:nvSpPr>
          <p:cNvPr id="13" name="Picture Placeholder 2"/>
          <p:cNvSpPr>
            <a:spLocks noGrp="1"/>
          </p:cNvSpPr>
          <p:nvPr>
            <p:ph type="pic" sz="quarter" idx="14"/>
          </p:nvPr>
        </p:nvSpPr>
        <p:spPr>
          <a:xfrm>
            <a:off x="8063128" y="1709531"/>
            <a:ext cx="3311096" cy="5148470"/>
          </a:xfrm>
          <a:solidFill>
            <a:schemeClr val="bg1">
              <a:lumMod val="95000"/>
            </a:schemeClr>
          </a:solidFill>
        </p:spPr>
        <p:txBody>
          <a:bodyPr>
            <a:normAutofit/>
          </a:bodyPr>
          <a:lstStyle>
            <a:lvl1pPr>
              <a:defRPr sz="1400"/>
            </a:lvl1pPr>
          </a:lstStyle>
          <a:p>
            <a:endParaRPr lang="en-US"/>
          </a:p>
        </p:txBody>
      </p:sp>
      <p:sp>
        <p:nvSpPr>
          <p:cNvPr id="8" name="Picture Placeholder 2"/>
          <p:cNvSpPr>
            <a:spLocks noGrp="1"/>
          </p:cNvSpPr>
          <p:nvPr>
            <p:ph type="pic" sz="quarter" idx="15"/>
          </p:nvPr>
        </p:nvSpPr>
        <p:spPr>
          <a:xfrm>
            <a:off x="4469034" y="1709531"/>
            <a:ext cx="3311096" cy="2176670"/>
          </a:xfrm>
          <a:solidFill>
            <a:schemeClr val="bg1">
              <a:lumMod val="95000"/>
            </a:schemeClr>
          </a:solidFill>
        </p:spPr>
        <p:txBody>
          <a:bodyPr>
            <a:normAutofit/>
          </a:bodyPr>
          <a:lstStyle>
            <a:lvl1pPr>
              <a:defRPr sz="1400"/>
            </a:lvl1pPr>
          </a:lstStyle>
          <a:p>
            <a:endParaRPr lang="en-US"/>
          </a:p>
        </p:txBody>
      </p:sp>
      <p:sp>
        <p:nvSpPr>
          <p:cNvPr id="9" name="Picture Placeholder 2"/>
          <p:cNvSpPr>
            <a:spLocks noGrp="1"/>
          </p:cNvSpPr>
          <p:nvPr>
            <p:ph type="pic" sz="quarter" idx="16"/>
          </p:nvPr>
        </p:nvSpPr>
        <p:spPr>
          <a:xfrm>
            <a:off x="4469034" y="4180824"/>
            <a:ext cx="3268880" cy="2677176"/>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with Placeholder">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0" y="0"/>
            <a:ext cx="3868240" cy="6858000"/>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lide with Placeholder">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8323760" y="0"/>
            <a:ext cx="3868240" cy="6858000"/>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ogos 1">
    <p:spTree>
      <p:nvGrpSpPr>
        <p:cNvPr id="1" name=""/>
        <p:cNvGrpSpPr/>
        <p:nvPr/>
      </p:nvGrpSpPr>
      <p:grpSpPr>
        <a:xfrm>
          <a:off x="0" y="0"/>
          <a:ext cx="0" cy="0"/>
          <a:chOff x="0" y="0"/>
          <a:chExt cx="0" cy="0"/>
        </a:xfrm>
      </p:grpSpPr>
      <p:sp>
        <p:nvSpPr>
          <p:cNvPr id="15" name="Picture Placeholder 17"/>
          <p:cNvSpPr>
            <a:spLocks noGrp="1"/>
          </p:cNvSpPr>
          <p:nvPr>
            <p:ph type="pic" sz="quarter" idx="14"/>
          </p:nvPr>
        </p:nvSpPr>
        <p:spPr>
          <a:xfrm>
            <a:off x="1238896" y="2699255"/>
            <a:ext cx="2694475" cy="1334528"/>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16" name="Picture Placeholder 17"/>
          <p:cNvSpPr>
            <a:spLocks noGrp="1"/>
          </p:cNvSpPr>
          <p:nvPr>
            <p:ph type="pic" sz="quarter" idx="15"/>
          </p:nvPr>
        </p:nvSpPr>
        <p:spPr>
          <a:xfrm>
            <a:off x="4748763" y="2699254"/>
            <a:ext cx="2694475" cy="1334529"/>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17" name="Picture Placeholder 17"/>
          <p:cNvSpPr>
            <a:spLocks noGrp="1"/>
          </p:cNvSpPr>
          <p:nvPr>
            <p:ph type="pic" sz="quarter" idx="16"/>
          </p:nvPr>
        </p:nvSpPr>
        <p:spPr>
          <a:xfrm>
            <a:off x="1238896" y="4373597"/>
            <a:ext cx="2694475" cy="1334528"/>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18" name="Picture Placeholder 17"/>
          <p:cNvSpPr>
            <a:spLocks noGrp="1"/>
          </p:cNvSpPr>
          <p:nvPr>
            <p:ph type="pic" sz="quarter" idx="17"/>
          </p:nvPr>
        </p:nvSpPr>
        <p:spPr>
          <a:xfrm>
            <a:off x="4748763" y="4373596"/>
            <a:ext cx="2694475" cy="1334529"/>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19" name="Picture Placeholder 17"/>
          <p:cNvSpPr>
            <a:spLocks noGrp="1"/>
          </p:cNvSpPr>
          <p:nvPr>
            <p:ph type="pic" sz="quarter" idx="18"/>
          </p:nvPr>
        </p:nvSpPr>
        <p:spPr>
          <a:xfrm>
            <a:off x="8234275" y="2699254"/>
            <a:ext cx="2694475" cy="1334529"/>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20" name="Picture Placeholder 17"/>
          <p:cNvSpPr>
            <a:spLocks noGrp="1"/>
          </p:cNvSpPr>
          <p:nvPr>
            <p:ph type="pic" sz="quarter" idx="19"/>
          </p:nvPr>
        </p:nvSpPr>
        <p:spPr>
          <a:xfrm>
            <a:off x="8234275" y="4373596"/>
            <a:ext cx="2694475" cy="1334529"/>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gos">
    <p:spTree>
      <p:nvGrpSpPr>
        <p:cNvPr id="1" name=""/>
        <p:cNvGrpSpPr/>
        <p:nvPr/>
      </p:nvGrpSpPr>
      <p:grpSpPr>
        <a:xfrm>
          <a:off x="0" y="0"/>
          <a:ext cx="0" cy="0"/>
          <a:chOff x="0" y="0"/>
          <a:chExt cx="0" cy="0"/>
        </a:xfrm>
      </p:grpSpPr>
      <p:sp>
        <p:nvSpPr>
          <p:cNvPr id="34" name="Picture Placeholder 17"/>
          <p:cNvSpPr>
            <a:spLocks noGrp="1"/>
          </p:cNvSpPr>
          <p:nvPr>
            <p:ph type="pic" sz="quarter" idx="18"/>
          </p:nvPr>
        </p:nvSpPr>
        <p:spPr>
          <a:xfrm>
            <a:off x="1189687" y="1112989"/>
            <a:ext cx="1252997" cy="1248846"/>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35" name="Picture Placeholder 17"/>
          <p:cNvSpPr>
            <a:spLocks noGrp="1"/>
          </p:cNvSpPr>
          <p:nvPr>
            <p:ph type="pic" sz="quarter" idx="19"/>
          </p:nvPr>
        </p:nvSpPr>
        <p:spPr>
          <a:xfrm>
            <a:off x="2895187" y="1112989"/>
            <a:ext cx="1252997" cy="1248846"/>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36" name="Picture Placeholder 17"/>
          <p:cNvSpPr>
            <a:spLocks noGrp="1"/>
          </p:cNvSpPr>
          <p:nvPr>
            <p:ph type="pic" sz="quarter" idx="20"/>
          </p:nvPr>
        </p:nvSpPr>
        <p:spPr>
          <a:xfrm>
            <a:off x="4600687" y="1113555"/>
            <a:ext cx="1252997" cy="1248846"/>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37" name="Picture Placeholder 17"/>
          <p:cNvSpPr>
            <a:spLocks noGrp="1"/>
          </p:cNvSpPr>
          <p:nvPr>
            <p:ph type="pic" sz="quarter" idx="21"/>
          </p:nvPr>
        </p:nvSpPr>
        <p:spPr>
          <a:xfrm>
            <a:off x="1189687" y="2799822"/>
            <a:ext cx="1252997" cy="1248846"/>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38" name="Picture Placeholder 17"/>
          <p:cNvSpPr>
            <a:spLocks noGrp="1"/>
          </p:cNvSpPr>
          <p:nvPr>
            <p:ph type="pic" sz="quarter" idx="22"/>
          </p:nvPr>
        </p:nvSpPr>
        <p:spPr>
          <a:xfrm>
            <a:off x="2895187" y="2799822"/>
            <a:ext cx="1252997" cy="1248846"/>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39" name="Picture Placeholder 17"/>
          <p:cNvSpPr>
            <a:spLocks noGrp="1"/>
          </p:cNvSpPr>
          <p:nvPr>
            <p:ph type="pic" sz="quarter" idx="23"/>
          </p:nvPr>
        </p:nvSpPr>
        <p:spPr>
          <a:xfrm>
            <a:off x="4600687" y="2800389"/>
            <a:ext cx="1252997" cy="1248846"/>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40" name="Picture Placeholder 17"/>
          <p:cNvSpPr>
            <a:spLocks noGrp="1"/>
          </p:cNvSpPr>
          <p:nvPr>
            <p:ph type="pic" sz="quarter" idx="24"/>
          </p:nvPr>
        </p:nvSpPr>
        <p:spPr>
          <a:xfrm>
            <a:off x="1189687" y="4508630"/>
            <a:ext cx="1252997" cy="1248846"/>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41" name="Picture Placeholder 17"/>
          <p:cNvSpPr>
            <a:spLocks noGrp="1"/>
          </p:cNvSpPr>
          <p:nvPr>
            <p:ph type="pic" sz="quarter" idx="25"/>
          </p:nvPr>
        </p:nvSpPr>
        <p:spPr>
          <a:xfrm>
            <a:off x="2895187" y="4508630"/>
            <a:ext cx="1252997" cy="1248846"/>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
        <p:nvSpPr>
          <p:cNvPr id="42" name="Picture Placeholder 17"/>
          <p:cNvSpPr>
            <a:spLocks noGrp="1"/>
          </p:cNvSpPr>
          <p:nvPr>
            <p:ph type="pic" sz="quarter" idx="26"/>
          </p:nvPr>
        </p:nvSpPr>
        <p:spPr>
          <a:xfrm>
            <a:off x="4600687" y="4509197"/>
            <a:ext cx="1252997" cy="1248846"/>
          </a:xfrm>
          <a:solidFill>
            <a:schemeClr val="bg1">
              <a:lumMod val="95000"/>
            </a:schemeClr>
          </a:solidFill>
        </p:spPr>
        <p:txBody>
          <a:bodyPr>
            <a:normAutofit/>
          </a:bodyPr>
          <a:lstStyle>
            <a:lvl1pPr marL="0" indent="0">
              <a:buNone/>
              <a:defRPr sz="1400">
                <a:solidFill>
                  <a:schemeClr val="tx1"/>
                </a:solidFill>
              </a:defRPr>
            </a:lvl1pPr>
          </a:lstStyle>
          <a:p>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2_Portfolio Three">
    <p:spTree>
      <p:nvGrpSpPr>
        <p:cNvPr id="1" name=""/>
        <p:cNvGrpSpPr/>
        <p:nvPr/>
      </p:nvGrpSpPr>
      <p:grpSpPr>
        <a:xfrm>
          <a:off x="0" y="0"/>
          <a:ext cx="0" cy="0"/>
          <a:chOff x="0" y="0"/>
          <a:chExt cx="0" cy="0"/>
        </a:xfrm>
      </p:grpSpPr>
      <p:sp>
        <p:nvSpPr>
          <p:cNvPr id="10" name="Picture Placeholder 2"/>
          <p:cNvSpPr>
            <a:spLocks noGrp="1"/>
          </p:cNvSpPr>
          <p:nvPr>
            <p:ph type="pic" sz="quarter" idx="11"/>
          </p:nvPr>
        </p:nvSpPr>
        <p:spPr>
          <a:xfrm>
            <a:off x="722499" y="1980371"/>
            <a:ext cx="2639113" cy="2093389"/>
          </a:xfrm>
          <a:solidFill>
            <a:schemeClr val="bg1">
              <a:lumMod val="95000"/>
            </a:schemeClr>
          </a:solidFill>
        </p:spPr>
        <p:txBody>
          <a:bodyPr>
            <a:normAutofit/>
          </a:bodyPr>
          <a:lstStyle>
            <a:lvl1pPr>
              <a:defRPr sz="800"/>
            </a:lvl1pPr>
          </a:lstStyle>
          <a:p>
            <a:endParaRPr lang="en-US"/>
          </a:p>
        </p:txBody>
      </p:sp>
      <p:sp>
        <p:nvSpPr>
          <p:cNvPr id="15" name="Picture Placeholder 2"/>
          <p:cNvSpPr>
            <a:spLocks noGrp="1"/>
          </p:cNvSpPr>
          <p:nvPr>
            <p:ph type="pic" sz="quarter" idx="12"/>
          </p:nvPr>
        </p:nvSpPr>
        <p:spPr>
          <a:xfrm>
            <a:off x="3494997" y="1980371"/>
            <a:ext cx="2639113" cy="2093389"/>
          </a:xfrm>
          <a:solidFill>
            <a:schemeClr val="bg1">
              <a:lumMod val="95000"/>
            </a:schemeClr>
          </a:solidFill>
        </p:spPr>
        <p:txBody>
          <a:bodyPr>
            <a:normAutofit/>
          </a:bodyPr>
          <a:lstStyle>
            <a:lvl1pPr>
              <a:defRPr sz="800"/>
            </a:lvl1pPr>
          </a:lstStyle>
          <a:p>
            <a:endParaRPr lang="en-US"/>
          </a:p>
        </p:txBody>
      </p:sp>
      <p:sp>
        <p:nvSpPr>
          <p:cNvPr id="16" name="Picture Placeholder 2"/>
          <p:cNvSpPr>
            <a:spLocks noGrp="1"/>
          </p:cNvSpPr>
          <p:nvPr>
            <p:ph type="pic" sz="quarter" idx="13"/>
          </p:nvPr>
        </p:nvSpPr>
        <p:spPr>
          <a:xfrm>
            <a:off x="722499" y="4205943"/>
            <a:ext cx="2639113" cy="2093389"/>
          </a:xfrm>
          <a:solidFill>
            <a:schemeClr val="bg1">
              <a:lumMod val="95000"/>
            </a:schemeClr>
          </a:solidFill>
        </p:spPr>
        <p:txBody>
          <a:bodyPr>
            <a:normAutofit/>
          </a:bodyPr>
          <a:lstStyle>
            <a:lvl1pPr>
              <a:defRPr sz="800"/>
            </a:lvl1pPr>
          </a:lstStyle>
          <a:p>
            <a:endParaRPr lang="en-US"/>
          </a:p>
        </p:txBody>
      </p:sp>
      <p:sp>
        <p:nvSpPr>
          <p:cNvPr id="17" name="Picture Placeholder 2"/>
          <p:cNvSpPr>
            <a:spLocks noGrp="1"/>
          </p:cNvSpPr>
          <p:nvPr>
            <p:ph type="pic" sz="quarter" idx="14"/>
          </p:nvPr>
        </p:nvSpPr>
        <p:spPr>
          <a:xfrm>
            <a:off x="3494997" y="4205942"/>
            <a:ext cx="2639113" cy="2093389"/>
          </a:xfrm>
          <a:solidFill>
            <a:schemeClr val="bg1">
              <a:lumMod val="95000"/>
            </a:schemeClr>
          </a:solidFill>
        </p:spPr>
        <p:txBody>
          <a:bodyPr>
            <a:normAutofit/>
          </a:bodyPr>
          <a:lstStyle>
            <a:lvl1pPr>
              <a:defRPr sz="800"/>
            </a:lvl1p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Placeholder">
    <p:spTree>
      <p:nvGrpSpPr>
        <p:cNvPr id="1" name=""/>
        <p:cNvGrpSpPr/>
        <p:nvPr/>
      </p:nvGrpSpPr>
      <p:grpSpPr>
        <a:xfrm>
          <a:off x="0" y="0"/>
          <a:ext cx="0" cy="0"/>
          <a:chOff x="0" y="0"/>
          <a:chExt cx="0" cy="0"/>
        </a:xfrm>
      </p:grpSpPr>
      <p:sp>
        <p:nvSpPr>
          <p:cNvPr id="12" name="Picture Placeholder 2"/>
          <p:cNvSpPr>
            <a:spLocks noGrp="1"/>
          </p:cNvSpPr>
          <p:nvPr>
            <p:ph type="pic" sz="quarter" idx="14"/>
          </p:nvPr>
        </p:nvSpPr>
        <p:spPr>
          <a:xfrm>
            <a:off x="-1" y="1491367"/>
            <a:ext cx="9410220" cy="3305907"/>
          </a:xfrm>
          <a:solidFill>
            <a:schemeClr val="bg1">
              <a:lumMod val="95000"/>
            </a:schemeClr>
          </a:solidFill>
        </p:spPr>
        <p:txBody>
          <a:bodyPr>
            <a:normAutofit/>
          </a:bodyPr>
          <a:lstStyle>
            <a:lvl1pPr>
              <a:defRPr sz="1400"/>
            </a:lvl1pPr>
          </a:lstStyle>
          <a:p>
            <a:endParaRPr lang="en-US"/>
          </a:p>
        </p:txBody>
      </p:sp>
      <p:sp>
        <p:nvSpPr>
          <p:cNvPr id="17" name="Picture Placeholder 2"/>
          <p:cNvSpPr>
            <a:spLocks noGrp="1"/>
          </p:cNvSpPr>
          <p:nvPr>
            <p:ph type="pic" sz="quarter" idx="16"/>
          </p:nvPr>
        </p:nvSpPr>
        <p:spPr>
          <a:xfrm>
            <a:off x="9410220" y="1"/>
            <a:ext cx="2781780" cy="3305907"/>
          </a:xfrm>
          <a:solidFill>
            <a:schemeClr val="bg1">
              <a:lumMod val="95000"/>
            </a:schemeClr>
          </a:solidFill>
        </p:spPr>
        <p:txBody>
          <a:bodyPr>
            <a:normAutofit/>
          </a:bodyPr>
          <a:lstStyle>
            <a:lvl1pPr>
              <a:defRPr sz="1400"/>
            </a:lvl1pPr>
          </a:lstStyle>
          <a:p>
            <a:endParaRPr lang="en-US"/>
          </a:p>
        </p:txBody>
      </p:sp>
      <p:sp>
        <p:nvSpPr>
          <p:cNvPr id="18" name="Picture Placeholder 2"/>
          <p:cNvSpPr>
            <a:spLocks noGrp="1"/>
          </p:cNvSpPr>
          <p:nvPr>
            <p:ph type="pic" sz="quarter" idx="17"/>
          </p:nvPr>
        </p:nvSpPr>
        <p:spPr>
          <a:xfrm>
            <a:off x="9410220" y="3305907"/>
            <a:ext cx="2781780" cy="3552093"/>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Placeholder">
    <p:spTree>
      <p:nvGrpSpPr>
        <p:cNvPr id="1" name=""/>
        <p:cNvGrpSpPr/>
        <p:nvPr/>
      </p:nvGrpSpPr>
      <p:grpSpPr>
        <a:xfrm>
          <a:off x="0" y="0"/>
          <a:ext cx="0" cy="0"/>
          <a:chOff x="0" y="0"/>
          <a:chExt cx="0" cy="0"/>
        </a:xfrm>
      </p:grpSpPr>
      <p:sp>
        <p:nvSpPr>
          <p:cNvPr id="14" name="Picture Placeholder 2"/>
          <p:cNvSpPr>
            <a:spLocks noGrp="1"/>
          </p:cNvSpPr>
          <p:nvPr>
            <p:ph type="pic" sz="quarter" idx="16"/>
          </p:nvPr>
        </p:nvSpPr>
        <p:spPr>
          <a:xfrm>
            <a:off x="0" y="0"/>
            <a:ext cx="3046420" cy="2895600"/>
          </a:xfrm>
          <a:solidFill>
            <a:schemeClr val="bg1">
              <a:lumMod val="95000"/>
            </a:schemeClr>
          </a:solidFill>
        </p:spPr>
        <p:txBody>
          <a:bodyPr>
            <a:normAutofit/>
          </a:bodyPr>
          <a:lstStyle>
            <a:lvl1pPr>
              <a:defRPr sz="1400"/>
            </a:lvl1pPr>
          </a:lstStyle>
          <a:p>
            <a:endParaRPr lang="en-US"/>
          </a:p>
        </p:txBody>
      </p:sp>
      <p:sp>
        <p:nvSpPr>
          <p:cNvPr id="15" name="Picture Placeholder 2"/>
          <p:cNvSpPr>
            <a:spLocks noGrp="1"/>
          </p:cNvSpPr>
          <p:nvPr>
            <p:ph type="pic" sz="quarter" idx="17"/>
          </p:nvPr>
        </p:nvSpPr>
        <p:spPr>
          <a:xfrm>
            <a:off x="3046420" y="0"/>
            <a:ext cx="3046420" cy="2895600"/>
          </a:xfrm>
          <a:solidFill>
            <a:schemeClr val="bg1">
              <a:lumMod val="95000"/>
            </a:schemeClr>
          </a:solidFill>
        </p:spPr>
        <p:txBody>
          <a:bodyPr>
            <a:normAutofit/>
          </a:bodyPr>
          <a:lstStyle>
            <a:lvl1pPr>
              <a:defRPr sz="1400"/>
            </a:lvl1pPr>
          </a:lstStyle>
          <a:p>
            <a:endParaRPr lang="en-US"/>
          </a:p>
        </p:txBody>
      </p:sp>
      <p:sp>
        <p:nvSpPr>
          <p:cNvPr id="19" name="Picture Placeholder 2"/>
          <p:cNvSpPr>
            <a:spLocks noGrp="1"/>
          </p:cNvSpPr>
          <p:nvPr>
            <p:ph type="pic" sz="quarter" idx="18"/>
          </p:nvPr>
        </p:nvSpPr>
        <p:spPr>
          <a:xfrm>
            <a:off x="6096000" y="0"/>
            <a:ext cx="3046420" cy="2895600"/>
          </a:xfrm>
          <a:solidFill>
            <a:schemeClr val="bg1">
              <a:lumMod val="95000"/>
            </a:schemeClr>
          </a:solidFill>
        </p:spPr>
        <p:txBody>
          <a:bodyPr>
            <a:normAutofit/>
          </a:bodyPr>
          <a:lstStyle>
            <a:lvl1pPr>
              <a:defRPr sz="1400"/>
            </a:lvl1pPr>
          </a:lstStyle>
          <a:p>
            <a:endParaRPr lang="en-US"/>
          </a:p>
        </p:txBody>
      </p:sp>
      <p:sp>
        <p:nvSpPr>
          <p:cNvPr id="20" name="Picture Placeholder 2"/>
          <p:cNvSpPr>
            <a:spLocks noGrp="1"/>
          </p:cNvSpPr>
          <p:nvPr>
            <p:ph type="pic" sz="quarter" idx="19"/>
          </p:nvPr>
        </p:nvSpPr>
        <p:spPr>
          <a:xfrm>
            <a:off x="9142420" y="0"/>
            <a:ext cx="3046420" cy="2895600"/>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efault Slide">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0" y="0"/>
            <a:ext cx="12192000" cy="6858000"/>
          </a:xfrm>
          <a:solidFill>
            <a:schemeClr val="bg1">
              <a:lumMod val="95000"/>
            </a:schemeClr>
          </a:solidFill>
        </p:spPr>
        <p:txBody>
          <a:body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Placeholder">
    <p:spTree>
      <p:nvGrpSpPr>
        <p:cNvPr id="1" name=""/>
        <p:cNvGrpSpPr/>
        <p:nvPr/>
      </p:nvGrpSpPr>
      <p:grpSpPr>
        <a:xfrm>
          <a:off x="0" y="0"/>
          <a:ext cx="0" cy="0"/>
          <a:chOff x="0" y="0"/>
          <a:chExt cx="0" cy="0"/>
        </a:xfrm>
      </p:grpSpPr>
      <p:sp>
        <p:nvSpPr>
          <p:cNvPr id="21" name="Picture Placeholder 2"/>
          <p:cNvSpPr>
            <a:spLocks noGrp="1"/>
          </p:cNvSpPr>
          <p:nvPr>
            <p:ph type="pic" sz="quarter" idx="18"/>
          </p:nvPr>
        </p:nvSpPr>
        <p:spPr>
          <a:xfrm>
            <a:off x="0" y="0"/>
            <a:ext cx="3046420" cy="3360809"/>
          </a:xfrm>
          <a:solidFill>
            <a:schemeClr val="bg1">
              <a:lumMod val="95000"/>
            </a:schemeClr>
          </a:solidFill>
        </p:spPr>
        <p:txBody>
          <a:bodyPr>
            <a:normAutofit/>
          </a:bodyPr>
          <a:lstStyle>
            <a:lvl1pPr>
              <a:defRPr sz="1400"/>
            </a:lvl1pPr>
          </a:lstStyle>
          <a:p>
            <a:endParaRPr lang="en-US"/>
          </a:p>
        </p:txBody>
      </p:sp>
      <p:sp>
        <p:nvSpPr>
          <p:cNvPr id="22" name="Picture Placeholder 2"/>
          <p:cNvSpPr>
            <a:spLocks noGrp="1"/>
          </p:cNvSpPr>
          <p:nvPr>
            <p:ph type="pic" sz="quarter" idx="19"/>
          </p:nvPr>
        </p:nvSpPr>
        <p:spPr>
          <a:xfrm>
            <a:off x="3185606" y="0"/>
            <a:ext cx="3046420" cy="3360809"/>
          </a:xfrm>
          <a:solidFill>
            <a:schemeClr val="bg1">
              <a:lumMod val="95000"/>
            </a:schemeClr>
          </a:solidFill>
        </p:spPr>
        <p:txBody>
          <a:bodyPr>
            <a:normAutofit/>
          </a:bodyPr>
          <a:lstStyle>
            <a:lvl1pPr>
              <a:defRPr sz="1400"/>
            </a:lvl1pPr>
          </a:lstStyle>
          <a:p>
            <a:endParaRPr lang="en-US"/>
          </a:p>
        </p:txBody>
      </p:sp>
      <p:sp>
        <p:nvSpPr>
          <p:cNvPr id="23" name="Picture Placeholder 2"/>
          <p:cNvSpPr>
            <a:spLocks noGrp="1"/>
          </p:cNvSpPr>
          <p:nvPr>
            <p:ph type="pic" sz="quarter" idx="20"/>
          </p:nvPr>
        </p:nvSpPr>
        <p:spPr>
          <a:xfrm>
            <a:off x="0" y="3497192"/>
            <a:ext cx="3046420" cy="3360809"/>
          </a:xfrm>
          <a:solidFill>
            <a:schemeClr val="bg1">
              <a:lumMod val="95000"/>
            </a:schemeClr>
          </a:solidFill>
        </p:spPr>
        <p:txBody>
          <a:bodyPr>
            <a:normAutofit/>
          </a:bodyPr>
          <a:lstStyle>
            <a:lvl1pPr>
              <a:defRPr sz="1400"/>
            </a:lvl1pPr>
          </a:lstStyle>
          <a:p>
            <a:endParaRPr lang="en-US"/>
          </a:p>
        </p:txBody>
      </p:sp>
      <p:sp>
        <p:nvSpPr>
          <p:cNvPr id="24" name="Picture Placeholder 2"/>
          <p:cNvSpPr>
            <a:spLocks noGrp="1"/>
          </p:cNvSpPr>
          <p:nvPr>
            <p:ph type="pic" sz="quarter" idx="21"/>
          </p:nvPr>
        </p:nvSpPr>
        <p:spPr>
          <a:xfrm>
            <a:off x="3185606" y="3497192"/>
            <a:ext cx="3030525" cy="3360809"/>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Placeholder">
    <p:spTree>
      <p:nvGrpSpPr>
        <p:cNvPr id="1" name=""/>
        <p:cNvGrpSpPr/>
        <p:nvPr/>
      </p:nvGrpSpPr>
      <p:grpSpPr>
        <a:xfrm>
          <a:off x="0" y="0"/>
          <a:ext cx="0" cy="0"/>
          <a:chOff x="0" y="0"/>
          <a:chExt cx="0" cy="0"/>
        </a:xfrm>
      </p:grpSpPr>
      <p:sp>
        <p:nvSpPr>
          <p:cNvPr id="21" name="Picture Placeholder 2"/>
          <p:cNvSpPr>
            <a:spLocks noGrp="1"/>
          </p:cNvSpPr>
          <p:nvPr>
            <p:ph type="pic" sz="quarter" idx="18"/>
          </p:nvPr>
        </p:nvSpPr>
        <p:spPr>
          <a:xfrm>
            <a:off x="5959974" y="0"/>
            <a:ext cx="3046420" cy="3360809"/>
          </a:xfrm>
          <a:solidFill>
            <a:schemeClr val="bg1">
              <a:lumMod val="95000"/>
            </a:schemeClr>
          </a:solidFill>
        </p:spPr>
        <p:txBody>
          <a:bodyPr>
            <a:normAutofit/>
          </a:bodyPr>
          <a:lstStyle>
            <a:lvl1pPr>
              <a:defRPr sz="1400"/>
            </a:lvl1pPr>
          </a:lstStyle>
          <a:p>
            <a:endParaRPr lang="en-US"/>
          </a:p>
        </p:txBody>
      </p:sp>
      <p:sp>
        <p:nvSpPr>
          <p:cNvPr id="22" name="Picture Placeholder 2"/>
          <p:cNvSpPr>
            <a:spLocks noGrp="1"/>
          </p:cNvSpPr>
          <p:nvPr>
            <p:ph type="pic" sz="quarter" idx="19"/>
          </p:nvPr>
        </p:nvSpPr>
        <p:spPr>
          <a:xfrm>
            <a:off x="9145580" y="0"/>
            <a:ext cx="3046420" cy="3360809"/>
          </a:xfrm>
          <a:solidFill>
            <a:schemeClr val="bg1">
              <a:lumMod val="95000"/>
            </a:schemeClr>
          </a:solidFill>
        </p:spPr>
        <p:txBody>
          <a:bodyPr>
            <a:normAutofit/>
          </a:bodyPr>
          <a:lstStyle>
            <a:lvl1pPr>
              <a:defRPr sz="1400"/>
            </a:lvl1pPr>
          </a:lstStyle>
          <a:p>
            <a:endParaRPr lang="en-US"/>
          </a:p>
        </p:txBody>
      </p:sp>
      <p:sp>
        <p:nvSpPr>
          <p:cNvPr id="23" name="Picture Placeholder 2"/>
          <p:cNvSpPr>
            <a:spLocks noGrp="1"/>
          </p:cNvSpPr>
          <p:nvPr>
            <p:ph type="pic" sz="quarter" idx="20"/>
          </p:nvPr>
        </p:nvSpPr>
        <p:spPr>
          <a:xfrm>
            <a:off x="5959974" y="3497192"/>
            <a:ext cx="3046420" cy="3360809"/>
          </a:xfrm>
          <a:solidFill>
            <a:schemeClr val="bg1">
              <a:lumMod val="95000"/>
            </a:schemeClr>
          </a:solidFill>
        </p:spPr>
        <p:txBody>
          <a:bodyPr>
            <a:normAutofit/>
          </a:bodyPr>
          <a:lstStyle>
            <a:lvl1pPr>
              <a:defRPr sz="1400"/>
            </a:lvl1pPr>
          </a:lstStyle>
          <a:p>
            <a:endParaRPr lang="en-US"/>
          </a:p>
        </p:txBody>
      </p:sp>
      <p:sp>
        <p:nvSpPr>
          <p:cNvPr id="24" name="Picture Placeholder 2"/>
          <p:cNvSpPr>
            <a:spLocks noGrp="1"/>
          </p:cNvSpPr>
          <p:nvPr>
            <p:ph type="pic" sz="quarter" idx="21"/>
          </p:nvPr>
        </p:nvSpPr>
        <p:spPr>
          <a:xfrm>
            <a:off x="9145580" y="3497192"/>
            <a:ext cx="3030525" cy="3360809"/>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Placeholder">
    <p:spTree>
      <p:nvGrpSpPr>
        <p:cNvPr id="1" name=""/>
        <p:cNvGrpSpPr/>
        <p:nvPr/>
      </p:nvGrpSpPr>
      <p:grpSpPr>
        <a:xfrm>
          <a:off x="0" y="0"/>
          <a:ext cx="0" cy="0"/>
          <a:chOff x="0" y="0"/>
          <a:chExt cx="0" cy="0"/>
        </a:xfrm>
      </p:grpSpPr>
      <p:sp>
        <p:nvSpPr>
          <p:cNvPr id="17" name="Picture Placeholder 2"/>
          <p:cNvSpPr>
            <a:spLocks noGrp="1"/>
          </p:cNvSpPr>
          <p:nvPr>
            <p:ph type="pic" sz="quarter" idx="21"/>
          </p:nvPr>
        </p:nvSpPr>
        <p:spPr>
          <a:xfrm>
            <a:off x="4652724" y="0"/>
            <a:ext cx="2461332" cy="3390900"/>
          </a:xfrm>
          <a:solidFill>
            <a:schemeClr val="bg1">
              <a:lumMod val="95000"/>
            </a:schemeClr>
          </a:solidFill>
        </p:spPr>
        <p:txBody>
          <a:bodyPr>
            <a:normAutofit/>
          </a:bodyPr>
          <a:lstStyle>
            <a:lvl1pPr>
              <a:defRPr sz="1400"/>
            </a:lvl1pPr>
          </a:lstStyle>
          <a:p>
            <a:endParaRPr lang="en-US"/>
          </a:p>
        </p:txBody>
      </p:sp>
      <p:sp>
        <p:nvSpPr>
          <p:cNvPr id="18" name="Picture Placeholder 2"/>
          <p:cNvSpPr>
            <a:spLocks noGrp="1"/>
          </p:cNvSpPr>
          <p:nvPr>
            <p:ph type="pic" sz="quarter" idx="22"/>
          </p:nvPr>
        </p:nvSpPr>
        <p:spPr>
          <a:xfrm>
            <a:off x="4652975" y="3490215"/>
            <a:ext cx="2461332" cy="3367785"/>
          </a:xfrm>
          <a:solidFill>
            <a:schemeClr val="bg1">
              <a:lumMod val="95000"/>
            </a:schemeClr>
          </a:solidFill>
        </p:spPr>
        <p:txBody>
          <a:bodyPr>
            <a:normAutofit/>
          </a:bodyPr>
          <a:lstStyle>
            <a:lvl1pPr>
              <a:defRPr sz="1400"/>
            </a:lvl1pPr>
          </a:lstStyle>
          <a:p>
            <a:endParaRPr lang="en-US"/>
          </a:p>
        </p:txBody>
      </p:sp>
      <p:sp>
        <p:nvSpPr>
          <p:cNvPr id="19" name="Picture Placeholder 2"/>
          <p:cNvSpPr>
            <a:spLocks noGrp="1"/>
          </p:cNvSpPr>
          <p:nvPr>
            <p:ph type="pic" sz="quarter" idx="23"/>
          </p:nvPr>
        </p:nvSpPr>
        <p:spPr>
          <a:xfrm>
            <a:off x="7223333" y="0"/>
            <a:ext cx="2420135" cy="2494759"/>
          </a:xfrm>
          <a:solidFill>
            <a:schemeClr val="bg1">
              <a:lumMod val="95000"/>
            </a:schemeClr>
          </a:solidFill>
        </p:spPr>
        <p:txBody>
          <a:bodyPr>
            <a:normAutofit/>
          </a:bodyPr>
          <a:lstStyle>
            <a:lvl1pPr>
              <a:defRPr sz="1400"/>
            </a:lvl1pPr>
          </a:lstStyle>
          <a:p>
            <a:endParaRPr lang="en-US"/>
          </a:p>
        </p:txBody>
      </p:sp>
      <p:sp>
        <p:nvSpPr>
          <p:cNvPr id="20" name="Picture Placeholder 2"/>
          <p:cNvSpPr>
            <a:spLocks noGrp="1"/>
          </p:cNvSpPr>
          <p:nvPr>
            <p:ph type="pic" sz="quarter" idx="24"/>
          </p:nvPr>
        </p:nvSpPr>
        <p:spPr>
          <a:xfrm>
            <a:off x="7223333" y="2594074"/>
            <a:ext cx="2420135" cy="4263926"/>
          </a:xfrm>
          <a:solidFill>
            <a:schemeClr val="bg1">
              <a:lumMod val="95000"/>
            </a:schemeClr>
          </a:solidFill>
        </p:spPr>
        <p:txBody>
          <a:bodyPr>
            <a:normAutofit/>
          </a:bodyPr>
          <a:lstStyle>
            <a:lvl1pPr>
              <a:defRPr sz="1400"/>
            </a:lvl1pPr>
          </a:lstStyle>
          <a:p>
            <a:endParaRPr lang="en-US"/>
          </a:p>
        </p:txBody>
      </p:sp>
      <p:sp>
        <p:nvSpPr>
          <p:cNvPr id="25" name="Picture Placeholder 2"/>
          <p:cNvSpPr>
            <a:spLocks noGrp="1"/>
          </p:cNvSpPr>
          <p:nvPr>
            <p:ph type="pic" sz="quarter" idx="25"/>
          </p:nvPr>
        </p:nvSpPr>
        <p:spPr>
          <a:xfrm>
            <a:off x="9762430" y="0"/>
            <a:ext cx="2429570" cy="4691270"/>
          </a:xfrm>
          <a:solidFill>
            <a:schemeClr val="bg1">
              <a:lumMod val="95000"/>
            </a:schemeClr>
          </a:solidFill>
        </p:spPr>
        <p:txBody>
          <a:bodyPr>
            <a:normAutofit/>
          </a:bodyPr>
          <a:lstStyle>
            <a:lvl1pPr>
              <a:defRPr sz="1400"/>
            </a:lvl1pPr>
          </a:lstStyle>
          <a:p>
            <a:endParaRPr lang="en-US"/>
          </a:p>
        </p:txBody>
      </p:sp>
      <p:sp>
        <p:nvSpPr>
          <p:cNvPr id="26" name="Picture Placeholder 2"/>
          <p:cNvSpPr>
            <a:spLocks noGrp="1"/>
          </p:cNvSpPr>
          <p:nvPr>
            <p:ph type="pic" sz="quarter" idx="26"/>
          </p:nvPr>
        </p:nvSpPr>
        <p:spPr>
          <a:xfrm>
            <a:off x="9752494" y="4790585"/>
            <a:ext cx="2439506" cy="2067416"/>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Placeholder">
    <p:spTree>
      <p:nvGrpSpPr>
        <p:cNvPr id="1" name=""/>
        <p:cNvGrpSpPr/>
        <p:nvPr/>
      </p:nvGrpSpPr>
      <p:grpSpPr>
        <a:xfrm>
          <a:off x="0" y="0"/>
          <a:ext cx="0" cy="0"/>
          <a:chOff x="0" y="0"/>
          <a:chExt cx="0" cy="0"/>
        </a:xfrm>
      </p:grpSpPr>
      <p:sp>
        <p:nvSpPr>
          <p:cNvPr id="17" name="Picture Placeholder 2"/>
          <p:cNvSpPr>
            <a:spLocks noGrp="1"/>
          </p:cNvSpPr>
          <p:nvPr>
            <p:ph type="pic" sz="quarter" idx="21"/>
          </p:nvPr>
        </p:nvSpPr>
        <p:spPr>
          <a:xfrm>
            <a:off x="0" y="0"/>
            <a:ext cx="2461332" cy="3390900"/>
          </a:xfrm>
          <a:solidFill>
            <a:schemeClr val="bg1">
              <a:lumMod val="95000"/>
            </a:schemeClr>
          </a:solidFill>
        </p:spPr>
        <p:txBody>
          <a:bodyPr>
            <a:normAutofit/>
          </a:bodyPr>
          <a:lstStyle>
            <a:lvl1pPr>
              <a:defRPr sz="1400"/>
            </a:lvl1pPr>
          </a:lstStyle>
          <a:p>
            <a:endParaRPr lang="en-US"/>
          </a:p>
        </p:txBody>
      </p:sp>
      <p:sp>
        <p:nvSpPr>
          <p:cNvPr id="18" name="Picture Placeholder 2"/>
          <p:cNvSpPr>
            <a:spLocks noGrp="1"/>
          </p:cNvSpPr>
          <p:nvPr>
            <p:ph type="pic" sz="quarter" idx="22"/>
          </p:nvPr>
        </p:nvSpPr>
        <p:spPr>
          <a:xfrm>
            <a:off x="251" y="3490215"/>
            <a:ext cx="2461332" cy="3367785"/>
          </a:xfrm>
          <a:solidFill>
            <a:schemeClr val="bg1">
              <a:lumMod val="95000"/>
            </a:schemeClr>
          </a:solidFill>
        </p:spPr>
        <p:txBody>
          <a:bodyPr>
            <a:normAutofit/>
          </a:bodyPr>
          <a:lstStyle>
            <a:lvl1pPr>
              <a:defRPr sz="1400"/>
            </a:lvl1pPr>
          </a:lstStyle>
          <a:p>
            <a:endParaRPr lang="en-US"/>
          </a:p>
        </p:txBody>
      </p:sp>
      <p:sp>
        <p:nvSpPr>
          <p:cNvPr id="19" name="Picture Placeholder 2"/>
          <p:cNvSpPr>
            <a:spLocks noGrp="1"/>
          </p:cNvSpPr>
          <p:nvPr>
            <p:ph type="pic" sz="quarter" idx="23"/>
          </p:nvPr>
        </p:nvSpPr>
        <p:spPr>
          <a:xfrm>
            <a:off x="2570609" y="0"/>
            <a:ext cx="2420135" cy="2494759"/>
          </a:xfrm>
          <a:solidFill>
            <a:schemeClr val="bg1">
              <a:lumMod val="95000"/>
            </a:schemeClr>
          </a:solidFill>
        </p:spPr>
        <p:txBody>
          <a:bodyPr>
            <a:normAutofit/>
          </a:bodyPr>
          <a:lstStyle>
            <a:lvl1pPr>
              <a:defRPr sz="1400"/>
            </a:lvl1pPr>
          </a:lstStyle>
          <a:p>
            <a:endParaRPr lang="en-US"/>
          </a:p>
        </p:txBody>
      </p:sp>
      <p:sp>
        <p:nvSpPr>
          <p:cNvPr id="20" name="Picture Placeholder 2"/>
          <p:cNvSpPr>
            <a:spLocks noGrp="1"/>
          </p:cNvSpPr>
          <p:nvPr>
            <p:ph type="pic" sz="quarter" idx="24"/>
          </p:nvPr>
        </p:nvSpPr>
        <p:spPr>
          <a:xfrm>
            <a:off x="2570609" y="2594074"/>
            <a:ext cx="2420135" cy="4263926"/>
          </a:xfrm>
          <a:solidFill>
            <a:schemeClr val="bg1">
              <a:lumMod val="95000"/>
            </a:schemeClr>
          </a:solidFill>
        </p:spPr>
        <p:txBody>
          <a:bodyPr>
            <a:normAutofit/>
          </a:bodyPr>
          <a:lstStyle>
            <a:lvl1pPr>
              <a:defRPr sz="1400"/>
            </a:lvl1pPr>
          </a:lstStyle>
          <a:p>
            <a:endParaRPr lang="en-US"/>
          </a:p>
        </p:txBody>
      </p:sp>
      <p:sp>
        <p:nvSpPr>
          <p:cNvPr id="25" name="Picture Placeholder 2"/>
          <p:cNvSpPr>
            <a:spLocks noGrp="1"/>
          </p:cNvSpPr>
          <p:nvPr>
            <p:ph type="pic" sz="quarter" idx="25"/>
          </p:nvPr>
        </p:nvSpPr>
        <p:spPr>
          <a:xfrm>
            <a:off x="5109706" y="0"/>
            <a:ext cx="2429570" cy="4691270"/>
          </a:xfrm>
          <a:solidFill>
            <a:schemeClr val="bg1">
              <a:lumMod val="95000"/>
            </a:schemeClr>
          </a:solidFill>
        </p:spPr>
        <p:txBody>
          <a:bodyPr>
            <a:normAutofit/>
          </a:bodyPr>
          <a:lstStyle>
            <a:lvl1pPr>
              <a:defRPr sz="1400"/>
            </a:lvl1pPr>
          </a:lstStyle>
          <a:p>
            <a:endParaRPr lang="en-US"/>
          </a:p>
        </p:txBody>
      </p:sp>
      <p:sp>
        <p:nvSpPr>
          <p:cNvPr id="26" name="Picture Placeholder 2"/>
          <p:cNvSpPr>
            <a:spLocks noGrp="1"/>
          </p:cNvSpPr>
          <p:nvPr>
            <p:ph type="pic" sz="quarter" idx="26"/>
          </p:nvPr>
        </p:nvSpPr>
        <p:spPr>
          <a:xfrm>
            <a:off x="5099770" y="4790585"/>
            <a:ext cx="2439506" cy="2067416"/>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Placeholder">
    <p:spTree>
      <p:nvGrpSpPr>
        <p:cNvPr id="1" name=""/>
        <p:cNvGrpSpPr/>
        <p:nvPr/>
      </p:nvGrpSpPr>
      <p:grpSpPr>
        <a:xfrm>
          <a:off x="0" y="0"/>
          <a:ext cx="0" cy="0"/>
          <a:chOff x="0" y="0"/>
          <a:chExt cx="0" cy="0"/>
        </a:xfrm>
      </p:grpSpPr>
      <p:sp>
        <p:nvSpPr>
          <p:cNvPr id="9" name="Picture Placeholder 2"/>
          <p:cNvSpPr>
            <a:spLocks noGrp="1"/>
          </p:cNvSpPr>
          <p:nvPr>
            <p:ph type="pic" sz="quarter" idx="26"/>
          </p:nvPr>
        </p:nvSpPr>
        <p:spPr>
          <a:xfrm>
            <a:off x="6076945" y="2783852"/>
            <a:ext cx="6115055" cy="2754973"/>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5_Placeholder">
    <p:spTree>
      <p:nvGrpSpPr>
        <p:cNvPr id="1" name=""/>
        <p:cNvGrpSpPr/>
        <p:nvPr/>
      </p:nvGrpSpPr>
      <p:grpSpPr>
        <a:xfrm>
          <a:off x="0" y="0"/>
          <a:ext cx="0" cy="0"/>
          <a:chOff x="0" y="0"/>
          <a:chExt cx="0" cy="0"/>
        </a:xfrm>
      </p:grpSpPr>
      <p:sp>
        <p:nvSpPr>
          <p:cNvPr id="9" name="Picture Placeholder 2"/>
          <p:cNvSpPr>
            <a:spLocks noGrp="1"/>
          </p:cNvSpPr>
          <p:nvPr>
            <p:ph type="pic" sz="quarter" idx="26"/>
          </p:nvPr>
        </p:nvSpPr>
        <p:spPr>
          <a:xfrm>
            <a:off x="0" y="2783852"/>
            <a:ext cx="6115055" cy="2754973"/>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6_Placeholder">
    <p:spTree>
      <p:nvGrpSpPr>
        <p:cNvPr id="1" name=""/>
        <p:cNvGrpSpPr/>
        <p:nvPr/>
      </p:nvGrpSpPr>
      <p:grpSpPr>
        <a:xfrm>
          <a:off x="0" y="0"/>
          <a:ext cx="0" cy="0"/>
          <a:chOff x="0" y="0"/>
          <a:chExt cx="0" cy="0"/>
        </a:xfrm>
      </p:grpSpPr>
      <p:sp>
        <p:nvSpPr>
          <p:cNvPr id="4" name="Picture Placeholder 2"/>
          <p:cNvSpPr>
            <a:spLocks noGrp="1"/>
          </p:cNvSpPr>
          <p:nvPr>
            <p:ph type="pic" sz="quarter" idx="26"/>
          </p:nvPr>
        </p:nvSpPr>
        <p:spPr>
          <a:xfrm>
            <a:off x="0" y="0"/>
            <a:ext cx="6076945" cy="6858000"/>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7_Placeholder">
    <p:spTree>
      <p:nvGrpSpPr>
        <p:cNvPr id="1" name=""/>
        <p:cNvGrpSpPr/>
        <p:nvPr/>
      </p:nvGrpSpPr>
      <p:grpSpPr>
        <a:xfrm>
          <a:off x="0" y="0"/>
          <a:ext cx="0" cy="0"/>
          <a:chOff x="0" y="0"/>
          <a:chExt cx="0" cy="0"/>
        </a:xfrm>
      </p:grpSpPr>
      <p:sp>
        <p:nvSpPr>
          <p:cNvPr id="4" name="Picture Placeholder 2"/>
          <p:cNvSpPr>
            <a:spLocks noGrp="1"/>
          </p:cNvSpPr>
          <p:nvPr>
            <p:ph type="pic" sz="quarter" idx="26"/>
          </p:nvPr>
        </p:nvSpPr>
        <p:spPr>
          <a:xfrm>
            <a:off x="6115055" y="0"/>
            <a:ext cx="6076945" cy="6858000"/>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8_Placeholder">
    <p:spTree>
      <p:nvGrpSpPr>
        <p:cNvPr id="1" name=""/>
        <p:cNvGrpSpPr/>
        <p:nvPr/>
      </p:nvGrpSpPr>
      <p:grpSpPr>
        <a:xfrm>
          <a:off x="0" y="0"/>
          <a:ext cx="0" cy="0"/>
          <a:chOff x="0" y="0"/>
          <a:chExt cx="0" cy="0"/>
        </a:xfrm>
      </p:grpSpPr>
      <p:sp>
        <p:nvSpPr>
          <p:cNvPr id="5" name="Picture Placeholder 2"/>
          <p:cNvSpPr>
            <a:spLocks noGrp="1"/>
          </p:cNvSpPr>
          <p:nvPr>
            <p:ph type="pic" sz="quarter" idx="26"/>
          </p:nvPr>
        </p:nvSpPr>
        <p:spPr>
          <a:xfrm>
            <a:off x="0" y="0"/>
            <a:ext cx="8463164" cy="6858000"/>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9_Placeholder">
    <p:spTree>
      <p:nvGrpSpPr>
        <p:cNvPr id="1" name=""/>
        <p:cNvGrpSpPr/>
        <p:nvPr/>
      </p:nvGrpSpPr>
      <p:grpSpPr>
        <a:xfrm>
          <a:off x="0" y="0"/>
          <a:ext cx="0" cy="0"/>
          <a:chOff x="0" y="0"/>
          <a:chExt cx="0" cy="0"/>
        </a:xfrm>
      </p:grpSpPr>
      <p:sp>
        <p:nvSpPr>
          <p:cNvPr id="5" name="Picture Placeholder 2"/>
          <p:cNvSpPr>
            <a:spLocks noGrp="1"/>
          </p:cNvSpPr>
          <p:nvPr>
            <p:ph type="pic" sz="quarter" idx="26"/>
          </p:nvPr>
        </p:nvSpPr>
        <p:spPr>
          <a:xfrm>
            <a:off x="3728836" y="0"/>
            <a:ext cx="8463164" cy="6858000"/>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ceholder Slide">
    <p:spTree>
      <p:nvGrpSpPr>
        <p:cNvPr id="1" name=""/>
        <p:cNvGrpSpPr/>
        <p:nvPr/>
      </p:nvGrpSpPr>
      <p:grpSpPr>
        <a:xfrm>
          <a:off x="0" y="0"/>
          <a:ext cx="0" cy="0"/>
          <a:chOff x="0" y="0"/>
          <a:chExt cx="0" cy="0"/>
        </a:xfrm>
      </p:grpSpPr>
      <p:sp>
        <p:nvSpPr>
          <p:cNvPr id="12" name="Picture Placeholder 8"/>
          <p:cNvSpPr>
            <a:spLocks noGrp="1"/>
          </p:cNvSpPr>
          <p:nvPr>
            <p:ph type="pic" sz="quarter" idx="10"/>
          </p:nvPr>
        </p:nvSpPr>
        <p:spPr>
          <a:xfrm>
            <a:off x="0" y="3759200"/>
            <a:ext cx="3949574" cy="3098800"/>
          </a:xfrm>
          <a:solidFill>
            <a:schemeClr val="bg1">
              <a:lumMod val="95000"/>
            </a:schemeClr>
          </a:solidFill>
        </p:spPr>
        <p:txBody>
          <a:bodyPr>
            <a:normAutofit/>
          </a:bodyPr>
          <a:lstStyle>
            <a:lvl1pPr>
              <a:defRPr sz="1400"/>
            </a:lvl1pPr>
          </a:lstStyle>
          <a:p>
            <a:endParaRPr lang="en-US"/>
          </a:p>
        </p:txBody>
      </p:sp>
      <p:sp>
        <p:nvSpPr>
          <p:cNvPr id="13" name="Picture Placeholder 8"/>
          <p:cNvSpPr>
            <a:spLocks noGrp="1"/>
          </p:cNvSpPr>
          <p:nvPr>
            <p:ph type="pic" sz="quarter" idx="11"/>
          </p:nvPr>
        </p:nvSpPr>
        <p:spPr>
          <a:xfrm>
            <a:off x="4119245" y="3759200"/>
            <a:ext cx="3949636" cy="3098800"/>
          </a:xfrm>
          <a:solidFill>
            <a:schemeClr val="bg1">
              <a:lumMod val="95000"/>
            </a:schemeClr>
          </a:solidFill>
        </p:spPr>
        <p:txBody>
          <a:bodyPr>
            <a:normAutofit/>
          </a:bodyPr>
          <a:lstStyle>
            <a:lvl1pPr>
              <a:defRPr sz="1400"/>
            </a:lvl1pPr>
          </a:lstStyle>
          <a:p>
            <a:endParaRPr lang="en-US"/>
          </a:p>
        </p:txBody>
      </p:sp>
      <p:sp>
        <p:nvSpPr>
          <p:cNvPr id="14" name="Picture Placeholder 8"/>
          <p:cNvSpPr>
            <a:spLocks noGrp="1"/>
          </p:cNvSpPr>
          <p:nvPr>
            <p:ph type="pic" sz="quarter" idx="12"/>
          </p:nvPr>
        </p:nvSpPr>
        <p:spPr>
          <a:xfrm>
            <a:off x="8238553" y="3759200"/>
            <a:ext cx="3953447" cy="3098800"/>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0_Placeholder">
    <p:spTree>
      <p:nvGrpSpPr>
        <p:cNvPr id="1" name=""/>
        <p:cNvGrpSpPr/>
        <p:nvPr/>
      </p:nvGrpSpPr>
      <p:grpSpPr>
        <a:xfrm>
          <a:off x="0" y="0"/>
          <a:ext cx="0" cy="0"/>
          <a:chOff x="0" y="0"/>
          <a:chExt cx="0" cy="0"/>
        </a:xfrm>
      </p:grpSpPr>
      <p:sp>
        <p:nvSpPr>
          <p:cNvPr id="4" name="Picture Placeholder 2"/>
          <p:cNvSpPr>
            <a:spLocks noGrp="1"/>
          </p:cNvSpPr>
          <p:nvPr>
            <p:ph type="pic" sz="quarter" idx="26"/>
          </p:nvPr>
        </p:nvSpPr>
        <p:spPr>
          <a:xfrm>
            <a:off x="7126222" y="0"/>
            <a:ext cx="2847186" cy="6858000"/>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1_Placeholder">
    <p:spTree>
      <p:nvGrpSpPr>
        <p:cNvPr id="1" name=""/>
        <p:cNvGrpSpPr/>
        <p:nvPr/>
      </p:nvGrpSpPr>
      <p:grpSpPr>
        <a:xfrm>
          <a:off x="0" y="0"/>
          <a:ext cx="0" cy="0"/>
          <a:chOff x="0" y="0"/>
          <a:chExt cx="0" cy="0"/>
        </a:xfrm>
      </p:grpSpPr>
      <p:sp>
        <p:nvSpPr>
          <p:cNvPr id="5" name="Picture Placeholder 2"/>
          <p:cNvSpPr>
            <a:spLocks noGrp="1"/>
          </p:cNvSpPr>
          <p:nvPr>
            <p:ph type="pic" sz="quarter" idx="26"/>
          </p:nvPr>
        </p:nvSpPr>
        <p:spPr>
          <a:xfrm>
            <a:off x="2218088" y="0"/>
            <a:ext cx="2847186" cy="6858000"/>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2_Placeholder">
    <p:spTree>
      <p:nvGrpSpPr>
        <p:cNvPr id="1" name=""/>
        <p:cNvGrpSpPr/>
        <p:nvPr/>
      </p:nvGrpSpPr>
      <p:grpSpPr>
        <a:xfrm>
          <a:off x="0" y="0"/>
          <a:ext cx="0" cy="0"/>
          <a:chOff x="0" y="0"/>
          <a:chExt cx="0" cy="0"/>
        </a:xfrm>
      </p:grpSpPr>
      <p:sp>
        <p:nvSpPr>
          <p:cNvPr id="5" name="Picture Placeholder 2"/>
          <p:cNvSpPr>
            <a:spLocks noGrp="1"/>
          </p:cNvSpPr>
          <p:nvPr>
            <p:ph type="pic" sz="quarter" idx="26"/>
          </p:nvPr>
        </p:nvSpPr>
        <p:spPr>
          <a:xfrm>
            <a:off x="5635724" y="0"/>
            <a:ext cx="4732259" cy="6858000"/>
          </a:xfrm>
          <a:prstGeom prst="parallelogram">
            <a:avLst>
              <a:gd name="adj" fmla="val 54870"/>
            </a:avLst>
          </a:prstGeo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3_Placeholder">
    <p:spTree>
      <p:nvGrpSpPr>
        <p:cNvPr id="1" name=""/>
        <p:cNvGrpSpPr/>
        <p:nvPr/>
      </p:nvGrpSpPr>
      <p:grpSpPr>
        <a:xfrm>
          <a:off x="0" y="0"/>
          <a:ext cx="0" cy="0"/>
          <a:chOff x="0" y="0"/>
          <a:chExt cx="0" cy="0"/>
        </a:xfrm>
      </p:grpSpPr>
      <p:sp>
        <p:nvSpPr>
          <p:cNvPr id="5" name="Picture Placeholder 2"/>
          <p:cNvSpPr>
            <a:spLocks noGrp="1"/>
          </p:cNvSpPr>
          <p:nvPr>
            <p:ph type="pic" sz="quarter" idx="26"/>
          </p:nvPr>
        </p:nvSpPr>
        <p:spPr>
          <a:xfrm>
            <a:off x="1462330" y="0"/>
            <a:ext cx="4732259" cy="6858000"/>
          </a:xfrm>
          <a:prstGeom prst="parallelogram">
            <a:avLst>
              <a:gd name="adj" fmla="val 54870"/>
            </a:avLst>
          </a:prstGeo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4_Placeholder">
    <p:spTree>
      <p:nvGrpSpPr>
        <p:cNvPr id="1" name=""/>
        <p:cNvGrpSpPr/>
        <p:nvPr/>
      </p:nvGrpSpPr>
      <p:grpSpPr>
        <a:xfrm>
          <a:off x="0" y="0"/>
          <a:ext cx="0" cy="0"/>
          <a:chOff x="0" y="0"/>
          <a:chExt cx="0" cy="0"/>
        </a:xfrm>
      </p:grpSpPr>
      <p:sp>
        <p:nvSpPr>
          <p:cNvPr id="4" name="Picture Placeholder 2"/>
          <p:cNvSpPr>
            <a:spLocks noGrp="1"/>
          </p:cNvSpPr>
          <p:nvPr>
            <p:ph type="pic" sz="quarter" idx="26"/>
          </p:nvPr>
        </p:nvSpPr>
        <p:spPr>
          <a:xfrm>
            <a:off x="6879673" y="0"/>
            <a:ext cx="5312327" cy="6858000"/>
          </a:xfrm>
          <a:prstGeom prst="rect">
            <a:avLst/>
          </a:prstGeo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5_Placeholder">
    <p:spTree>
      <p:nvGrpSpPr>
        <p:cNvPr id="1" name=""/>
        <p:cNvGrpSpPr/>
        <p:nvPr/>
      </p:nvGrpSpPr>
      <p:grpSpPr>
        <a:xfrm>
          <a:off x="0" y="0"/>
          <a:ext cx="0" cy="0"/>
          <a:chOff x="0" y="0"/>
          <a:chExt cx="0" cy="0"/>
        </a:xfrm>
      </p:grpSpPr>
      <p:sp>
        <p:nvSpPr>
          <p:cNvPr id="4" name="Picture Placeholder 2"/>
          <p:cNvSpPr>
            <a:spLocks noGrp="1"/>
          </p:cNvSpPr>
          <p:nvPr>
            <p:ph type="pic" sz="quarter" idx="26"/>
          </p:nvPr>
        </p:nvSpPr>
        <p:spPr>
          <a:xfrm>
            <a:off x="0" y="0"/>
            <a:ext cx="5312327" cy="6858000"/>
          </a:xfrm>
          <a:prstGeom prst="rect">
            <a:avLst/>
          </a:prstGeo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6_Placeholder">
    <p:spTree>
      <p:nvGrpSpPr>
        <p:cNvPr id="1" name=""/>
        <p:cNvGrpSpPr/>
        <p:nvPr/>
      </p:nvGrpSpPr>
      <p:grpSpPr>
        <a:xfrm>
          <a:off x="0" y="0"/>
          <a:ext cx="0" cy="0"/>
          <a:chOff x="0" y="0"/>
          <a:chExt cx="0" cy="0"/>
        </a:xfrm>
      </p:grpSpPr>
      <p:sp>
        <p:nvSpPr>
          <p:cNvPr id="5" name="Picture Placeholder 2"/>
          <p:cNvSpPr>
            <a:spLocks noGrp="1"/>
          </p:cNvSpPr>
          <p:nvPr>
            <p:ph type="pic" sz="quarter" idx="26"/>
          </p:nvPr>
        </p:nvSpPr>
        <p:spPr>
          <a:xfrm>
            <a:off x="0" y="0"/>
            <a:ext cx="8231744" cy="6858000"/>
          </a:xfrm>
          <a:prstGeom prst="rect">
            <a:avLst/>
          </a:prstGeo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7_Placeholder">
    <p:spTree>
      <p:nvGrpSpPr>
        <p:cNvPr id="1" name=""/>
        <p:cNvGrpSpPr/>
        <p:nvPr/>
      </p:nvGrpSpPr>
      <p:grpSpPr>
        <a:xfrm>
          <a:off x="0" y="0"/>
          <a:ext cx="0" cy="0"/>
          <a:chOff x="0" y="0"/>
          <a:chExt cx="0" cy="0"/>
        </a:xfrm>
      </p:grpSpPr>
      <p:sp>
        <p:nvSpPr>
          <p:cNvPr id="4" name="Picture Placeholder 2"/>
          <p:cNvSpPr>
            <a:spLocks noGrp="1"/>
          </p:cNvSpPr>
          <p:nvPr>
            <p:ph type="pic" sz="quarter" idx="26"/>
          </p:nvPr>
        </p:nvSpPr>
        <p:spPr>
          <a:xfrm>
            <a:off x="3960256" y="0"/>
            <a:ext cx="8231744" cy="6858000"/>
          </a:xfrm>
          <a:prstGeom prst="rect">
            <a:avLst/>
          </a:prstGeo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8_Placeholder">
    <p:spTree>
      <p:nvGrpSpPr>
        <p:cNvPr id="1" name=""/>
        <p:cNvGrpSpPr/>
        <p:nvPr/>
      </p:nvGrpSpPr>
      <p:grpSpPr>
        <a:xfrm>
          <a:off x="0" y="0"/>
          <a:ext cx="0" cy="0"/>
          <a:chOff x="0" y="0"/>
          <a:chExt cx="0" cy="0"/>
        </a:xfrm>
      </p:grpSpPr>
      <p:sp>
        <p:nvSpPr>
          <p:cNvPr id="9" name="Picture Placeholder 2"/>
          <p:cNvSpPr>
            <a:spLocks noGrp="1"/>
          </p:cNvSpPr>
          <p:nvPr>
            <p:ph type="pic" sz="quarter" idx="26"/>
          </p:nvPr>
        </p:nvSpPr>
        <p:spPr>
          <a:xfrm>
            <a:off x="1247873" y="2659224"/>
            <a:ext cx="3005240" cy="1931437"/>
          </a:xfrm>
          <a:prstGeom prst="rect">
            <a:avLst/>
          </a:prstGeom>
          <a:solidFill>
            <a:schemeClr val="bg1">
              <a:lumMod val="95000"/>
            </a:schemeClr>
          </a:solidFill>
        </p:spPr>
        <p:txBody>
          <a:bodyPr>
            <a:normAutofit/>
          </a:bodyPr>
          <a:lstStyle>
            <a:lvl1pPr>
              <a:defRPr sz="1400"/>
            </a:lvl1pPr>
          </a:lstStyle>
          <a:p>
            <a:endParaRPr lang="en-US"/>
          </a:p>
        </p:txBody>
      </p:sp>
      <p:sp>
        <p:nvSpPr>
          <p:cNvPr id="10" name="Picture Placeholder 2"/>
          <p:cNvSpPr>
            <a:spLocks noGrp="1"/>
          </p:cNvSpPr>
          <p:nvPr>
            <p:ph type="pic" sz="quarter" idx="27"/>
          </p:nvPr>
        </p:nvSpPr>
        <p:spPr>
          <a:xfrm>
            <a:off x="4574325" y="2659224"/>
            <a:ext cx="3005240" cy="1931437"/>
          </a:xfrm>
          <a:prstGeom prst="rect">
            <a:avLst/>
          </a:prstGeom>
          <a:solidFill>
            <a:schemeClr val="bg1">
              <a:lumMod val="95000"/>
            </a:schemeClr>
          </a:solidFill>
        </p:spPr>
        <p:txBody>
          <a:bodyPr>
            <a:normAutofit/>
          </a:bodyPr>
          <a:lstStyle>
            <a:lvl1pPr>
              <a:defRPr sz="1400"/>
            </a:lvl1pPr>
          </a:lstStyle>
          <a:p>
            <a:endParaRPr lang="en-US"/>
          </a:p>
        </p:txBody>
      </p:sp>
      <p:sp>
        <p:nvSpPr>
          <p:cNvPr id="11" name="Picture Placeholder 2"/>
          <p:cNvSpPr>
            <a:spLocks noGrp="1"/>
          </p:cNvSpPr>
          <p:nvPr>
            <p:ph type="pic" sz="quarter" idx="28"/>
          </p:nvPr>
        </p:nvSpPr>
        <p:spPr>
          <a:xfrm>
            <a:off x="7900777" y="2659224"/>
            <a:ext cx="3005240" cy="1931437"/>
          </a:xfrm>
          <a:prstGeom prst="rect">
            <a:avLst/>
          </a:prstGeo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9_Placeholder">
    <p:spTree>
      <p:nvGrpSpPr>
        <p:cNvPr id="1" name=""/>
        <p:cNvGrpSpPr/>
        <p:nvPr/>
      </p:nvGrpSpPr>
      <p:grpSpPr>
        <a:xfrm>
          <a:off x="0" y="0"/>
          <a:ext cx="0" cy="0"/>
          <a:chOff x="0" y="0"/>
          <a:chExt cx="0" cy="0"/>
        </a:xfrm>
      </p:grpSpPr>
      <p:sp>
        <p:nvSpPr>
          <p:cNvPr id="9" name="Picture Placeholder 2"/>
          <p:cNvSpPr>
            <a:spLocks noGrp="1"/>
          </p:cNvSpPr>
          <p:nvPr>
            <p:ph type="pic" sz="quarter" idx="26"/>
          </p:nvPr>
        </p:nvSpPr>
        <p:spPr>
          <a:xfrm>
            <a:off x="1247873" y="763278"/>
            <a:ext cx="3005240" cy="1596229"/>
          </a:xfrm>
          <a:prstGeom prst="rect">
            <a:avLst/>
          </a:prstGeom>
          <a:solidFill>
            <a:schemeClr val="bg1">
              <a:lumMod val="95000"/>
            </a:schemeClr>
          </a:solidFill>
        </p:spPr>
        <p:txBody>
          <a:bodyPr>
            <a:normAutofit/>
          </a:bodyPr>
          <a:lstStyle>
            <a:lvl1pPr>
              <a:defRPr sz="1400"/>
            </a:lvl1pPr>
          </a:lstStyle>
          <a:p>
            <a:endParaRPr lang="en-US"/>
          </a:p>
        </p:txBody>
      </p:sp>
      <p:sp>
        <p:nvSpPr>
          <p:cNvPr id="10" name="Picture Placeholder 2"/>
          <p:cNvSpPr>
            <a:spLocks noGrp="1"/>
          </p:cNvSpPr>
          <p:nvPr>
            <p:ph type="pic" sz="quarter" idx="27"/>
          </p:nvPr>
        </p:nvSpPr>
        <p:spPr>
          <a:xfrm>
            <a:off x="4574325" y="763278"/>
            <a:ext cx="3005240" cy="1596229"/>
          </a:xfrm>
          <a:prstGeom prst="rect">
            <a:avLst/>
          </a:prstGeom>
          <a:solidFill>
            <a:schemeClr val="bg1">
              <a:lumMod val="95000"/>
            </a:schemeClr>
          </a:solidFill>
        </p:spPr>
        <p:txBody>
          <a:bodyPr>
            <a:normAutofit/>
          </a:bodyPr>
          <a:lstStyle>
            <a:lvl1pPr>
              <a:defRPr sz="1400"/>
            </a:lvl1pPr>
          </a:lstStyle>
          <a:p>
            <a:endParaRPr lang="en-US"/>
          </a:p>
        </p:txBody>
      </p:sp>
      <p:sp>
        <p:nvSpPr>
          <p:cNvPr id="11" name="Picture Placeholder 2"/>
          <p:cNvSpPr>
            <a:spLocks noGrp="1"/>
          </p:cNvSpPr>
          <p:nvPr>
            <p:ph type="pic" sz="quarter" idx="28"/>
          </p:nvPr>
        </p:nvSpPr>
        <p:spPr>
          <a:xfrm>
            <a:off x="7900777" y="763278"/>
            <a:ext cx="3005240" cy="1596229"/>
          </a:xfrm>
          <a:prstGeom prst="rect">
            <a:avLst/>
          </a:prstGeom>
          <a:solidFill>
            <a:schemeClr val="bg1">
              <a:lumMod val="95000"/>
            </a:schemeClr>
          </a:solidFill>
        </p:spPr>
        <p:txBody>
          <a:bodyPr>
            <a:normAutofit/>
          </a:bodyPr>
          <a:lstStyle>
            <a:lvl1pPr>
              <a:defRPr sz="1400"/>
            </a:lvl1pPr>
          </a:lstStyle>
          <a:p>
            <a:endParaRPr lang="en-US"/>
          </a:p>
        </p:txBody>
      </p:sp>
      <p:sp>
        <p:nvSpPr>
          <p:cNvPr id="20" name="Picture Placeholder 2"/>
          <p:cNvSpPr>
            <a:spLocks noGrp="1"/>
          </p:cNvSpPr>
          <p:nvPr>
            <p:ph type="pic" sz="quarter" idx="29"/>
          </p:nvPr>
        </p:nvSpPr>
        <p:spPr>
          <a:xfrm>
            <a:off x="1247873" y="3690384"/>
            <a:ext cx="3005240" cy="1596229"/>
          </a:xfrm>
          <a:prstGeom prst="rect">
            <a:avLst/>
          </a:prstGeom>
          <a:solidFill>
            <a:schemeClr val="bg1">
              <a:lumMod val="95000"/>
            </a:schemeClr>
          </a:solidFill>
        </p:spPr>
        <p:txBody>
          <a:bodyPr>
            <a:normAutofit/>
          </a:bodyPr>
          <a:lstStyle>
            <a:lvl1pPr>
              <a:defRPr sz="1400"/>
            </a:lvl1pPr>
          </a:lstStyle>
          <a:p>
            <a:endParaRPr lang="en-US"/>
          </a:p>
        </p:txBody>
      </p:sp>
      <p:sp>
        <p:nvSpPr>
          <p:cNvPr id="21" name="Picture Placeholder 2"/>
          <p:cNvSpPr>
            <a:spLocks noGrp="1"/>
          </p:cNvSpPr>
          <p:nvPr>
            <p:ph type="pic" sz="quarter" idx="30"/>
          </p:nvPr>
        </p:nvSpPr>
        <p:spPr>
          <a:xfrm>
            <a:off x="4574325" y="3690384"/>
            <a:ext cx="3005240" cy="1596229"/>
          </a:xfrm>
          <a:prstGeom prst="rect">
            <a:avLst/>
          </a:prstGeom>
          <a:solidFill>
            <a:schemeClr val="bg1">
              <a:lumMod val="95000"/>
            </a:schemeClr>
          </a:solidFill>
        </p:spPr>
        <p:txBody>
          <a:bodyPr>
            <a:normAutofit/>
          </a:bodyPr>
          <a:lstStyle>
            <a:lvl1pPr>
              <a:defRPr sz="1400"/>
            </a:lvl1pPr>
          </a:lstStyle>
          <a:p>
            <a:endParaRPr lang="en-US"/>
          </a:p>
        </p:txBody>
      </p:sp>
      <p:sp>
        <p:nvSpPr>
          <p:cNvPr id="22" name="Picture Placeholder 2"/>
          <p:cNvSpPr>
            <a:spLocks noGrp="1"/>
          </p:cNvSpPr>
          <p:nvPr>
            <p:ph type="pic" sz="quarter" idx="31"/>
          </p:nvPr>
        </p:nvSpPr>
        <p:spPr>
          <a:xfrm>
            <a:off x="7900777" y="3690384"/>
            <a:ext cx="3005240" cy="1596229"/>
          </a:xfrm>
          <a:prstGeom prst="rect">
            <a:avLst/>
          </a:prstGeo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laceholder Slide">
    <p:spTree>
      <p:nvGrpSpPr>
        <p:cNvPr id="1" name=""/>
        <p:cNvGrpSpPr/>
        <p:nvPr/>
      </p:nvGrpSpPr>
      <p:grpSpPr>
        <a:xfrm>
          <a:off x="0" y="0"/>
          <a:ext cx="0" cy="0"/>
          <a:chOff x="0" y="0"/>
          <a:chExt cx="0" cy="0"/>
        </a:xfrm>
      </p:grpSpPr>
      <p:sp>
        <p:nvSpPr>
          <p:cNvPr id="6" name="Picture Placeholder 8"/>
          <p:cNvSpPr>
            <a:spLocks noGrp="1"/>
          </p:cNvSpPr>
          <p:nvPr>
            <p:ph type="pic" sz="quarter" idx="10"/>
          </p:nvPr>
        </p:nvSpPr>
        <p:spPr>
          <a:xfrm>
            <a:off x="1045553" y="1780067"/>
            <a:ext cx="3298725" cy="3297866"/>
          </a:xfrm>
          <a:prstGeom prst="ellipse">
            <a:avLst/>
          </a:prstGeo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0_Placeholder">
    <p:spTree>
      <p:nvGrpSpPr>
        <p:cNvPr id="1" name=""/>
        <p:cNvGrpSpPr/>
        <p:nvPr/>
      </p:nvGrpSpPr>
      <p:grpSpPr>
        <a:xfrm>
          <a:off x="0" y="0"/>
          <a:ext cx="0" cy="0"/>
          <a:chOff x="0" y="0"/>
          <a:chExt cx="0" cy="0"/>
        </a:xfrm>
      </p:grpSpPr>
      <p:sp>
        <p:nvSpPr>
          <p:cNvPr id="18" name="Picture Placeholder 2"/>
          <p:cNvSpPr>
            <a:spLocks noGrp="1"/>
          </p:cNvSpPr>
          <p:nvPr>
            <p:ph type="pic" sz="quarter" idx="26"/>
          </p:nvPr>
        </p:nvSpPr>
        <p:spPr>
          <a:xfrm>
            <a:off x="0" y="0"/>
            <a:ext cx="6096000" cy="3429000"/>
          </a:xfrm>
          <a:prstGeom prst="rect">
            <a:avLst/>
          </a:prstGeom>
          <a:solidFill>
            <a:schemeClr val="bg1">
              <a:lumMod val="95000"/>
            </a:schemeClr>
          </a:solidFill>
        </p:spPr>
        <p:txBody>
          <a:bodyPr>
            <a:normAutofit/>
          </a:bodyPr>
          <a:lstStyle>
            <a:lvl1pPr>
              <a:defRPr sz="1400"/>
            </a:lvl1pPr>
          </a:lstStyle>
          <a:p>
            <a:endParaRPr lang="en-US"/>
          </a:p>
        </p:txBody>
      </p:sp>
      <p:sp>
        <p:nvSpPr>
          <p:cNvPr id="19" name="Picture Placeholder 2"/>
          <p:cNvSpPr>
            <a:spLocks noGrp="1"/>
          </p:cNvSpPr>
          <p:nvPr>
            <p:ph type="pic" sz="quarter" idx="27"/>
          </p:nvPr>
        </p:nvSpPr>
        <p:spPr>
          <a:xfrm>
            <a:off x="6096000" y="3429000"/>
            <a:ext cx="6096000" cy="3429000"/>
          </a:xfrm>
          <a:prstGeom prst="rect">
            <a:avLst/>
          </a:prstGeom>
          <a:solidFill>
            <a:schemeClr val="bg1">
              <a:lumMod val="95000"/>
            </a:schemeClr>
          </a:solidFill>
        </p:spPr>
        <p:txBody>
          <a:bodyPr>
            <a:normAutofit/>
          </a:bodyPr>
          <a:lstStyle>
            <a:lvl1pPr>
              <a:defRPr sz="1400"/>
            </a:lvl1pPr>
          </a:lstStyle>
          <a:p>
            <a:endParaRPr lang="en-US"/>
          </a:p>
        </p:txBody>
      </p:sp>
      <p:sp>
        <p:nvSpPr>
          <p:cNvPr id="23" name="Picture Placeholder 2"/>
          <p:cNvSpPr>
            <a:spLocks noGrp="1"/>
          </p:cNvSpPr>
          <p:nvPr>
            <p:ph type="pic" sz="quarter" idx="28"/>
          </p:nvPr>
        </p:nvSpPr>
        <p:spPr>
          <a:xfrm>
            <a:off x="6096000" y="0"/>
            <a:ext cx="6096000" cy="3429000"/>
          </a:xfrm>
          <a:prstGeom prst="rect">
            <a:avLst/>
          </a:prstGeom>
          <a:solidFill>
            <a:schemeClr val="bg1">
              <a:lumMod val="95000"/>
            </a:schemeClr>
          </a:solidFill>
        </p:spPr>
        <p:txBody>
          <a:bodyPr>
            <a:normAutofit/>
          </a:bodyPr>
          <a:lstStyle>
            <a:lvl1pPr>
              <a:defRPr sz="1400"/>
            </a:lvl1pPr>
          </a:lstStyle>
          <a:p>
            <a:endParaRPr lang="en-US"/>
          </a:p>
        </p:txBody>
      </p:sp>
      <p:sp>
        <p:nvSpPr>
          <p:cNvPr id="24" name="Picture Placeholder 2"/>
          <p:cNvSpPr>
            <a:spLocks noGrp="1"/>
          </p:cNvSpPr>
          <p:nvPr>
            <p:ph type="pic" sz="quarter" idx="29"/>
          </p:nvPr>
        </p:nvSpPr>
        <p:spPr>
          <a:xfrm>
            <a:off x="0" y="3429000"/>
            <a:ext cx="6096000" cy="3429000"/>
          </a:xfrm>
          <a:prstGeom prst="rect">
            <a:avLst/>
          </a:prstGeo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1_Placeholder">
    <p:spTree>
      <p:nvGrpSpPr>
        <p:cNvPr id="1" name=""/>
        <p:cNvGrpSpPr/>
        <p:nvPr/>
      </p:nvGrpSpPr>
      <p:grpSpPr>
        <a:xfrm>
          <a:off x="0" y="0"/>
          <a:ext cx="0" cy="0"/>
          <a:chOff x="0" y="0"/>
          <a:chExt cx="0" cy="0"/>
        </a:xfrm>
      </p:grpSpPr>
      <p:sp>
        <p:nvSpPr>
          <p:cNvPr id="18" name="Picture Placeholder 2"/>
          <p:cNvSpPr>
            <a:spLocks noGrp="1"/>
          </p:cNvSpPr>
          <p:nvPr>
            <p:ph type="pic" sz="quarter" idx="26"/>
          </p:nvPr>
        </p:nvSpPr>
        <p:spPr>
          <a:xfrm>
            <a:off x="0" y="0"/>
            <a:ext cx="6096000" cy="3429000"/>
          </a:xfrm>
          <a:prstGeom prst="rect">
            <a:avLst/>
          </a:prstGeom>
          <a:solidFill>
            <a:schemeClr val="bg1">
              <a:lumMod val="95000"/>
            </a:schemeClr>
          </a:solidFill>
        </p:spPr>
        <p:txBody>
          <a:bodyPr>
            <a:normAutofit/>
          </a:bodyPr>
          <a:lstStyle>
            <a:lvl1pPr>
              <a:defRPr sz="1400"/>
            </a:lvl1pPr>
          </a:lstStyle>
          <a:p>
            <a:endParaRPr lang="en-US"/>
          </a:p>
        </p:txBody>
      </p:sp>
      <p:sp>
        <p:nvSpPr>
          <p:cNvPr id="19" name="Picture Placeholder 2"/>
          <p:cNvSpPr>
            <a:spLocks noGrp="1"/>
          </p:cNvSpPr>
          <p:nvPr>
            <p:ph type="pic" sz="quarter" idx="27"/>
          </p:nvPr>
        </p:nvSpPr>
        <p:spPr>
          <a:xfrm>
            <a:off x="6096000" y="3429000"/>
            <a:ext cx="6096000" cy="3429000"/>
          </a:xfrm>
          <a:prstGeom prst="rect">
            <a:avLst/>
          </a:prstGeo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3_Placeholder">
    <p:spTree>
      <p:nvGrpSpPr>
        <p:cNvPr id="1" name=""/>
        <p:cNvGrpSpPr/>
        <p:nvPr/>
      </p:nvGrpSpPr>
      <p:grpSpPr>
        <a:xfrm>
          <a:off x="0" y="0"/>
          <a:ext cx="0" cy="0"/>
          <a:chOff x="0" y="0"/>
          <a:chExt cx="0" cy="0"/>
        </a:xfrm>
      </p:grpSpPr>
      <p:sp>
        <p:nvSpPr>
          <p:cNvPr id="18" name="Picture Placeholder 2"/>
          <p:cNvSpPr>
            <a:spLocks noGrp="1"/>
          </p:cNvSpPr>
          <p:nvPr>
            <p:ph type="pic" sz="quarter" idx="26"/>
          </p:nvPr>
        </p:nvSpPr>
        <p:spPr>
          <a:xfrm>
            <a:off x="0" y="3429000"/>
            <a:ext cx="6096000" cy="3429000"/>
          </a:xfrm>
          <a:prstGeom prst="rect">
            <a:avLst/>
          </a:prstGeom>
          <a:solidFill>
            <a:schemeClr val="bg1">
              <a:lumMod val="95000"/>
            </a:schemeClr>
          </a:solidFill>
        </p:spPr>
        <p:txBody>
          <a:bodyPr>
            <a:normAutofit/>
          </a:bodyPr>
          <a:lstStyle>
            <a:lvl1pPr>
              <a:defRPr sz="1400"/>
            </a:lvl1pPr>
          </a:lstStyle>
          <a:p>
            <a:endParaRPr lang="en-US"/>
          </a:p>
        </p:txBody>
      </p:sp>
      <p:sp>
        <p:nvSpPr>
          <p:cNvPr id="19" name="Picture Placeholder 2"/>
          <p:cNvSpPr>
            <a:spLocks noGrp="1"/>
          </p:cNvSpPr>
          <p:nvPr>
            <p:ph type="pic" sz="quarter" idx="27"/>
          </p:nvPr>
        </p:nvSpPr>
        <p:spPr>
          <a:xfrm>
            <a:off x="6096000" y="3429000"/>
            <a:ext cx="6096000" cy="3429000"/>
          </a:xfrm>
          <a:prstGeom prst="rect">
            <a:avLst/>
          </a:prstGeo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2_Placeholder">
    <p:spTree>
      <p:nvGrpSpPr>
        <p:cNvPr id="1" name=""/>
        <p:cNvGrpSpPr/>
        <p:nvPr/>
      </p:nvGrpSpPr>
      <p:grpSpPr>
        <a:xfrm>
          <a:off x="0" y="0"/>
          <a:ext cx="0" cy="0"/>
          <a:chOff x="0" y="0"/>
          <a:chExt cx="0" cy="0"/>
        </a:xfrm>
      </p:grpSpPr>
      <p:sp>
        <p:nvSpPr>
          <p:cNvPr id="18" name="Picture Placeholder 2"/>
          <p:cNvSpPr>
            <a:spLocks noGrp="1"/>
          </p:cNvSpPr>
          <p:nvPr>
            <p:ph type="pic" sz="quarter" idx="26"/>
          </p:nvPr>
        </p:nvSpPr>
        <p:spPr>
          <a:xfrm>
            <a:off x="0" y="0"/>
            <a:ext cx="6096000" cy="3429000"/>
          </a:xfrm>
          <a:prstGeom prst="rect">
            <a:avLst/>
          </a:prstGeom>
          <a:solidFill>
            <a:schemeClr val="bg1">
              <a:lumMod val="95000"/>
            </a:schemeClr>
          </a:solidFill>
        </p:spPr>
        <p:txBody>
          <a:bodyPr>
            <a:normAutofit/>
          </a:bodyPr>
          <a:lstStyle>
            <a:lvl1pPr>
              <a:defRPr sz="1400"/>
            </a:lvl1pPr>
          </a:lstStyle>
          <a:p>
            <a:endParaRPr lang="en-US"/>
          </a:p>
        </p:txBody>
      </p:sp>
      <p:sp>
        <p:nvSpPr>
          <p:cNvPr id="19" name="Picture Placeholder 2"/>
          <p:cNvSpPr>
            <a:spLocks noGrp="1"/>
          </p:cNvSpPr>
          <p:nvPr>
            <p:ph type="pic" sz="quarter" idx="27"/>
          </p:nvPr>
        </p:nvSpPr>
        <p:spPr>
          <a:xfrm>
            <a:off x="6096000" y="0"/>
            <a:ext cx="6096000" cy="3429000"/>
          </a:xfrm>
          <a:prstGeom prst="rect">
            <a:avLst/>
          </a:prstGeo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4_Placeholder">
    <p:spTree>
      <p:nvGrpSpPr>
        <p:cNvPr id="1" name=""/>
        <p:cNvGrpSpPr/>
        <p:nvPr/>
      </p:nvGrpSpPr>
      <p:grpSpPr>
        <a:xfrm>
          <a:off x="0" y="0"/>
          <a:ext cx="0" cy="0"/>
          <a:chOff x="0" y="0"/>
          <a:chExt cx="0" cy="0"/>
        </a:xfrm>
      </p:grpSpPr>
      <p:sp>
        <p:nvSpPr>
          <p:cNvPr id="18" name="Picture Placeholder 2"/>
          <p:cNvSpPr>
            <a:spLocks noGrp="1"/>
          </p:cNvSpPr>
          <p:nvPr>
            <p:ph type="pic" sz="quarter" idx="26"/>
          </p:nvPr>
        </p:nvSpPr>
        <p:spPr>
          <a:xfrm>
            <a:off x="2034026" y="2559375"/>
            <a:ext cx="1504580" cy="1504188"/>
          </a:xfrm>
          <a:prstGeom prst="ellipse">
            <a:avLst/>
          </a:prstGeom>
          <a:solidFill>
            <a:schemeClr val="bg1">
              <a:lumMod val="95000"/>
            </a:schemeClr>
          </a:solidFill>
        </p:spPr>
        <p:txBody>
          <a:bodyPr>
            <a:normAutofit/>
          </a:bodyPr>
          <a:lstStyle>
            <a:lvl1pPr>
              <a:defRPr sz="1400"/>
            </a:lvl1pPr>
          </a:lstStyle>
          <a:p>
            <a:endParaRPr lang="en-US"/>
          </a:p>
        </p:txBody>
      </p:sp>
      <p:sp>
        <p:nvSpPr>
          <p:cNvPr id="9" name="Picture Placeholder 2"/>
          <p:cNvSpPr>
            <a:spLocks noGrp="1"/>
          </p:cNvSpPr>
          <p:nvPr>
            <p:ph type="pic" sz="quarter" idx="27"/>
          </p:nvPr>
        </p:nvSpPr>
        <p:spPr>
          <a:xfrm>
            <a:off x="5359646" y="2557415"/>
            <a:ext cx="1504580" cy="1504188"/>
          </a:xfrm>
          <a:prstGeom prst="ellipse">
            <a:avLst/>
          </a:prstGeom>
          <a:solidFill>
            <a:schemeClr val="bg1">
              <a:lumMod val="95000"/>
            </a:schemeClr>
          </a:solidFill>
        </p:spPr>
        <p:txBody>
          <a:bodyPr>
            <a:normAutofit/>
          </a:bodyPr>
          <a:lstStyle>
            <a:lvl1pPr>
              <a:defRPr sz="1400"/>
            </a:lvl1pPr>
          </a:lstStyle>
          <a:p>
            <a:endParaRPr lang="en-US"/>
          </a:p>
        </p:txBody>
      </p:sp>
      <p:sp>
        <p:nvSpPr>
          <p:cNvPr id="10" name="Picture Placeholder 2"/>
          <p:cNvSpPr>
            <a:spLocks noGrp="1"/>
          </p:cNvSpPr>
          <p:nvPr>
            <p:ph type="pic" sz="quarter" idx="28"/>
          </p:nvPr>
        </p:nvSpPr>
        <p:spPr>
          <a:xfrm>
            <a:off x="8683305" y="2557415"/>
            <a:ext cx="1504580" cy="1504188"/>
          </a:xfrm>
          <a:prstGeom prst="ellipse">
            <a:avLst/>
          </a:prstGeo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7_Placeholder">
    <p:spTree>
      <p:nvGrpSpPr>
        <p:cNvPr id="1" name=""/>
        <p:cNvGrpSpPr/>
        <p:nvPr/>
      </p:nvGrpSpPr>
      <p:grpSpPr>
        <a:xfrm>
          <a:off x="0" y="0"/>
          <a:ext cx="0" cy="0"/>
          <a:chOff x="0" y="0"/>
          <a:chExt cx="0" cy="0"/>
        </a:xfrm>
      </p:grpSpPr>
      <p:sp>
        <p:nvSpPr>
          <p:cNvPr id="6" name="Picture Placeholder 2"/>
          <p:cNvSpPr>
            <a:spLocks noGrp="1"/>
          </p:cNvSpPr>
          <p:nvPr>
            <p:ph type="pic" sz="quarter" idx="26"/>
          </p:nvPr>
        </p:nvSpPr>
        <p:spPr>
          <a:xfrm>
            <a:off x="1951988" y="2424793"/>
            <a:ext cx="2008937" cy="2008414"/>
          </a:xfrm>
          <a:prstGeom prst="ellipse">
            <a:avLst/>
          </a:prstGeo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5_Placeholder">
    <p:spTree>
      <p:nvGrpSpPr>
        <p:cNvPr id="1" name=""/>
        <p:cNvGrpSpPr/>
        <p:nvPr/>
      </p:nvGrpSpPr>
      <p:grpSpPr>
        <a:xfrm>
          <a:off x="0" y="0"/>
          <a:ext cx="0" cy="0"/>
          <a:chOff x="0" y="0"/>
          <a:chExt cx="0" cy="0"/>
        </a:xfrm>
      </p:grpSpPr>
      <p:sp>
        <p:nvSpPr>
          <p:cNvPr id="6" name="Picture Placeholder 2"/>
          <p:cNvSpPr>
            <a:spLocks noGrp="1"/>
          </p:cNvSpPr>
          <p:nvPr>
            <p:ph type="pic" sz="quarter" idx="28"/>
          </p:nvPr>
        </p:nvSpPr>
        <p:spPr>
          <a:xfrm>
            <a:off x="7336989" y="0"/>
            <a:ext cx="4855011" cy="6858000"/>
          </a:xfrm>
          <a:prstGeom prst="rect">
            <a:avLst/>
          </a:prstGeo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6_Placeholder">
    <p:spTree>
      <p:nvGrpSpPr>
        <p:cNvPr id="1" name=""/>
        <p:cNvGrpSpPr/>
        <p:nvPr/>
      </p:nvGrpSpPr>
      <p:grpSpPr>
        <a:xfrm>
          <a:off x="0" y="0"/>
          <a:ext cx="0" cy="0"/>
          <a:chOff x="0" y="0"/>
          <a:chExt cx="0" cy="0"/>
        </a:xfrm>
      </p:grpSpPr>
      <p:sp>
        <p:nvSpPr>
          <p:cNvPr id="6" name="Picture Placeholder 2"/>
          <p:cNvSpPr>
            <a:spLocks noGrp="1"/>
          </p:cNvSpPr>
          <p:nvPr>
            <p:ph type="pic" sz="quarter" idx="28"/>
          </p:nvPr>
        </p:nvSpPr>
        <p:spPr>
          <a:xfrm>
            <a:off x="0" y="0"/>
            <a:ext cx="4855011" cy="6858000"/>
          </a:xfrm>
          <a:prstGeom prst="rect">
            <a:avLst/>
          </a:prstGeo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Placeholder Slide">
    <p:spTree>
      <p:nvGrpSpPr>
        <p:cNvPr id="1" name=""/>
        <p:cNvGrpSpPr/>
        <p:nvPr/>
      </p:nvGrpSpPr>
      <p:grpSpPr>
        <a:xfrm>
          <a:off x="0" y="0"/>
          <a:ext cx="0" cy="0"/>
          <a:chOff x="0" y="0"/>
          <a:chExt cx="0" cy="0"/>
        </a:xfrm>
      </p:grpSpPr>
      <p:sp>
        <p:nvSpPr>
          <p:cNvPr id="4" name="Picture Placeholder 8"/>
          <p:cNvSpPr>
            <a:spLocks noGrp="1"/>
          </p:cNvSpPr>
          <p:nvPr>
            <p:ph type="pic" sz="quarter" idx="10"/>
          </p:nvPr>
        </p:nvSpPr>
        <p:spPr>
          <a:xfrm>
            <a:off x="0" y="4278086"/>
            <a:ext cx="12192000" cy="2579915"/>
          </a:xfrm>
          <a:prstGeom prst="rect">
            <a:avLst/>
          </a:prstGeo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Placeholder Slide">
    <p:spTree>
      <p:nvGrpSpPr>
        <p:cNvPr id="1" name=""/>
        <p:cNvGrpSpPr/>
        <p:nvPr/>
      </p:nvGrpSpPr>
      <p:grpSpPr>
        <a:xfrm>
          <a:off x="0" y="0"/>
          <a:ext cx="0" cy="0"/>
          <a:chOff x="0" y="0"/>
          <a:chExt cx="0" cy="0"/>
        </a:xfrm>
      </p:grpSpPr>
      <p:sp>
        <p:nvSpPr>
          <p:cNvPr id="6" name="Picture Placeholder 8"/>
          <p:cNvSpPr>
            <a:spLocks noGrp="1"/>
          </p:cNvSpPr>
          <p:nvPr>
            <p:ph type="pic" sz="quarter" idx="12"/>
          </p:nvPr>
        </p:nvSpPr>
        <p:spPr>
          <a:xfrm>
            <a:off x="3912391" y="3682997"/>
            <a:ext cx="4253068" cy="3175003"/>
          </a:xfrm>
          <a:prstGeom prst="rect">
            <a:avLst/>
          </a:prstGeo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Placeholder Slide">
    <p:spTree>
      <p:nvGrpSpPr>
        <p:cNvPr id="1" name=""/>
        <p:cNvGrpSpPr/>
        <p:nvPr/>
      </p:nvGrpSpPr>
      <p:grpSpPr>
        <a:xfrm>
          <a:off x="0" y="0"/>
          <a:ext cx="0" cy="0"/>
          <a:chOff x="0" y="0"/>
          <a:chExt cx="0" cy="0"/>
        </a:xfrm>
      </p:grpSpPr>
      <p:sp>
        <p:nvSpPr>
          <p:cNvPr id="6" name="Picture Placeholder 8"/>
          <p:cNvSpPr>
            <a:spLocks noGrp="1"/>
          </p:cNvSpPr>
          <p:nvPr>
            <p:ph type="pic" sz="quarter" idx="12"/>
          </p:nvPr>
        </p:nvSpPr>
        <p:spPr>
          <a:xfrm>
            <a:off x="5109358" y="2190974"/>
            <a:ext cx="1931921" cy="3429000"/>
          </a:xfrm>
          <a:prstGeom prst="rect">
            <a:avLst/>
          </a:prstGeom>
          <a:solidFill>
            <a:schemeClr val="bg1">
              <a:lumMod val="95000"/>
            </a:schemeClr>
          </a:solidFill>
        </p:spPr>
        <p:txBody>
          <a:bodyPr>
            <a:normAutofit/>
          </a:bodyPr>
          <a:lstStyle>
            <a:lvl1pPr>
              <a:defRPr sz="1400"/>
            </a:lvl1pPr>
          </a:lstStyle>
          <a:p>
            <a:endParaRPr lang="en-US"/>
          </a:p>
        </p:txBody>
      </p:sp>
      <p:sp>
        <p:nvSpPr>
          <p:cNvPr id="9" name="Picture Placeholder 8"/>
          <p:cNvSpPr>
            <a:spLocks noGrp="1"/>
          </p:cNvSpPr>
          <p:nvPr>
            <p:ph type="pic" sz="quarter" idx="13"/>
          </p:nvPr>
        </p:nvSpPr>
        <p:spPr>
          <a:xfrm>
            <a:off x="7570268" y="2168488"/>
            <a:ext cx="1959939" cy="3486000"/>
          </a:xfrm>
          <a:prstGeom prst="rect">
            <a:avLst/>
          </a:prstGeom>
          <a:solidFill>
            <a:schemeClr val="bg1">
              <a:lumMod val="95000"/>
            </a:schemeClr>
          </a:solidFill>
        </p:spPr>
        <p:txBody>
          <a:bodyPr>
            <a:normAutofit/>
          </a:bodyPr>
          <a:lstStyle>
            <a:lvl1pPr>
              <a:defRPr sz="1400"/>
            </a:lvl1pPr>
          </a:lstStyle>
          <a:p>
            <a:endParaRPr lang="en-US"/>
          </a:p>
        </p:txBody>
      </p:sp>
      <p:sp>
        <p:nvSpPr>
          <p:cNvPr id="10" name="Picture Placeholder 8"/>
          <p:cNvSpPr>
            <a:spLocks noGrp="1"/>
          </p:cNvSpPr>
          <p:nvPr>
            <p:ph type="pic" sz="quarter" idx="14"/>
          </p:nvPr>
        </p:nvSpPr>
        <p:spPr>
          <a:xfrm>
            <a:off x="2657940" y="2168488"/>
            <a:ext cx="1959939" cy="3486000"/>
          </a:xfrm>
          <a:prstGeom prst="rect">
            <a:avLst/>
          </a:prstGeo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Placeholder Slid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1224632" y="1014456"/>
            <a:ext cx="3567089" cy="4768596"/>
          </a:xfrm>
          <a:prstGeom prst="rect">
            <a:avLst/>
          </a:prstGeo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Placeholder Slide">
    <p:spTree>
      <p:nvGrpSpPr>
        <p:cNvPr id="1" name=""/>
        <p:cNvGrpSpPr/>
        <p:nvPr/>
      </p:nvGrpSpPr>
      <p:grpSpPr>
        <a:xfrm>
          <a:off x="0" y="0"/>
          <a:ext cx="0" cy="0"/>
          <a:chOff x="0" y="0"/>
          <a:chExt cx="0" cy="0"/>
        </a:xfrm>
      </p:grpSpPr>
      <p:sp>
        <p:nvSpPr>
          <p:cNvPr id="4" name="Picture Placeholder 8"/>
          <p:cNvSpPr>
            <a:spLocks noGrp="1"/>
          </p:cNvSpPr>
          <p:nvPr>
            <p:ph type="pic" sz="quarter" idx="14"/>
          </p:nvPr>
        </p:nvSpPr>
        <p:spPr>
          <a:xfrm>
            <a:off x="7040899" y="1014456"/>
            <a:ext cx="3567089" cy="4768596"/>
          </a:xfrm>
          <a:prstGeom prst="rect">
            <a:avLst/>
          </a:prstGeo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5" name="Oval 4"/>
          <p:cNvSpPr/>
          <p:nvPr userDrawn="1"/>
        </p:nvSpPr>
        <p:spPr>
          <a:xfrm rot="16200000">
            <a:off x="11102859" y="333102"/>
            <a:ext cx="260604" cy="26202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noAutofit/>
          </a:bodyPr>
          <a:lstStyle/>
          <a:p>
            <a:pPr algn="ctr"/>
            <a:endParaRPr lang="en-US" sz="900"/>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1066456" y="334143"/>
            <a:ext cx="396226" cy="230814"/>
          </a:xfrm>
          <a:prstGeom prst="rect">
            <a:avLst/>
          </a:prstGeom>
          <a:noFill/>
        </p:spPr>
        <p:txBody>
          <a:bodyPr wrap="none" lIns="91422" tIns="45711" rIns="91422" bIns="45711" rtlCol="0">
            <a:spAutoFit/>
          </a:bodyPr>
          <a:lstStyle/>
          <a:p>
            <a:pPr algn="ctr"/>
            <a:fld id="{260E2A6B-A809-4840-BF14-8648BC0BDF87}" type="slidenum">
              <a:rPr lang="id-ID" sz="900" b="0" i="0" smtClean="0">
                <a:solidFill>
                  <a:schemeClr val="bg1"/>
                </a:solidFill>
                <a:latin typeface="Montserrat Light" charset="0"/>
                <a:ea typeface="Montserrat Light" charset="0"/>
                <a:cs typeface="Montserrat Light" charset="0"/>
              </a:rPr>
              <a:t>‹#›</a:t>
            </a:fld>
            <a:r>
              <a:rPr lang="id-ID" sz="900" b="0" i="0" dirty="0">
                <a:solidFill>
                  <a:schemeClr val="bg1"/>
                </a:solidFill>
                <a:latin typeface="Montserrat Light" charset="0"/>
                <a:ea typeface="Montserrat Light" charset="0"/>
                <a:cs typeface="Montserrat Light" charset="0"/>
              </a:rPr>
              <a:t>  </a:t>
            </a:r>
          </a:p>
        </p:txBody>
      </p:sp>
      <p:sp>
        <p:nvSpPr>
          <p:cNvPr id="4" name="Title Placeholder 3"/>
          <p:cNvSpPr>
            <a:spLocks noGrp="1"/>
          </p:cNvSpPr>
          <p:nvPr>
            <p:ph type="title"/>
          </p:nvPr>
        </p:nvSpPr>
        <p:spPr>
          <a:xfrm>
            <a:off x="838419" y="365125"/>
            <a:ext cx="10515163" cy="1325563"/>
          </a:xfrm>
          <a:prstGeom prst="rect">
            <a:avLst/>
          </a:prstGeom>
        </p:spPr>
        <p:txBody>
          <a:bodyPr vert="horz" lIns="91440" tIns="45720" rIns="91440" bIns="45720" rtlCol="0" anchor="ctr">
            <a:normAutofit/>
          </a:bodyPr>
          <a:lstStyle/>
          <a:p>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89" r:id="rId38"/>
    <p:sldLayoutId id="2147483690" r:id="rId39"/>
    <p:sldLayoutId id="2147483691" r:id="rId40"/>
    <p:sldLayoutId id="2147483692" r:id="rId41"/>
    <p:sldLayoutId id="2147483693" r:id="rId42"/>
    <p:sldLayoutId id="2147483694" r:id="rId43"/>
    <p:sldLayoutId id="2147483695" r:id="rId44"/>
    <p:sldLayoutId id="2147483696" r:id="rId45"/>
    <p:sldLayoutId id="2147483697" r:id="rId46"/>
    <p:sldLayoutId id="2147483698" r:id="rId47"/>
  </p:sldLayoutIdLst>
  <p:hf hdr="0" ftr="0" dt="0"/>
  <p:txStyles>
    <p:titleStyle>
      <a:lvl1pPr algn="l" defTabSz="913765" rtl="0" eaLnBrk="1" latinLnBrk="0" hangingPunct="1">
        <a:lnSpc>
          <a:spcPct val="90000"/>
        </a:lnSpc>
        <a:spcBef>
          <a:spcPct val="0"/>
        </a:spcBef>
        <a:buNone/>
        <a:defRPr lang="en-US" sz="3000" kern="1200">
          <a:solidFill>
            <a:schemeClr val="tx1"/>
          </a:solidFill>
          <a:latin typeface="Montserrat Hairline" charset="0"/>
          <a:ea typeface="Montserrat Hairline" charset="0"/>
          <a:cs typeface="Montserrat Hairline" charset="0"/>
        </a:defRPr>
      </a:lvl1pPr>
    </p:titleStyle>
    <p:bodyStyle>
      <a:lvl1pPr marL="0" indent="0" algn="l" defTabSz="913765" rtl="0" eaLnBrk="1" latinLnBrk="0" hangingPunct="1">
        <a:lnSpc>
          <a:spcPct val="90000"/>
        </a:lnSpc>
        <a:spcBef>
          <a:spcPts val="1000"/>
        </a:spcBef>
        <a:buFont typeface="Arial" panose="020B0604020202020204" pitchFamily="34" charset="0"/>
        <a:buNone/>
        <a:defRPr lang="en-US" sz="2400" kern="1200" dirty="0" smtClean="0">
          <a:solidFill>
            <a:schemeClr val="tx1"/>
          </a:solidFill>
          <a:effectLst/>
          <a:latin typeface="Montserrat Hairline" charset="0"/>
          <a:ea typeface="Montserrat Hairline" charset="0"/>
          <a:cs typeface="Montserrat Hairline" charset="0"/>
        </a:defRPr>
      </a:lvl1pPr>
      <a:lvl2pPr marL="457200" indent="0" algn="l" defTabSz="913765" rtl="0" eaLnBrk="1" latinLnBrk="0" hangingPunct="1">
        <a:lnSpc>
          <a:spcPct val="90000"/>
        </a:lnSpc>
        <a:spcBef>
          <a:spcPts val="500"/>
        </a:spcBef>
        <a:buFont typeface="Arial" panose="020B0604020202020204" pitchFamily="34" charset="0"/>
        <a:buNone/>
        <a:defRPr lang="en-US" sz="2000" kern="1200" dirty="0" smtClean="0">
          <a:solidFill>
            <a:schemeClr val="tx1"/>
          </a:solidFill>
          <a:effectLst/>
          <a:latin typeface="Montserrat Hairline" charset="0"/>
          <a:ea typeface="Montserrat Hairline" charset="0"/>
          <a:cs typeface="Montserrat Hairline" charset="0"/>
        </a:defRPr>
      </a:lvl2pPr>
      <a:lvl3pPr marL="914400" indent="0" algn="l" defTabSz="913765" rtl="0" eaLnBrk="1" latinLnBrk="0" hangingPunct="1">
        <a:lnSpc>
          <a:spcPct val="90000"/>
        </a:lnSpc>
        <a:spcBef>
          <a:spcPts val="500"/>
        </a:spcBef>
        <a:buFont typeface="Arial" panose="020B0604020202020204" pitchFamily="34" charset="0"/>
        <a:buNone/>
        <a:defRPr lang="en-US" sz="1800" kern="1200" dirty="0" smtClean="0">
          <a:solidFill>
            <a:schemeClr val="tx1"/>
          </a:solidFill>
          <a:effectLst/>
          <a:latin typeface="Montserrat Hairline" charset="0"/>
          <a:ea typeface="Montserrat Hairline" charset="0"/>
          <a:cs typeface="Montserrat Hairline" charset="0"/>
        </a:defRPr>
      </a:lvl3pPr>
      <a:lvl4pPr marL="1371600" indent="0" algn="l" defTabSz="913765" rtl="0" eaLnBrk="1" latinLnBrk="0" hangingPunct="1">
        <a:lnSpc>
          <a:spcPct val="90000"/>
        </a:lnSpc>
        <a:spcBef>
          <a:spcPts val="500"/>
        </a:spcBef>
        <a:buFont typeface="Arial" panose="020B0604020202020204" pitchFamily="34" charset="0"/>
        <a:buNone/>
        <a:defRPr lang="en-US" sz="1600" kern="1200" dirty="0" smtClean="0">
          <a:solidFill>
            <a:schemeClr val="tx1"/>
          </a:solidFill>
          <a:effectLst/>
          <a:latin typeface="Montserrat Hairline" charset="0"/>
          <a:ea typeface="Montserrat Hairline" charset="0"/>
          <a:cs typeface="Montserrat Hairline" charset="0"/>
        </a:defRPr>
      </a:lvl4pPr>
      <a:lvl5pPr marL="1828165" indent="0" algn="l" defTabSz="913765" rtl="0" eaLnBrk="1" latinLnBrk="0" hangingPunct="1">
        <a:lnSpc>
          <a:spcPct val="90000"/>
        </a:lnSpc>
        <a:spcBef>
          <a:spcPts val="500"/>
        </a:spcBef>
        <a:buFont typeface="Arial" panose="020B0604020202020204" pitchFamily="34" charset="0"/>
        <a:buNone/>
        <a:defRPr lang="en-US" sz="1600" kern="1200" dirty="0">
          <a:solidFill>
            <a:schemeClr val="tx1"/>
          </a:solidFill>
          <a:effectLst/>
          <a:latin typeface="Montserrat Hairline" charset="0"/>
          <a:ea typeface="Montserrat Hairline" charset="0"/>
          <a:cs typeface="Montserrat Hairline" charset="0"/>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3.jpg"/><Relationship Id="rId5" Type="http://schemas.openxmlformats.org/officeDocument/2006/relationships/hyperlink" Target="https://www.gouletpens.com/collections/all-fountain-pens/products?page=1" TargetMode="Externa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9.jpg"/><Relationship Id="rId5" Type="http://schemas.openxmlformats.org/officeDocument/2006/relationships/image" Target="../media/image8.jp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0.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1.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p:cNvPicPr>
            <a:picLocks noGrp="1" noChangeAspect="1"/>
          </p:cNvPicPr>
          <p:nvPr>
            <p:ph type="pic" sz="quarter" idx="10"/>
          </p:nvPr>
        </p:nvPicPr>
        <p:blipFill>
          <a:blip r:embed="rId3" cstate="screen"/>
          <a:srcRect/>
          <a:stretch>
            <a:fillRect/>
          </a:stretch>
        </p:blipFill>
        <p:spPr/>
      </p:pic>
      <p:sp>
        <p:nvSpPr>
          <p:cNvPr id="7" name="梯形 6"/>
          <p:cNvSpPr/>
          <p:nvPr/>
        </p:nvSpPr>
        <p:spPr>
          <a:xfrm>
            <a:off x="2324100" y="0"/>
            <a:ext cx="7543800" cy="6858000"/>
          </a:xfrm>
          <a:prstGeom prst="trapezoid">
            <a:avLst/>
          </a:prstGeom>
          <a:solidFill>
            <a:srgbClr val="F0F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2849880" y="751344"/>
            <a:ext cx="6492240" cy="3139321"/>
          </a:xfrm>
          <a:prstGeom prst="rect">
            <a:avLst/>
          </a:prstGeom>
          <a:noFill/>
        </p:spPr>
        <p:txBody>
          <a:bodyPr wrap="square" rtlCol="0">
            <a:spAutoFit/>
          </a:bodyPr>
          <a:lstStyle/>
          <a:p>
            <a:pPr algn="ctr" defTabSz="913765"/>
            <a:r>
              <a:rPr lang="en-US" sz="6600" dirty="0">
                <a:solidFill>
                  <a:schemeClr val="accent1"/>
                </a:solidFill>
                <a:latin typeface="Zefani Stencil" panose="00000500000000000000" pitchFamily="50" charset="0"/>
                <a:ea typeface="Montserrat Hairline" charset="0"/>
                <a:cs typeface="Montserrat Hairline" charset="0"/>
              </a:rPr>
              <a:t>Analysis of </a:t>
            </a:r>
            <a:br>
              <a:rPr lang="en-US" sz="6600" dirty="0">
                <a:solidFill>
                  <a:schemeClr val="accent1"/>
                </a:solidFill>
                <a:latin typeface="Zefani Stencil" panose="00000500000000000000" pitchFamily="50" charset="0"/>
                <a:ea typeface="Montserrat Hairline" charset="0"/>
                <a:cs typeface="Montserrat Hairline" charset="0"/>
              </a:rPr>
            </a:br>
            <a:r>
              <a:rPr lang="en-US" sz="6600" dirty="0">
                <a:solidFill>
                  <a:schemeClr val="accent1"/>
                </a:solidFill>
                <a:latin typeface="Zefani Stencil" panose="00000500000000000000" pitchFamily="50" charset="0"/>
                <a:ea typeface="Montserrat Hairline" charset="0"/>
                <a:cs typeface="Montserrat Hairline" charset="0"/>
              </a:rPr>
              <a:t>Fountain pen purchase</a:t>
            </a:r>
            <a:endParaRPr lang="en-US" altLang="zh-CN" sz="4800" dirty="0">
              <a:solidFill>
                <a:schemeClr val="accent1"/>
              </a:solidFill>
              <a:latin typeface="Zefani Stencil" panose="00000500000000000000" pitchFamily="50" charset="0"/>
              <a:ea typeface="Montserrat Hairline" charset="0"/>
              <a:cs typeface="Montserrat Hairline" charset="0"/>
            </a:endParaRPr>
          </a:p>
        </p:txBody>
      </p:sp>
      <p:sp>
        <p:nvSpPr>
          <p:cNvPr id="8" name="TextBox 7">
            <a:extLst>
              <a:ext uri="{FF2B5EF4-FFF2-40B4-BE49-F238E27FC236}">
                <a16:creationId xmlns:a16="http://schemas.microsoft.com/office/drawing/2014/main" id="{CB3AEC6C-6186-442D-B359-6579ED18506B}"/>
              </a:ext>
            </a:extLst>
          </p:cNvPr>
          <p:cNvSpPr txBox="1"/>
          <p:nvPr/>
        </p:nvSpPr>
        <p:spPr>
          <a:xfrm>
            <a:off x="2849880" y="4743271"/>
            <a:ext cx="6492240" cy="1200329"/>
          </a:xfrm>
          <a:prstGeom prst="rect">
            <a:avLst/>
          </a:prstGeom>
          <a:noFill/>
        </p:spPr>
        <p:txBody>
          <a:bodyPr wrap="square" rtlCol="0">
            <a:spAutoFit/>
          </a:bodyPr>
          <a:lstStyle/>
          <a:p>
            <a:pPr algn="ctr" defTabSz="913765"/>
            <a:r>
              <a:rPr lang="en-US" sz="3600" dirty="0">
                <a:solidFill>
                  <a:schemeClr val="accent1"/>
                </a:solidFill>
                <a:latin typeface="Zefani Stencil" panose="00000500000000000000" pitchFamily="50" charset="0"/>
                <a:ea typeface="Montserrat Hairline" charset="0"/>
                <a:cs typeface="Montserrat Hairline" charset="0"/>
              </a:rPr>
              <a:t>Group member: Yan Gao</a:t>
            </a:r>
          </a:p>
          <a:p>
            <a:pPr algn="ctr" defTabSz="913765"/>
            <a:r>
              <a:rPr lang="en-US" sz="3600" dirty="0">
                <a:solidFill>
                  <a:schemeClr val="accent1"/>
                </a:solidFill>
                <a:latin typeface="Zefani Stencil" panose="00000500000000000000" pitchFamily="50" charset="0"/>
                <a:ea typeface="Montserrat Hairline" charset="0"/>
                <a:cs typeface="Montserrat Hairline" charset="0"/>
              </a:rPr>
              <a:t>Instructor: Pooran Singh Negi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47188" y="1143000"/>
            <a:ext cx="6043172" cy="5632311"/>
          </a:xfrm>
          <a:prstGeom prst="rect">
            <a:avLst/>
          </a:prstGeom>
        </p:spPr>
        <p:txBody>
          <a:bodyPr wrap="square">
            <a:spAutoFit/>
          </a:bodyPr>
          <a:lstStyle/>
          <a:p>
            <a:pPr defTabSz="913765"/>
            <a:r>
              <a:rPr lang="en-US" sz="2000" b="1" dirty="0">
                <a:solidFill>
                  <a:srgbClr val="000000"/>
                </a:solidFill>
                <a:latin typeface="Montserrat" charset="0"/>
                <a:ea typeface="Montserrat" charset="0"/>
                <a:cs typeface="Montserrat" charset="0"/>
              </a:rPr>
              <a:t>Research Questions:</a:t>
            </a:r>
          </a:p>
          <a:p>
            <a:pPr defTabSz="913765"/>
            <a:r>
              <a:rPr lang="en-US" sz="2000" b="1" dirty="0">
                <a:solidFill>
                  <a:srgbClr val="000000"/>
                </a:solidFill>
                <a:latin typeface="Montserrat" charset="0"/>
                <a:ea typeface="Montserrat" charset="0"/>
                <a:cs typeface="Montserrat" charset="0"/>
              </a:rPr>
              <a:t>    </a:t>
            </a:r>
            <a:r>
              <a:rPr lang="en-US" sz="2000" dirty="0">
                <a:solidFill>
                  <a:srgbClr val="000000"/>
                </a:solidFill>
                <a:latin typeface="Montserrat" charset="0"/>
                <a:ea typeface="Montserrat" charset="0"/>
                <a:cs typeface="Montserrat" charset="0"/>
              </a:rPr>
              <a:t>Can we tell price difference from the text description of similar products? Can we tell which features contribute to the price of same kind of product?</a:t>
            </a:r>
          </a:p>
          <a:p>
            <a:pPr defTabSz="913765"/>
            <a:endParaRPr lang="en-US" sz="2000" dirty="0">
              <a:solidFill>
                <a:srgbClr val="000000"/>
              </a:solidFill>
              <a:latin typeface="Montserrat" charset="0"/>
              <a:ea typeface="Montserrat" charset="0"/>
              <a:cs typeface="Montserrat" charset="0"/>
            </a:endParaRPr>
          </a:p>
          <a:p>
            <a:pPr defTabSz="913765"/>
            <a:r>
              <a:rPr lang="en-US" sz="2000" b="1" dirty="0">
                <a:solidFill>
                  <a:srgbClr val="000000"/>
                </a:solidFill>
                <a:latin typeface="Montserrat" charset="0"/>
                <a:ea typeface="Montserrat" charset="0"/>
                <a:cs typeface="Montserrat" charset="0"/>
              </a:rPr>
              <a:t>Result:</a:t>
            </a:r>
          </a:p>
          <a:p>
            <a:pPr defTabSz="913765"/>
            <a:r>
              <a:rPr lang="en-US" sz="2000" dirty="0">
                <a:solidFill>
                  <a:srgbClr val="000000"/>
                </a:solidFill>
                <a:latin typeface="Montserrat" charset="0"/>
                <a:ea typeface="Montserrat" charset="0"/>
                <a:cs typeface="Montserrat" charset="0"/>
              </a:rPr>
              <a:t>    Text description predicts well about the labeled price, which indicate the model maybe useful if you have a clear budget.</a:t>
            </a:r>
          </a:p>
          <a:p>
            <a:pPr defTabSz="913765"/>
            <a:endParaRPr lang="en-US" sz="2000" dirty="0">
              <a:solidFill>
                <a:srgbClr val="000000"/>
              </a:solidFill>
              <a:latin typeface="Montserrat" charset="0"/>
              <a:ea typeface="Montserrat" charset="0"/>
              <a:cs typeface="Montserrat" charset="0"/>
            </a:endParaRPr>
          </a:p>
          <a:p>
            <a:pPr defTabSz="913765"/>
            <a:r>
              <a:rPr lang="en-US" sz="2000" b="1" dirty="0">
                <a:solidFill>
                  <a:srgbClr val="000000"/>
                </a:solidFill>
                <a:latin typeface="Montserrat" charset="0"/>
                <a:ea typeface="Montserrat" charset="0"/>
                <a:cs typeface="Montserrat" charset="0"/>
              </a:rPr>
              <a:t>Potential:</a:t>
            </a:r>
          </a:p>
          <a:p>
            <a:pPr defTabSz="913765"/>
            <a:r>
              <a:rPr lang="en-US" sz="2000" dirty="0">
                <a:solidFill>
                  <a:srgbClr val="000000"/>
                </a:solidFill>
                <a:latin typeface="Montserrat" charset="0"/>
                <a:ea typeface="Montserrat" charset="0"/>
                <a:cs typeface="Montserrat" charset="0"/>
              </a:rPr>
              <a:t>    Numeric result predicting with more balanced dataset. Text feature engineering to check the text is intuiting or not. Estimate an unknown product price. Filter choice with a limited budget</a:t>
            </a:r>
          </a:p>
          <a:p>
            <a:pPr defTabSz="913765"/>
            <a:endParaRPr lang="en-US" sz="2000" dirty="0">
              <a:solidFill>
                <a:srgbClr val="000000"/>
              </a:solidFill>
              <a:latin typeface="Montserrat" charset="0"/>
              <a:ea typeface="Montserrat" charset="0"/>
              <a:cs typeface="Montserrat" charset="0"/>
            </a:endParaRPr>
          </a:p>
          <a:p>
            <a:pPr defTabSz="913765"/>
            <a:r>
              <a:rPr lang="en-US" altLang="zh-CN" sz="2000" b="1" dirty="0">
                <a:solidFill>
                  <a:srgbClr val="000000"/>
                </a:solidFill>
                <a:latin typeface="Montserrat" charset="0"/>
                <a:ea typeface="Montserrat" charset="0"/>
                <a:cs typeface="Montserrat" charset="0"/>
              </a:rPr>
              <a:t>Further</a:t>
            </a:r>
            <a:r>
              <a:rPr lang="zh-CN" altLang="en-US" sz="2000" b="1" dirty="0">
                <a:solidFill>
                  <a:srgbClr val="000000"/>
                </a:solidFill>
                <a:latin typeface="Montserrat" charset="0"/>
                <a:ea typeface="Montserrat" charset="0"/>
                <a:cs typeface="Montserrat" charset="0"/>
              </a:rPr>
              <a:t> </a:t>
            </a:r>
            <a:r>
              <a:rPr lang="en-US" altLang="zh-CN" sz="2000" b="1" dirty="0">
                <a:solidFill>
                  <a:srgbClr val="000000"/>
                </a:solidFill>
                <a:latin typeface="Montserrat" charset="0"/>
                <a:ea typeface="Montserrat" charset="0"/>
                <a:cs typeface="Montserrat" charset="0"/>
              </a:rPr>
              <a:t>to explore:</a:t>
            </a:r>
          </a:p>
          <a:p>
            <a:pPr defTabSz="913765"/>
            <a:r>
              <a:rPr lang="en-US" altLang="zh-CN" sz="2000" dirty="0">
                <a:solidFill>
                  <a:srgbClr val="000000"/>
                </a:solidFill>
                <a:latin typeface="Montserrat" charset="0"/>
              </a:rPr>
              <a:t>    Look at the customer review</a:t>
            </a:r>
            <a:endParaRPr lang="en-US" sz="2000" dirty="0">
              <a:solidFill>
                <a:srgbClr val="000000"/>
              </a:solidFill>
              <a:latin typeface="Montserrat" charset="0"/>
              <a:ea typeface="Montserrat" charset="0"/>
              <a:cs typeface="Montserrat" charset="0"/>
            </a:endParaRPr>
          </a:p>
        </p:txBody>
      </p:sp>
      <p:sp>
        <p:nvSpPr>
          <p:cNvPr id="26" name="TextBox 25"/>
          <p:cNvSpPr txBox="1"/>
          <p:nvPr/>
        </p:nvSpPr>
        <p:spPr>
          <a:xfrm>
            <a:off x="561145" y="356830"/>
            <a:ext cx="2678490" cy="923330"/>
          </a:xfrm>
          <a:prstGeom prst="rect">
            <a:avLst/>
          </a:prstGeom>
          <a:noFill/>
        </p:spPr>
        <p:txBody>
          <a:bodyPr wrap="none" rtlCol="0">
            <a:spAutoFit/>
          </a:bodyPr>
          <a:lstStyle/>
          <a:p>
            <a:pPr defTabSz="913765"/>
            <a:r>
              <a:rPr lang="en-US" altLang="zh-CN" sz="5400" b="1" dirty="0">
                <a:solidFill>
                  <a:srgbClr val="000000"/>
                </a:solidFill>
                <a:latin typeface="Montserrat Semi" charset="0"/>
                <a:ea typeface="Montserrat Semi" charset="0"/>
                <a:cs typeface="Montserrat Semi" charset="0"/>
              </a:rPr>
              <a:t>Notepad</a:t>
            </a:r>
            <a:endParaRPr lang="en-US" sz="5400" b="1" dirty="0">
              <a:solidFill>
                <a:srgbClr val="000000"/>
              </a:solidFill>
              <a:latin typeface="Montserrat Semi" charset="0"/>
              <a:ea typeface="Montserrat Semi" charset="0"/>
              <a:cs typeface="Montserrat Semi" charset="0"/>
            </a:endParaRPr>
          </a:p>
        </p:txBody>
      </p:sp>
      <p:sp>
        <p:nvSpPr>
          <p:cNvPr id="7" name="TextBox 6">
            <a:extLst>
              <a:ext uri="{FF2B5EF4-FFF2-40B4-BE49-F238E27FC236}">
                <a16:creationId xmlns:a16="http://schemas.microsoft.com/office/drawing/2014/main" id="{649CB990-9289-4985-BF38-52A923D2E47F}"/>
              </a:ext>
            </a:extLst>
          </p:cNvPr>
          <p:cNvSpPr txBox="1"/>
          <p:nvPr/>
        </p:nvSpPr>
        <p:spPr>
          <a:xfrm>
            <a:off x="6690360" y="1286949"/>
            <a:ext cx="5394960" cy="5488362"/>
          </a:xfrm>
          <a:prstGeom prst="rect">
            <a:avLst/>
          </a:prstGeom>
          <a:noFill/>
        </p:spPr>
        <p:txBody>
          <a:bodyPr wrap="square" rtlCol="0">
            <a:spAutoFit/>
          </a:bodyPr>
          <a:lstStyle/>
          <a:p>
            <a:pPr defTabSz="913765">
              <a:lnSpc>
                <a:spcPct val="150000"/>
              </a:lnSpc>
            </a:pPr>
            <a:r>
              <a:rPr lang="en-US" sz="2000" b="1" dirty="0">
                <a:solidFill>
                  <a:schemeClr val="accent1"/>
                </a:solidFill>
                <a:latin typeface="Lato Light" charset="0"/>
                <a:ea typeface="Lato Light" charset="0"/>
                <a:cs typeface="Lato Light" charset="0"/>
              </a:rPr>
              <a:t>Try your prediction</a:t>
            </a:r>
          </a:p>
          <a:p>
            <a:pPr defTabSz="913765">
              <a:lnSpc>
                <a:spcPct val="150000"/>
              </a:lnSpc>
            </a:pPr>
            <a:r>
              <a:rPr lang="en-US" dirty="0">
                <a:solidFill>
                  <a:schemeClr val="accent1"/>
                </a:solidFill>
                <a:latin typeface="Lato Light" charset="0"/>
                <a:ea typeface="Lato Light" charset="0"/>
                <a:cs typeface="Lato Light" charset="0"/>
              </a:rPr>
              <a:t>Conklin is proud to introduce the Empire, a fountain pen with vintage appeal and elegance mixed with a modern bold style. The fluted cap and body design feature a shimmering white acrylic resin, and it opens/closes with Conklin's new twist magnet lock system. It comes with a silver #6 steel nib, and it fills via standard cartridge or converter (included). For over 120 years, Conklin has been applying methods new and old to each production of our luxury writing instruments, creating captivating collectibles loved by beginners and enthusiasts alike. </a:t>
            </a:r>
          </a:p>
        </p:txBody>
      </p:sp>
      <p:pic>
        <p:nvPicPr>
          <p:cNvPr id="8" name="Picture 7">
            <a:extLst>
              <a:ext uri="{FF2B5EF4-FFF2-40B4-BE49-F238E27FC236}">
                <a16:creationId xmlns:a16="http://schemas.microsoft.com/office/drawing/2014/main" id="{DAA663AD-75F9-42F0-A22A-9F18D133AF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6448" y="0"/>
            <a:ext cx="3002642" cy="20124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brightnessContrast bright="20000" contrast="-40000"/>
                    </a14:imgEffect>
                    <a14:imgEffect>
                      <a14:saturation sat="0"/>
                    </a14:imgEffect>
                  </a14:imgLayer>
                </a14:imgProps>
              </a:ext>
            </a:extLst>
          </a:blip>
          <a:srcRect t="-1" b="68264"/>
          <a:stretch/>
        </p:blipFill>
        <p:spPr>
          <a:xfrm flipH="1">
            <a:off x="-5" y="-1"/>
            <a:ext cx="12190413" cy="6858001"/>
          </a:xfrm>
        </p:spPr>
      </p:pic>
      <p:sp>
        <p:nvSpPr>
          <p:cNvPr id="14" name="TextBox 13"/>
          <p:cNvSpPr txBox="1"/>
          <p:nvPr/>
        </p:nvSpPr>
        <p:spPr>
          <a:xfrm>
            <a:off x="551910" y="365760"/>
            <a:ext cx="10897983" cy="1015663"/>
          </a:xfrm>
          <a:prstGeom prst="rect">
            <a:avLst/>
          </a:prstGeom>
          <a:noFill/>
        </p:spPr>
        <p:txBody>
          <a:bodyPr wrap="none" rtlCol="0">
            <a:spAutoFit/>
          </a:bodyPr>
          <a:lstStyle/>
          <a:p>
            <a:pPr defTabSz="913765"/>
            <a:r>
              <a:rPr lang="en-US" altLang="zh-CN" sz="6000" b="1" dirty="0">
                <a:solidFill>
                  <a:srgbClr val="000000"/>
                </a:solidFill>
                <a:latin typeface="Montserrat Semi" charset="0"/>
                <a:ea typeface="Montserrat Semi" charset="0"/>
                <a:cs typeface="Montserrat Semi" charset="0"/>
              </a:rPr>
              <a:t>Motivation &amp; Research Questions</a:t>
            </a:r>
            <a:endParaRPr lang="en-US" sz="6000" b="1" dirty="0">
              <a:solidFill>
                <a:srgbClr val="000000"/>
              </a:solidFill>
              <a:latin typeface="Montserrat Semi" charset="0"/>
              <a:ea typeface="Montserrat Semi" charset="0"/>
              <a:cs typeface="Montserrat Semi" charset="0"/>
            </a:endParaRPr>
          </a:p>
        </p:txBody>
      </p:sp>
      <p:sp>
        <p:nvSpPr>
          <p:cNvPr id="9" name="TextBox 8">
            <a:extLst>
              <a:ext uri="{FF2B5EF4-FFF2-40B4-BE49-F238E27FC236}">
                <a16:creationId xmlns:a16="http://schemas.microsoft.com/office/drawing/2014/main" id="{965AF0DE-AA62-4FFF-A7F6-06D028AD8744}"/>
              </a:ext>
            </a:extLst>
          </p:cNvPr>
          <p:cNvSpPr txBox="1"/>
          <p:nvPr/>
        </p:nvSpPr>
        <p:spPr>
          <a:xfrm>
            <a:off x="551910" y="1459168"/>
            <a:ext cx="5544090" cy="4374659"/>
          </a:xfrm>
          <a:prstGeom prst="rect">
            <a:avLst/>
          </a:prstGeom>
          <a:noFill/>
        </p:spPr>
        <p:txBody>
          <a:bodyPr wrap="square" rtlCol="0">
            <a:spAutoFit/>
          </a:bodyPr>
          <a:lstStyle/>
          <a:p>
            <a:pPr defTabSz="913765">
              <a:lnSpc>
                <a:spcPct val="150000"/>
              </a:lnSpc>
            </a:pPr>
            <a:r>
              <a:rPr lang="en-US" sz="2400" b="1" dirty="0">
                <a:solidFill>
                  <a:schemeClr val="accent1"/>
                </a:solidFill>
                <a:latin typeface="Lato Light" charset="0"/>
                <a:ea typeface="Lato Light" charset="0"/>
                <a:cs typeface="Lato Light" charset="0"/>
              </a:rPr>
              <a:t>Motivation A</a:t>
            </a:r>
            <a:endParaRPr lang="en-US" sz="2000" dirty="0">
              <a:solidFill>
                <a:schemeClr val="accent1"/>
              </a:solidFill>
              <a:latin typeface="Lato Light" charset="0"/>
              <a:ea typeface="Lato Light" charset="0"/>
              <a:cs typeface="Lato Light" charset="0"/>
            </a:endParaRPr>
          </a:p>
          <a:p>
            <a:pPr defTabSz="913765">
              <a:lnSpc>
                <a:spcPct val="150000"/>
              </a:lnSpc>
            </a:pPr>
            <a:r>
              <a:rPr lang="en-US" sz="2000" dirty="0">
                <a:solidFill>
                  <a:schemeClr val="accent1"/>
                </a:solidFill>
                <a:latin typeface="Lato Light" charset="0"/>
                <a:ea typeface="Lato Light" charset="0"/>
                <a:cs typeface="Lato Light" charset="0"/>
              </a:rPr>
              <a:t>Does the text description really make sense to the price tag when we purchase a product? Could it show some guide to how luxury the products are in same type of them?</a:t>
            </a:r>
          </a:p>
          <a:p>
            <a:pPr defTabSz="913765">
              <a:lnSpc>
                <a:spcPct val="150000"/>
              </a:lnSpc>
            </a:pPr>
            <a:r>
              <a:rPr lang="en-US" sz="2400" b="1" dirty="0">
                <a:solidFill>
                  <a:schemeClr val="accent1"/>
                </a:solidFill>
                <a:latin typeface="Lato Light" charset="0"/>
                <a:ea typeface="Lato Light" charset="0"/>
                <a:cs typeface="Lato Light" charset="0"/>
              </a:rPr>
              <a:t>Question A</a:t>
            </a:r>
            <a:endParaRPr lang="en-US" sz="2000" dirty="0">
              <a:solidFill>
                <a:schemeClr val="accent1"/>
              </a:solidFill>
              <a:latin typeface="Lato Light" charset="0"/>
              <a:ea typeface="Lato Light" charset="0"/>
              <a:cs typeface="Lato Light" charset="0"/>
            </a:endParaRPr>
          </a:p>
          <a:p>
            <a:pPr defTabSz="913765">
              <a:lnSpc>
                <a:spcPct val="150000"/>
              </a:lnSpc>
            </a:pPr>
            <a:r>
              <a:rPr lang="en-US" sz="2000" i="1" dirty="0">
                <a:solidFill>
                  <a:schemeClr val="accent1"/>
                </a:solidFill>
                <a:latin typeface="Lato Light" charset="0"/>
                <a:ea typeface="Lato Light" charset="0"/>
                <a:cs typeface="Lato Light" charset="0"/>
              </a:rPr>
              <a:t>Model: </a:t>
            </a:r>
            <a:r>
              <a:rPr lang="en-US" sz="2000" dirty="0">
                <a:solidFill>
                  <a:schemeClr val="accent1"/>
                </a:solidFill>
                <a:latin typeface="Lato Light" charset="0"/>
                <a:ea typeface="Lato Light" charset="0"/>
                <a:cs typeface="Lato Light" charset="0"/>
              </a:rPr>
              <a:t>Predicting model </a:t>
            </a:r>
            <a:endParaRPr lang="en-US" sz="2000" i="1" dirty="0">
              <a:solidFill>
                <a:schemeClr val="accent1"/>
              </a:solidFill>
              <a:latin typeface="Lato Light" charset="0"/>
              <a:ea typeface="Lato Light" charset="0"/>
              <a:cs typeface="Lato Light" charset="0"/>
            </a:endParaRPr>
          </a:p>
          <a:p>
            <a:pPr defTabSz="913765">
              <a:lnSpc>
                <a:spcPct val="150000"/>
              </a:lnSpc>
            </a:pPr>
            <a:r>
              <a:rPr lang="en-US" sz="2000" i="1" dirty="0">
                <a:solidFill>
                  <a:schemeClr val="accent1"/>
                </a:solidFill>
                <a:latin typeface="Lato Light" charset="0"/>
                <a:ea typeface="Lato Light" charset="0"/>
                <a:cs typeface="Lato Light" charset="0"/>
              </a:rPr>
              <a:t>Input</a:t>
            </a:r>
            <a:r>
              <a:rPr lang="en-US" sz="2000" dirty="0">
                <a:solidFill>
                  <a:schemeClr val="accent1"/>
                </a:solidFill>
                <a:latin typeface="Lato Light" charset="0"/>
                <a:ea typeface="Lato Light" charset="0"/>
                <a:cs typeface="Lato Light" charset="0"/>
              </a:rPr>
              <a:t>: Product text description</a:t>
            </a:r>
          </a:p>
          <a:p>
            <a:pPr defTabSz="913765">
              <a:lnSpc>
                <a:spcPct val="150000"/>
              </a:lnSpc>
            </a:pPr>
            <a:r>
              <a:rPr lang="en-US" sz="2000" i="1" dirty="0">
                <a:solidFill>
                  <a:schemeClr val="accent1"/>
                </a:solidFill>
                <a:latin typeface="Lato Light" charset="0"/>
                <a:ea typeface="Lato Light" charset="0"/>
                <a:cs typeface="Lato Light" charset="0"/>
              </a:rPr>
              <a:t>Output</a:t>
            </a:r>
            <a:r>
              <a:rPr lang="en-US" sz="2000" dirty="0">
                <a:solidFill>
                  <a:schemeClr val="accent1"/>
                </a:solidFill>
                <a:latin typeface="Lato Light" charset="0"/>
                <a:ea typeface="Lato Light" charset="0"/>
                <a:cs typeface="Lato Light" charset="0"/>
              </a:rPr>
              <a:t>: Price of the product</a:t>
            </a:r>
          </a:p>
        </p:txBody>
      </p:sp>
      <p:sp>
        <p:nvSpPr>
          <p:cNvPr id="3" name="Rectangle 2">
            <a:extLst>
              <a:ext uri="{FF2B5EF4-FFF2-40B4-BE49-F238E27FC236}">
                <a16:creationId xmlns:a16="http://schemas.microsoft.com/office/drawing/2014/main" id="{FB591A01-417F-40F8-85B9-FE50C2EB8E33}"/>
              </a:ext>
            </a:extLst>
          </p:cNvPr>
          <p:cNvSpPr/>
          <p:nvPr/>
        </p:nvSpPr>
        <p:spPr>
          <a:xfrm>
            <a:off x="6096000" y="1463040"/>
            <a:ext cx="5623559" cy="4374659"/>
          </a:xfrm>
          <a:prstGeom prst="rect">
            <a:avLst/>
          </a:prstGeom>
        </p:spPr>
        <p:txBody>
          <a:bodyPr wrap="square">
            <a:spAutoFit/>
          </a:bodyPr>
          <a:lstStyle/>
          <a:p>
            <a:pPr defTabSz="913765">
              <a:lnSpc>
                <a:spcPct val="150000"/>
              </a:lnSpc>
            </a:pPr>
            <a:r>
              <a:rPr lang="en-US" sz="2400" b="1" dirty="0">
                <a:solidFill>
                  <a:schemeClr val="accent1"/>
                </a:solidFill>
                <a:latin typeface="Lato Light" charset="0"/>
                <a:ea typeface="Lato Light" charset="0"/>
                <a:cs typeface="Lato Light" charset="0"/>
              </a:rPr>
              <a:t>Motivation B</a:t>
            </a:r>
            <a:endParaRPr lang="en-US" sz="2400" dirty="0">
              <a:solidFill>
                <a:schemeClr val="accent1"/>
              </a:solidFill>
              <a:latin typeface="Lato Light" charset="0"/>
              <a:ea typeface="Lato Light" charset="0"/>
              <a:cs typeface="Lato Light" charset="0"/>
            </a:endParaRPr>
          </a:p>
          <a:p>
            <a:pPr defTabSz="913765">
              <a:lnSpc>
                <a:spcPct val="150000"/>
              </a:lnSpc>
            </a:pPr>
            <a:r>
              <a:rPr lang="en-US" sz="2000" dirty="0">
                <a:solidFill>
                  <a:schemeClr val="accent1"/>
                </a:solidFill>
                <a:latin typeface="Lato Light" charset="0"/>
                <a:ea typeface="Lato Light" charset="0"/>
                <a:cs typeface="Lato Light" charset="0"/>
              </a:rPr>
              <a:t>How to find the most important features related to the price of the product. So that we can make choices to select a number of </a:t>
            </a:r>
            <a:r>
              <a:rPr lang="en-US" sz="2000" dirty="0" err="1">
                <a:solidFill>
                  <a:schemeClr val="accent1"/>
                </a:solidFill>
                <a:latin typeface="Lato Light" charset="0"/>
                <a:ea typeface="Lato Light" charset="0"/>
                <a:cs typeface="Lato Light" charset="0"/>
              </a:rPr>
              <a:t>costy</a:t>
            </a:r>
            <a:r>
              <a:rPr lang="en-US" sz="2000" dirty="0">
                <a:solidFill>
                  <a:schemeClr val="accent1"/>
                </a:solidFill>
                <a:latin typeface="Lato Light" charset="0"/>
                <a:ea typeface="Lato Light" charset="0"/>
                <a:cs typeface="Lato Light" charset="0"/>
              </a:rPr>
              <a:t> features and avoid the others according to our budget plan.</a:t>
            </a:r>
          </a:p>
          <a:p>
            <a:pPr defTabSz="913765">
              <a:lnSpc>
                <a:spcPct val="150000"/>
              </a:lnSpc>
            </a:pPr>
            <a:r>
              <a:rPr lang="en-US" sz="2400" b="1" dirty="0">
                <a:solidFill>
                  <a:schemeClr val="accent1"/>
                </a:solidFill>
                <a:latin typeface="Lato Light" charset="0"/>
                <a:ea typeface="Lato Light" charset="0"/>
                <a:cs typeface="Lato Light" charset="0"/>
              </a:rPr>
              <a:t>Question B</a:t>
            </a:r>
            <a:endParaRPr lang="en-US" sz="2400" dirty="0">
              <a:solidFill>
                <a:schemeClr val="accent1"/>
              </a:solidFill>
              <a:latin typeface="Lato Light" charset="0"/>
              <a:ea typeface="Lato Light" charset="0"/>
              <a:cs typeface="Lato Light" charset="0"/>
            </a:endParaRPr>
          </a:p>
          <a:p>
            <a:pPr defTabSz="913765">
              <a:lnSpc>
                <a:spcPct val="150000"/>
              </a:lnSpc>
            </a:pPr>
            <a:r>
              <a:rPr lang="en-US" sz="2000" i="1" dirty="0">
                <a:solidFill>
                  <a:schemeClr val="accent1"/>
                </a:solidFill>
                <a:latin typeface="Lato Light" charset="0"/>
                <a:ea typeface="Lato Light" charset="0"/>
                <a:cs typeface="Lato Light" charset="0"/>
              </a:rPr>
              <a:t>Model: </a:t>
            </a:r>
            <a:r>
              <a:rPr lang="en-US" sz="2000" dirty="0">
                <a:solidFill>
                  <a:schemeClr val="accent1"/>
                </a:solidFill>
                <a:latin typeface="Lato Light" charset="0"/>
                <a:ea typeface="Lato Light" charset="0"/>
                <a:cs typeface="Lato Light" charset="0"/>
              </a:rPr>
              <a:t>Feature selection model </a:t>
            </a:r>
            <a:endParaRPr lang="en-US" sz="2000" i="1" dirty="0">
              <a:solidFill>
                <a:schemeClr val="accent1"/>
              </a:solidFill>
              <a:latin typeface="Lato Light" charset="0"/>
              <a:ea typeface="Lato Light" charset="0"/>
              <a:cs typeface="Lato Light" charset="0"/>
            </a:endParaRPr>
          </a:p>
          <a:p>
            <a:pPr defTabSz="913765">
              <a:lnSpc>
                <a:spcPct val="150000"/>
              </a:lnSpc>
            </a:pPr>
            <a:r>
              <a:rPr lang="en-US" sz="2000" i="1" dirty="0">
                <a:solidFill>
                  <a:schemeClr val="accent1"/>
                </a:solidFill>
                <a:latin typeface="Lato Light" charset="0"/>
                <a:ea typeface="Lato Light" charset="0"/>
                <a:cs typeface="Lato Light" charset="0"/>
              </a:rPr>
              <a:t>Input</a:t>
            </a:r>
            <a:r>
              <a:rPr lang="en-US" sz="2000" dirty="0">
                <a:solidFill>
                  <a:schemeClr val="accent1"/>
                </a:solidFill>
                <a:latin typeface="Lato Light" charset="0"/>
                <a:ea typeface="Lato Light" charset="0"/>
                <a:cs typeface="Lato Light" charset="0"/>
              </a:rPr>
              <a:t>: Product features</a:t>
            </a:r>
          </a:p>
          <a:p>
            <a:pPr defTabSz="913765">
              <a:lnSpc>
                <a:spcPct val="150000"/>
              </a:lnSpc>
            </a:pPr>
            <a:r>
              <a:rPr lang="en-US" sz="2000" i="1" dirty="0">
                <a:solidFill>
                  <a:schemeClr val="accent1"/>
                </a:solidFill>
                <a:latin typeface="Lato Light" charset="0"/>
                <a:ea typeface="Lato Light" charset="0"/>
                <a:cs typeface="Lato Light" charset="0"/>
              </a:rPr>
              <a:t>Output</a:t>
            </a:r>
            <a:r>
              <a:rPr lang="en-US" sz="2000" dirty="0">
                <a:solidFill>
                  <a:schemeClr val="accent1"/>
                </a:solidFill>
                <a:latin typeface="Lato Light" charset="0"/>
                <a:ea typeface="Lato Light" charset="0"/>
                <a:cs typeface="Lato Light" charset="0"/>
              </a:rPr>
              <a:t>: Important product features</a:t>
            </a:r>
            <a:endParaRPr lang="en-US" altLang="zh-CN" sz="2000" dirty="0">
              <a:solidFill>
                <a:schemeClr val="accent1"/>
              </a:solidFill>
              <a:latin typeface="Lato Light" charset="0"/>
              <a:ea typeface="Lato Light" charset="0"/>
              <a:cs typeface="Lato Light" charset="0"/>
            </a:endParaRPr>
          </a:p>
        </p:txBody>
      </p:sp>
      <p:cxnSp>
        <p:nvCxnSpPr>
          <p:cNvPr id="8" name="Straight Connector 7">
            <a:extLst>
              <a:ext uri="{FF2B5EF4-FFF2-40B4-BE49-F238E27FC236}">
                <a16:creationId xmlns:a16="http://schemas.microsoft.com/office/drawing/2014/main" id="{8AB65543-E931-4267-879D-CA41FC2DE1FF}"/>
              </a:ext>
            </a:extLst>
          </p:cNvPr>
          <p:cNvCxnSpPr/>
          <p:nvPr/>
        </p:nvCxnSpPr>
        <p:spPr>
          <a:xfrm>
            <a:off x="551910" y="1381423"/>
            <a:ext cx="11155680" cy="0"/>
          </a:xfrm>
          <a:prstGeom prst="line">
            <a:avLst/>
          </a:prstGeom>
          <a:ln w="190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219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brightnessContrast bright="20000" contrast="-40000"/>
                    </a14:imgEffect>
                    <a14:imgEffect>
                      <a14:saturation sat="0"/>
                    </a14:imgEffect>
                  </a14:imgLayer>
                </a14:imgProps>
              </a:ext>
            </a:extLst>
          </a:blip>
          <a:srcRect t="-1" b="68264"/>
          <a:stretch/>
        </p:blipFill>
        <p:spPr>
          <a:xfrm flipH="1">
            <a:off x="-5" y="-1"/>
            <a:ext cx="12190413" cy="6858001"/>
          </a:xfrm>
        </p:spPr>
      </p:pic>
      <p:sp>
        <p:nvSpPr>
          <p:cNvPr id="14" name="TextBox 13"/>
          <p:cNvSpPr txBox="1"/>
          <p:nvPr/>
        </p:nvSpPr>
        <p:spPr>
          <a:xfrm>
            <a:off x="551910" y="365760"/>
            <a:ext cx="9270166" cy="1015663"/>
          </a:xfrm>
          <a:prstGeom prst="rect">
            <a:avLst/>
          </a:prstGeom>
          <a:noFill/>
        </p:spPr>
        <p:txBody>
          <a:bodyPr wrap="none" rtlCol="0">
            <a:spAutoFit/>
          </a:bodyPr>
          <a:lstStyle/>
          <a:p>
            <a:pPr defTabSz="913765"/>
            <a:r>
              <a:rPr lang="en-US" altLang="zh-CN" sz="6000" b="1" dirty="0">
                <a:solidFill>
                  <a:srgbClr val="000000"/>
                </a:solidFill>
                <a:latin typeface="Montserrat Semi" charset="0"/>
                <a:ea typeface="Montserrat Semi" charset="0"/>
                <a:cs typeface="Montserrat Semi" charset="0"/>
              </a:rPr>
              <a:t>Dataset – Fountain pen </a:t>
            </a:r>
            <a:r>
              <a:rPr lang="en-US" altLang="zh-CN" sz="6000" b="1" dirty="0" err="1">
                <a:solidFill>
                  <a:srgbClr val="000000"/>
                </a:solidFill>
                <a:latin typeface="Montserrat Semi" charset="0"/>
                <a:ea typeface="Montserrat Semi" charset="0"/>
                <a:cs typeface="Montserrat Semi" charset="0"/>
              </a:rPr>
              <a:t>infos</a:t>
            </a:r>
            <a:endParaRPr lang="en-US" sz="6000" b="1" dirty="0">
              <a:solidFill>
                <a:srgbClr val="000000"/>
              </a:solidFill>
              <a:latin typeface="Montserrat Semi" charset="0"/>
              <a:ea typeface="Montserrat Semi" charset="0"/>
              <a:cs typeface="Montserrat Semi" charset="0"/>
            </a:endParaRPr>
          </a:p>
        </p:txBody>
      </p:sp>
      <p:sp>
        <p:nvSpPr>
          <p:cNvPr id="20" name="TextBox 19"/>
          <p:cNvSpPr txBox="1"/>
          <p:nvPr/>
        </p:nvSpPr>
        <p:spPr>
          <a:xfrm>
            <a:off x="551909" y="1459168"/>
            <a:ext cx="9191625" cy="1685526"/>
          </a:xfrm>
          <a:prstGeom prst="rect">
            <a:avLst/>
          </a:prstGeom>
          <a:noFill/>
        </p:spPr>
        <p:txBody>
          <a:bodyPr wrap="square" rtlCol="0">
            <a:spAutoFit/>
          </a:bodyPr>
          <a:lstStyle/>
          <a:p>
            <a:pPr defTabSz="913765">
              <a:lnSpc>
                <a:spcPct val="150000"/>
              </a:lnSpc>
            </a:pPr>
            <a:r>
              <a:rPr lang="en-US" sz="2400" b="1" dirty="0">
                <a:solidFill>
                  <a:schemeClr val="accent1"/>
                </a:solidFill>
                <a:latin typeface="Lato Light" charset="0"/>
                <a:ea typeface="Lato Light" charset="0"/>
                <a:cs typeface="Lato Light" charset="0"/>
              </a:rPr>
              <a:t>A small size(655 instances) dataset craped from </a:t>
            </a:r>
            <a:r>
              <a:rPr lang="en-US" sz="2400" b="1" dirty="0">
                <a:solidFill>
                  <a:schemeClr val="accent1"/>
                </a:solidFill>
                <a:latin typeface="Lato Light" charset="0"/>
                <a:ea typeface="Lato Light" charset="0"/>
                <a:cs typeface="Lato Light" charset="0"/>
                <a:hlinkClick r:id="rId5"/>
              </a:rPr>
              <a:t>Goulet Pens Company</a:t>
            </a:r>
            <a:r>
              <a:rPr lang="en-US" sz="2400" b="1" dirty="0">
                <a:solidFill>
                  <a:schemeClr val="accent1"/>
                </a:solidFill>
                <a:latin typeface="Lato Light" charset="0"/>
                <a:ea typeface="Lato Light" charset="0"/>
                <a:cs typeface="Lato Light" charset="0"/>
              </a:rPr>
              <a:t>. It has rich amount detailed information about each fountain pen it has.</a:t>
            </a:r>
            <a:endParaRPr lang="en" sz="2000" dirty="0">
              <a:solidFill>
                <a:schemeClr val="accent1"/>
              </a:solidFill>
              <a:latin typeface="Lato Light" charset="0"/>
              <a:ea typeface="Lato Light" charset="0"/>
              <a:cs typeface="Lato Light" charset="0"/>
            </a:endParaRPr>
          </a:p>
        </p:txBody>
      </p:sp>
      <p:cxnSp>
        <p:nvCxnSpPr>
          <p:cNvPr id="10" name="Straight Connector 9">
            <a:extLst>
              <a:ext uri="{FF2B5EF4-FFF2-40B4-BE49-F238E27FC236}">
                <a16:creationId xmlns:a16="http://schemas.microsoft.com/office/drawing/2014/main" id="{4457EF2F-08FD-4AE0-A81B-626D53EC5EDB}"/>
              </a:ext>
            </a:extLst>
          </p:cNvPr>
          <p:cNvCxnSpPr/>
          <p:nvPr/>
        </p:nvCxnSpPr>
        <p:spPr>
          <a:xfrm>
            <a:off x="551910" y="1381423"/>
            <a:ext cx="11155680" cy="0"/>
          </a:xfrm>
          <a:prstGeom prst="line">
            <a:avLst/>
          </a:prstGeom>
          <a:ln w="190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6662176-E03F-4050-9E0A-9E161E290C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1910" y="3702367"/>
            <a:ext cx="9191625" cy="21955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brightnessContrast bright="20000" contrast="-40000"/>
                    </a14:imgEffect>
                    <a14:imgEffect>
                      <a14:saturation sat="0"/>
                    </a14:imgEffect>
                  </a14:imgLayer>
                </a14:imgProps>
              </a:ext>
            </a:extLst>
          </a:blip>
          <a:srcRect t="-1" b="68264"/>
          <a:stretch/>
        </p:blipFill>
        <p:spPr>
          <a:xfrm flipH="1">
            <a:off x="-5" y="-1"/>
            <a:ext cx="12190413" cy="6858001"/>
          </a:xfrm>
        </p:spPr>
      </p:pic>
      <p:sp>
        <p:nvSpPr>
          <p:cNvPr id="14" name="TextBox 13"/>
          <p:cNvSpPr txBox="1"/>
          <p:nvPr/>
        </p:nvSpPr>
        <p:spPr>
          <a:xfrm>
            <a:off x="551910" y="365760"/>
            <a:ext cx="4602350" cy="1015663"/>
          </a:xfrm>
          <a:prstGeom prst="rect">
            <a:avLst/>
          </a:prstGeom>
          <a:noFill/>
        </p:spPr>
        <p:txBody>
          <a:bodyPr wrap="none" rtlCol="0">
            <a:spAutoFit/>
          </a:bodyPr>
          <a:lstStyle/>
          <a:p>
            <a:pPr defTabSz="913765"/>
            <a:r>
              <a:rPr lang="en-US" altLang="zh-CN" sz="6000" b="1" dirty="0">
                <a:solidFill>
                  <a:srgbClr val="000000"/>
                </a:solidFill>
                <a:latin typeface="Montserrat Semi" charset="0"/>
                <a:ea typeface="Montserrat Semi" charset="0"/>
                <a:cs typeface="Montserrat Semi" charset="0"/>
              </a:rPr>
              <a:t>Data Cleaning</a:t>
            </a:r>
            <a:endParaRPr lang="en-US" sz="6000" b="1" dirty="0">
              <a:solidFill>
                <a:srgbClr val="000000"/>
              </a:solidFill>
              <a:latin typeface="Montserrat Semi" charset="0"/>
              <a:ea typeface="Montserrat Semi" charset="0"/>
              <a:cs typeface="Montserrat Semi" charset="0"/>
            </a:endParaRPr>
          </a:p>
        </p:txBody>
      </p:sp>
      <p:sp>
        <p:nvSpPr>
          <p:cNvPr id="20" name="TextBox 19"/>
          <p:cNvSpPr txBox="1"/>
          <p:nvPr/>
        </p:nvSpPr>
        <p:spPr>
          <a:xfrm>
            <a:off x="551910" y="1459168"/>
            <a:ext cx="5544090" cy="3266663"/>
          </a:xfrm>
          <a:prstGeom prst="rect">
            <a:avLst/>
          </a:prstGeom>
          <a:noFill/>
        </p:spPr>
        <p:txBody>
          <a:bodyPr wrap="square" rtlCol="0">
            <a:spAutoFit/>
          </a:bodyPr>
          <a:lstStyle/>
          <a:p>
            <a:pPr defTabSz="913765">
              <a:lnSpc>
                <a:spcPct val="150000"/>
              </a:lnSpc>
            </a:pPr>
            <a:r>
              <a:rPr lang="en-US" sz="2000" dirty="0">
                <a:solidFill>
                  <a:schemeClr val="accent1"/>
                </a:solidFill>
                <a:latin typeface="Lato Light" charset="0"/>
                <a:ea typeface="Lato Light" charset="0"/>
                <a:cs typeface="Lato Light" charset="0"/>
              </a:rPr>
              <a:t>Cleaning activity</a:t>
            </a:r>
          </a:p>
          <a:p>
            <a:pPr defTabSz="913765">
              <a:lnSpc>
                <a:spcPct val="150000"/>
              </a:lnSpc>
            </a:pPr>
            <a:r>
              <a:rPr lang="en-US" sz="2000" dirty="0">
                <a:solidFill>
                  <a:schemeClr val="accent1"/>
                </a:solidFill>
                <a:latin typeface="Lato Light" charset="0"/>
                <a:ea typeface="Lato Light" charset="0"/>
                <a:cs typeface="Lato Light" charset="0"/>
              </a:rPr>
              <a:t>- Numeric features</a:t>
            </a:r>
          </a:p>
          <a:p>
            <a:pPr defTabSz="913765">
              <a:lnSpc>
                <a:spcPct val="150000"/>
              </a:lnSpc>
            </a:pPr>
            <a:r>
              <a:rPr lang="en-US" sz="2000" dirty="0">
                <a:solidFill>
                  <a:schemeClr val="accent1"/>
                </a:solidFill>
                <a:latin typeface="Lato Light" charset="0"/>
                <a:ea typeface="Lato Light" charset="0"/>
                <a:cs typeface="Lato Light" charset="0"/>
              </a:rPr>
              <a:t>- Datetime features</a:t>
            </a:r>
          </a:p>
          <a:p>
            <a:pPr defTabSz="913765">
              <a:lnSpc>
                <a:spcPct val="150000"/>
              </a:lnSpc>
            </a:pPr>
            <a:r>
              <a:rPr lang="en-US" sz="2000" dirty="0">
                <a:solidFill>
                  <a:schemeClr val="accent1"/>
                </a:solidFill>
                <a:latin typeface="Lato Light" charset="0"/>
                <a:ea typeface="Lato Light" charset="0"/>
                <a:cs typeface="Lato Light" charset="0"/>
              </a:rPr>
              <a:t>- Typos and duplicate expressions</a:t>
            </a:r>
          </a:p>
          <a:p>
            <a:pPr defTabSz="913765">
              <a:lnSpc>
                <a:spcPct val="150000"/>
              </a:lnSpc>
            </a:pPr>
            <a:r>
              <a:rPr lang="en-US" sz="2000" dirty="0">
                <a:solidFill>
                  <a:schemeClr val="accent1"/>
                </a:solidFill>
                <a:latin typeface="Lato Light" charset="0"/>
                <a:ea typeface="Lato Light" charset="0"/>
                <a:cs typeface="Lato Light" charset="0"/>
              </a:rPr>
              <a:t>- Columns with same spec</a:t>
            </a:r>
          </a:p>
          <a:p>
            <a:pPr defTabSz="913765">
              <a:lnSpc>
                <a:spcPct val="150000"/>
              </a:lnSpc>
            </a:pPr>
            <a:r>
              <a:rPr lang="en-US" sz="2000" dirty="0">
                <a:solidFill>
                  <a:schemeClr val="accent1"/>
                </a:solidFill>
                <a:latin typeface="Lato Light" charset="0"/>
                <a:ea typeface="Lato Light" charset="0"/>
                <a:cs typeface="Lato Light" charset="0"/>
              </a:rPr>
              <a:t>- Text description</a:t>
            </a:r>
          </a:p>
          <a:p>
            <a:pPr defTabSz="913765">
              <a:lnSpc>
                <a:spcPct val="150000"/>
              </a:lnSpc>
            </a:pPr>
            <a:endParaRPr lang="en-US" sz="2000" dirty="0">
              <a:solidFill>
                <a:schemeClr val="accent1"/>
              </a:solidFill>
              <a:latin typeface="Lato Light" charset="0"/>
              <a:ea typeface="Lato Light" charset="0"/>
              <a:cs typeface="Lato Light" charset="0"/>
            </a:endParaRPr>
          </a:p>
        </p:txBody>
      </p:sp>
      <p:cxnSp>
        <p:nvCxnSpPr>
          <p:cNvPr id="9" name="Straight Connector 8">
            <a:extLst>
              <a:ext uri="{FF2B5EF4-FFF2-40B4-BE49-F238E27FC236}">
                <a16:creationId xmlns:a16="http://schemas.microsoft.com/office/drawing/2014/main" id="{E4ACD493-AE72-4030-ADDB-D0E8F36A234C}"/>
              </a:ext>
            </a:extLst>
          </p:cNvPr>
          <p:cNvCxnSpPr/>
          <p:nvPr/>
        </p:nvCxnSpPr>
        <p:spPr>
          <a:xfrm>
            <a:off x="551910" y="1381423"/>
            <a:ext cx="11155680" cy="0"/>
          </a:xfrm>
          <a:prstGeom prst="line">
            <a:avLst/>
          </a:prstGeom>
          <a:ln w="190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09A9C83-AF03-4453-BA1F-6E30607477BD}"/>
              </a:ext>
            </a:extLst>
          </p:cNvPr>
          <p:cNvSpPr txBox="1"/>
          <p:nvPr/>
        </p:nvSpPr>
        <p:spPr>
          <a:xfrm>
            <a:off x="6094401" y="1459168"/>
            <a:ext cx="5613189" cy="1881669"/>
          </a:xfrm>
          <a:prstGeom prst="rect">
            <a:avLst/>
          </a:prstGeom>
          <a:noFill/>
        </p:spPr>
        <p:txBody>
          <a:bodyPr wrap="square" rtlCol="0">
            <a:spAutoFit/>
          </a:bodyPr>
          <a:lstStyle/>
          <a:p>
            <a:pPr defTabSz="913765">
              <a:lnSpc>
                <a:spcPct val="150000"/>
              </a:lnSpc>
            </a:pPr>
            <a:r>
              <a:rPr lang="en-US" sz="2000" dirty="0">
                <a:solidFill>
                  <a:schemeClr val="accent1"/>
                </a:solidFill>
                <a:latin typeface="Lato Light" charset="0"/>
                <a:ea typeface="Lato Light" charset="0"/>
                <a:cs typeface="Lato Light" charset="0"/>
              </a:rPr>
              <a:t>Handle missing value</a:t>
            </a:r>
          </a:p>
          <a:p>
            <a:pPr defTabSz="913765">
              <a:lnSpc>
                <a:spcPct val="150000"/>
              </a:lnSpc>
            </a:pPr>
            <a:r>
              <a:rPr lang="en-US" sz="2000" dirty="0">
                <a:solidFill>
                  <a:schemeClr val="accent1"/>
                </a:solidFill>
                <a:latin typeface="Lato Light" charset="0"/>
                <a:ea typeface="Lato Light" charset="0"/>
                <a:cs typeface="Lato Light" charset="0"/>
              </a:rPr>
              <a:t>- Fill </a:t>
            </a:r>
            <a:r>
              <a:rPr lang="en-US" sz="2000" dirty="0" err="1">
                <a:solidFill>
                  <a:schemeClr val="accent1"/>
                </a:solidFill>
                <a:latin typeface="Lato Light" charset="0"/>
                <a:ea typeface="Lato Light" charset="0"/>
                <a:cs typeface="Lato Light" charset="0"/>
              </a:rPr>
              <a:t>NaN</a:t>
            </a:r>
            <a:r>
              <a:rPr lang="en-US" sz="2000" dirty="0">
                <a:solidFill>
                  <a:schemeClr val="accent1"/>
                </a:solidFill>
                <a:latin typeface="Lato Light" charset="0"/>
                <a:ea typeface="Lato Light" charset="0"/>
                <a:cs typeface="Lato Light" charset="0"/>
              </a:rPr>
              <a:t> with domain knowledge</a:t>
            </a:r>
          </a:p>
          <a:p>
            <a:pPr defTabSz="913765">
              <a:lnSpc>
                <a:spcPct val="150000"/>
              </a:lnSpc>
            </a:pPr>
            <a:r>
              <a:rPr lang="en-US" sz="2000" dirty="0">
                <a:solidFill>
                  <a:schemeClr val="accent1"/>
                </a:solidFill>
                <a:latin typeface="Lato Light" charset="0"/>
                <a:ea typeface="Lato Light" charset="0"/>
                <a:cs typeface="Lato Light" charset="0"/>
              </a:rPr>
              <a:t>- Drop rows with lots of missing data(more than 10 missing values)</a:t>
            </a:r>
          </a:p>
        </p:txBody>
      </p:sp>
      <p:sp>
        <p:nvSpPr>
          <p:cNvPr id="10" name="TextBox 9">
            <a:extLst>
              <a:ext uri="{FF2B5EF4-FFF2-40B4-BE49-F238E27FC236}">
                <a16:creationId xmlns:a16="http://schemas.microsoft.com/office/drawing/2014/main" id="{7C529325-6287-4EF4-A36D-8098AB72EDD9}"/>
              </a:ext>
            </a:extLst>
          </p:cNvPr>
          <p:cNvSpPr txBox="1"/>
          <p:nvPr/>
        </p:nvSpPr>
        <p:spPr>
          <a:xfrm>
            <a:off x="563880" y="4389120"/>
            <a:ext cx="11143710" cy="2343334"/>
          </a:xfrm>
          <a:prstGeom prst="rect">
            <a:avLst/>
          </a:prstGeom>
          <a:noFill/>
        </p:spPr>
        <p:txBody>
          <a:bodyPr wrap="square" rtlCol="0">
            <a:spAutoFit/>
          </a:bodyPr>
          <a:lstStyle/>
          <a:p>
            <a:pPr defTabSz="913765">
              <a:lnSpc>
                <a:spcPct val="150000"/>
              </a:lnSpc>
            </a:pPr>
            <a:r>
              <a:rPr lang="en-US" sz="2000" dirty="0">
                <a:solidFill>
                  <a:schemeClr val="accent1"/>
                </a:solidFill>
                <a:latin typeface="Lato Light" charset="0"/>
                <a:ea typeface="Lato Light" charset="0"/>
                <a:cs typeface="Lato Light" charset="0"/>
              </a:rPr>
              <a:t>Data summary statistics and interpretation</a:t>
            </a:r>
          </a:p>
          <a:p>
            <a:pPr defTabSz="913765">
              <a:lnSpc>
                <a:spcPct val="150000"/>
              </a:lnSpc>
            </a:pPr>
            <a:r>
              <a:rPr lang="en-US" sz="2000" dirty="0">
                <a:solidFill>
                  <a:schemeClr val="accent1"/>
                </a:solidFill>
                <a:latin typeface="Lato Light" charset="0"/>
                <a:ea typeface="Lato Light" charset="0"/>
                <a:cs typeface="Lato Light" charset="0"/>
              </a:rPr>
              <a:t>This cleaned dataset has lots of numeric and categorical data. In Question A, I only used the </a:t>
            </a:r>
            <a:r>
              <a:rPr lang="en-US" sz="2000" dirty="0" err="1">
                <a:solidFill>
                  <a:schemeClr val="accent1"/>
                </a:solidFill>
                <a:latin typeface="Lato Light" charset="0"/>
                <a:ea typeface="Lato Light" charset="0"/>
                <a:cs typeface="Lato Light" charset="0"/>
              </a:rPr>
              <a:t>Prics</a:t>
            </a:r>
            <a:r>
              <a:rPr lang="en-US" sz="2000" dirty="0">
                <a:solidFill>
                  <a:schemeClr val="accent1"/>
                </a:solidFill>
                <a:latin typeface="Lato Light" charset="0"/>
                <a:ea typeface="Lato Light" charset="0"/>
                <a:cs typeface="Lato Light" charset="0"/>
              </a:rPr>
              <a:t> as response variable and </a:t>
            </a:r>
            <a:r>
              <a:rPr lang="en-US" sz="2000" dirty="0" err="1">
                <a:solidFill>
                  <a:schemeClr val="accent1"/>
                </a:solidFill>
                <a:latin typeface="Lato Light" charset="0"/>
                <a:ea typeface="Lato Light" charset="0"/>
                <a:cs typeface="Lato Light" charset="0"/>
              </a:rPr>
              <a:t>clean_description</a:t>
            </a:r>
            <a:r>
              <a:rPr lang="en-US" sz="2000" dirty="0">
                <a:solidFill>
                  <a:schemeClr val="accent1"/>
                </a:solidFill>
                <a:latin typeface="Lato Light" charset="0"/>
                <a:ea typeface="Lato Light" charset="0"/>
                <a:cs typeface="Lato Light" charset="0"/>
              </a:rPr>
              <a:t> as explanatory variable, so I don't care about other </a:t>
            </a:r>
            <a:r>
              <a:rPr lang="en-US" sz="2000" dirty="0" err="1">
                <a:solidFill>
                  <a:schemeClr val="accent1"/>
                </a:solidFill>
                <a:latin typeface="Lato Light" charset="0"/>
                <a:ea typeface="Lato Light" charset="0"/>
                <a:cs typeface="Lato Light" charset="0"/>
              </a:rPr>
              <a:t>NaN</a:t>
            </a:r>
            <a:r>
              <a:rPr lang="en-US" sz="2000" dirty="0">
                <a:solidFill>
                  <a:schemeClr val="accent1"/>
                </a:solidFill>
                <a:latin typeface="Lato Light" charset="0"/>
                <a:ea typeface="Lato Light" charset="0"/>
                <a:cs typeface="Lato Light" charset="0"/>
              </a:rPr>
              <a:t> values. But in Question B, this will be cleaned in data preparation for model.</a:t>
            </a:r>
          </a:p>
          <a:p>
            <a:pPr marL="342900" indent="-342900" defTabSz="913765">
              <a:lnSpc>
                <a:spcPct val="150000"/>
              </a:lnSpc>
              <a:buFont typeface="Arial" panose="020B0604020202020204" pitchFamily="34" charset="0"/>
              <a:buChar char="•"/>
            </a:pPr>
            <a:endParaRPr lang="en-US" sz="2000" dirty="0">
              <a:solidFill>
                <a:schemeClr val="accent1"/>
              </a:solidFill>
              <a:latin typeface="Lato Light" charset="0"/>
              <a:ea typeface="Lato Light" charset="0"/>
              <a:cs typeface="Lato Light" charset="0"/>
            </a:endParaRPr>
          </a:p>
        </p:txBody>
      </p:sp>
    </p:spTree>
    <p:extLst>
      <p:ext uri="{BB962C8B-B14F-4D97-AF65-F5344CB8AC3E}">
        <p14:creationId xmlns:p14="http://schemas.microsoft.com/office/powerpoint/2010/main" val="200489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brightnessContrast bright="20000" contrast="-40000"/>
                    </a14:imgEffect>
                    <a14:imgEffect>
                      <a14:saturation sat="0"/>
                    </a14:imgEffect>
                  </a14:imgLayer>
                </a14:imgProps>
              </a:ext>
            </a:extLst>
          </a:blip>
          <a:srcRect t="-1" b="68264"/>
          <a:stretch/>
        </p:blipFill>
        <p:spPr>
          <a:xfrm flipH="1">
            <a:off x="-5" y="-1"/>
            <a:ext cx="12190413" cy="6858001"/>
          </a:xfrm>
        </p:spPr>
      </p:pic>
      <p:sp>
        <p:nvSpPr>
          <p:cNvPr id="14" name="TextBox 13"/>
          <p:cNvSpPr txBox="1"/>
          <p:nvPr/>
        </p:nvSpPr>
        <p:spPr>
          <a:xfrm>
            <a:off x="551910" y="365760"/>
            <a:ext cx="5253169" cy="1015663"/>
          </a:xfrm>
          <a:prstGeom prst="rect">
            <a:avLst/>
          </a:prstGeom>
          <a:noFill/>
        </p:spPr>
        <p:txBody>
          <a:bodyPr wrap="none" rtlCol="0">
            <a:spAutoFit/>
          </a:bodyPr>
          <a:lstStyle/>
          <a:p>
            <a:pPr defTabSz="913765"/>
            <a:r>
              <a:rPr lang="en-US" altLang="zh-CN" sz="6000" b="1" dirty="0">
                <a:solidFill>
                  <a:srgbClr val="000000"/>
                </a:solidFill>
                <a:latin typeface="Montserrat Semi" charset="0"/>
                <a:ea typeface="Montserrat Semi" charset="0"/>
                <a:cs typeface="Montserrat Semi" charset="0"/>
              </a:rPr>
              <a:t>Data Visualizing</a:t>
            </a:r>
            <a:endParaRPr lang="en-US" sz="6000" b="1" dirty="0">
              <a:solidFill>
                <a:srgbClr val="000000"/>
              </a:solidFill>
              <a:latin typeface="Montserrat Semi" charset="0"/>
              <a:ea typeface="Montserrat Semi" charset="0"/>
              <a:cs typeface="Montserrat Semi" charset="0"/>
            </a:endParaRPr>
          </a:p>
        </p:txBody>
      </p:sp>
      <p:sp>
        <p:nvSpPr>
          <p:cNvPr id="20" name="TextBox 19"/>
          <p:cNvSpPr txBox="1"/>
          <p:nvPr/>
        </p:nvSpPr>
        <p:spPr>
          <a:xfrm>
            <a:off x="472440" y="1559972"/>
            <a:ext cx="1531986" cy="1420004"/>
          </a:xfrm>
          <a:prstGeom prst="rect">
            <a:avLst/>
          </a:prstGeom>
          <a:noFill/>
        </p:spPr>
        <p:txBody>
          <a:bodyPr wrap="square" rtlCol="0">
            <a:spAutoFit/>
          </a:bodyPr>
          <a:lstStyle/>
          <a:p>
            <a:pPr defTabSz="913765">
              <a:lnSpc>
                <a:spcPct val="150000"/>
              </a:lnSpc>
            </a:pPr>
            <a:r>
              <a:rPr lang="en-US" sz="2000" dirty="0">
                <a:solidFill>
                  <a:schemeClr val="accent1"/>
                </a:solidFill>
                <a:latin typeface="Lato Light" charset="0"/>
                <a:ea typeface="Lato Light" charset="0"/>
                <a:cs typeface="Lato Light" charset="0"/>
              </a:rPr>
              <a:t>Numeric features’</a:t>
            </a:r>
          </a:p>
          <a:p>
            <a:pPr defTabSz="913765">
              <a:lnSpc>
                <a:spcPct val="150000"/>
              </a:lnSpc>
            </a:pPr>
            <a:r>
              <a:rPr lang="en-US" sz="2000" dirty="0">
                <a:solidFill>
                  <a:schemeClr val="accent1"/>
                </a:solidFill>
                <a:latin typeface="Lato Light" charset="0"/>
                <a:ea typeface="Lato Light" charset="0"/>
                <a:cs typeface="Lato Light" charset="0"/>
              </a:rPr>
              <a:t>correlation</a:t>
            </a:r>
          </a:p>
        </p:txBody>
      </p:sp>
      <p:cxnSp>
        <p:nvCxnSpPr>
          <p:cNvPr id="9" name="Straight Connector 8">
            <a:extLst>
              <a:ext uri="{FF2B5EF4-FFF2-40B4-BE49-F238E27FC236}">
                <a16:creationId xmlns:a16="http://schemas.microsoft.com/office/drawing/2014/main" id="{E4ACD493-AE72-4030-ADDB-D0E8F36A234C}"/>
              </a:ext>
            </a:extLst>
          </p:cNvPr>
          <p:cNvCxnSpPr/>
          <p:nvPr/>
        </p:nvCxnSpPr>
        <p:spPr>
          <a:xfrm>
            <a:off x="551910" y="1381423"/>
            <a:ext cx="11155680" cy="0"/>
          </a:xfrm>
          <a:prstGeom prst="line">
            <a:avLst/>
          </a:prstGeom>
          <a:ln w="190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FC22E23-7E4B-487D-BB83-BE5F671A39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6923" y="0"/>
            <a:ext cx="5320667" cy="2979976"/>
          </a:xfrm>
          <a:prstGeom prst="rect">
            <a:avLst/>
          </a:prstGeom>
        </p:spPr>
      </p:pic>
      <p:pic>
        <p:nvPicPr>
          <p:cNvPr id="5" name="Picture 4">
            <a:extLst>
              <a:ext uri="{FF2B5EF4-FFF2-40B4-BE49-F238E27FC236}">
                <a16:creationId xmlns:a16="http://schemas.microsoft.com/office/drawing/2014/main" id="{79944728-1488-4518-8975-88FEB716B1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50480" y="3007782"/>
            <a:ext cx="3987115" cy="3853319"/>
          </a:xfrm>
          <a:prstGeom prst="rect">
            <a:avLst/>
          </a:prstGeom>
        </p:spPr>
      </p:pic>
      <p:pic>
        <p:nvPicPr>
          <p:cNvPr id="7" name="Picture 6">
            <a:extLst>
              <a:ext uri="{FF2B5EF4-FFF2-40B4-BE49-F238E27FC236}">
                <a16:creationId xmlns:a16="http://schemas.microsoft.com/office/drawing/2014/main" id="{AFD778FF-EB99-4FB6-8169-963CD5A98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92947" y="1626094"/>
            <a:ext cx="3095839" cy="3193192"/>
          </a:xfrm>
          <a:prstGeom prst="rect">
            <a:avLst/>
          </a:prstGeom>
        </p:spPr>
      </p:pic>
      <p:pic>
        <p:nvPicPr>
          <p:cNvPr id="11" name="Picture 10">
            <a:extLst>
              <a:ext uri="{FF2B5EF4-FFF2-40B4-BE49-F238E27FC236}">
                <a16:creationId xmlns:a16="http://schemas.microsoft.com/office/drawing/2014/main" id="{5E849AB0-24A7-473D-81A7-0C4F2F7977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1" y="4611284"/>
            <a:ext cx="6585358" cy="2289909"/>
          </a:xfrm>
          <a:prstGeom prst="rect">
            <a:avLst/>
          </a:prstGeom>
        </p:spPr>
      </p:pic>
      <p:sp>
        <p:nvSpPr>
          <p:cNvPr id="16" name="TextBox 15">
            <a:extLst>
              <a:ext uri="{FF2B5EF4-FFF2-40B4-BE49-F238E27FC236}">
                <a16:creationId xmlns:a16="http://schemas.microsoft.com/office/drawing/2014/main" id="{5123FC6E-08C4-468B-A89A-83AA107A3C95}"/>
              </a:ext>
            </a:extLst>
          </p:cNvPr>
          <p:cNvSpPr txBox="1"/>
          <p:nvPr/>
        </p:nvSpPr>
        <p:spPr>
          <a:xfrm>
            <a:off x="472440" y="3750821"/>
            <a:ext cx="1531986" cy="958339"/>
          </a:xfrm>
          <a:prstGeom prst="rect">
            <a:avLst/>
          </a:prstGeom>
          <a:noFill/>
        </p:spPr>
        <p:txBody>
          <a:bodyPr wrap="square" rtlCol="0">
            <a:spAutoFit/>
          </a:bodyPr>
          <a:lstStyle/>
          <a:p>
            <a:pPr defTabSz="913765">
              <a:lnSpc>
                <a:spcPct val="150000"/>
              </a:lnSpc>
            </a:pPr>
            <a:r>
              <a:rPr lang="en-US" sz="2000" dirty="0">
                <a:solidFill>
                  <a:schemeClr val="accent1"/>
                </a:solidFill>
                <a:latin typeface="Lato Light" charset="0"/>
                <a:ea typeface="Lato Light" charset="0"/>
                <a:cs typeface="Lato Light" charset="0"/>
              </a:rPr>
              <a:t>Price distribution</a:t>
            </a:r>
          </a:p>
        </p:txBody>
      </p:sp>
      <p:sp>
        <p:nvSpPr>
          <p:cNvPr id="17" name="TextBox 16">
            <a:extLst>
              <a:ext uri="{FF2B5EF4-FFF2-40B4-BE49-F238E27FC236}">
                <a16:creationId xmlns:a16="http://schemas.microsoft.com/office/drawing/2014/main" id="{DC616F3F-2825-4682-A5FC-124BED06A56F}"/>
              </a:ext>
            </a:extLst>
          </p:cNvPr>
          <p:cNvSpPr txBox="1"/>
          <p:nvPr/>
        </p:nvSpPr>
        <p:spPr>
          <a:xfrm>
            <a:off x="5039085" y="1487075"/>
            <a:ext cx="1531986" cy="1420004"/>
          </a:xfrm>
          <a:prstGeom prst="rect">
            <a:avLst/>
          </a:prstGeom>
          <a:noFill/>
        </p:spPr>
        <p:txBody>
          <a:bodyPr wrap="square" rtlCol="0">
            <a:spAutoFit/>
          </a:bodyPr>
          <a:lstStyle/>
          <a:p>
            <a:pPr defTabSz="913765">
              <a:lnSpc>
                <a:spcPct val="150000"/>
              </a:lnSpc>
            </a:pPr>
            <a:r>
              <a:rPr lang="en-US" sz="2000" dirty="0">
                <a:solidFill>
                  <a:schemeClr val="accent1"/>
                </a:solidFill>
                <a:latin typeface="Lato Light" charset="0"/>
                <a:ea typeface="Lato Light" charset="0"/>
                <a:cs typeface="Lato Light" charset="0"/>
              </a:rPr>
              <a:t>Brands and series price box plot</a:t>
            </a:r>
          </a:p>
        </p:txBody>
      </p:sp>
      <p:sp>
        <p:nvSpPr>
          <p:cNvPr id="18" name="TextBox 17">
            <a:extLst>
              <a:ext uri="{FF2B5EF4-FFF2-40B4-BE49-F238E27FC236}">
                <a16:creationId xmlns:a16="http://schemas.microsoft.com/office/drawing/2014/main" id="{267E97D8-BAA9-474A-9C6C-2A42FC4854D8}"/>
              </a:ext>
            </a:extLst>
          </p:cNvPr>
          <p:cNvSpPr txBox="1"/>
          <p:nvPr/>
        </p:nvSpPr>
        <p:spPr>
          <a:xfrm>
            <a:off x="5036977" y="3471752"/>
            <a:ext cx="2262707" cy="958339"/>
          </a:xfrm>
          <a:prstGeom prst="rect">
            <a:avLst/>
          </a:prstGeom>
          <a:noFill/>
        </p:spPr>
        <p:txBody>
          <a:bodyPr wrap="square" rtlCol="0">
            <a:spAutoFit/>
          </a:bodyPr>
          <a:lstStyle/>
          <a:p>
            <a:pPr defTabSz="913765">
              <a:lnSpc>
                <a:spcPct val="150000"/>
              </a:lnSpc>
            </a:pPr>
            <a:r>
              <a:rPr lang="en-US" sz="2000" dirty="0">
                <a:solidFill>
                  <a:schemeClr val="accent1"/>
                </a:solidFill>
                <a:latin typeface="Lato Light" charset="0"/>
                <a:ea typeface="Lato Light" charset="0"/>
                <a:cs typeface="Lato Light" charset="0"/>
              </a:rPr>
              <a:t>Demonstrator choice with price</a:t>
            </a:r>
          </a:p>
        </p:txBody>
      </p:sp>
    </p:spTree>
    <p:extLst>
      <p:ext uri="{BB962C8B-B14F-4D97-AF65-F5344CB8AC3E}">
        <p14:creationId xmlns:p14="http://schemas.microsoft.com/office/powerpoint/2010/main" val="298292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brightnessContrast bright="20000" contrast="-40000"/>
                    </a14:imgEffect>
                    <a14:imgEffect>
                      <a14:saturation sat="0"/>
                    </a14:imgEffect>
                  </a14:imgLayer>
                </a14:imgProps>
              </a:ext>
            </a:extLst>
          </a:blip>
          <a:srcRect t="-1" b="68264"/>
          <a:stretch/>
        </p:blipFill>
        <p:spPr>
          <a:xfrm flipH="1">
            <a:off x="-5" y="-59736"/>
            <a:ext cx="12190413" cy="6858001"/>
          </a:xfrm>
        </p:spPr>
      </p:pic>
      <p:sp>
        <p:nvSpPr>
          <p:cNvPr id="14" name="TextBox 13"/>
          <p:cNvSpPr txBox="1"/>
          <p:nvPr/>
        </p:nvSpPr>
        <p:spPr>
          <a:xfrm>
            <a:off x="551910" y="365760"/>
            <a:ext cx="7655942" cy="923330"/>
          </a:xfrm>
          <a:prstGeom prst="rect">
            <a:avLst/>
          </a:prstGeom>
          <a:noFill/>
        </p:spPr>
        <p:txBody>
          <a:bodyPr wrap="none" rtlCol="0">
            <a:spAutoFit/>
          </a:bodyPr>
          <a:lstStyle/>
          <a:p>
            <a:pPr defTabSz="913765"/>
            <a:r>
              <a:rPr lang="en-US" altLang="zh-CN" sz="5400" b="1" dirty="0">
                <a:solidFill>
                  <a:srgbClr val="000000"/>
                </a:solidFill>
                <a:latin typeface="Montserrat Semi" charset="0"/>
                <a:ea typeface="Montserrat Semi" charset="0"/>
                <a:cs typeface="Montserrat Semi" charset="0"/>
              </a:rPr>
              <a:t>Data modelling – Model A</a:t>
            </a:r>
            <a:endParaRPr lang="en-US" sz="5400" b="1" dirty="0">
              <a:solidFill>
                <a:srgbClr val="000000"/>
              </a:solidFill>
              <a:latin typeface="Montserrat Semi" charset="0"/>
              <a:ea typeface="Montserrat Semi" charset="0"/>
              <a:cs typeface="Montserrat Semi" charset="0"/>
            </a:endParaRPr>
          </a:p>
        </p:txBody>
      </p:sp>
      <p:sp>
        <p:nvSpPr>
          <p:cNvPr id="20" name="TextBox 19"/>
          <p:cNvSpPr txBox="1"/>
          <p:nvPr/>
        </p:nvSpPr>
        <p:spPr>
          <a:xfrm>
            <a:off x="551909" y="1371600"/>
            <a:ext cx="11155680" cy="496674"/>
          </a:xfrm>
          <a:prstGeom prst="rect">
            <a:avLst/>
          </a:prstGeom>
          <a:noFill/>
        </p:spPr>
        <p:txBody>
          <a:bodyPr wrap="square" rtlCol="0">
            <a:spAutoFit/>
          </a:bodyPr>
          <a:lstStyle/>
          <a:p>
            <a:pPr defTabSz="913765">
              <a:lnSpc>
                <a:spcPct val="150000"/>
              </a:lnSpc>
            </a:pPr>
            <a:r>
              <a:rPr lang="en-US" sz="2000" b="1" dirty="0">
                <a:solidFill>
                  <a:schemeClr val="accent1"/>
                </a:solidFill>
                <a:latin typeface="Lato Light" charset="0"/>
                <a:ea typeface="Lato Light" charset="0"/>
                <a:cs typeface="Lato Light" charset="0"/>
              </a:rPr>
              <a:t>Schema</a:t>
            </a:r>
            <a:r>
              <a:rPr lang="en-US" sz="2000" dirty="0">
                <a:solidFill>
                  <a:schemeClr val="accent1"/>
                </a:solidFill>
                <a:latin typeface="Lato Light" charset="0"/>
                <a:ea typeface="Lato Light" charset="0"/>
                <a:cs typeface="Lato Light" charset="0"/>
              </a:rPr>
              <a:t>: Find whether the text description of the fountain pen could predict its price</a:t>
            </a:r>
          </a:p>
        </p:txBody>
      </p:sp>
      <p:cxnSp>
        <p:nvCxnSpPr>
          <p:cNvPr id="9" name="Straight Connector 8">
            <a:extLst>
              <a:ext uri="{FF2B5EF4-FFF2-40B4-BE49-F238E27FC236}">
                <a16:creationId xmlns:a16="http://schemas.microsoft.com/office/drawing/2014/main" id="{E4ACD493-AE72-4030-ADDB-D0E8F36A234C}"/>
              </a:ext>
            </a:extLst>
          </p:cNvPr>
          <p:cNvCxnSpPr/>
          <p:nvPr/>
        </p:nvCxnSpPr>
        <p:spPr>
          <a:xfrm>
            <a:off x="551910" y="1381423"/>
            <a:ext cx="11155680" cy="0"/>
          </a:xfrm>
          <a:prstGeom prst="line">
            <a:avLst/>
          </a:prstGeom>
          <a:ln w="190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20DF095-9E00-40A1-BC1E-A15D13D17F4A}"/>
              </a:ext>
            </a:extLst>
          </p:cNvPr>
          <p:cNvSpPr txBox="1"/>
          <p:nvPr/>
        </p:nvSpPr>
        <p:spPr>
          <a:xfrm>
            <a:off x="876298" y="2063646"/>
            <a:ext cx="1325880" cy="496674"/>
          </a:xfrm>
          <a:prstGeom prst="rect">
            <a:avLst/>
          </a:prstGeom>
          <a:noFill/>
        </p:spPr>
        <p:txBody>
          <a:bodyPr wrap="square" rtlCol="0">
            <a:spAutoFit/>
          </a:bodyPr>
          <a:lstStyle/>
          <a:p>
            <a:pPr defTabSz="913765">
              <a:lnSpc>
                <a:spcPct val="150000"/>
              </a:lnSpc>
            </a:pPr>
            <a:r>
              <a:rPr lang="en-US" sz="2000" b="1" dirty="0">
                <a:solidFill>
                  <a:schemeClr val="accent1"/>
                </a:solidFill>
                <a:latin typeface="Lato Light" charset="0"/>
                <a:ea typeface="Lato Light" charset="0"/>
                <a:cs typeface="Lato Light" charset="0"/>
              </a:rPr>
              <a:t>Response</a:t>
            </a:r>
            <a:endParaRPr lang="en-US" sz="2000" dirty="0">
              <a:solidFill>
                <a:schemeClr val="accent1"/>
              </a:solidFill>
              <a:latin typeface="Lato Light" charset="0"/>
              <a:ea typeface="Lato Light" charset="0"/>
              <a:cs typeface="Lato Light" charset="0"/>
            </a:endParaRPr>
          </a:p>
        </p:txBody>
      </p:sp>
      <p:sp>
        <p:nvSpPr>
          <p:cNvPr id="10" name="TextBox 9">
            <a:extLst>
              <a:ext uri="{FF2B5EF4-FFF2-40B4-BE49-F238E27FC236}">
                <a16:creationId xmlns:a16="http://schemas.microsoft.com/office/drawing/2014/main" id="{A6F3F047-EE1B-4AD7-89BA-D6157964E2DF}"/>
              </a:ext>
            </a:extLst>
          </p:cNvPr>
          <p:cNvSpPr txBox="1"/>
          <p:nvPr/>
        </p:nvSpPr>
        <p:spPr>
          <a:xfrm>
            <a:off x="3078480" y="2063646"/>
            <a:ext cx="1463040" cy="496674"/>
          </a:xfrm>
          <a:prstGeom prst="rect">
            <a:avLst/>
          </a:prstGeom>
          <a:noFill/>
        </p:spPr>
        <p:txBody>
          <a:bodyPr wrap="square" rtlCol="0">
            <a:spAutoFit/>
          </a:bodyPr>
          <a:lstStyle/>
          <a:p>
            <a:pPr defTabSz="913765">
              <a:lnSpc>
                <a:spcPct val="150000"/>
              </a:lnSpc>
            </a:pPr>
            <a:r>
              <a:rPr lang="en-US" sz="2000" b="1" dirty="0">
                <a:solidFill>
                  <a:schemeClr val="accent1"/>
                </a:solidFill>
                <a:latin typeface="Lato Light" charset="0"/>
                <a:ea typeface="Lato Light" charset="0"/>
                <a:cs typeface="Lato Light" charset="0"/>
              </a:rPr>
              <a:t>Features</a:t>
            </a:r>
            <a:endParaRPr lang="en-US" sz="2000" dirty="0">
              <a:solidFill>
                <a:schemeClr val="accent1"/>
              </a:solidFill>
              <a:latin typeface="Lato Light" charset="0"/>
              <a:ea typeface="Lato Light" charset="0"/>
              <a:cs typeface="Lato Light" charset="0"/>
            </a:endParaRPr>
          </a:p>
        </p:txBody>
      </p:sp>
      <p:sp>
        <p:nvSpPr>
          <p:cNvPr id="11" name="TextBox 10">
            <a:extLst>
              <a:ext uri="{FF2B5EF4-FFF2-40B4-BE49-F238E27FC236}">
                <a16:creationId xmlns:a16="http://schemas.microsoft.com/office/drawing/2014/main" id="{A33A2E6F-E7DE-4B88-981B-1624BCCC6B71}"/>
              </a:ext>
            </a:extLst>
          </p:cNvPr>
          <p:cNvSpPr txBox="1"/>
          <p:nvPr/>
        </p:nvSpPr>
        <p:spPr>
          <a:xfrm>
            <a:off x="6626440" y="2063646"/>
            <a:ext cx="1920240" cy="496674"/>
          </a:xfrm>
          <a:prstGeom prst="rect">
            <a:avLst/>
          </a:prstGeom>
          <a:noFill/>
        </p:spPr>
        <p:txBody>
          <a:bodyPr wrap="square" rtlCol="0">
            <a:spAutoFit/>
          </a:bodyPr>
          <a:lstStyle/>
          <a:p>
            <a:pPr defTabSz="913765">
              <a:lnSpc>
                <a:spcPct val="150000"/>
              </a:lnSpc>
            </a:pPr>
            <a:r>
              <a:rPr lang="en-US" sz="2000" b="1" dirty="0">
                <a:solidFill>
                  <a:schemeClr val="accent1"/>
                </a:solidFill>
                <a:latin typeface="Lato Light" charset="0"/>
                <a:ea typeface="Lato Light" charset="0"/>
                <a:cs typeface="Lato Light" charset="0"/>
              </a:rPr>
              <a:t>Fitting Model</a:t>
            </a:r>
            <a:endParaRPr lang="en-US" sz="2000" dirty="0">
              <a:solidFill>
                <a:schemeClr val="accent1"/>
              </a:solidFill>
              <a:latin typeface="Lato Light" charset="0"/>
              <a:ea typeface="Lato Light" charset="0"/>
              <a:cs typeface="Lato Light" charset="0"/>
            </a:endParaRPr>
          </a:p>
        </p:txBody>
      </p:sp>
      <p:sp>
        <p:nvSpPr>
          <p:cNvPr id="12" name="TextBox 11">
            <a:extLst>
              <a:ext uri="{FF2B5EF4-FFF2-40B4-BE49-F238E27FC236}">
                <a16:creationId xmlns:a16="http://schemas.microsoft.com/office/drawing/2014/main" id="{9EF4850F-9A3C-4285-9421-FB0329C37847}"/>
              </a:ext>
            </a:extLst>
          </p:cNvPr>
          <p:cNvSpPr txBox="1"/>
          <p:nvPr/>
        </p:nvSpPr>
        <p:spPr>
          <a:xfrm>
            <a:off x="9284429" y="2063646"/>
            <a:ext cx="2423160" cy="958339"/>
          </a:xfrm>
          <a:prstGeom prst="rect">
            <a:avLst/>
          </a:prstGeom>
          <a:noFill/>
        </p:spPr>
        <p:txBody>
          <a:bodyPr wrap="square" rtlCol="0">
            <a:spAutoFit/>
          </a:bodyPr>
          <a:lstStyle/>
          <a:p>
            <a:pPr defTabSz="913765">
              <a:lnSpc>
                <a:spcPct val="150000"/>
              </a:lnSpc>
            </a:pPr>
            <a:r>
              <a:rPr lang="en-US" sz="2000" b="1" dirty="0">
                <a:solidFill>
                  <a:schemeClr val="accent1"/>
                </a:solidFill>
                <a:latin typeface="Lato Light" charset="0"/>
                <a:ea typeface="Lato Light" charset="0"/>
                <a:cs typeface="Lato Light" charset="0"/>
              </a:rPr>
              <a:t>Best performance</a:t>
            </a:r>
          </a:p>
          <a:p>
            <a:pPr algn="ctr" defTabSz="913765">
              <a:lnSpc>
                <a:spcPct val="150000"/>
              </a:lnSpc>
            </a:pPr>
            <a:r>
              <a:rPr lang="en-US" sz="2000" b="1" dirty="0">
                <a:solidFill>
                  <a:schemeClr val="accent1"/>
                </a:solidFill>
                <a:latin typeface="Lato Light" charset="0"/>
                <a:ea typeface="Lato Light" charset="0"/>
                <a:cs typeface="Lato Light" charset="0"/>
              </a:rPr>
              <a:t>(score)</a:t>
            </a:r>
            <a:endParaRPr lang="en-US" sz="2000" dirty="0">
              <a:solidFill>
                <a:schemeClr val="accent1"/>
              </a:solidFill>
              <a:latin typeface="Lato Light" charset="0"/>
              <a:ea typeface="Lato Light" charset="0"/>
              <a:cs typeface="Lato Light" charset="0"/>
            </a:endParaRPr>
          </a:p>
        </p:txBody>
      </p:sp>
      <p:sp>
        <p:nvSpPr>
          <p:cNvPr id="3" name="Rectangle: Rounded Corners 2">
            <a:extLst>
              <a:ext uri="{FF2B5EF4-FFF2-40B4-BE49-F238E27FC236}">
                <a16:creationId xmlns:a16="http://schemas.microsoft.com/office/drawing/2014/main" id="{4B9F6E1A-5918-4C34-AC3C-A6C36092861B}"/>
              </a:ext>
            </a:extLst>
          </p:cNvPr>
          <p:cNvSpPr/>
          <p:nvPr/>
        </p:nvSpPr>
        <p:spPr>
          <a:xfrm>
            <a:off x="784858" y="3200400"/>
            <a:ext cx="1508760" cy="100584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Numeric price</a:t>
            </a:r>
          </a:p>
        </p:txBody>
      </p:sp>
      <p:sp>
        <p:nvSpPr>
          <p:cNvPr id="15" name="Rectangle: Rounded Corners 14">
            <a:extLst>
              <a:ext uri="{FF2B5EF4-FFF2-40B4-BE49-F238E27FC236}">
                <a16:creationId xmlns:a16="http://schemas.microsoft.com/office/drawing/2014/main" id="{0C81B7AF-416B-46EF-955D-9B6C8C94580C}"/>
              </a:ext>
            </a:extLst>
          </p:cNvPr>
          <p:cNvSpPr/>
          <p:nvPr/>
        </p:nvSpPr>
        <p:spPr>
          <a:xfrm>
            <a:off x="784858" y="4567362"/>
            <a:ext cx="1508760" cy="100584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Affordable and luxury price label</a:t>
            </a:r>
          </a:p>
        </p:txBody>
      </p:sp>
      <p:sp>
        <p:nvSpPr>
          <p:cNvPr id="16" name="Rectangle: Rounded Corners 15">
            <a:extLst>
              <a:ext uri="{FF2B5EF4-FFF2-40B4-BE49-F238E27FC236}">
                <a16:creationId xmlns:a16="http://schemas.microsoft.com/office/drawing/2014/main" id="{4BF24482-E940-4E6B-B2FE-9B2803E73D23}"/>
              </a:ext>
            </a:extLst>
          </p:cNvPr>
          <p:cNvSpPr/>
          <p:nvPr/>
        </p:nvSpPr>
        <p:spPr>
          <a:xfrm>
            <a:off x="3052754" y="3200400"/>
            <a:ext cx="1508760" cy="100584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Word frequency</a:t>
            </a:r>
          </a:p>
        </p:txBody>
      </p:sp>
      <p:sp>
        <p:nvSpPr>
          <p:cNvPr id="17" name="Rectangle: Rounded Corners 16">
            <a:extLst>
              <a:ext uri="{FF2B5EF4-FFF2-40B4-BE49-F238E27FC236}">
                <a16:creationId xmlns:a16="http://schemas.microsoft.com/office/drawing/2014/main" id="{68B78B3F-B503-4680-9DA0-AE2716BD21FE}"/>
              </a:ext>
            </a:extLst>
          </p:cNvPr>
          <p:cNvSpPr/>
          <p:nvPr/>
        </p:nvSpPr>
        <p:spPr>
          <a:xfrm>
            <a:off x="3052754" y="4567362"/>
            <a:ext cx="1508760" cy="100584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2"/>
                </a:solidFill>
              </a:rPr>
              <a:t>Tf-idf</a:t>
            </a:r>
            <a:endParaRPr lang="en-US" dirty="0">
              <a:solidFill>
                <a:schemeClr val="tx2"/>
              </a:solidFill>
            </a:endParaRPr>
          </a:p>
        </p:txBody>
      </p:sp>
      <p:sp>
        <p:nvSpPr>
          <p:cNvPr id="18" name="Rectangle: Rounded Corners 17">
            <a:extLst>
              <a:ext uri="{FF2B5EF4-FFF2-40B4-BE49-F238E27FC236}">
                <a16:creationId xmlns:a16="http://schemas.microsoft.com/office/drawing/2014/main" id="{6337C8F5-D9B5-4CA1-8BFB-FB8211FC87DE}"/>
              </a:ext>
            </a:extLst>
          </p:cNvPr>
          <p:cNvSpPr/>
          <p:nvPr/>
        </p:nvSpPr>
        <p:spPr>
          <a:xfrm>
            <a:off x="4861560" y="3860217"/>
            <a:ext cx="1508760" cy="100584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PCA</a:t>
            </a:r>
          </a:p>
        </p:txBody>
      </p:sp>
      <p:sp>
        <p:nvSpPr>
          <p:cNvPr id="19" name="Rectangle: Rounded Corners 18">
            <a:extLst>
              <a:ext uri="{FF2B5EF4-FFF2-40B4-BE49-F238E27FC236}">
                <a16:creationId xmlns:a16="http://schemas.microsoft.com/office/drawing/2014/main" id="{092712D9-BD71-4D1E-B57F-67BB9E508290}"/>
              </a:ext>
            </a:extLst>
          </p:cNvPr>
          <p:cNvSpPr/>
          <p:nvPr/>
        </p:nvSpPr>
        <p:spPr>
          <a:xfrm>
            <a:off x="6832180" y="2651760"/>
            <a:ext cx="1508760" cy="100584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Ridge CV</a:t>
            </a:r>
          </a:p>
        </p:txBody>
      </p:sp>
      <p:sp>
        <p:nvSpPr>
          <p:cNvPr id="21" name="Rectangle: Rounded Corners 20">
            <a:extLst>
              <a:ext uri="{FF2B5EF4-FFF2-40B4-BE49-F238E27FC236}">
                <a16:creationId xmlns:a16="http://schemas.microsoft.com/office/drawing/2014/main" id="{A4D95556-0553-43F6-859F-FEAE292F65E8}"/>
              </a:ext>
            </a:extLst>
          </p:cNvPr>
          <p:cNvSpPr/>
          <p:nvPr/>
        </p:nvSpPr>
        <p:spPr>
          <a:xfrm>
            <a:off x="6832180" y="3860217"/>
            <a:ext cx="1508760" cy="100584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Lasso CV</a:t>
            </a:r>
          </a:p>
        </p:txBody>
      </p:sp>
      <p:sp>
        <p:nvSpPr>
          <p:cNvPr id="22" name="Rectangle: Rounded Corners 21">
            <a:extLst>
              <a:ext uri="{FF2B5EF4-FFF2-40B4-BE49-F238E27FC236}">
                <a16:creationId xmlns:a16="http://schemas.microsoft.com/office/drawing/2014/main" id="{E432684D-989C-4C57-BF8D-4BA97BB9D831}"/>
              </a:ext>
            </a:extLst>
          </p:cNvPr>
          <p:cNvSpPr/>
          <p:nvPr/>
        </p:nvSpPr>
        <p:spPr>
          <a:xfrm>
            <a:off x="6829411" y="5070282"/>
            <a:ext cx="1508760" cy="100584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Logistic Regression CV</a:t>
            </a:r>
          </a:p>
        </p:txBody>
      </p:sp>
      <p:cxnSp>
        <p:nvCxnSpPr>
          <p:cNvPr id="23" name="Straight Arrow Connector 22">
            <a:extLst>
              <a:ext uri="{FF2B5EF4-FFF2-40B4-BE49-F238E27FC236}">
                <a16:creationId xmlns:a16="http://schemas.microsoft.com/office/drawing/2014/main" id="{558C2E1C-FFDA-40FA-98AA-EAC9952EED3B}"/>
              </a:ext>
            </a:extLst>
          </p:cNvPr>
          <p:cNvCxnSpPr>
            <a:cxnSpLocks/>
          </p:cNvCxnSpPr>
          <p:nvPr/>
        </p:nvCxnSpPr>
        <p:spPr>
          <a:xfrm>
            <a:off x="2293618" y="3566160"/>
            <a:ext cx="759136"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2561A83-3CB4-40CA-98D2-B6CE62E4AE5D}"/>
              </a:ext>
            </a:extLst>
          </p:cNvPr>
          <p:cNvCxnSpPr>
            <a:cxnSpLocks/>
            <a:endCxn id="19" idx="1"/>
          </p:cNvCxnSpPr>
          <p:nvPr/>
        </p:nvCxnSpPr>
        <p:spPr>
          <a:xfrm flipV="1">
            <a:off x="4558745" y="3154680"/>
            <a:ext cx="2273435" cy="40916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7595B82-0C78-43C4-A441-4AFA6E456821}"/>
              </a:ext>
            </a:extLst>
          </p:cNvPr>
          <p:cNvCxnSpPr>
            <a:cxnSpLocks/>
            <a:stCxn id="19" idx="3"/>
          </p:cNvCxnSpPr>
          <p:nvPr/>
        </p:nvCxnSpPr>
        <p:spPr>
          <a:xfrm>
            <a:off x="8340940" y="3154680"/>
            <a:ext cx="1686980" cy="59436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E3C2E00E-744D-4E21-8DEB-54BBE9A46DF2}"/>
              </a:ext>
            </a:extLst>
          </p:cNvPr>
          <p:cNvSpPr txBox="1"/>
          <p:nvPr/>
        </p:nvSpPr>
        <p:spPr>
          <a:xfrm>
            <a:off x="9611119" y="3474720"/>
            <a:ext cx="1779811" cy="1881669"/>
          </a:xfrm>
          <a:prstGeom prst="rect">
            <a:avLst/>
          </a:prstGeom>
          <a:noFill/>
        </p:spPr>
        <p:txBody>
          <a:bodyPr wrap="square" rtlCol="0">
            <a:spAutoFit/>
          </a:bodyPr>
          <a:lstStyle/>
          <a:p>
            <a:pPr algn="ctr" defTabSz="913765">
              <a:lnSpc>
                <a:spcPct val="150000"/>
              </a:lnSpc>
            </a:pPr>
            <a:r>
              <a:rPr lang="en-US" sz="2000" dirty="0">
                <a:solidFill>
                  <a:schemeClr val="accent1"/>
                </a:solidFill>
                <a:latin typeface="Lato Light" charset="0"/>
                <a:ea typeface="Lato Light" charset="0"/>
                <a:cs typeface="Lato Light" charset="0"/>
              </a:rPr>
              <a:t>0.9320</a:t>
            </a:r>
          </a:p>
          <a:p>
            <a:pPr algn="ctr" defTabSz="913765">
              <a:lnSpc>
                <a:spcPct val="150000"/>
              </a:lnSpc>
            </a:pPr>
            <a:r>
              <a:rPr lang="en-US" sz="2000" dirty="0">
                <a:solidFill>
                  <a:schemeClr val="accent1"/>
                </a:solidFill>
                <a:latin typeface="Lato Light" charset="0"/>
                <a:ea typeface="Lato Light" charset="0"/>
                <a:cs typeface="Lato Light" charset="0"/>
              </a:rPr>
              <a:t>0.8707</a:t>
            </a:r>
          </a:p>
          <a:p>
            <a:pPr algn="ctr" defTabSz="913765">
              <a:lnSpc>
                <a:spcPct val="150000"/>
              </a:lnSpc>
            </a:pPr>
            <a:r>
              <a:rPr lang="en-US" sz="2000" dirty="0">
                <a:solidFill>
                  <a:schemeClr val="accent1"/>
                </a:solidFill>
                <a:latin typeface="Lato Light" charset="0"/>
                <a:ea typeface="Lato Light" charset="0"/>
                <a:cs typeface="Lato Light" charset="0"/>
              </a:rPr>
              <a:t>0.9101</a:t>
            </a:r>
          </a:p>
          <a:p>
            <a:pPr algn="ctr" defTabSz="913765">
              <a:lnSpc>
                <a:spcPct val="150000"/>
              </a:lnSpc>
            </a:pPr>
            <a:r>
              <a:rPr lang="en-US" sz="2000" dirty="0">
                <a:solidFill>
                  <a:schemeClr val="accent1"/>
                </a:solidFill>
                <a:latin typeface="Lato Light" charset="0"/>
                <a:ea typeface="Lato Light" charset="0"/>
                <a:cs typeface="Lato Light" charset="0"/>
              </a:rPr>
              <a:t>0.9771</a:t>
            </a:r>
          </a:p>
        </p:txBody>
      </p:sp>
      <p:cxnSp>
        <p:nvCxnSpPr>
          <p:cNvPr id="31" name="Straight Arrow Connector 30">
            <a:extLst>
              <a:ext uri="{FF2B5EF4-FFF2-40B4-BE49-F238E27FC236}">
                <a16:creationId xmlns:a16="http://schemas.microsoft.com/office/drawing/2014/main" id="{526F5C5B-F2AF-46DA-A70D-2DCF3F5EC5D7}"/>
              </a:ext>
            </a:extLst>
          </p:cNvPr>
          <p:cNvCxnSpPr>
            <a:stCxn id="3" idx="3"/>
            <a:endCxn id="16" idx="1"/>
          </p:cNvCxnSpPr>
          <p:nvPr/>
        </p:nvCxnSpPr>
        <p:spPr>
          <a:xfrm>
            <a:off x="2293618" y="3703320"/>
            <a:ext cx="759136" cy="0"/>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ACDC9BF6-1D39-4DA1-86FF-F2CBEA704E5F}"/>
              </a:ext>
            </a:extLst>
          </p:cNvPr>
          <p:cNvCxnSpPr>
            <a:stCxn id="16" idx="3"/>
            <a:endCxn id="21" idx="1"/>
          </p:cNvCxnSpPr>
          <p:nvPr/>
        </p:nvCxnSpPr>
        <p:spPr>
          <a:xfrm>
            <a:off x="4561514" y="3703320"/>
            <a:ext cx="2270666" cy="659817"/>
          </a:xfrm>
          <a:prstGeom prst="bentConnector3">
            <a:avLst>
              <a:gd name="adj1" fmla="val 8986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6" name="Straight Arrow Connector 35">
            <a:extLst>
              <a:ext uri="{FF2B5EF4-FFF2-40B4-BE49-F238E27FC236}">
                <a16:creationId xmlns:a16="http://schemas.microsoft.com/office/drawing/2014/main" id="{6CDF30F4-3B80-486B-A15B-406BE1DE60B2}"/>
              </a:ext>
            </a:extLst>
          </p:cNvPr>
          <p:cNvCxnSpPr>
            <a:cxnSpLocks/>
            <a:stCxn id="21" idx="3"/>
          </p:cNvCxnSpPr>
          <p:nvPr/>
        </p:nvCxnSpPr>
        <p:spPr>
          <a:xfrm flipV="1">
            <a:off x="8340940" y="4239772"/>
            <a:ext cx="1686980" cy="12336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9" name="Straight Arrow Connector 38">
            <a:extLst>
              <a:ext uri="{FF2B5EF4-FFF2-40B4-BE49-F238E27FC236}">
                <a16:creationId xmlns:a16="http://schemas.microsoft.com/office/drawing/2014/main" id="{15D6281E-16DA-4E21-A91F-30ABDFEED29B}"/>
              </a:ext>
            </a:extLst>
          </p:cNvPr>
          <p:cNvCxnSpPr>
            <a:stCxn id="15" idx="3"/>
            <a:endCxn id="16" idx="1"/>
          </p:cNvCxnSpPr>
          <p:nvPr/>
        </p:nvCxnSpPr>
        <p:spPr>
          <a:xfrm flipV="1">
            <a:off x="2293618" y="3703320"/>
            <a:ext cx="759136" cy="1366962"/>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8B43A36D-1AFD-499D-A9A5-20A75E55F100}"/>
              </a:ext>
            </a:extLst>
          </p:cNvPr>
          <p:cNvCxnSpPr>
            <a:stCxn id="22" idx="3"/>
          </p:cNvCxnSpPr>
          <p:nvPr/>
        </p:nvCxnSpPr>
        <p:spPr>
          <a:xfrm flipV="1">
            <a:off x="8338171" y="4709160"/>
            <a:ext cx="1689749" cy="864042"/>
          </a:xfrm>
          <a:prstGeom prst="straightConnector1">
            <a:avLst/>
          </a:prstGeom>
          <a:ln>
            <a:solidFill>
              <a:srgbClr val="00B050"/>
            </a:solidFill>
            <a:tailEnd type="triangle"/>
          </a:ln>
        </p:spPr>
        <p:style>
          <a:lnRef idx="2">
            <a:schemeClr val="accent2"/>
          </a:lnRef>
          <a:fillRef idx="0">
            <a:schemeClr val="accent2"/>
          </a:fillRef>
          <a:effectRef idx="1">
            <a:schemeClr val="accent2"/>
          </a:effectRef>
          <a:fontRef idx="minor">
            <a:schemeClr val="tx1"/>
          </a:fontRef>
        </p:style>
      </p:cxnSp>
      <p:cxnSp>
        <p:nvCxnSpPr>
          <p:cNvPr id="50" name="Straight Arrow Connector 49">
            <a:extLst>
              <a:ext uri="{FF2B5EF4-FFF2-40B4-BE49-F238E27FC236}">
                <a16:creationId xmlns:a16="http://schemas.microsoft.com/office/drawing/2014/main" id="{86DF1977-6BE8-4D78-AE44-63A01BCAB5DF}"/>
              </a:ext>
            </a:extLst>
          </p:cNvPr>
          <p:cNvCxnSpPr>
            <a:cxnSpLocks/>
            <a:endCxn id="17" idx="1"/>
          </p:cNvCxnSpPr>
          <p:nvPr/>
        </p:nvCxnSpPr>
        <p:spPr>
          <a:xfrm flipV="1">
            <a:off x="2290849" y="5070282"/>
            <a:ext cx="761905" cy="204226"/>
          </a:xfrm>
          <a:prstGeom prst="straightConnector1">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22683A16-2785-4A26-AF78-F72927E86F06}"/>
              </a:ext>
            </a:extLst>
          </p:cNvPr>
          <p:cNvCxnSpPr>
            <a:cxnSpLocks/>
            <a:stCxn id="17" idx="3"/>
            <a:endCxn id="18" idx="1"/>
          </p:cNvCxnSpPr>
          <p:nvPr/>
        </p:nvCxnSpPr>
        <p:spPr>
          <a:xfrm flipV="1">
            <a:off x="4561514" y="4363137"/>
            <a:ext cx="300046" cy="707145"/>
          </a:xfrm>
          <a:prstGeom prst="straightConnector1">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60" name="Connector: Elbow 59">
            <a:extLst>
              <a:ext uri="{FF2B5EF4-FFF2-40B4-BE49-F238E27FC236}">
                <a16:creationId xmlns:a16="http://schemas.microsoft.com/office/drawing/2014/main" id="{9E882B8E-A8BC-45AB-8662-05B6E384BA0D}"/>
              </a:ext>
            </a:extLst>
          </p:cNvPr>
          <p:cNvCxnSpPr>
            <a:cxnSpLocks/>
            <a:stCxn id="18" idx="2"/>
          </p:cNvCxnSpPr>
          <p:nvPr/>
        </p:nvCxnSpPr>
        <p:spPr>
          <a:xfrm rot="16200000" flipH="1">
            <a:off x="5789270" y="4692727"/>
            <a:ext cx="864042" cy="1210702"/>
          </a:xfrm>
          <a:prstGeom prst="bentConnector2">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50E814AC-2CA3-4340-B837-C1BEF33B78ED}"/>
              </a:ext>
            </a:extLst>
          </p:cNvPr>
          <p:cNvCxnSpPr>
            <a:cxnSpLocks/>
          </p:cNvCxnSpPr>
          <p:nvPr/>
        </p:nvCxnSpPr>
        <p:spPr>
          <a:xfrm flipV="1">
            <a:off x="8335402" y="5141182"/>
            <a:ext cx="1692518" cy="535247"/>
          </a:xfrm>
          <a:prstGeom prst="straightConnector1">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sp>
        <p:nvSpPr>
          <p:cNvPr id="69" name="TextBox 68">
            <a:extLst>
              <a:ext uri="{FF2B5EF4-FFF2-40B4-BE49-F238E27FC236}">
                <a16:creationId xmlns:a16="http://schemas.microsoft.com/office/drawing/2014/main" id="{FAD186E3-EC72-46FC-B11C-82473250EB46}"/>
              </a:ext>
            </a:extLst>
          </p:cNvPr>
          <p:cNvSpPr txBox="1"/>
          <p:nvPr/>
        </p:nvSpPr>
        <p:spPr>
          <a:xfrm>
            <a:off x="563880" y="5812686"/>
            <a:ext cx="6172200" cy="958339"/>
          </a:xfrm>
          <a:prstGeom prst="rect">
            <a:avLst/>
          </a:prstGeom>
          <a:noFill/>
        </p:spPr>
        <p:txBody>
          <a:bodyPr wrap="square" rtlCol="0">
            <a:spAutoFit/>
          </a:bodyPr>
          <a:lstStyle/>
          <a:p>
            <a:pPr marL="457200" indent="-457200" defTabSz="913765">
              <a:lnSpc>
                <a:spcPct val="150000"/>
              </a:lnSpc>
              <a:buAutoNum type="alphaLcParenR"/>
            </a:pPr>
            <a:r>
              <a:rPr lang="en-US" sz="2000" b="1" dirty="0">
                <a:solidFill>
                  <a:schemeClr val="accent1"/>
                </a:solidFill>
                <a:latin typeface="Lato Light" charset="0"/>
                <a:ea typeface="Lato Light" charset="0"/>
                <a:cs typeface="Lato Light" charset="0"/>
              </a:rPr>
              <a:t>Is Lasso always better than Ridge?</a:t>
            </a:r>
          </a:p>
          <a:p>
            <a:pPr marL="457200" indent="-457200" defTabSz="913765">
              <a:lnSpc>
                <a:spcPct val="150000"/>
              </a:lnSpc>
              <a:buAutoNum type="alphaLcParenR"/>
            </a:pPr>
            <a:r>
              <a:rPr lang="en-US" sz="2000" b="1" dirty="0">
                <a:solidFill>
                  <a:schemeClr val="accent1"/>
                </a:solidFill>
                <a:latin typeface="Lato Light" charset="0"/>
                <a:ea typeface="Lato Light" charset="0"/>
                <a:cs typeface="Lato Light" charset="0"/>
              </a:rPr>
              <a:t>Is </a:t>
            </a:r>
            <a:r>
              <a:rPr lang="en-US" sz="2000" b="1" dirty="0" err="1">
                <a:solidFill>
                  <a:schemeClr val="accent1"/>
                </a:solidFill>
                <a:latin typeface="Lato Light" charset="0"/>
                <a:ea typeface="Lato Light" charset="0"/>
                <a:cs typeface="Lato Light" charset="0"/>
              </a:rPr>
              <a:t>Tf-idf</a:t>
            </a:r>
            <a:r>
              <a:rPr lang="en-US" sz="2000" b="1" dirty="0">
                <a:solidFill>
                  <a:schemeClr val="accent1"/>
                </a:solidFill>
                <a:latin typeface="Lato Light" charset="0"/>
                <a:ea typeface="Lato Light" charset="0"/>
                <a:cs typeface="Lato Light" charset="0"/>
              </a:rPr>
              <a:t> always better than word frequency?</a:t>
            </a:r>
            <a:endParaRPr lang="en-US" sz="2000" dirty="0">
              <a:solidFill>
                <a:schemeClr val="accent1"/>
              </a:solidFill>
              <a:latin typeface="Lato Light" charset="0"/>
              <a:ea typeface="Lato Light" charset="0"/>
              <a:cs typeface="Lato Light" charset="0"/>
            </a:endParaRPr>
          </a:p>
        </p:txBody>
      </p:sp>
      <p:cxnSp>
        <p:nvCxnSpPr>
          <p:cNvPr id="74" name="Straight Arrow Connector 73">
            <a:extLst>
              <a:ext uri="{FF2B5EF4-FFF2-40B4-BE49-F238E27FC236}">
                <a16:creationId xmlns:a16="http://schemas.microsoft.com/office/drawing/2014/main" id="{8EA73CC5-9CA9-4A40-82F4-690C606F453C}"/>
              </a:ext>
            </a:extLst>
          </p:cNvPr>
          <p:cNvCxnSpPr>
            <a:endCxn id="18" idx="1"/>
          </p:cNvCxnSpPr>
          <p:nvPr/>
        </p:nvCxnSpPr>
        <p:spPr>
          <a:xfrm>
            <a:off x="4558745" y="3860217"/>
            <a:ext cx="302815" cy="50292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81AE8DAC-B1C7-4C85-823F-C620BDD1D88B}"/>
              </a:ext>
            </a:extLst>
          </p:cNvPr>
          <p:cNvCxnSpPr>
            <a:stCxn id="18" idx="3"/>
            <a:endCxn id="22" idx="1"/>
          </p:cNvCxnSpPr>
          <p:nvPr/>
        </p:nvCxnSpPr>
        <p:spPr>
          <a:xfrm>
            <a:off x="6370320" y="4363137"/>
            <a:ext cx="459091" cy="1210065"/>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9714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brightnessContrast bright="20000" contrast="-40000"/>
                    </a14:imgEffect>
                    <a14:imgEffect>
                      <a14:saturation sat="0"/>
                    </a14:imgEffect>
                  </a14:imgLayer>
                </a14:imgProps>
              </a:ext>
            </a:extLst>
          </a:blip>
          <a:srcRect t="-1" b="68264"/>
          <a:stretch/>
        </p:blipFill>
        <p:spPr>
          <a:xfrm flipH="1">
            <a:off x="-5" y="-1"/>
            <a:ext cx="12190413" cy="6858001"/>
          </a:xfrm>
        </p:spPr>
      </p:pic>
      <p:sp>
        <p:nvSpPr>
          <p:cNvPr id="20" name="TextBox 19"/>
          <p:cNvSpPr txBox="1"/>
          <p:nvPr/>
        </p:nvSpPr>
        <p:spPr>
          <a:xfrm>
            <a:off x="5594223" y="1508760"/>
            <a:ext cx="5818410" cy="5113323"/>
          </a:xfrm>
          <a:prstGeom prst="rect">
            <a:avLst/>
          </a:prstGeom>
          <a:noFill/>
        </p:spPr>
        <p:txBody>
          <a:bodyPr wrap="square" rtlCol="0">
            <a:spAutoFit/>
          </a:bodyPr>
          <a:lstStyle/>
          <a:p>
            <a:pPr defTabSz="913765">
              <a:lnSpc>
                <a:spcPct val="150000"/>
              </a:lnSpc>
            </a:pPr>
            <a:r>
              <a:rPr lang="en-US" sz="2000" b="1" dirty="0">
                <a:solidFill>
                  <a:schemeClr val="accent1"/>
                </a:solidFill>
                <a:latin typeface="Lato Light" charset="0"/>
                <a:ea typeface="Lato Light" charset="0"/>
                <a:cs typeface="Lato Light" charset="0"/>
              </a:rPr>
              <a:t>Numeric sub-model </a:t>
            </a:r>
            <a:r>
              <a:rPr lang="en-US" sz="2000" dirty="0">
                <a:solidFill>
                  <a:schemeClr val="accent1"/>
                </a:solidFill>
                <a:latin typeface="Lato Light" charset="0"/>
                <a:ea typeface="Lato Light" charset="0"/>
                <a:cs typeface="Lato Light" charset="0"/>
              </a:rPr>
              <a:t>(a score of 93%)</a:t>
            </a:r>
            <a:endParaRPr lang="en-US" sz="2000" b="1" dirty="0">
              <a:solidFill>
                <a:schemeClr val="accent1"/>
              </a:solidFill>
              <a:latin typeface="Lato Light" charset="0"/>
              <a:ea typeface="Lato Light" charset="0"/>
              <a:cs typeface="Lato Light" charset="0"/>
            </a:endParaRPr>
          </a:p>
          <a:p>
            <a:pPr defTabSz="913765">
              <a:lnSpc>
                <a:spcPct val="150000"/>
              </a:lnSpc>
            </a:pPr>
            <a:r>
              <a:rPr lang="en-US" sz="2000" dirty="0">
                <a:solidFill>
                  <a:schemeClr val="accent1"/>
                </a:solidFill>
                <a:latin typeface="Lato Light" charset="0"/>
                <a:ea typeface="Lato Light" charset="0"/>
                <a:cs typeface="Lato Light" charset="0"/>
              </a:rPr>
              <a:t>Predict poorly</a:t>
            </a:r>
          </a:p>
          <a:p>
            <a:pPr defTabSz="913765">
              <a:lnSpc>
                <a:spcPct val="150000"/>
              </a:lnSpc>
            </a:pPr>
            <a:r>
              <a:rPr lang="en-US" sz="2000" dirty="0">
                <a:solidFill>
                  <a:schemeClr val="accent1"/>
                </a:solidFill>
                <a:latin typeface="Lato Light" charset="0"/>
                <a:ea typeface="Lato Light" charset="0"/>
                <a:cs typeface="Lato Light" charset="0"/>
              </a:rPr>
              <a:t>The distribution of the price</a:t>
            </a:r>
          </a:p>
          <a:p>
            <a:pPr defTabSz="913765">
              <a:lnSpc>
                <a:spcPct val="150000"/>
              </a:lnSpc>
            </a:pPr>
            <a:endParaRPr lang="en-US" sz="2000" dirty="0">
              <a:solidFill>
                <a:schemeClr val="accent1"/>
              </a:solidFill>
              <a:latin typeface="Lato Light" charset="0"/>
              <a:ea typeface="Lato Light" charset="0"/>
              <a:cs typeface="Lato Light" charset="0"/>
            </a:endParaRPr>
          </a:p>
          <a:p>
            <a:pPr defTabSz="913765">
              <a:lnSpc>
                <a:spcPct val="150000"/>
              </a:lnSpc>
            </a:pPr>
            <a:endParaRPr lang="en-US" sz="2000" dirty="0">
              <a:solidFill>
                <a:schemeClr val="accent1"/>
              </a:solidFill>
              <a:latin typeface="Lato Light" charset="0"/>
              <a:ea typeface="Lato Light" charset="0"/>
              <a:cs typeface="Lato Light" charset="0"/>
            </a:endParaRPr>
          </a:p>
          <a:p>
            <a:pPr defTabSz="913765">
              <a:lnSpc>
                <a:spcPct val="150000"/>
              </a:lnSpc>
            </a:pPr>
            <a:r>
              <a:rPr lang="en-US" sz="2000" b="1" dirty="0">
                <a:solidFill>
                  <a:schemeClr val="accent1"/>
                </a:solidFill>
                <a:latin typeface="Lato Light" charset="0"/>
                <a:ea typeface="Lato Light" charset="0"/>
                <a:cs typeface="Lato Light" charset="0"/>
              </a:rPr>
              <a:t>Binary sub-model </a:t>
            </a:r>
            <a:r>
              <a:rPr lang="en-US" sz="2000" dirty="0">
                <a:solidFill>
                  <a:schemeClr val="accent1"/>
                </a:solidFill>
                <a:latin typeface="Lato Light" charset="0"/>
                <a:ea typeface="Lato Light" charset="0"/>
                <a:cs typeface="Lato Light" charset="0"/>
              </a:rPr>
              <a:t>(a score of 98%)</a:t>
            </a:r>
          </a:p>
          <a:p>
            <a:pPr defTabSz="913765">
              <a:lnSpc>
                <a:spcPct val="150000"/>
              </a:lnSpc>
            </a:pPr>
            <a:r>
              <a:rPr lang="en-US" sz="2000" dirty="0">
                <a:solidFill>
                  <a:schemeClr val="accent1"/>
                </a:solidFill>
                <a:latin typeface="Lato Light" charset="0"/>
                <a:ea typeface="Lato Light" charset="0"/>
                <a:cs typeface="Lato Light" charset="0"/>
              </a:rPr>
              <a:t>Predict quite well</a:t>
            </a:r>
          </a:p>
          <a:p>
            <a:pPr defTabSz="913765">
              <a:lnSpc>
                <a:spcPct val="150000"/>
              </a:lnSpc>
            </a:pPr>
            <a:r>
              <a:rPr lang="en-US" sz="2000" dirty="0">
                <a:solidFill>
                  <a:schemeClr val="accent1"/>
                </a:solidFill>
                <a:latin typeface="Lato Light" charset="0"/>
                <a:ea typeface="Lato Light" charset="0"/>
                <a:cs typeface="Lato Light" charset="0"/>
              </a:rPr>
              <a:t>Highly unbalanced label proportion</a:t>
            </a:r>
          </a:p>
          <a:p>
            <a:pPr defTabSz="913765">
              <a:lnSpc>
                <a:spcPct val="150000"/>
              </a:lnSpc>
            </a:pPr>
            <a:endParaRPr lang="en-US" sz="2000" b="1" dirty="0">
              <a:solidFill>
                <a:schemeClr val="accent1"/>
              </a:solidFill>
              <a:latin typeface="Lato Light" charset="0"/>
              <a:ea typeface="Lato Light" charset="0"/>
              <a:cs typeface="Lato Light" charset="0"/>
            </a:endParaRPr>
          </a:p>
          <a:p>
            <a:pPr defTabSz="913765">
              <a:lnSpc>
                <a:spcPct val="150000"/>
              </a:lnSpc>
            </a:pPr>
            <a:r>
              <a:rPr lang="en-US" sz="2000" b="1" dirty="0">
                <a:solidFill>
                  <a:schemeClr val="accent1"/>
                </a:solidFill>
                <a:latin typeface="Lato Light" charset="0"/>
                <a:ea typeface="Lato Light" charset="0"/>
                <a:cs typeface="Lato Light" charset="0"/>
              </a:rPr>
              <a:t>The model evaluation should not depend only on the score!</a:t>
            </a:r>
          </a:p>
        </p:txBody>
      </p:sp>
      <p:sp>
        <p:nvSpPr>
          <p:cNvPr id="3" name="Rectangle 2">
            <a:extLst>
              <a:ext uri="{FF2B5EF4-FFF2-40B4-BE49-F238E27FC236}">
                <a16:creationId xmlns:a16="http://schemas.microsoft.com/office/drawing/2014/main" id="{C6443261-226A-4C98-8D2B-20CA6614B209}"/>
              </a:ext>
            </a:extLst>
          </p:cNvPr>
          <p:cNvSpPr/>
          <p:nvPr/>
        </p:nvSpPr>
        <p:spPr>
          <a:xfrm>
            <a:off x="563880" y="414344"/>
            <a:ext cx="6113597" cy="820096"/>
          </a:xfrm>
          <a:prstGeom prst="rect">
            <a:avLst/>
          </a:prstGeom>
        </p:spPr>
        <p:txBody>
          <a:bodyPr wrap="none">
            <a:spAutoFit/>
          </a:bodyPr>
          <a:lstStyle/>
          <a:p>
            <a:pPr defTabSz="913765">
              <a:lnSpc>
                <a:spcPct val="150000"/>
              </a:lnSpc>
            </a:pPr>
            <a:r>
              <a:rPr lang="en-US" sz="3600" b="1" dirty="0">
                <a:solidFill>
                  <a:schemeClr val="accent1"/>
                </a:solidFill>
                <a:latin typeface="Lato Light" charset="0"/>
                <a:ea typeface="Lato Light" charset="0"/>
                <a:cs typeface="Lato Light" charset="0"/>
              </a:rPr>
              <a:t>Prediction &amp; Interpretation</a:t>
            </a:r>
          </a:p>
        </p:txBody>
      </p:sp>
      <p:pic>
        <p:nvPicPr>
          <p:cNvPr id="5" name="Picture 4">
            <a:extLst>
              <a:ext uri="{FF2B5EF4-FFF2-40B4-BE49-F238E27FC236}">
                <a16:creationId xmlns:a16="http://schemas.microsoft.com/office/drawing/2014/main" id="{B7E1097D-6041-4D61-B788-4BFBA34CC8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795" y="4158703"/>
            <a:ext cx="4889913" cy="2036492"/>
          </a:xfrm>
          <a:prstGeom prst="rect">
            <a:avLst/>
          </a:prstGeom>
        </p:spPr>
      </p:pic>
      <p:pic>
        <p:nvPicPr>
          <p:cNvPr id="8" name="Picture 7">
            <a:extLst>
              <a:ext uri="{FF2B5EF4-FFF2-40B4-BE49-F238E27FC236}">
                <a16:creationId xmlns:a16="http://schemas.microsoft.com/office/drawing/2014/main" id="{F8B703D4-1F48-47F9-A802-CA020F8703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5038" y="1878938"/>
            <a:ext cx="4753722" cy="2036492"/>
          </a:xfrm>
          <a:prstGeom prst="rect">
            <a:avLst/>
          </a:prstGeom>
        </p:spPr>
      </p:pic>
      <p:sp>
        <p:nvSpPr>
          <p:cNvPr id="16" name="TextBox 15">
            <a:extLst>
              <a:ext uri="{FF2B5EF4-FFF2-40B4-BE49-F238E27FC236}">
                <a16:creationId xmlns:a16="http://schemas.microsoft.com/office/drawing/2014/main" id="{6247531A-1273-48AC-86CC-3C9B8607D5D5}"/>
              </a:ext>
            </a:extLst>
          </p:cNvPr>
          <p:cNvSpPr txBox="1"/>
          <p:nvPr/>
        </p:nvSpPr>
        <p:spPr>
          <a:xfrm>
            <a:off x="704310" y="1508760"/>
            <a:ext cx="4751398" cy="2804999"/>
          </a:xfrm>
          <a:prstGeom prst="rect">
            <a:avLst/>
          </a:prstGeom>
          <a:noFill/>
        </p:spPr>
        <p:txBody>
          <a:bodyPr wrap="square" rtlCol="0">
            <a:spAutoFit/>
          </a:bodyPr>
          <a:lstStyle/>
          <a:p>
            <a:pPr defTabSz="913765">
              <a:lnSpc>
                <a:spcPct val="150000"/>
              </a:lnSpc>
            </a:pPr>
            <a:r>
              <a:rPr lang="en-US" sz="2000" b="1" dirty="0">
                <a:solidFill>
                  <a:schemeClr val="accent1"/>
                </a:solidFill>
                <a:latin typeface="Lato Light" charset="0"/>
                <a:ea typeface="Lato Light" charset="0"/>
                <a:cs typeface="Lato Light" charset="0"/>
              </a:rPr>
              <a:t>Numeric response</a:t>
            </a:r>
          </a:p>
          <a:p>
            <a:pPr defTabSz="913765">
              <a:lnSpc>
                <a:spcPct val="150000"/>
              </a:lnSpc>
            </a:pPr>
            <a:endParaRPr lang="en-US" sz="2000" b="1" dirty="0">
              <a:solidFill>
                <a:schemeClr val="accent1"/>
              </a:solidFill>
              <a:latin typeface="Lato Light" charset="0"/>
              <a:ea typeface="Lato Light" charset="0"/>
              <a:cs typeface="Lato Light" charset="0"/>
            </a:endParaRPr>
          </a:p>
          <a:p>
            <a:pPr defTabSz="913765">
              <a:lnSpc>
                <a:spcPct val="150000"/>
              </a:lnSpc>
            </a:pPr>
            <a:endParaRPr lang="en-US" sz="2000" b="1" dirty="0">
              <a:solidFill>
                <a:schemeClr val="accent1"/>
              </a:solidFill>
              <a:latin typeface="Lato Light" charset="0"/>
              <a:ea typeface="Lato Light" charset="0"/>
              <a:cs typeface="Lato Light" charset="0"/>
            </a:endParaRPr>
          </a:p>
          <a:p>
            <a:pPr defTabSz="913765">
              <a:lnSpc>
                <a:spcPct val="150000"/>
              </a:lnSpc>
            </a:pPr>
            <a:endParaRPr lang="en-US" sz="2000" b="1" dirty="0">
              <a:solidFill>
                <a:schemeClr val="accent1"/>
              </a:solidFill>
              <a:latin typeface="Lato Light" charset="0"/>
              <a:ea typeface="Lato Light" charset="0"/>
              <a:cs typeface="Lato Light" charset="0"/>
            </a:endParaRPr>
          </a:p>
          <a:p>
            <a:pPr defTabSz="913765">
              <a:lnSpc>
                <a:spcPct val="150000"/>
              </a:lnSpc>
            </a:pPr>
            <a:endParaRPr lang="en-US" sz="2000" b="1" dirty="0">
              <a:solidFill>
                <a:schemeClr val="accent1"/>
              </a:solidFill>
              <a:latin typeface="Lato Light" charset="0"/>
              <a:ea typeface="Lato Light" charset="0"/>
              <a:cs typeface="Lato Light" charset="0"/>
            </a:endParaRPr>
          </a:p>
          <a:p>
            <a:pPr defTabSz="913765">
              <a:lnSpc>
                <a:spcPct val="150000"/>
              </a:lnSpc>
            </a:pPr>
            <a:r>
              <a:rPr lang="en-US" sz="2000" b="1" dirty="0">
                <a:solidFill>
                  <a:schemeClr val="accent1"/>
                </a:solidFill>
                <a:latin typeface="Lato Light" charset="0"/>
                <a:ea typeface="Lato Light" charset="0"/>
                <a:cs typeface="Lato Light" charset="0"/>
              </a:rPr>
              <a:t>Binary response</a:t>
            </a:r>
            <a:endParaRPr lang="en-US" sz="2000" dirty="0">
              <a:solidFill>
                <a:schemeClr val="accent1"/>
              </a:solidFill>
              <a:latin typeface="Lato Light" charset="0"/>
              <a:ea typeface="Lato Light" charset="0"/>
              <a:cs typeface="Lato Light" charset="0"/>
            </a:endParaRPr>
          </a:p>
        </p:txBody>
      </p:sp>
    </p:spTree>
    <p:extLst>
      <p:ext uri="{BB962C8B-B14F-4D97-AF65-F5344CB8AC3E}">
        <p14:creationId xmlns:p14="http://schemas.microsoft.com/office/powerpoint/2010/main" val="1203633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brightnessContrast bright="20000" contrast="-40000"/>
                    </a14:imgEffect>
                    <a14:imgEffect>
                      <a14:saturation sat="0"/>
                    </a14:imgEffect>
                  </a14:imgLayer>
                </a14:imgProps>
              </a:ext>
            </a:extLst>
          </a:blip>
          <a:srcRect t="-1" b="68264"/>
          <a:stretch/>
        </p:blipFill>
        <p:spPr>
          <a:xfrm flipH="1">
            <a:off x="-5" y="-59736"/>
            <a:ext cx="12190413" cy="6858001"/>
          </a:xfrm>
        </p:spPr>
      </p:pic>
      <p:sp>
        <p:nvSpPr>
          <p:cNvPr id="14" name="TextBox 13"/>
          <p:cNvSpPr txBox="1"/>
          <p:nvPr/>
        </p:nvSpPr>
        <p:spPr>
          <a:xfrm>
            <a:off x="551910" y="365760"/>
            <a:ext cx="8088368" cy="923330"/>
          </a:xfrm>
          <a:prstGeom prst="rect">
            <a:avLst/>
          </a:prstGeom>
          <a:noFill/>
        </p:spPr>
        <p:txBody>
          <a:bodyPr wrap="none" rtlCol="0">
            <a:spAutoFit/>
          </a:bodyPr>
          <a:lstStyle/>
          <a:p>
            <a:pPr defTabSz="913765"/>
            <a:r>
              <a:rPr lang="en-US" altLang="zh-CN" sz="5400" b="1" dirty="0">
                <a:solidFill>
                  <a:srgbClr val="000000"/>
                </a:solidFill>
                <a:latin typeface="Montserrat Semi" charset="0"/>
                <a:ea typeface="Montserrat Semi" charset="0"/>
                <a:cs typeface="Montserrat Semi" charset="0"/>
              </a:rPr>
              <a:t>Model B – feature selection</a:t>
            </a:r>
            <a:endParaRPr lang="en-US" sz="5400" b="1" dirty="0">
              <a:solidFill>
                <a:srgbClr val="000000"/>
              </a:solidFill>
              <a:latin typeface="Montserrat Semi" charset="0"/>
              <a:ea typeface="Montserrat Semi" charset="0"/>
              <a:cs typeface="Montserrat Semi" charset="0"/>
            </a:endParaRPr>
          </a:p>
        </p:txBody>
      </p:sp>
      <p:sp>
        <p:nvSpPr>
          <p:cNvPr id="20" name="TextBox 19"/>
          <p:cNvSpPr txBox="1"/>
          <p:nvPr/>
        </p:nvSpPr>
        <p:spPr>
          <a:xfrm>
            <a:off x="551909" y="1371600"/>
            <a:ext cx="11155680" cy="496674"/>
          </a:xfrm>
          <a:prstGeom prst="rect">
            <a:avLst/>
          </a:prstGeom>
          <a:noFill/>
        </p:spPr>
        <p:txBody>
          <a:bodyPr wrap="square" rtlCol="0">
            <a:spAutoFit/>
          </a:bodyPr>
          <a:lstStyle/>
          <a:p>
            <a:pPr defTabSz="913765">
              <a:lnSpc>
                <a:spcPct val="150000"/>
              </a:lnSpc>
            </a:pPr>
            <a:r>
              <a:rPr lang="en-US" sz="2000" b="1" dirty="0">
                <a:solidFill>
                  <a:schemeClr val="accent1"/>
                </a:solidFill>
                <a:latin typeface="Lato Light" charset="0"/>
                <a:ea typeface="Lato Light" charset="0"/>
                <a:cs typeface="Lato Light" charset="0"/>
              </a:rPr>
              <a:t>Schema</a:t>
            </a:r>
            <a:r>
              <a:rPr lang="en-US" sz="2000" dirty="0">
                <a:solidFill>
                  <a:schemeClr val="accent1"/>
                </a:solidFill>
                <a:latin typeface="Lato Light" charset="0"/>
                <a:ea typeface="Lato Light" charset="0"/>
                <a:cs typeface="Lato Light" charset="0"/>
              </a:rPr>
              <a:t>: Find those important features contribute to the price</a:t>
            </a:r>
          </a:p>
        </p:txBody>
      </p:sp>
      <p:cxnSp>
        <p:nvCxnSpPr>
          <p:cNvPr id="9" name="Straight Connector 8">
            <a:extLst>
              <a:ext uri="{FF2B5EF4-FFF2-40B4-BE49-F238E27FC236}">
                <a16:creationId xmlns:a16="http://schemas.microsoft.com/office/drawing/2014/main" id="{E4ACD493-AE72-4030-ADDB-D0E8F36A234C}"/>
              </a:ext>
            </a:extLst>
          </p:cNvPr>
          <p:cNvCxnSpPr/>
          <p:nvPr/>
        </p:nvCxnSpPr>
        <p:spPr>
          <a:xfrm>
            <a:off x="551910" y="1381423"/>
            <a:ext cx="11155680" cy="0"/>
          </a:xfrm>
          <a:prstGeom prst="line">
            <a:avLst/>
          </a:prstGeom>
          <a:ln w="190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193DFBE-CF43-43CE-AF46-AF632C40BFC3}"/>
              </a:ext>
            </a:extLst>
          </p:cNvPr>
          <p:cNvSpPr txBox="1"/>
          <p:nvPr/>
        </p:nvSpPr>
        <p:spPr>
          <a:xfrm>
            <a:off x="563880" y="2011680"/>
            <a:ext cx="5532120" cy="1881669"/>
          </a:xfrm>
          <a:prstGeom prst="rect">
            <a:avLst/>
          </a:prstGeom>
          <a:noFill/>
        </p:spPr>
        <p:txBody>
          <a:bodyPr wrap="square" rtlCol="0">
            <a:spAutoFit/>
          </a:bodyPr>
          <a:lstStyle/>
          <a:p>
            <a:pPr defTabSz="913765">
              <a:lnSpc>
                <a:spcPct val="150000"/>
              </a:lnSpc>
            </a:pPr>
            <a:r>
              <a:rPr lang="en-US" sz="2000" b="1" dirty="0">
                <a:solidFill>
                  <a:schemeClr val="accent1"/>
                </a:solidFill>
                <a:latin typeface="Lato Light" charset="0"/>
                <a:ea typeface="Lato Light" charset="0"/>
                <a:cs typeface="Lato Light" charset="0"/>
              </a:rPr>
              <a:t>Method</a:t>
            </a:r>
            <a:r>
              <a:rPr lang="en-US" sz="2000" dirty="0">
                <a:solidFill>
                  <a:schemeClr val="accent1"/>
                </a:solidFill>
                <a:latin typeface="Lato Light" charset="0"/>
                <a:ea typeface="Lato Light" charset="0"/>
                <a:cs typeface="Lato Light" charset="0"/>
              </a:rPr>
              <a:t>: </a:t>
            </a:r>
          </a:p>
          <a:p>
            <a:pPr defTabSz="913765">
              <a:lnSpc>
                <a:spcPct val="150000"/>
              </a:lnSpc>
            </a:pPr>
            <a:r>
              <a:rPr lang="en-US" sz="2000" dirty="0">
                <a:solidFill>
                  <a:schemeClr val="accent1"/>
                </a:solidFill>
                <a:latin typeface="Lato Light" charset="0"/>
                <a:ea typeface="Lato Light" charset="0"/>
                <a:cs typeface="Lato Light" charset="0"/>
              </a:rPr>
              <a:t>RFECV: recursive feature elimination cross validation ( similar to backward feature selection in R )</a:t>
            </a:r>
          </a:p>
        </p:txBody>
      </p:sp>
      <p:pic>
        <p:nvPicPr>
          <p:cNvPr id="4" name="Picture 3">
            <a:extLst>
              <a:ext uri="{FF2B5EF4-FFF2-40B4-BE49-F238E27FC236}">
                <a16:creationId xmlns:a16="http://schemas.microsoft.com/office/drawing/2014/main" id="{F1450AF2-DD15-426A-8FA3-A137E9266D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909" y="4036755"/>
            <a:ext cx="4233419" cy="2564672"/>
          </a:xfrm>
          <a:prstGeom prst="rect">
            <a:avLst/>
          </a:prstGeom>
        </p:spPr>
      </p:pic>
      <p:sp>
        <p:nvSpPr>
          <p:cNvPr id="35" name="TextBox 34">
            <a:extLst>
              <a:ext uri="{FF2B5EF4-FFF2-40B4-BE49-F238E27FC236}">
                <a16:creationId xmlns:a16="http://schemas.microsoft.com/office/drawing/2014/main" id="{9B57E36C-0CC7-4D72-A666-F982EB2B3256}"/>
              </a:ext>
            </a:extLst>
          </p:cNvPr>
          <p:cNvSpPr txBox="1"/>
          <p:nvPr/>
        </p:nvSpPr>
        <p:spPr>
          <a:xfrm>
            <a:off x="6129749" y="2011679"/>
            <a:ext cx="5532120" cy="2804999"/>
          </a:xfrm>
          <a:prstGeom prst="rect">
            <a:avLst/>
          </a:prstGeom>
          <a:noFill/>
        </p:spPr>
        <p:txBody>
          <a:bodyPr wrap="square" rtlCol="0">
            <a:spAutoFit/>
          </a:bodyPr>
          <a:lstStyle/>
          <a:p>
            <a:pPr defTabSz="913765">
              <a:lnSpc>
                <a:spcPct val="150000"/>
              </a:lnSpc>
            </a:pPr>
            <a:r>
              <a:rPr lang="en-US" sz="2000" b="1" dirty="0">
                <a:solidFill>
                  <a:schemeClr val="accent1"/>
                </a:solidFill>
                <a:latin typeface="Lato Light" charset="0"/>
                <a:ea typeface="Lato Light" charset="0"/>
                <a:cs typeface="Lato Light" charset="0"/>
              </a:rPr>
              <a:t>Result: 45 features</a:t>
            </a:r>
            <a:endParaRPr lang="en-US" sz="2000" dirty="0">
              <a:solidFill>
                <a:schemeClr val="accent1"/>
              </a:solidFill>
              <a:latin typeface="Lato Light" charset="0"/>
              <a:ea typeface="Lato Light" charset="0"/>
              <a:cs typeface="Lato Light" charset="0"/>
            </a:endParaRPr>
          </a:p>
          <a:p>
            <a:pPr defTabSz="913765">
              <a:lnSpc>
                <a:spcPct val="150000"/>
              </a:lnSpc>
            </a:pPr>
            <a:r>
              <a:rPr lang="en-US" sz="2000" dirty="0">
                <a:solidFill>
                  <a:schemeClr val="accent1"/>
                </a:solidFill>
                <a:latin typeface="Lato Light" charset="0"/>
                <a:ea typeface="Lato Light" charset="0"/>
                <a:cs typeface="Lato Light" charset="0"/>
              </a:rPr>
              <a:t>'</a:t>
            </a:r>
            <a:r>
              <a:rPr lang="en-US" sz="2000" dirty="0" err="1">
                <a:solidFill>
                  <a:schemeClr val="accent1"/>
                </a:solidFill>
                <a:latin typeface="Lato Light" charset="0"/>
                <a:ea typeface="Lato Light" charset="0"/>
                <a:cs typeface="Lato Light" charset="0"/>
              </a:rPr>
              <a:t>Color_Clear</a:t>
            </a:r>
            <a:r>
              <a:rPr lang="en-US" sz="2000" dirty="0">
                <a:solidFill>
                  <a:schemeClr val="accent1"/>
                </a:solidFill>
                <a:latin typeface="Lato Light" charset="0"/>
                <a:ea typeface="Lato Light" charset="0"/>
                <a:cs typeface="Lato Light" charset="0"/>
              </a:rPr>
              <a:t>', '</a:t>
            </a:r>
            <a:r>
              <a:rPr lang="en-US" sz="2000" dirty="0" err="1">
                <a:solidFill>
                  <a:schemeClr val="accent1"/>
                </a:solidFill>
                <a:latin typeface="Lato Light" charset="0"/>
                <a:ea typeface="Lato Light" charset="0"/>
                <a:cs typeface="Lato Light" charset="0"/>
              </a:rPr>
              <a:t>Color_Copper</a:t>
            </a:r>
            <a:r>
              <a:rPr lang="en-US" sz="2000" dirty="0">
                <a:solidFill>
                  <a:schemeClr val="accent1"/>
                </a:solidFill>
                <a:latin typeface="Lato Light" charset="0"/>
                <a:ea typeface="Lato Light" charset="0"/>
                <a:cs typeface="Lato Light" charset="0"/>
              </a:rPr>
              <a:t>', '</a:t>
            </a:r>
            <a:r>
              <a:rPr lang="en-US" sz="2000" dirty="0" err="1">
                <a:solidFill>
                  <a:schemeClr val="accent1"/>
                </a:solidFill>
                <a:latin typeface="Lato Light" charset="0"/>
                <a:ea typeface="Lato Light" charset="0"/>
                <a:cs typeface="Lato Light" charset="0"/>
              </a:rPr>
              <a:t>Color_Green</a:t>
            </a:r>
            <a:r>
              <a:rPr lang="en-US" sz="2000" dirty="0">
                <a:solidFill>
                  <a:schemeClr val="accent1"/>
                </a:solidFill>
                <a:latin typeface="Lato Light" charset="0"/>
                <a:ea typeface="Lato Light" charset="0"/>
                <a:cs typeface="Lato Light" charset="0"/>
              </a:rPr>
              <a:t>', '</a:t>
            </a:r>
            <a:r>
              <a:rPr lang="en-US" sz="2000" dirty="0" err="1">
                <a:solidFill>
                  <a:schemeClr val="accent1"/>
                </a:solidFill>
                <a:latin typeface="Lato Light" charset="0"/>
                <a:ea typeface="Lato Light" charset="0"/>
                <a:cs typeface="Lato Light" charset="0"/>
              </a:rPr>
              <a:t>Color_Ivory</a:t>
            </a:r>
            <a:r>
              <a:rPr lang="en-US" sz="2000" dirty="0">
                <a:solidFill>
                  <a:schemeClr val="accent1"/>
                </a:solidFill>
                <a:latin typeface="Lato Light" charset="0"/>
                <a:ea typeface="Lato Light" charset="0"/>
                <a:cs typeface="Lato Light" charset="0"/>
              </a:rPr>
              <a:t>', '</a:t>
            </a:r>
            <a:r>
              <a:rPr lang="en-US" sz="2000" dirty="0" err="1">
                <a:solidFill>
                  <a:schemeClr val="accent1"/>
                </a:solidFill>
                <a:latin typeface="Lato Light" charset="0"/>
                <a:ea typeface="Lato Light" charset="0"/>
                <a:cs typeface="Lato Light" charset="0"/>
              </a:rPr>
              <a:t>Color_Pink</a:t>
            </a:r>
            <a:r>
              <a:rPr lang="en-US" sz="2000" dirty="0">
                <a:solidFill>
                  <a:schemeClr val="accent1"/>
                </a:solidFill>
                <a:latin typeface="Lato Light" charset="0"/>
                <a:ea typeface="Lato Light" charset="0"/>
                <a:cs typeface="Lato Light" charset="0"/>
              </a:rPr>
              <a:t>', '</a:t>
            </a:r>
            <a:r>
              <a:rPr lang="en-US" sz="2000" dirty="0" err="1">
                <a:solidFill>
                  <a:schemeClr val="accent1"/>
                </a:solidFill>
                <a:latin typeface="Lato Light" charset="0"/>
                <a:ea typeface="Lato Light" charset="0"/>
                <a:cs typeface="Lato Light" charset="0"/>
              </a:rPr>
              <a:t>Color_Purple</a:t>
            </a:r>
            <a:r>
              <a:rPr lang="en-US" sz="2000" dirty="0">
                <a:solidFill>
                  <a:schemeClr val="accent1"/>
                </a:solidFill>
                <a:latin typeface="Lato Light" charset="0"/>
                <a:ea typeface="Lato Light" charset="0"/>
                <a:cs typeface="Lato Light" charset="0"/>
              </a:rPr>
              <a:t>', '</a:t>
            </a:r>
            <a:r>
              <a:rPr lang="en-US" sz="2000" dirty="0" err="1">
                <a:solidFill>
                  <a:schemeClr val="accent1"/>
                </a:solidFill>
                <a:latin typeface="Lato Light" charset="0"/>
                <a:ea typeface="Lato Light" charset="0"/>
                <a:cs typeface="Lato Light" charset="0"/>
              </a:rPr>
              <a:t>Color_Red</a:t>
            </a:r>
            <a:r>
              <a:rPr lang="en-US" sz="2000" dirty="0">
                <a:solidFill>
                  <a:schemeClr val="accent1"/>
                </a:solidFill>
                <a:latin typeface="Lato Light" charset="0"/>
                <a:ea typeface="Lato Light" charset="0"/>
                <a:cs typeface="Lato Light" charset="0"/>
              </a:rPr>
              <a:t>', 'Nib_Material_14kt Gold', 'Nib_Material_18kt Gold', 'Nib_Material_23kt Palladium', '</a:t>
            </a:r>
            <a:r>
              <a:rPr lang="en-US" sz="2000" dirty="0" err="1">
                <a:solidFill>
                  <a:schemeClr val="accent1"/>
                </a:solidFill>
                <a:latin typeface="Lato Light" charset="0"/>
                <a:ea typeface="Lato Light" charset="0"/>
                <a:cs typeface="Lato Light" charset="0"/>
              </a:rPr>
              <a:t>Nib_Material_Steel</a:t>
            </a:r>
            <a:r>
              <a:rPr lang="en-US" sz="2000" dirty="0">
                <a:solidFill>
                  <a:schemeClr val="accent1"/>
                </a:solidFill>
                <a:latin typeface="Lato Light" charset="0"/>
                <a:ea typeface="Lato Light" charset="0"/>
                <a:cs typeface="Lato Light" charset="0"/>
              </a:rPr>
              <a:t>'</a:t>
            </a:r>
          </a:p>
        </p:txBody>
      </p:sp>
    </p:spTree>
    <p:extLst>
      <p:ext uri="{BB962C8B-B14F-4D97-AF65-F5344CB8AC3E}">
        <p14:creationId xmlns:p14="http://schemas.microsoft.com/office/powerpoint/2010/main" val="169394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brightnessContrast bright="20000" contrast="-40000"/>
                    </a14:imgEffect>
                    <a14:imgEffect>
                      <a14:saturation sat="0"/>
                    </a14:imgEffect>
                  </a14:imgLayer>
                </a14:imgProps>
              </a:ext>
            </a:extLst>
          </a:blip>
          <a:srcRect t="-1" b="68264"/>
          <a:stretch/>
        </p:blipFill>
        <p:spPr>
          <a:xfrm flipH="1">
            <a:off x="-5" y="-1"/>
            <a:ext cx="12190413" cy="6858001"/>
          </a:xfrm>
        </p:spPr>
      </p:pic>
      <p:sp>
        <p:nvSpPr>
          <p:cNvPr id="20" name="TextBox 19"/>
          <p:cNvSpPr txBox="1"/>
          <p:nvPr/>
        </p:nvSpPr>
        <p:spPr>
          <a:xfrm>
            <a:off x="5594223" y="1508760"/>
            <a:ext cx="5818410" cy="1881669"/>
          </a:xfrm>
          <a:prstGeom prst="rect">
            <a:avLst/>
          </a:prstGeom>
          <a:noFill/>
        </p:spPr>
        <p:txBody>
          <a:bodyPr wrap="square" rtlCol="0">
            <a:spAutoFit/>
          </a:bodyPr>
          <a:lstStyle/>
          <a:p>
            <a:pPr defTabSz="913765">
              <a:lnSpc>
                <a:spcPct val="150000"/>
              </a:lnSpc>
            </a:pPr>
            <a:r>
              <a:rPr lang="en-US" sz="2000" b="1" dirty="0">
                <a:solidFill>
                  <a:schemeClr val="accent1"/>
                </a:solidFill>
                <a:latin typeface="Lato Light" charset="0"/>
                <a:ea typeface="Lato Light" charset="0"/>
                <a:cs typeface="Lato Light" charset="0"/>
              </a:rPr>
              <a:t>Result</a:t>
            </a:r>
            <a:r>
              <a:rPr lang="en-US" sz="2000" dirty="0">
                <a:solidFill>
                  <a:schemeClr val="accent1"/>
                </a:solidFill>
                <a:latin typeface="Lato Light" charset="0"/>
                <a:ea typeface="Lato Light" charset="0"/>
                <a:cs typeface="Lato Light" charset="0"/>
              </a:rPr>
              <a:t>:</a:t>
            </a:r>
            <a:endParaRPr lang="en-US" sz="2000" b="1" dirty="0">
              <a:solidFill>
                <a:schemeClr val="accent1"/>
              </a:solidFill>
              <a:latin typeface="Lato Light" charset="0"/>
              <a:ea typeface="Lato Light" charset="0"/>
              <a:cs typeface="Lato Light" charset="0"/>
            </a:endParaRPr>
          </a:p>
          <a:p>
            <a:pPr defTabSz="913765">
              <a:lnSpc>
                <a:spcPct val="150000"/>
              </a:lnSpc>
            </a:pPr>
            <a:r>
              <a:rPr lang="en-US" sz="2000" dirty="0">
                <a:solidFill>
                  <a:schemeClr val="accent1"/>
                </a:solidFill>
                <a:latin typeface="Lato Light" charset="0"/>
                <a:ea typeface="Lato Light" charset="0"/>
                <a:cs typeface="Lato Light" charset="0"/>
              </a:rPr>
              <a:t>Accuracy: 0.9313 </a:t>
            </a:r>
          </a:p>
          <a:p>
            <a:pPr defTabSz="913765">
              <a:lnSpc>
                <a:spcPct val="150000"/>
              </a:lnSpc>
            </a:pPr>
            <a:r>
              <a:rPr lang="en-US" sz="2000" dirty="0">
                <a:solidFill>
                  <a:schemeClr val="accent1"/>
                </a:solidFill>
                <a:latin typeface="Lato Light" charset="0"/>
                <a:ea typeface="Lato Light" charset="0"/>
                <a:cs typeface="Lato Light" charset="0"/>
              </a:rPr>
              <a:t>Log loss: 0.2054</a:t>
            </a:r>
          </a:p>
          <a:p>
            <a:pPr defTabSz="913765">
              <a:lnSpc>
                <a:spcPct val="150000"/>
              </a:lnSpc>
            </a:pPr>
            <a:endParaRPr lang="en-US" sz="2000" dirty="0">
              <a:solidFill>
                <a:schemeClr val="accent1"/>
              </a:solidFill>
              <a:latin typeface="Lato Light" charset="0"/>
              <a:ea typeface="Lato Light" charset="0"/>
              <a:cs typeface="Lato Light" charset="0"/>
            </a:endParaRPr>
          </a:p>
        </p:txBody>
      </p:sp>
      <p:sp>
        <p:nvSpPr>
          <p:cNvPr id="3" name="Rectangle 2">
            <a:extLst>
              <a:ext uri="{FF2B5EF4-FFF2-40B4-BE49-F238E27FC236}">
                <a16:creationId xmlns:a16="http://schemas.microsoft.com/office/drawing/2014/main" id="{C6443261-226A-4C98-8D2B-20CA6614B209}"/>
              </a:ext>
            </a:extLst>
          </p:cNvPr>
          <p:cNvSpPr/>
          <p:nvPr/>
        </p:nvSpPr>
        <p:spPr>
          <a:xfrm>
            <a:off x="563880" y="414344"/>
            <a:ext cx="6113597" cy="820096"/>
          </a:xfrm>
          <a:prstGeom prst="rect">
            <a:avLst/>
          </a:prstGeom>
        </p:spPr>
        <p:txBody>
          <a:bodyPr wrap="none">
            <a:spAutoFit/>
          </a:bodyPr>
          <a:lstStyle/>
          <a:p>
            <a:pPr defTabSz="913765">
              <a:lnSpc>
                <a:spcPct val="150000"/>
              </a:lnSpc>
            </a:pPr>
            <a:r>
              <a:rPr lang="en-US" sz="3600" b="1" dirty="0">
                <a:solidFill>
                  <a:schemeClr val="accent1"/>
                </a:solidFill>
                <a:latin typeface="Lato Light" charset="0"/>
                <a:ea typeface="Lato Light" charset="0"/>
                <a:cs typeface="Lato Light" charset="0"/>
              </a:rPr>
              <a:t>Prediction &amp; Interpretation</a:t>
            </a:r>
          </a:p>
        </p:txBody>
      </p:sp>
      <p:sp>
        <p:nvSpPr>
          <p:cNvPr id="16" name="TextBox 15">
            <a:extLst>
              <a:ext uri="{FF2B5EF4-FFF2-40B4-BE49-F238E27FC236}">
                <a16:creationId xmlns:a16="http://schemas.microsoft.com/office/drawing/2014/main" id="{6247531A-1273-48AC-86CC-3C9B8607D5D5}"/>
              </a:ext>
            </a:extLst>
          </p:cNvPr>
          <p:cNvSpPr txBox="1"/>
          <p:nvPr/>
        </p:nvSpPr>
        <p:spPr>
          <a:xfrm>
            <a:off x="704310" y="1508760"/>
            <a:ext cx="4751398" cy="3728328"/>
          </a:xfrm>
          <a:prstGeom prst="rect">
            <a:avLst/>
          </a:prstGeom>
          <a:noFill/>
        </p:spPr>
        <p:txBody>
          <a:bodyPr wrap="square" rtlCol="0">
            <a:spAutoFit/>
          </a:bodyPr>
          <a:lstStyle/>
          <a:p>
            <a:pPr defTabSz="913765">
              <a:lnSpc>
                <a:spcPct val="150000"/>
              </a:lnSpc>
            </a:pPr>
            <a:r>
              <a:rPr lang="en-US" sz="2000" b="1" dirty="0">
                <a:solidFill>
                  <a:schemeClr val="accent1"/>
                </a:solidFill>
                <a:latin typeface="Lato Light" charset="0"/>
                <a:ea typeface="Lato Light" charset="0"/>
                <a:cs typeface="Lato Light" charset="0"/>
              </a:rPr>
              <a:t>Model method</a:t>
            </a:r>
            <a:r>
              <a:rPr lang="en-US" sz="2000" dirty="0">
                <a:solidFill>
                  <a:schemeClr val="accent1"/>
                </a:solidFill>
                <a:latin typeface="Lato Light" charset="0"/>
                <a:ea typeface="Lato Light" charset="0"/>
                <a:cs typeface="Lato Light" charset="0"/>
              </a:rPr>
              <a:t>: Logistic Regression</a:t>
            </a:r>
          </a:p>
          <a:p>
            <a:pPr defTabSz="913765">
              <a:lnSpc>
                <a:spcPct val="150000"/>
              </a:lnSpc>
            </a:pPr>
            <a:endParaRPr lang="en-US" sz="2000" dirty="0">
              <a:solidFill>
                <a:schemeClr val="accent1"/>
              </a:solidFill>
              <a:latin typeface="Lato Light" charset="0"/>
              <a:ea typeface="Lato Light" charset="0"/>
              <a:cs typeface="Lato Light" charset="0"/>
            </a:endParaRPr>
          </a:p>
          <a:p>
            <a:pPr defTabSz="913765">
              <a:lnSpc>
                <a:spcPct val="150000"/>
              </a:lnSpc>
            </a:pPr>
            <a:r>
              <a:rPr lang="en-US" sz="2000" b="1" dirty="0">
                <a:solidFill>
                  <a:schemeClr val="accent1"/>
                </a:solidFill>
                <a:latin typeface="Lato Light" charset="0"/>
                <a:ea typeface="Lato Light" charset="0"/>
                <a:cs typeface="Lato Light" charset="0"/>
              </a:rPr>
              <a:t>Validation method</a:t>
            </a:r>
            <a:r>
              <a:rPr lang="en-US" sz="2000" dirty="0">
                <a:solidFill>
                  <a:schemeClr val="accent1"/>
                </a:solidFill>
                <a:latin typeface="Lato Light" charset="0"/>
                <a:ea typeface="Lato Light" charset="0"/>
                <a:cs typeface="Lato Light" charset="0"/>
              </a:rPr>
              <a:t>:</a:t>
            </a:r>
          </a:p>
          <a:p>
            <a:pPr marL="457200" indent="-457200" defTabSz="913765">
              <a:lnSpc>
                <a:spcPct val="150000"/>
              </a:lnSpc>
              <a:buAutoNum type="alphaLcParenR"/>
            </a:pPr>
            <a:r>
              <a:rPr lang="en-US" sz="2000" dirty="0">
                <a:solidFill>
                  <a:schemeClr val="accent1"/>
                </a:solidFill>
                <a:latin typeface="Lato Light" charset="0"/>
                <a:ea typeface="Lato Light" charset="0"/>
                <a:cs typeface="Lato Light" charset="0"/>
              </a:rPr>
              <a:t>Train-test validation</a:t>
            </a:r>
          </a:p>
          <a:p>
            <a:pPr marL="457200" indent="-457200" defTabSz="913765">
              <a:lnSpc>
                <a:spcPct val="150000"/>
              </a:lnSpc>
              <a:buAutoNum type="alphaLcParenR"/>
            </a:pPr>
            <a:r>
              <a:rPr lang="en-US" sz="2000" dirty="0" err="1">
                <a:solidFill>
                  <a:schemeClr val="accent1"/>
                </a:solidFill>
                <a:latin typeface="Lato Light" charset="0"/>
                <a:ea typeface="Lato Light" charset="0"/>
                <a:cs typeface="Lato Light" charset="0"/>
              </a:rPr>
              <a:t>GridSearchCV</a:t>
            </a:r>
            <a:r>
              <a:rPr lang="en-US" sz="2000" dirty="0">
                <a:solidFill>
                  <a:schemeClr val="accent1"/>
                </a:solidFill>
                <a:latin typeface="Lato Light" charset="0"/>
                <a:ea typeface="Lato Light" charset="0"/>
                <a:cs typeface="Lato Light" charset="0"/>
              </a:rPr>
              <a:t> evaluating using multiple scorers, </a:t>
            </a:r>
            <a:r>
              <a:rPr lang="en-US" sz="2000" dirty="0" err="1">
                <a:solidFill>
                  <a:schemeClr val="accent1"/>
                </a:solidFill>
                <a:latin typeface="Lato Light" charset="0"/>
                <a:ea typeface="Lato Light" charset="0"/>
                <a:cs typeface="Lato Light" charset="0"/>
              </a:rPr>
              <a:t>RepeatedStratifiedKFold</a:t>
            </a:r>
            <a:r>
              <a:rPr lang="en-US" sz="2000" dirty="0">
                <a:solidFill>
                  <a:schemeClr val="accent1"/>
                </a:solidFill>
                <a:latin typeface="Lato Light" charset="0"/>
                <a:ea typeface="Lato Light" charset="0"/>
                <a:cs typeface="Lato Light" charset="0"/>
              </a:rPr>
              <a:t> and pipeline</a:t>
            </a:r>
          </a:p>
        </p:txBody>
      </p:sp>
      <p:pic>
        <p:nvPicPr>
          <p:cNvPr id="4" name="Picture 3">
            <a:extLst>
              <a:ext uri="{FF2B5EF4-FFF2-40B4-BE49-F238E27FC236}">
                <a16:creationId xmlns:a16="http://schemas.microsoft.com/office/drawing/2014/main" id="{F4EBEA19-4E98-42DA-934D-7EED0114F1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4223" y="3063240"/>
            <a:ext cx="5055752" cy="3582216"/>
          </a:xfrm>
          <a:prstGeom prst="rect">
            <a:avLst/>
          </a:prstGeom>
        </p:spPr>
      </p:pic>
    </p:spTree>
    <p:extLst>
      <p:ext uri="{BB962C8B-B14F-4D97-AF65-F5344CB8AC3E}">
        <p14:creationId xmlns:p14="http://schemas.microsoft.com/office/powerpoint/2010/main" val="699061904"/>
      </p:ext>
    </p:extLst>
  </p:cSld>
  <p:clrMapOvr>
    <a:masterClrMapping/>
  </p:clrMapOvr>
</p:sld>
</file>

<file path=ppt/theme/theme1.xml><?xml version="1.0" encoding="utf-8"?>
<a:theme xmlns:a="http://schemas.openxmlformats.org/drawingml/2006/main" name="Default Theme">
  <a:themeElements>
    <a:clrScheme name="Nova 1">
      <a:dk1>
        <a:srgbClr val="7F7F7F"/>
      </a:dk1>
      <a:lt1>
        <a:srgbClr val="FFFFFF"/>
      </a:lt1>
      <a:dk2>
        <a:srgbClr val="000000"/>
      </a:dk2>
      <a:lt2>
        <a:srgbClr val="FFFFFF"/>
      </a:lt2>
      <a:accent1>
        <a:srgbClr val="000000"/>
      </a:accent1>
      <a:accent2>
        <a:srgbClr val="D6AE7E"/>
      </a:accent2>
      <a:accent3>
        <a:srgbClr val="484F6F"/>
      </a:accent3>
      <a:accent4>
        <a:srgbClr val="91969B"/>
      </a:accent4>
      <a:accent5>
        <a:srgbClr val="4B5050"/>
      </a:accent5>
      <a:accent6>
        <a:srgbClr val="91969B"/>
      </a:accent6>
      <a:hlink>
        <a:srgbClr val="4B5050"/>
      </a:hlink>
      <a:folHlink>
        <a:srgbClr val="19BB9B"/>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737</Words>
  <Application>Microsoft Office PowerPoint</Application>
  <PresentationFormat>Widescreen</PresentationFormat>
  <Paragraphs>113</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等线</vt:lpstr>
      <vt:lpstr>Lato Light</vt:lpstr>
      <vt:lpstr>Montserrat</vt:lpstr>
      <vt:lpstr>Montserrat Hairline</vt:lpstr>
      <vt:lpstr>Montserrat Light</vt:lpstr>
      <vt:lpstr>Montserrat Semi</vt:lpstr>
      <vt:lpstr>Zefani Stencil</vt:lpstr>
      <vt:lpstr>Arial</vt:lpstr>
      <vt:lpstr>Calibri</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Tianxin Deng</dc:creator>
  <cp:lastModifiedBy>Yan Gao</cp:lastModifiedBy>
  <cp:revision>59</cp:revision>
  <dcterms:created xsi:type="dcterms:W3CDTF">2019-03-17T06:07:27Z</dcterms:created>
  <dcterms:modified xsi:type="dcterms:W3CDTF">2019-06-04T21:54:36Z</dcterms:modified>
</cp:coreProperties>
</file>