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8" r:id="rId5"/>
    <p:sldId id="279" r:id="rId6"/>
    <p:sldId id="282" r:id="rId7"/>
    <p:sldId id="259" r:id="rId8"/>
    <p:sldId id="260" r:id="rId9"/>
    <p:sldId id="262" r:id="rId10"/>
    <p:sldId id="261" r:id="rId11"/>
    <p:sldId id="263" r:id="rId12"/>
    <p:sldId id="276" r:id="rId13"/>
    <p:sldId id="264" r:id="rId14"/>
    <p:sldId id="294" r:id="rId15"/>
    <p:sldId id="295" r:id="rId16"/>
    <p:sldId id="300" r:id="rId17"/>
    <p:sldId id="277" r:id="rId18"/>
    <p:sldId id="275" r:id="rId19"/>
    <p:sldId id="280" r:id="rId20"/>
    <p:sldId id="281" r:id="rId21"/>
    <p:sldId id="288" r:id="rId22"/>
    <p:sldId id="289" r:id="rId23"/>
    <p:sldId id="298" r:id="rId24"/>
    <p:sldId id="299" r:id="rId25"/>
    <p:sldId id="283" r:id="rId26"/>
    <p:sldId id="266" r:id="rId27"/>
    <p:sldId id="286" r:id="rId28"/>
    <p:sldId id="267" r:id="rId29"/>
    <p:sldId id="290" r:id="rId30"/>
    <p:sldId id="291" r:id="rId31"/>
    <p:sldId id="284" r:id="rId32"/>
    <p:sldId id="268" r:id="rId33"/>
    <p:sldId id="269" r:id="rId34"/>
    <p:sldId id="270" r:id="rId35"/>
    <p:sldId id="271" r:id="rId36"/>
    <p:sldId id="296" r:id="rId37"/>
    <p:sldId id="292" r:id="rId38"/>
    <p:sldId id="293" r:id="rId39"/>
    <p:sldId id="285" r:id="rId40"/>
    <p:sldId id="272" r:id="rId41"/>
    <p:sldId id="29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F829AF-349E-4D45-9411-5D110EC9F4FA}">
          <p14:sldIdLst>
            <p14:sldId id="256"/>
            <p14:sldId id="257"/>
            <p14:sldId id="258"/>
            <p14:sldId id="278"/>
            <p14:sldId id="279"/>
            <p14:sldId id="282"/>
            <p14:sldId id="259"/>
            <p14:sldId id="260"/>
            <p14:sldId id="262"/>
            <p14:sldId id="261"/>
            <p14:sldId id="263"/>
            <p14:sldId id="276"/>
            <p14:sldId id="264"/>
            <p14:sldId id="294"/>
            <p14:sldId id="295"/>
            <p14:sldId id="300"/>
            <p14:sldId id="277"/>
            <p14:sldId id="275"/>
            <p14:sldId id="280"/>
            <p14:sldId id="281"/>
            <p14:sldId id="288"/>
            <p14:sldId id="289"/>
            <p14:sldId id="298"/>
            <p14:sldId id="299"/>
            <p14:sldId id="283"/>
            <p14:sldId id="266"/>
            <p14:sldId id="286"/>
            <p14:sldId id="267"/>
            <p14:sldId id="290"/>
            <p14:sldId id="291"/>
            <p14:sldId id="284"/>
            <p14:sldId id="268"/>
            <p14:sldId id="269"/>
            <p14:sldId id="270"/>
            <p14:sldId id="271"/>
            <p14:sldId id="296"/>
            <p14:sldId id="292"/>
            <p14:sldId id="293"/>
            <p14:sldId id="285"/>
            <p14:sldId id="272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slide" Target="../slides/slide7.xml"/><Relationship Id="rId1" Type="http://schemas.openxmlformats.org/officeDocument/2006/relationships/slide" Target="../slides/slide3.xml"/><Relationship Id="rId5" Type="http://schemas.openxmlformats.org/officeDocument/2006/relationships/slide" Target="../slides/slide40.xml"/><Relationship Id="rId4" Type="http://schemas.openxmlformats.org/officeDocument/2006/relationships/slide" Target="../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070FD-7874-4937-ACAF-EAEE4DE445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50325-E9BF-4A56-BECE-11E0624A2D2B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图论的基本概念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A5CD652-E91B-481E-844E-DCF7AF7967A1}" type="par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FFE8CA62-C7B2-4B1B-AE97-FD3DF922C962}" type="sib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967BECD9-2410-402C-BA1F-92BBACCB4F33}">
      <dgm:prSet/>
      <dgm:spPr/>
      <dgm:t>
        <a:bodyPr/>
        <a:lstStyle/>
        <a:p>
          <a:pPr rtl="0"/>
          <a:r>
            <a:rPr lang="zh-CN" dirty="0" smtClean="0"/>
            <a:t>最短路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E633DFC4-7AEA-4DF3-BCCC-2EA2FB87F538}" type="par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E56DFCF4-F66A-4F3C-8C9C-638A6362F775}" type="sib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93E5F17A-A292-432F-A24F-1D2E85BA14C4}">
      <dgm:prSet/>
      <dgm:spPr/>
      <dgm:t>
        <a:bodyPr/>
        <a:lstStyle/>
        <a:p>
          <a:pPr rtl="0"/>
          <a:r>
            <a:rPr lang="zh-CN" dirty="0" smtClean="0"/>
            <a:t>差分约束系统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D090BD1-FEF8-4A45-81A3-381BB76E3633}" type="par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A45A3CC6-27EB-4186-8896-4AC12B924F6A}" type="sib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496A38C1-54C4-4E2C-B1D3-1AC917C98C0C}">
      <dgm:prSet/>
      <dgm:spPr/>
      <dgm:t>
        <a:bodyPr/>
        <a:lstStyle/>
        <a:p>
          <a:pPr rtl="0"/>
          <a:r>
            <a:rPr lang="zh-CN" dirty="0" smtClean="0"/>
            <a:t>生成树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4264C8E6-ED94-4529-AD9B-1D56C67F3311}" type="par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CD66C11E-F0B4-431F-A5A5-0D4B7F8E20DE}" type="sib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8871B904-DED9-4F2C-BEBB-4BF1D0F8B185}">
      <dgm:prSet/>
      <dgm:spPr/>
      <dgm:t>
        <a:bodyPr/>
        <a:lstStyle/>
        <a:p>
          <a:pPr rtl="0"/>
          <a:r>
            <a:rPr lang="zh-CN" altLang="en-US" dirty="0" smtClean="0"/>
            <a:t>拓扑排序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82B2210-AD39-4719-A55F-0FC5B7DEB6EB}" type="par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D553D7A5-195D-4250-83E1-C6AD114873BC}" type="sib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7ADE4F1E-6CEA-4053-AF1C-E62F3839D21C}" type="pres">
      <dgm:prSet presAssocID="{A25070FD-7874-4937-ACAF-EAEE4DE4457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56F0A-BB79-4D3B-A920-C294DA2A091A}" type="pres">
      <dgm:prSet presAssocID="{A25070FD-7874-4937-ACAF-EAEE4DE44575}" presName="arrow" presStyleLbl="bgShp" presStyleIdx="0" presStyleCnt="1"/>
      <dgm:spPr/>
    </dgm:pt>
    <dgm:pt modelId="{C729598D-BD45-4E04-90B5-7FE8B1AB0073}" type="pres">
      <dgm:prSet presAssocID="{A25070FD-7874-4937-ACAF-EAEE4DE44575}" presName="linearProcess" presStyleCnt="0"/>
      <dgm:spPr/>
    </dgm:pt>
    <dgm:pt modelId="{3205E246-E5D2-4DC2-990F-073A435E514F}" type="pres">
      <dgm:prSet presAssocID="{FFF50325-E9BF-4A56-BECE-11E0624A2D2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D346-E86F-42F1-B478-926A7A297D21}" type="pres">
      <dgm:prSet presAssocID="{FFE8CA62-C7B2-4B1B-AE97-FD3DF922C962}" presName="sibTrans" presStyleCnt="0"/>
      <dgm:spPr/>
    </dgm:pt>
    <dgm:pt modelId="{A3FACE83-365F-4E0D-A8BB-ACECB5806339}" type="pres">
      <dgm:prSet presAssocID="{967BECD9-2410-402C-BA1F-92BBACCB4F3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5270-34A7-4540-82C8-79C1D6943BEA}" type="pres">
      <dgm:prSet presAssocID="{E56DFCF4-F66A-4F3C-8C9C-638A6362F775}" presName="sibTrans" presStyleCnt="0"/>
      <dgm:spPr/>
    </dgm:pt>
    <dgm:pt modelId="{1C4BAEEC-FDFF-4E45-8F17-C424AE6C8C06}" type="pres">
      <dgm:prSet presAssocID="{93E5F17A-A292-432F-A24F-1D2E85BA14C4}" presName="textNode" presStyleLbl="node1" presStyleIdx="2" presStyleCnt="5" custLinFactNeighborY="1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D9FD8-C974-4BCB-B465-13EB6B4DEEAE}" type="pres">
      <dgm:prSet presAssocID="{A45A3CC6-27EB-4186-8896-4AC12B924F6A}" presName="sibTrans" presStyleCnt="0"/>
      <dgm:spPr/>
    </dgm:pt>
    <dgm:pt modelId="{922D0A7F-7D38-4C59-B028-F51DFA466C34}" type="pres">
      <dgm:prSet presAssocID="{496A38C1-54C4-4E2C-B1D3-1AC917C98C0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FCB6-8F3E-4746-8C6F-0DA17573CF26}" type="pres">
      <dgm:prSet presAssocID="{CD66C11E-F0B4-431F-A5A5-0D4B7F8E20DE}" presName="sibTrans" presStyleCnt="0"/>
      <dgm:spPr/>
    </dgm:pt>
    <dgm:pt modelId="{0AB3BDF3-6110-47A6-9CA2-5A7610788F67}" type="pres">
      <dgm:prSet presAssocID="{8871B904-DED9-4F2C-BEBB-4BF1D0F8B1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7448B4-9713-4F54-947D-2CC941FEACBD}" type="presOf" srcId="{967BECD9-2410-402C-BA1F-92BBACCB4F33}" destId="{A3FACE83-365F-4E0D-A8BB-ACECB5806339}" srcOrd="0" destOrd="0" presId="urn:microsoft.com/office/officeart/2005/8/layout/hProcess9"/>
    <dgm:cxn modelId="{EF34184D-A9DC-4024-A06C-4D47409ADFE4}" srcId="{A25070FD-7874-4937-ACAF-EAEE4DE44575}" destId="{8871B904-DED9-4F2C-BEBB-4BF1D0F8B185}" srcOrd="4" destOrd="0" parTransId="{982B2210-AD39-4719-A55F-0FC5B7DEB6EB}" sibTransId="{D553D7A5-195D-4250-83E1-C6AD114873BC}"/>
    <dgm:cxn modelId="{4A0B8255-FA27-4901-A19B-6BD1002DED71}" type="presOf" srcId="{A25070FD-7874-4937-ACAF-EAEE4DE44575}" destId="{7ADE4F1E-6CEA-4053-AF1C-E62F3839D21C}" srcOrd="0" destOrd="0" presId="urn:microsoft.com/office/officeart/2005/8/layout/hProcess9"/>
    <dgm:cxn modelId="{6B701CAE-3098-4B71-823F-BEF4C5EE78C6}" type="presOf" srcId="{FFF50325-E9BF-4A56-BECE-11E0624A2D2B}" destId="{3205E246-E5D2-4DC2-990F-073A435E514F}" srcOrd="0" destOrd="0" presId="urn:microsoft.com/office/officeart/2005/8/layout/hProcess9"/>
    <dgm:cxn modelId="{B112F454-94F0-45CA-AC23-206A7B175F3A}" srcId="{A25070FD-7874-4937-ACAF-EAEE4DE44575}" destId="{FFF50325-E9BF-4A56-BECE-11E0624A2D2B}" srcOrd="0" destOrd="0" parTransId="{8A5CD652-E91B-481E-844E-DCF7AF7967A1}" sibTransId="{FFE8CA62-C7B2-4B1B-AE97-FD3DF922C962}"/>
    <dgm:cxn modelId="{58ED8832-95B9-4C82-AF54-533DF94B9F76}" srcId="{A25070FD-7874-4937-ACAF-EAEE4DE44575}" destId="{496A38C1-54C4-4E2C-B1D3-1AC917C98C0C}" srcOrd="3" destOrd="0" parTransId="{4264C8E6-ED94-4529-AD9B-1D56C67F3311}" sibTransId="{CD66C11E-F0B4-431F-A5A5-0D4B7F8E20DE}"/>
    <dgm:cxn modelId="{2B3C0286-536A-4C71-9D11-F92817F52182}" type="presOf" srcId="{496A38C1-54C4-4E2C-B1D3-1AC917C98C0C}" destId="{922D0A7F-7D38-4C59-B028-F51DFA466C34}" srcOrd="0" destOrd="0" presId="urn:microsoft.com/office/officeart/2005/8/layout/hProcess9"/>
    <dgm:cxn modelId="{F589B2CF-B418-4CB4-875B-545837999E7B}" type="presOf" srcId="{93E5F17A-A292-432F-A24F-1D2E85BA14C4}" destId="{1C4BAEEC-FDFF-4E45-8F17-C424AE6C8C06}" srcOrd="0" destOrd="0" presId="urn:microsoft.com/office/officeart/2005/8/layout/hProcess9"/>
    <dgm:cxn modelId="{BFCDF921-F51D-4033-B134-3182DF5BC686}" type="presOf" srcId="{8871B904-DED9-4F2C-BEBB-4BF1D0F8B185}" destId="{0AB3BDF3-6110-47A6-9CA2-5A7610788F67}" srcOrd="0" destOrd="0" presId="urn:microsoft.com/office/officeart/2005/8/layout/hProcess9"/>
    <dgm:cxn modelId="{262517BE-C1F6-4CFE-B8FE-96CB19C4AB82}" srcId="{A25070FD-7874-4937-ACAF-EAEE4DE44575}" destId="{967BECD9-2410-402C-BA1F-92BBACCB4F33}" srcOrd="1" destOrd="0" parTransId="{E633DFC4-7AEA-4DF3-BCCC-2EA2FB87F538}" sibTransId="{E56DFCF4-F66A-4F3C-8C9C-638A6362F775}"/>
    <dgm:cxn modelId="{36779E5D-1465-4E6A-8722-6FF9F6A2B333}" srcId="{A25070FD-7874-4937-ACAF-EAEE4DE44575}" destId="{93E5F17A-A292-432F-A24F-1D2E85BA14C4}" srcOrd="2" destOrd="0" parTransId="{3D090BD1-FEF8-4A45-81A3-381BB76E3633}" sibTransId="{A45A3CC6-27EB-4186-8896-4AC12B924F6A}"/>
    <dgm:cxn modelId="{6B75869A-EF3C-4323-BBD1-C76B9B2CCFF9}" type="presParOf" srcId="{7ADE4F1E-6CEA-4053-AF1C-E62F3839D21C}" destId="{34556F0A-BB79-4D3B-A920-C294DA2A091A}" srcOrd="0" destOrd="0" presId="urn:microsoft.com/office/officeart/2005/8/layout/hProcess9"/>
    <dgm:cxn modelId="{08F275A2-8B9D-4A9F-9446-FCB72E2FEFC0}" type="presParOf" srcId="{7ADE4F1E-6CEA-4053-AF1C-E62F3839D21C}" destId="{C729598D-BD45-4E04-90B5-7FE8B1AB0073}" srcOrd="1" destOrd="0" presId="urn:microsoft.com/office/officeart/2005/8/layout/hProcess9"/>
    <dgm:cxn modelId="{FF0493CA-8908-49E0-8438-4C0228D089A4}" type="presParOf" srcId="{C729598D-BD45-4E04-90B5-7FE8B1AB0073}" destId="{3205E246-E5D2-4DC2-990F-073A435E514F}" srcOrd="0" destOrd="0" presId="urn:microsoft.com/office/officeart/2005/8/layout/hProcess9"/>
    <dgm:cxn modelId="{94CE3B33-4AA7-43AD-93CA-BAE135EDFB21}" type="presParOf" srcId="{C729598D-BD45-4E04-90B5-7FE8B1AB0073}" destId="{0AEDD346-E86F-42F1-B478-926A7A297D21}" srcOrd="1" destOrd="0" presId="urn:microsoft.com/office/officeart/2005/8/layout/hProcess9"/>
    <dgm:cxn modelId="{10DAAC0D-97A8-445B-8C0B-538E7F9B08A1}" type="presParOf" srcId="{C729598D-BD45-4E04-90B5-7FE8B1AB0073}" destId="{A3FACE83-365F-4E0D-A8BB-ACECB5806339}" srcOrd="2" destOrd="0" presId="urn:microsoft.com/office/officeart/2005/8/layout/hProcess9"/>
    <dgm:cxn modelId="{2E2F9D76-3766-4CEA-91E2-E2A274269348}" type="presParOf" srcId="{C729598D-BD45-4E04-90B5-7FE8B1AB0073}" destId="{0A645270-34A7-4540-82C8-79C1D6943BEA}" srcOrd="3" destOrd="0" presId="urn:microsoft.com/office/officeart/2005/8/layout/hProcess9"/>
    <dgm:cxn modelId="{6D2F6E85-30D6-4EF2-9AF6-2973D3453DD0}" type="presParOf" srcId="{C729598D-BD45-4E04-90B5-7FE8B1AB0073}" destId="{1C4BAEEC-FDFF-4E45-8F17-C424AE6C8C06}" srcOrd="4" destOrd="0" presId="urn:microsoft.com/office/officeart/2005/8/layout/hProcess9"/>
    <dgm:cxn modelId="{E225FB41-4478-44CB-AE35-79D9547B4C11}" type="presParOf" srcId="{C729598D-BD45-4E04-90B5-7FE8B1AB0073}" destId="{73AD9FD8-C974-4BCB-B465-13EB6B4DEEAE}" srcOrd="5" destOrd="0" presId="urn:microsoft.com/office/officeart/2005/8/layout/hProcess9"/>
    <dgm:cxn modelId="{8E3C6F68-552F-437B-AD59-08E6BC64E480}" type="presParOf" srcId="{C729598D-BD45-4E04-90B5-7FE8B1AB0073}" destId="{922D0A7F-7D38-4C59-B028-F51DFA466C34}" srcOrd="6" destOrd="0" presId="urn:microsoft.com/office/officeart/2005/8/layout/hProcess9"/>
    <dgm:cxn modelId="{3795B6E1-04E2-44BA-A162-B4D1F6892BA0}" type="presParOf" srcId="{C729598D-BD45-4E04-90B5-7FE8B1AB0073}" destId="{38D7FCB6-8F3E-4746-8C6F-0DA17573CF26}" srcOrd="7" destOrd="0" presId="urn:microsoft.com/office/officeart/2005/8/layout/hProcess9"/>
    <dgm:cxn modelId="{C76F9EB0-75A8-4A11-9DE4-33CE77E225C3}" type="presParOf" srcId="{C729598D-BD45-4E04-90B5-7FE8B1AB0073}" destId="{0AB3BDF3-6110-47A6-9CA2-5A7610788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B19C7-81D0-4091-9B86-8D0036430D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651132-3651-4BAA-8D46-8C97100B0B68}">
      <dgm:prSet/>
      <dgm:spPr/>
      <dgm:t>
        <a:bodyPr/>
        <a:lstStyle/>
        <a:p>
          <a:pPr rtl="0"/>
          <a:r>
            <a:rPr lang="zh-CN" smtClean="0"/>
            <a:t>点，边</a:t>
          </a:r>
          <a:endParaRPr lang="zh-CN"/>
        </a:p>
      </dgm:t>
    </dgm:pt>
    <dgm:pt modelId="{BDC1762B-3FAB-4BFF-A654-F08FD5DFBDFB}" type="parTrans" cxnId="{FC299858-52CD-466A-8629-515E818ED8D1}">
      <dgm:prSet/>
      <dgm:spPr/>
      <dgm:t>
        <a:bodyPr/>
        <a:lstStyle/>
        <a:p>
          <a:endParaRPr lang="zh-CN" altLang="en-US"/>
        </a:p>
      </dgm:t>
    </dgm:pt>
    <dgm:pt modelId="{5D00A59A-8A52-4F24-A85A-46EBCBE6600F}" type="sibTrans" cxnId="{FC299858-52CD-466A-8629-515E818ED8D1}">
      <dgm:prSet/>
      <dgm:spPr/>
      <dgm:t>
        <a:bodyPr/>
        <a:lstStyle/>
        <a:p>
          <a:endParaRPr lang="zh-CN" altLang="en-US"/>
        </a:p>
      </dgm:t>
    </dgm:pt>
    <dgm:pt modelId="{B9BB9FCC-D8F4-473E-974B-E5C8FC71D2D5}">
      <dgm:prSet/>
      <dgm:spPr/>
      <dgm:t>
        <a:bodyPr/>
        <a:lstStyle/>
        <a:p>
          <a:pPr rtl="0"/>
          <a:r>
            <a:rPr lang="zh-CN" smtClean="0"/>
            <a:t>有向图，无向图</a:t>
          </a:r>
          <a:endParaRPr lang="zh-CN"/>
        </a:p>
      </dgm:t>
    </dgm:pt>
    <dgm:pt modelId="{9658186A-1644-484C-A5FF-4A74232F943D}" type="parTrans" cxnId="{4C3E4898-7407-44A7-9EFC-BB5246E3064E}">
      <dgm:prSet/>
      <dgm:spPr/>
      <dgm:t>
        <a:bodyPr/>
        <a:lstStyle/>
        <a:p>
          <a:endParaRPr lang="zh-CN" altLang="en-US"/>
        </a:p>
      </dgm:t>
    </dgm:pt>
    <dgm:pt modelId="{45EB2BD4-E484-4FAC-8423-8FAFB38909FF}" type="sibTrans" cxnId="{4C3E4898-7407-44A7-9EFC-BB5246E3064E}">
      <dgm:prSet/>
      <dgm:spPr/>
      <dgm:t>
        <a:bodyPr/>
        <a:lstStyle/>
        <a:p>
          <a:endParaRPr lang="zh-CN" altLang="en-US"/>
        </a:p>
      </dgm:t>
    </dgm:pt>
    <dgm:pt modelId="{E41B58A1-6BAC-4F39-9352-144A47B3FC24}">
      <dgm:prSet/>
      <dgm:spPr/>
      <dgm:t>
        <a:bodyPr/>
        <a:lstStyle/>
        <a:p>
          <a:pPr rtl="0"/>
          <a:r>
            <a:rPr lang="zh-CN" smtClean="0"/>
            <a:t>度数，出度，入度</a:t>
          </a:r>
          <a:endParaRPr lang="zh-CN"/>
        </a:p>
      </dgm:t>
    </dgm:pt>
    <dgm:pt modelId="{22BE7C0A-10DF-41E8-AE30-7C7A5689C803}" type="parTrans" cxnId="{A7473FF1-5087-4DA9-8170-68F462693BA6}">
      <dgm:prSet/>
      <dgm:spPr/>
      <dgm:t>
        <a:bodyPr/>
        <a:lstStyle/>
        <a:p>
          <a:endParaRPr lang="zh-CN" altLang="en-US"/>
        </a:p>
      </dgm:t>
    </dgm:pt>
    <dgm:pt modelId="{C1228EEE-AD9B-4A85-8CE8-C197845CDD90}" type="sibTrans" cxnId="{A7473FF1-5087-4DA9-8170-68F462693BA6}">
      <dgm:prSet/>
      <dgm:spPr/>
      <dgm:t>
        <a:bodyPr/>
        <a:lstStyle/>
        <a:p>
          <a:endParaRPr lang="zh-CN" altLang="en-US"/>
        </a:p>
      </dgm:t>
    </dgm:pt>
    <dgm:pt modelId="{C0C386D8-B137-49B4-B208-7A7A55CFDCCF}">
      <dgm:prSet/>
      <dgm:spPr/>
      <dgm:t>
        <a:bodyPr/>
        <a:lstStyle/>
        <a:p>
          <a:pPr rtl="0"/>
          <a:r>
            <a:rPr lang="zh-CN" smtClean="0"/>
            <a:t>欧拉回路，哈密顿回路</a:t>
          </a:r>
          <a:endParaRPr lang="zh-CN"/>
        </a:p>
      </dgm:t>
    </dgm:pt>
    <dgm:pt modelId="{813C8D70-0E58-4791-85B2-BFABCFA27DA9}" type="parTrans" cxnId="{2B665E8D-180B-4FAD-BA06-8431A8344B57}">
      <dgm:prSet/>
      <dgm:spPr/>
      <dgm:t>
        <a:bodyPr/>
        <a:lstStyle/>
        <a:p>
          <a:endParaRPr lang="zh-CN" altLang="en-US"/>
        </a:p>
      </dgm:t>
    </dgm:pt>
    <dgm:pt modelId="{74F0252D-3C62-4C02-B276-FDE77BB3D135}" type="sibTrans" cxnId="{2B665E8D-180B-4FAD-BA06-8431A8344B57}">
      <dgm:prSet/>
      <dgm:spPr/>
      <dgm:t>
        <a:bodyPr/>
        <a:lstStyle/>
        <a:p>
          <a:endParaRPr lang="zh-CN" altLang="en-US"/>
        </a:p>
      </dgm:t>
    </dgm:pt>
    <dgm:pt modelId="{7F6D7660-33D4-4ACA-A242-9A8E70385C33}">
      <dgm:prSet/>
      <dgm:spPr/>
      <dgm:t>
        <a:bodyPr/>
        <a:lstStyle/>
        <a:p>
          <a:pPr rtl="0"/>
          <a:r>
            <a:rPr lang="zh-CN" smtClean="0"/>
            <a:t>图的同构</a:t>
          </a:r>
          <a:endParaRPr lang="zh-CN"/>
        </a:p>
      </dgm:t>
    </dgm:pt>
    <dgm:pt modelId="{5FC1BFDE-0983-46F4-8EFD-0E8AEE4BD608}" type="parTrans" cxnId="{288355C1-3619-4230-95C0-C598D19A93DC}">
      <dgm:prSet/>
      <dgm:spPr/>
      <dgm:t>
        <a:bodyPr/>
        <a:lstStyle/>
        <a:p>
          <a:endParaRPr lang="zh-CN" altLang="en-US"/>
        </a:p>
      </dgm:t>
    </dgm:pt>
    <dgm:pt modelId="{2E5C3901-3DF8-46C8-B8AF-F3B4758E7D9D}" type="sibTrans" cxnId="{288355C1-3619-4230-95C0-C598D19A93DC}">
      <dgm:prSet/>
      <dgm:spPr/>
      <dgm:t>
        <a:bodyPr/>
        <a:lstStyle/>
        <a:p>
          <a:endParaRPr lang="zh-CN" altLang="en-US"/>
        </a:p>
      </dgm:t>
    </dgm:pt>
    <dgm:pt modelId="{0C4CDCD0-C136-48A7-8E21-895E02782D63}">
      <dgm:prSet/>
      <dgm:spPr/>
      <dgm:t>
        <a:bodyPr/>
        <a:lstStyle/>
        <a:p>
          <a:pPr rtl="0"/>
          <a:r>
            <a:rPr lang="zh-CN" smtClean="0"/>
            <a:t>单源最短路，多源最短路</a:t>
          </a:r>
          <a:endParaRPr lang="zh-CN"/>
        </a:p>
      </dgm:t>
    </dgm:pt>
    <dgm:pt modelId="{3907299C-7354-4930-A599-ADCD3F6DA672}" type="parTrans" cxnId="{684F8F17-B7A9-4422-9946-76EC9824ADA4}">
      <dgm:prSet/>
      <dgm:spPr/>
      <dgm:t>
        <a:bodyPr/>
        <a:lstStyle/>
        <a:p>
          <a:endParaRPr lang="zh-CN" altLang="en-US"/>
        </a:p>
      </dgm:t>
    </dgm:pt>
    <dgm:pt modelId="{1F10864D-951E-4A00-9065-BB049EB0C8B7}" type="sibTrans" cxnId="{684F8F17-B7A9-4422-9946-76EC9824ADA4}">
      <dgm:prSet/>
      <dgm:spPr/>
      <dgm:t>
        <a:bodyPr/>
        <a:lstStyle/>
        <a:p>
          <a:endParaRPr lang="zh-CN" altLang="en-US"/>
        </a:p>
      </dgm:t>
    </dgm:pt>
    <dgm:pt modelId="{773F01B8-45CD-413C-A8F9-837FE975106E}" type="pres">
      <dgm:prSet presAssocID="{B58B19C7-81D0-4091-9B86-8D0036430DB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82A290A-F793-453F-ACBE-F5F5C6859A8A}" type="pres">
      <dgm:prSet presAssocID="{B58B19C7-81D0-4091-9B86-8D0036430DB2}" presName="cycle" presStyleCnt="0"/>
      <dgm:spPr/>
    </dgm:pt>
    <dgm:pt modelId="{C90EFE31-9189-49CD-BED1-E52CAEE4D53B}" type="pres">
      <dgm:prSet presAssocID="{32651132-3651-4BAA-8D46-8C97100B0B6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ED182C-FF7C-43C4-A1A2-131CFE53761C}" type="pres">
      <dgm:prSet presAssocID="{5D00A59A-8A52-4F24-A85A-46EBCBE6600F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68C57BFB-B875-4289-B5BE-7D08749D148D}" type="pres">
      <dgm:prSet presAssocID="{B9BB9FCC-D8F4-473E-974B-E5C8FC71D2D5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BA1EE1-1835-43E0-85FB-1DFFEFCDC320}" type="pres">
      <dgm:prSet presAssocID="{E41B58A1-6BAC-4F39-9352-144A47B3FC24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D14DAC-34D8-4FC9-B5F9-54406AE768AD}" type="pres">
      <dgm:prSet presAssocID="{C0C386D8-B137-49B4-B208-7A7A55CFDCCF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DF270-7E9C-4AC8-B8F0-4DC4700C01F2}" type="pres">
      <dgm:prSet presAssocID="{7F6D7660-33D4-4ACA-A242-9A8E70385C33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74EAB3-E843-430E-A2C6-7BFC300C527F}" type="pres">
      <dgm:prSet presAssocID="{0C4CDCD0-C136-48A7-8E21-895E02782D63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3E4898-7407-44A7-9EFC-BB5246E3064E}" srcId="{B58B19C7-81D0-4091-9B86-8D0036430DB2}" destId="{B9BB9FCC-D8F4-473E-974B-E5C8FC71D2D5}" srcOrd="1" destOrd="0" parTransId="{9658186A-1644-484C-A5FF-4A74232F943D}" sibTransId="{45EB2BD4-E484-4FAC-8423-8FAFB38909FF}"/>
    <dgm:cxn modelId="{9C3A7285-5120-4D15-AF90-AE07718118FC}" type="presOf" srcId="{7F6D7660-33D4-4ACA-A242-9A8E70385C33}" destId="{E49DF270-7E9C-4AC8-B8F0-4DC4700C01F2}" srcOrd="0" destOrd="0" presId="urn:microsoft.com/office/officeart/2005/8/layout/cycle3"/>
    <dgm:cxn modelId="{2B665E8D-180B-4FAD-BA06-8431A8344B57}" srcId="{B58B19C7-81D0-4091-9B86-8D0036430DB2}" destId="{C0C386D8-B137-49B4-B208-7A7A55CFDCCF}" srcOrd="3" destOrd="0" parTransId="{813C8D70-0E58-4791-85B2-BFABCFA27DA9}" sibTransId="{74F0252D-3C62-4C02-B276-FDE77BB3D135}"/>
    <dgm:cxn modelId="{288355C1-3619-4230-95C0-C598D19A93DC}" srcId="{B58B19C7-81D0-4091-9B86-8D0036430DB2}" destId="{7F6D7660-33D4-4ACA-A242-9A8E70385C33}" srcOrd="4" destOrd="0" parTransId="{5FC1BFDE-0983-46F4-8EFD-0E8AEE4BD608}" sibTransId="{2E5C3901-3DF8-46C8-B8AF-F3B4758E7D9D}"/>
    <dgm:cxn modelId="{BFD24D51-7C5C-4E6A-A1A2-A25AFDD0E7C5}" type="presOf" srcId="{32651132-3651-4BAA-8D46-8C97100B0B68}" destId="{C90EFE31-9189-49CD-BED1-E52CAEE4D53B}" srcOrd="0" destOrd="0" presId="urn:microsoft.com/office/officeart/2005/8/layout/cycle3"/>
    <dgm:cxn modelId="{6C37B834-BC7A-48B6-9E23-58362B568345}" type="presOf" srcId="{0C4CDCD0-C136-48A7-8E21-895E02782D63}" destId="{8074EAB3-E843-430E-A2C6-7BFC300C527F}" srcOrd="0" destOrd="0" presId="urn:microsoft.com/office/officeart/2005/8/layout/cycle3"/>
    <dgm:cxn modelId="{A7473FF1-5087-4DA9-8170-68F462693BA6}" srcId="{B58B19C7-81D0-4091-9B86-8D0036430DB2}" destId="{E41B58A1-6BAC-4F39-9352-144A47B3FC24}" srcOrd="2" destOrd="0" parTransId="{22BE7C0A-10DF-41E8-AE30-7C7A5689C803}" sibTransId="{C1228EEE-AD9B-4A85-8CE8-C197845CDD90}"/>
    <dgm:cxn modelId="{FC299858-52CD-466A-8629-515E818ED8D1}" srcId="{B58B19C7-81D0-4091-9B86-8D0036430DB2}" destId="{32651132-3651-4BAA-8D46-8C97100B0B68}" srcOrd="0" destOrd="0" parTransId="{BDC1762B-3FAB-4BFF-A654-F08FD5DFBDFB}" sibTransId="{5D00A59A-8A52-4F24-A85A-46EBCBE6600F}"/>
    <dgm:cxn modelId="{CCFE74FF-F2CC-4E15-BA1B-AA27334AFB48}" type="presOf" srcId="{B58B19C7-81D0-4091-9B86-8D0036430DB2}" destId="{773F01B8-45CD-413C-A8F9-837FE975106E}" srcOrd="0" destOrd="0" presId="urn:microsoft.com/office/officeart/2005/8/layout/cycle3"/>
    <dgm:cxn modelId="{684F8F17-B7A9-4422-9946-76EC9824ADA4}" srcId="{B58B19C7-81D0-4091-9B86-8D0036430DB2}" destId="{0C4CDCD0-C136-48A7-8E21-895E02782D63}" srcOrd="5" destOrd="0" parTransId="{3907299C-7354-4930-A599-ADCD3F6DA672}" sibTransId="{1F10864D-951E-4A00-9065-BB049EB0C8B7}"/>
    <dgm:cxn modelId="{61348954-66D8-4794-A074-934DFAE70587}" type="presOf" srcId="{5D00A59A-8A52-4F24-A85A-46EBCBE6600F}" destId="{9AED182C-FF7C-43C4-A1A2-131CFE53761C}" srcOrd="0" destOrd="0" presId="urn:microsoft.com/office/officeart/2005/8/layout/cycle3"/>
    <dgm:cxn modelId="{565CFB87-B8C6-498B-B92C-11F4FCAD95B0}" type="presOf" srcId="{B9BB9FCC-D8F4-473E-974B-E5C8FC71D2D5}" destId="{68C57BFB-B875-4289-B5BE-7D08749D148D}" srcOrd="0" destOrd="0" presId="urn:microsoft.com/office/officeart/2005/8/layout/cycle3"/>
    <dgm:cxn modelId="{C4F45B09-5D91-457C-93F6-A5FD6245AA46}" type="presOf" srcId="{E41B58A1-6BAC-4F39-9352-144A47B3FC24}" destId="{C6BA1EE1-1835-43E0-85FB-1DFFEFCDC320}" srcOrd="0" destOrd="0" presId="urn:microsoft.com/office/officeart/2005/8/layout/cycle3"/>
    <dgm:cxn modelId="{CC6B403A-AB8E-4DB2-9376-99DC9299DB8E}" type="presOf" srcId="{C0C386D8-B137-49B4-B208-7A7A55CFDCCF}" destId="{02D14DAC-34D8-4FC9-B5F9-54406AE768AD}" srcOrd="0" destOrd="0" presId="urn:microsoft.com/office/officeart/2005/8/layout/cycle3"/>
    <dgm:cxn modelId="{58A41F61-E07E-448F-906E-5A7E68C457AF}" type="presParOf" srcId="{773F01B8-45CD-413C-A8F9-837FE975106E}" destId="{082A290A-F793-453F-ACBE-F5F5C6859A8A}" srcOrd="0" destOrd="0" presId="urn:microsoft.com/office/officeart/2005/8/layout/cycle3"/>
    <dgm:cxn modelId="{FF4426A4-E9C6-47CD-933F-B035E8F353FD}" type="presParOf" srcId="{082A290A-F793-453F-ACBE-F5F5C6859A8A}" destId="{C90EFE31-9189-49CD-BED1-E52CAEE4D53B}" srcOrd="0" destOrd="0" presId="urn:microsoft.com/office/officeart/2005/8/layout/cycle3"/>
    <dgm:cxn modelId="{AB54A8C0-2036-4005-BBB5-DAEC4CD25186}" type="presParOf" srcId="{082A290A-F793-453F-ACBE-F5F5C6859A8A}" destId="{9AED182C-FF7C-43C4-A1A2-131CFE53761C}" srcOrd="1" destOrd="0" presId="urn:microsoft.com/office/officeart/2005/8/layout/cycle3"/>
    <dgm:cxn modelId="{1C70B057-A54B-482A-B165-39DB8AA7EE4C}" type="presParOf" srcId="{082A290A-F793-453F-ACBE-F5F5C6859A8A}" destId="{68C57BFB-B875-4289-B5BE-7D08749D148D}" srcOrd="2" destOrd="0" presId="urn:microsoft.com/office/officeart/2005/8/layout/cycle3"/>
    <dgm:cxn modelId="{128E5BC9-3909-44C2-B745-20EDF4E4BBEA}" type="presParOf" srcId="{082A290A-F793-453F-ACBE-F5F5C6859A8A}" destId="{C6BA1EE1-1835-43E0-85FB-1DFFEFCDC320}" srcOrd="3" destOrd="0" presId="urn:microsoft.com/office/officeart/2005/8/layout/cycle3"/>
    <dgm:cxn modelId="{E1AB51A5-F022-4641-BCEF-4523D92420DB}" type="presParOf" srcId="{082A290A-F793-453F-ACBE-F5F5C6859A8A}" destId="{02D14DAC-34D8-4FC9-B5F9-54406AE768AD}" srcOrd="4" destOrd="0" presId="urn:microsoft.com/office/officeart/2005/8/layout/cycle3"/>
    <dgm:cxn modelId="{BE8B3A68-9E40-40FC-9F08-D2A2D88459B9}" type="presParOf" srcId="{082A290A-F793-453F-ACBE-F5F5C6859A8A}" destId="{E49DF270-7E9C-4AC8-B8F0-4DC4700C01F2}" srcOrd="5" destOrd="0" presId="urn:microsoft.com/office/officeart/2005/8/layout/cycle3"/>
    <dgm:cxn modelId="{EE539F2A-1452-4505-94A8-8039062076D3}" type="presParOf" srcId="{082A290A-F793-453F-ACBE-F5F5C6859A8A}" destId="{8074EAB3-E843-430E-A2C6-7BFC300C527F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5070FD-7874-4937-ACAF-EAEE4DE445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50325-E9BF-4A56-BECE-11E0624A2D2B}">
      <dgm:prSet/>
      <dgm:spPr/>
      <dgm:t>
        <a:bodyPr/>
        <a:lstStyle/>
        <a:p>
          <a:pPr rtl="0"/>
          <a:r>
            <a:rPr lang="zh-CN" dirty="0" smtClean="0"/>
            <a:t>图论的基本概念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A5CD652-E91B-481E-844E-DCF7AF7967A1}" type="par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FFE8CA62-C7B2-4B1B-AE97-FD3DF922C962}" type="sib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967BECD9-2410-402C-BA1F-92BBACCB4F33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最短路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633DFC4-7AEA-4DF3-BCCC-2EA2FB87F538}" type="par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E56DFCF4-F66A-4F3C-8C9C-638A6362F775}" type="sib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93E5F17A-A292-432F-A24F-1D2E85BA14C4}">
      <dgm:prSet/>
      <dgm:spPr/>
      <dgm:t>
        <a:bodyPr/>
        <a:lstStyle/>
        <a:p>
          <a:pPr rtl="0"/>
          <a:r>
            <a:rPr lang="zh-CN" dirty="0" smtClean="0"/>
            <a:t>差分约束系统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D090BD1-FEF8-4A45-81A3-381BB76E3633}" type="par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A45A3CC6-27EB-4186-8896-4AC12B924F6A}" type="sib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496A38C1-54C4-4E2C-B1D3-1AC917C98C0C}">
      <dgm:prSet/>
      <dgm:spPr/>
      <dgm:t>
        <a:bodyPr/>
        <a:lstStyle/>
        <a:p>
          <a:pPr rtl="0"/>
          <a:r>
            <a:rPr lang="zh-CN" dirty="0" smtClean="0"/>
            <a:t>生成树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264C8E6-ED94-4529-AD9B-1D56C67F3311}" type="par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CD66C11E-F0B4-431F-A5A5-0D4B7F8E20DE}" type="sib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8871B904-DED9-4F2C-BEBB-4BF1D0F8B185}">
      <dgm:prSet/>
      <dgm:spPr/>
      <dgm:t>
        <a:bodyPr/>
        <a:lstStyle/>
        <a:p>
          <a:pPr rtl="0"/>
          <a:r>
            <a:rPr lang="zh-CN" altLang="en-US" dirty="0" smtClean="0"/>
            <a:t>拓扑排序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82B2210-AD39-4719-A55F-0FC5B7DEB6EB}" type="par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D553D7A5-195D-4250-83E1-C6AD114873BC}" type="sib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7ADE4F1E-6CEA-4053-AF1C-E62F3839D21C}" type="pres">
      <dgm:prSet presAssocID="{A25070FD-7874-4937-ACAF-EAEE4DE4457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56F0A-BB79-4D3B-A920-C294DA2A091A}" type="pres">
      <dgm:prSet presAssocID="{A25070FD-7874-4937-ACAF-EAEE4DE44575}" presName="arrow" presStyleLbl="bgShp" presStyleIdx="0" presStyleCnt="1"/>
      <dgm:spPr/>
    </dgm:pt>
    <dgm:pt modelId="{C729598D-BD45-4E04-90B5-7FE8B1AB0073}" type="pres">
      <dgm:prSet presAssocID="{A25070FD-7874-4937-ACAF-EAEE4DE44575}" presName="linearProcess" presStyleCnt="0"/>
      <dgm:spPr/>
    </dgm:pt>
    <dgm:pt modelId="{3205E246-E5D2-4DC2-990F-073A435E514F}" type="pres">
      <dgm:prSet presAssocID="{FFF50325-E9BF-4A56-BECE-11E0624A2D2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D346-E86F-42F1-B478-926A7A297D21}" type="pres">
      <dgm:prSet presAssocID="{FFE8CA62-C7B2-4B1B-AE97-FD3DF922C962}" presName="sibTrans" presStyleCnt="0"/>
      <dgm:spPr/>
    </dgm:pt>
    <dgm:pt modelId="{A3FACE83-365F-4E0D-A8BB-ACECB5806339}" type="pres">
      <dgm:prSet presAssocID="{967BECD9-2410-402C-BA1F-92BBACCB4F3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5270-34A7-4540-82C8-79C1D6943BEA}" type="pres">
      <dgm:prSet presAssocID="{E56DFCF4-F66A-4F3C-8C9C-638A6362F775}" presName="sibTrans" presStyleCnt="0"/>
      <dgm:spPr/>
    </dgm:pt>
    <dgm:pt modelId="{1C4BAEEC-FDFF-4E45-8F17-C424AE6C8C06}" type="pres">
      <dgm:prSet presAssocID="{93E5F17A-A292-432F-A24F-1D2E85BA14C4}" presName="textNode" presStyleLbl="node1" presStyleIdx="2" presStyleCnt="5" custLinFactNeighborY="1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D9FD8-C974-4BCB-B465-13EB6B4DEEAE}" type="pres">
      <dgm:prSet presAssocID="{A45A3CC6-27EB-4186-8896-4AC12B924F6A}" presName="sibTrans" presStyleCnt="0"/>
      <dgm:spPr/>
    </dgm:pt>
    <dgm:pt modelId="{922D0A7F-7D38-4C59-B028-F51DFA466C34}" type="pres">
      <dgm:prSet presAssocID="{496A38C1-54C4-4E2C-B1D3-1AC917C98C0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FCB6-8F3E-4746-8C6F-0DA17573CF26}" type="pres">
      <dgm:prSet presAssocID="{CD66C11E-F0B4-431F-A5A5-0D4B7F8E20DE}" presName="sibTrans" presStyleCnt="0"/>
      <dgm:spPr/>
    </dgm:pt>
    <dgm:pt modelId="{0AB3BDF3-6110-47A6-9CA2-5A7610788F67}" type="pres">
      <dgm:prSet presAssocID="{8871B904-DED9-4F2C-BEBB-4BF1D0F8B1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4184D-A9DC-4024-A06C-4D47409ADFE4}" srcId="{A25070FD-7874-4937-ACAF-EAEE4DE44575}" destId="{8871B904-DED9-4F2C-BEBB-4BF1D0F8B185}" srcOrd="4" destOrd="0" parTransId="{982B2210-AD39-4719-A55F-0FC5B7DEB6EB}" sibTransId="{D553D7A5-195D-4250-83E1-C6AD114873BC}"/>
    <dgm:cxn modelId="{F60A74C0-F700-462E-8688-1C74C60FDDC3}" type="presOf" srcId="{FFF50325-E9BF-4A56-BECE-11E0624A2D2B}" destId="{3205E246-E5D2-4DC2-990F-073A435E514F}" srcOrd="0" destOrd="0" presId="urn:microsoft.com/office/officeart/2005/8/layout/hProcess9"/>
    <dgm:cxn modelId="{B112F454-94F0-45CA-AC23-206A7B175F3A}" srcId="{A25070FD-7874-4937-ACAF-EAEE4DE44575}" destId="{FFF50325-E9BF-4A56-BECE-11E0624A2D2B}" srcOrd="0" destOrd="0" parTransId="{8A5CD652-E91B-481E-844E-DCF7AF7967A1}" sibTransId="{FFE8CA62-C7B2-4B1B-AE97-FD3DF922C962}"/>
    <dgm:cxn modelId="{58ED8832-95B9-4C82-AF54-533DF94B9F76}" srcId="{A25070FD-7874-4937-ACAF-EAEE4DE44575}" destId="{496A38C1-54C4-4E2C-B1D3-1AC917C98C0C}" srcOrd="3" destOrd="0" parTransId="{4264C8E6-ED94-4529-AD9B-1D56C67F3311}" sibTransId="{CD66C11E-F0B4-431F-A5A5-0D4B7F8E20DE}"/>
    <dgm:cxn modelId="{A4658B07-7FF4-4A4D-AC1B-7D3BEE80FB5D}" type="presOf" srcId="{496A38C1-54C4-4E2C-B1D3-1AC917C98C0C}" destId="{922D0A7F-7D38-4C59-B028-F51DFA466C34}" srcOrd="0" destOrd="0" presId="urn:microsoft.com/office/officeart/2005/8/layout/hProcess9"/>
    <dgm:cxn modelId="{55FC718E-B18D-4B70-BC78-FC6D749C7629}" type="presOf" srcId="{967BECD9-2410-402C-BA1F-92BBACCB4F33}" destId="{A3FACE83-365F-4E0D-A8BB-ACECB5806339}" srcOrd="0" destOrd="0" presId="urn:microsoft.com/office/officeart/2005/8/layout/hProcess9"/>
    <dgm:cxn modelId="{92C5E385-1E60-4273-8312-93DB92F9C3A7}" type="presOf" srcId="{A25070FD-7874-4937-ACAF-EAEE4DE44575}" destId="{7ADE4F1E-6CEA-4053-AF1C-E62F3839D21C}" srcOrd="0" destOrd="0" presId="urn:microsoft.com/office/officeart/2005/8/layout/hProcess9"/>
    <dgm:cxn modelId="{262517BE-C1F6-4CFE-B8FE-96CB19C4AB82}" srcId="{A25070FD-7874-4937-ACAF-EAEE4DE44575}" destId="{967BECD9-2410-402C-BA1F-92BBACCB4F33}" srcOrd="1" destOrd="0" parTransId="{E633DFC4-7AEA-4DF3-BCCC-2EA2FB87F538}" sibTransId="{E56DFCF4-F66A-4F3C-8C9C-638A6362F775}"/>
    <dgm:cxn modelId="{6F27200E-23F6-4058-996B-61A69E7CEC7C}" type="presOf" srcId="{8871B904-DED9-4F2C-BEBB-4BF1D0F8B185}" destId="{0AB3BDF3-6110-47A6-9CA2-5A7610788F67}" srcOrd="0" destOrd="0" presId="urn:microsoft.com/office/officeart/2005/8/layout/hProcess9"/>
    <dgm:cxn modelId="{A54A1922-A5A0-4A48-A6D2-6B68E98A5E0C}" type="presOf" srcId="{93E5F17A-A292-432F-A24F-1D2E85BA14C4}" destId="{1C4BAEEC-FDFF-4E45-8F17-C424AE6C8C06}" srcOrd="0" destOrd="0" presId="urn:microsoft.com/office/officeart/2005/8/layout/hProcess9"/>
    <dgm:cxn modelId="{36779E5D-1465-4E6A-8722-6FF9F6A2B333}" srcId="{A25070FD-7874-4937-ACAF-EAEE4DE44575}" destId="{93E5F17A-A292-432F-A24F-1D2E85BA14C4}" srcOrd="2" destOrd="0" parTransId="{3D090BD1-FEF8-4A45-81A3-381BB76E3633}" sibTransId="{A45A3CC6-27EB-4186-8896-4AC12B924F6A}"/>
    <dgm:cxn modelId="{49918C5A-9314-4BE5-A73E-4E5BD5801BC3}" type="presParOf" srcId="{7ADE4F1E-6CEA-4053-AF1C-E62F3839D21C}" destId="{34556F0A-BB79-4D3B-A920-C294DA2A091A}" srcOrd="0" destOrd="0" presId="urn:microsoft.com/office/officeart/2005/8/layout/hProcess9"/>
    <dgm:cxn modelId="{E49F8C82-B18D-43F5-8771-CEE7C8FFD58E}" type="presParOf" srcId="{7ADE4F1E-6CEA-4053-AF1C-E62F3839D21C}" destId="{C729598D-BD45-4E04-90B5-7FE8B1AB0073}" srcOrd="1" destOrd="0" presId="urn:microsoft.com/office/officeart/2005/8/layout/hProcess9"/>
    <dgm:cxn modelId="{8614DD74-6940-4335-A73A-93117E8D79A1}" type="presParOf" srcId="{C729598D-BD45-4E04-90B5-7FE8B1AB0073}" destId="{3205E246-E5D2-4DC2-990F-073A435E514F}" srcOrd="0" destOrd="0" presId="urn:microsoft.com/office/officeart/2005/8/layout/hProcess9"/>
    <dgm:cxn modelId="{DC7104B1-5741-49E9-B38D-082E89B9D415}" type="presParOf" srcId="{C729598D-BD45-4E04-90B5-7FE8B1AB0073}" destId="{0AEDD346-E86F-42F1-B478-926A7A297D21}" srcOrd="1" destOrd="0" presId="urn:microsoft.com/office/officeart/2005/8/layout/hProcess9"/>
    <dgm:cxn modelId="{72C0B997-C919-4B77-9082-9EA4BA793F77}" type="presParOf" srcId="{C729598D-BD45-4E04-90B5-7FE8B1AB0073}" destId="{A3FACE83-365F-4E0D-A8BB-ACECB5806339}" srcOrd="2" destOrd="0" presId="urn:microsoft.com/office/officeart/2005/8/layout/hProcess9"/>
    <dgm:cxn modelId="{217FEEE3-3FBA-45B5-BC28-8683C88A1A43}" type="presParOf" srcId="{C729598D-BD45-4E04-90B5-7FE8B1AB0073}" destId="{0A645270-34A7-4540-82C8-79C1D6943BEA}" srcOrd="3" destOrd="0" presId="urn:microsoft.com/office/officeart/2005/8/layout/hProcess9"/>
    <dgm:cxn modelId="{13A3F772-3786-4EAF-9B3D-99B8D08AFB37}" type="presParOf" srcId="{C729598D-BD45-4E04-90B5-7FE8B1AB0073}" destId="{1C4BAEEC-FDFF-4E45-8F17-C424AE6C8C06}" srcOrd="4" destOrd="0" presId="urn:microsoft.com/office/officeart/2005/8/layout/hProcess9"/>
    <dgm:cxn modelId="{8E8171FA-217F-4459-AA45-14BBADFBDF13}" type="presParOf" srcId="{C729598D-BD45-4E04-90B5-7FE8B1AB0073}" destId="{73AD9FD8-C974-4BCB-B465-13EB6B4DEEAE}" srcOrd="5" destOrd="0" presId="urn:microsoft.com/office/officeart/2005/8/layout/hProcess9"/>
    <dgm:cxn modelId="{3C7216A5-9A17-4399-99F5-B5583EE0CE72}" type="presParOf" srcId="{C729598D-BD45-4E04-90B5-7FE8B1AB0073}" destId="{922D0A7F-7D38-4C59-B028-F51DFA466C34}" srcOrd="6" destOrd="0" presId="urn:microsoft.com/office/officeart/2005/8/layout/hProcess9"/>
    <dgm:cxn modelId="{24EBCCC2-9F7F-4979-9F86-A645FA4D6211}" type="presParOf" srcId="{C729598D-BD45-4E04-90B5-7FE8B1AB0073}" destId="{38D7FCB6-8F3E-4746-8C6F-0DA17573CF26}" srcOrd="7" destOrd="0" presId="urn:microsoft.com/office/officeart/2005/8/layout/hProcess9"/>
    <dgm:cxn modelId="{8ADACC5E-BF6B-4A8B-8F4D-7DC0859C788F}" type="presParOf" srcId="{C729598D-BD45-4E04-90B5-7FE8B1AB0073}" destId="{0AB3BDF3-6110-47A6-9CA2-5A7610788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5070FD-7874-4937-ACAF-EAEE4DE445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50325-E9BF-4A56-BECE-11E0624A2D2B}">
      <dgm:prSet/>
      <dgm:spPr/>
      <dgm:t>
        <a:bodyPr/>
        <a:lstStyle/>
        <a:p>
          <a:pPr rtl="0"/>
          <a:r>
            <a:rPr lang="zh-CN" dirty="0" smtClean="0"/>
            <a:t>图论的基本概念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A5CD652-E91B-481E-844E-DCF7AF7967A1}" type="par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FFE8CA62-C7B2-4B1B-AE97-FD3DF922C962}" type="sib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967BECD9-2410-402C-BA1F-92BBACCB4F33}">
      <dgm:prSet/>
      <dgm:spPr/>
      <dgm:t>
        <a:bodyPr/>
        <a:lstStyle/>
        <a:p>
          <a:pPr rtl="0"/>
          <a:r>
            <a:rPr lang="zh-CN" dirty="0" smtClean="0"/>
            <a:t>最短路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633DFC4-7AEA-4DF3-BCCC-2EA2FB87F538}" type="par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E56DFCF4-F66A-4F3C-8C9C-638A6362F775}" type="sib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93E5F17A-A292-432F-A24F-1D2E85BA14C4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差分约束系统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D090BD1-FEF8-4A45-81A3-381BB76E3633}" type="par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A45A3CC6-27EB-4186-8896-4AC12B924F6A}" type="sib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496A38C1-54C4-4E2C-B1D3-1AC917C98C0C}">
      <dgm:prSet/>
      <dgm:spPr/>
      <dgm:t>
        <a:bodyPr/>
        <a:lstStyle/>
        <a:p>
          <a:pPr rtl="0"/>
          <a:r>
            <a:rPr lang="zh-CN" dirty="0" smtClean="0"/>
            <a:t>生成树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264C8E6-ED94-4529-AD9B-1D56C67F3311}" type="par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CD66C11E-F0B4-431F-A5A5-0D4B7F8E20DE}" type="sib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8871B904-DED9-4F2C-BEBB-4BF1D0F8B185}">
      <dgm:prSet/>
      <dgm:spPr/>
      <dgm:t>
        <a:bodyPr/>
        <a:lstStyle/>
        <a:p>
          <a:pPr rtl="0"/>
          <a:r>
            <a:rPr lang="zh-CN" altLang="en-US" dirty="0" smtClean="0"/>
            <a:t>拓扑排序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82B2210-AD39-4719-A55F-0FC5B7DEB6EB}" type="par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D553D7A5-195D-4250-83E1-C6AD114873BC}" type="sib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7ADE4F1E-6CEA-4053-AF1C-E62F3839D21C}" type="pres">
      <dgm:prSet presAssocID="{A25070FD-7874-4937-ACAF-EAEE4DE4457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56F0A-BB79-4D3B-A920-C294DA2A091A}" type="pres">
      <dgm:prSet presAssocID="{A25070FD-7874-4937-ACAF-EAEE4DE44575}" presName="arrow" presStyleLbl="bgShp" presStyleIdx="0" presStyleCnt="1"/>
      <dgm:spPr/>
    </dgm:pt>
    <dgm:pt modelId="{C729598D-BD45-4E04-90B5-7FE8B1AB0073}" type="pres">
      <dgm:prSet presAssocID="{A25070FD-7874-4937-ACAF-EAEE4DE44575}" presName="linearProcess" presStyleCnt="0"/>
      <dgm:spPr/>
    </dgm:pt>
    <dgm:pt modelId="{3205E246-E5D2-4DC2-990F-073A435E514F}" type="pres">
      <dgm:prSet presAssocID="{FFF50325-E9BF-4A56-BECE-11E0624A2D2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D346-E86F-42F1-B478-926A7A297D21}" type="pres">
      <dgm:prSet presAssocID="{FFE8CA62-C7B2-4B1B-AE97-FD3DF922C962}" presName="sibTrans" presStyleCnt="0"/>
      <dgm:spPr/>
    </dgm:pt>
    <dgm:pt modelId="{A3FACE83-365F-4E0D-A8BB-ACECB5806339}" type="pres">
      <dgm:prSet presAssocID="{967BECD9-2410-402C-BA1F-92BBACCB4F3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5270-34A7-4540-82C8-79C1D6943BEA}" type="pres">
      <dgm:prSet presAssocID="{E56DFCF4-F66A-4F3C-8C9C-638A6362F775}" presName="sibTrans" presStyleCnt="0"/>
      <dgm:spPr/>
    </dgm:pt>
    <dgm:pt modelId="{1C4BAEEC-FDFF-4E45-8F17-C424AE6C8C06}" type="pres">
      <dgm:prSet presAssocID="{93E5F17A-A292-432F-A24F-1D2E85BA14C4}" presName="textNode" presStyleLbl="node1" presStyleIdx="2" presStyleCnt="5" custLinFactNeighborY="1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D9FD8-C974-4BCB-B465-13EB6B4DEEAE}" type="pres">
      <dgm:prSet presAssocID="{A45A3CC6-27EB-4186-8896-4AC12B924F6A}" presName="sibTrans" presStyleCnt="0"/>
      <dgm:spPr/>
    </dgm:pt>
    <dgm:pt modelId="{922D0A7F-7D38-4C59-B028-F51DFA466C34}" type="pres">
      <dgm:prSet presAssocID="{496A38C1-54C4-4E2C-B1D3-1AC917C98C0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FCB6-8F3E-4746-8C6F-0DA17573CF26}" type="pres">
      <dgm:prSet presAssocID="{CD66C11E-F0B4-431F-A5A5-0D4B7F8E20DE}" presName="sibTrans" presStyleCnt="0"/>
      <dgm:spPr/>
    </dgm:pt>
    <dgm:pt modelId="{0AB3BDF3-6110-47A6-9CA2-5A7610788F67}" type="pres">
      <dgm:prSet presAssocID="{8871B904-DED9-4F2C-BEBB-4BF1D0F8B1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4184D-A9DC-4024-A06C-4D47409ADFE4}" srcId="{A25070FD-7874-4937-ACAF-EAEE4DE44575}" destId="{8871B904-DED9-4F2C-BEBB-4BF1D0F8B185}" srcOrd="4" destOrd="0" parTransId="{982B2210-AD39-4719-A55F-0FC5B7DEB6EB}" sibTransId="{D553D7A5-195D-4250-83E1-C6AD114873BC}"/>
    <dgm:cxn modelId="{A2753421-81E1-4763-892B-E0758D82517A}" type="presOf" srcId="{496A38C1-54C4-4E2C-B1D3-1AC917C98C0C}" destId="{922D0A7F-7D38-4C59-B028-F51DFA466C34}" srcOrd="0" destOrd="0" presId="urn:microsoft.com/office/officeart/2005/8/layout/hProcess9"/>
    <dgm:cxn modelId="{B112F454-94F0-45CA-AC23-206A7B175F3A}" srcId="{A25070FD-7874-4937-ACAF-EAEE4DE44575}" destId="{FFF50325-E9BF-4A56-BECE-11E0624A2D2B}" srcOrd="0" destOrd="0" parTransId="{8A5CD652-E91B-481E-844E-DCF7AF7967A1}" sibTransId="{FFE8CA62-C7B2-4B1B-AE97-FD3DF922C962}"/>
    <dgm:cxn modelId="{747D0E85-5981-4CCE-9FE5-9B38683E8B21}" type="presOf" srcId="{8871B904-DED9-4F2C-BEBB-4BF1D0F8B185}" destId="{0AB3BDF3-6110-47A6-9CA2-5A7610788F67}" srcOrd="0" destOrd="0" presId="urn:microsoft.com/office/officeart/2005/8/layout/hProcess9"/>
    <dgm:cxn modelId="{F586809A-E0FD-414A-9729-638307FA5D9F}" type="presOf" srcId="{93E5F17A-A292-432F-A24F-1D2E85BA14C4}" destId="{1C4BAEEC-FDFF-4E45-8F17-C424AE6C8C06}" srcOrd="0" destOrd="0" presId="urn:microsoft.com/office/officeart/2005/8/layout/hProcess9"/>
    <dgm:cxn modelId="{58ED8832-95B9-4C82-AF54-533DF94B9F76}" srcId="{A25070FD-7874-4937-ACAF-EAEE4DE44575}" destId="{496A38C1-54C4-4E2C-B1D3-1AC917C98C0C}" srcOrd="3" destOrd="0" parTransId="{4264C8E6-ED94-4529-AD9B-1D56C67F3311}" sibTransId="{CD66C11E-F0B4-431F-A5A5-0D4B7F8E20DE}"/>
    <dgm:cxn modelId="{FD9DF412-AA28-410A-AD43-64CFC3E8A897}" type="presOf" srcId="{FFF50325-E9BF-4A56-BECE-11E0624A2D2B}" destId="{3205E246-E5D2-4DC2-990F-073A435E514F}" srcOrd="0" destOrd="0" presId="urn:microsoft.com/office/officeart/2005/8/layout/hProcess9"/>
    <dgm:cxn modelId="{262517BE-C1F6-4CFE-B8FE-96CB19C4AB82}" srcId="{A25070FD-7874-4937-ACAF-EAEE4DE44575}" destId="{967BECD9-2410-402C-BA1F-92BBACCB4F33}" srcOrd="1" destOrd="0" parTransId="{E633DFC4-7AEA-4DF3-BCCC-2EA2FB87F538}" sibTransId="{E56DFCF4-F66A-4F3C-8C9C-638A6362F775}"/>
    <dgm:cxn modelId="{6547EF2D-CC9F-4EB0-820E-D266C59EC48A}" type="presOf" srcId="{A25070FD-7874-4937-ACAF-EAEE4DE44575}" destId="{7ADE4F1E-6CEA-4053-AF1C-E62F3839D21C}" srcOrd="0" destOrd="0" presId="urn:microsoft.com/office/officeart/2005/8/layout/hProcess9"/>
    <dgm:cxn modelId="{36779E5D-1465-4E6A-8722-6FF9F6A2B333}" srcId="{A25070FD-7874-4937-ACAF-EAEE4DE44575}" destId="{93E5F17A-A292-432F-A24F-1D2E85BA14C4}" srcOrd="2" destOrd="0" parTransId="{3D090BD1-FEF8-4A45-81A3-381BB76E3633}" sibTransId="{A45A3CC6-27EB-4186-8896-4AC12B924F6A}"/>
    <dgm:cxn modelId="{6F10C9BC-0D0E-4DE2-A545-E1724C27E502}" type="presOf" srcId="{967BECD9-2410-402C-BA1F-92BBACCB4F33}" destId="{A3FACE83-365F-4E0D-A8BB-ACECB5806339}" srcOrd="0" destOrd="0" presId="urn:microsoft.com/office/officeart/2005/8/layout/hProcess9"/>
    <dgm:cxn modelId="{6ADBD37F-06F2-47F0-A516-4BDD160989BE}" type="presParOf" srcId="{7ADE4F1E-6CEA-4053-AF1C-E62F3839D21C}" destId="{34556F0A-BB79-4D3B-A920-C294DA2A091A}" srcOrd="0" destOrd="0" presId="urn:microsoft.com/office/officeart/2005/8/layout/hProcess9"/>
    <dgm:cxn modelId="{1052E31F-33D5-46E2-A77C-3A62416A1EDC}" type="presParOf" srcId="{7ADE4F1E-6CEA-4053-AF1C-E62F3839D21C}" destId="{C729598D-BD45-4E04-90B5-7FE8B1AB0073}" srcOrd="1" destOrd="0" presId="urn:microsoft.com/office/officeart/2005/8/layout/hProcess9"/>
    <dgm:cxn modelId="{A7959823-E579-42A9-B2EE-1BFE301E3FAA}" type="presParOf" srcId="{C729598D-BD45-4E04-90B5-7FE8B1AB0073}" destId="{3205E246-E5D2-4DC2-990F-073A435E514F}" srcOrd="0" destOrd="0" presId="urn:microsoft.com/office/officeart/2005/8/layout/hProcess9"/>
    <dgm:cxn modelId="{A5FF85CF-5FF1-4BE3-9750-D4EEC41063BF}" type="presParOf" srcId="{C729598D-BD45-4E04-90B5-7FE8B1AB0073}" destId="{0AEDD346-E86F-42F1-B478-926A7A297D21}" srcOrd="1" destOrd="0" presId="urn:microsoft.com/office/officeart/2005/8/layout/hProcess9"/>
    <dgm:cxn modelId="{235188A6-7493-4929-9FE7-64F4EB016FF4}" type="presParOf" srcId="{C729598D-BD45-4E04-90B5-7FE8B1AB0073}" destId="{A3FACE83-365F-4E0D-A8BB-ACECB5806339}" srcOrd="2" destOrd="0" presId="urn:microsoft.com/office/officeart/2005/8/layout/hProcess9"/>
    <dgm:cxn modelId="{2A9BDDE2-C419-4AD5-957B-0A99D7345560}" type="presParOf" srcId="{C729598D-BD45-4E04-90B5-7FE8B1AB0073}" destId="{0A645270-34A7-4540-82C8-79C1D6943BEA}" srcOrd="3" destOrd="0" presId="urn:microsoft.com/office/officeart/2005/8/layout/hProcess9"/>
    <dgm:cxn modelId="{8F862B32-C781-4E69-AC60-B4089B4FCC5E}" type="presParOf" srcId="{C729598D-BD45-4E04-90B5-7FE8B1AB0073}" destId="{1C4BAEEC-FDFF-4E45-8F17-C424AE6C8C06}" srcOrd="4" destOrd="0" presId="urn:microsoft.com/office/officeart/2005/8/layout/hProcess9"/>
    <dgm:cxn modelId="{DB77B23F-027A-4C58-AFE3-DAF4C9C117C2}" type="presParOf" srcId="{C729598D-BD45-4E04-90B5-7FE8B1AB0073}" destId="{73AD9FD8-C974-4BCB-B465-13EB6B4DEEAE}" srcOrd="5" destOrd="0" presId="urn:microsoft.com/office/officeart/2005/8/layout/hProcess9"/>
    <dgm:cxn modelId="{C5B313F6-D57B-41A3-840A-09E9CD5CF91D}" type="presParOf" srcId="{C729598D-BD45-4E04-90B5-7FE8B1AB0073}" destId="{922D0A7F-7D38-4C59-B028-F51DFA466C34}" srcOrd="6" destOrd="0" presId="urn:microsoft.com/office/officeart/2005/8/layout/hProcess9"/>
    <dgm:cxn modelId="{1E3F4615-6A2E-459E-995B-385DD7A9318B}" type="presParOf" srcId="{C729598D-BD45-4E04-90B5-7FE8B1AB0073}" destId="{38D7FCB6-8F3E-4746-8C6F-0DA17573CF26}" srcOrd="7" destOrd="0" presId="urn:microsoft.com/office/officeart/2005/8/layout/hProcess9"/>
    <dgm:cxn modelId="{F391F7DB-D35D-4D56-A245-F8BC4A21929F}" type="presParOf" srcId="{C729598D-BD45-4E04-90B5-7FE8B1AB0073}" destId="{0AB3BDF3-6110-47A6-9CA2-5A7610788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070FD-7874-4937-ACAF-EAEE4DE445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50325-E9BF-4A56-BECE-11E0624A2D2B}">
      <dgm:prSet/>
      <dgm:spPr/>
      <dgm:t>
        <a:bodyPr/>
        <a:lstStyle/>
        <a:p>
          <a:pPr rtl="0"/>
          <a:r>
            <a:rPr lang="zh-CN" dirty="0" smtClean="0"/>
            <a:t>图论的基本概念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A5CD652-E91B-481E-844E-DCF7AF7967A1}" type="par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FFE8CA62-C7B2-4B1B-AE97-FD3DF922C962}" type="sib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967BECD9-2410-402C-BA1F-92BBACCB4F33}">
      <dgm:prSet/>
      <dgm:spPr/>
      <dgm:t>
        <a:bodyPr/>
        <a:lstStyle/>
        <a:p>
          <a:pPr rtl="0"/>
          <a:r>
            <a:rPr lang="zh-CN" dirty="0" smtClean="0"/>
            <a:t>最短路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633DFC4-7AEA-4DF3-BCCC-2EA2FB87F538}" type="par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E56DFCF4-F66A-4F3C-8C9C-638A6362F775}" type="sib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93E5F17A-A292-432F-A24F-1D2E85BA14C4}">
      <dgm:prSet/>
      <dgm:spPr/>
      <dgm:t>
        <a:bodyPr/>
        <a:lstStyle/>
        <a:p>
          <a:pPr rtl="0"/>
          <a:r>
            <a:rPr lang="zh-CN" dirty="0" smtClean="0"/>
            <a:t>差分约束系统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D090BD1-FEF8-4A45-81A3-381BB76E3633}" type="par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A45A3CC6-27EB-4186-8896-4AC12B924F6A}" type="sib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496A38C1-54C4-4E2C-B1D3-1AC917C98C0C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/>
            <a:t>生成树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264C8E6-ED94-4529-AD9B-1D56C67F3311}" type="par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CD66C11E-F0B4-431F-A5A5-0D4B7F8E20DE}" type="sib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8871B904-DED9-4F2C-BEBB-4BF1D0F8B185}">
      <dgm:prSet/>
      <dgm:spPr/>
      <dgm:t>
        <a:bodyPr/>
        <a:lstStyle/>
        <a:p>
          <a:pPr rtl="0"/>
          <a:r>
            <a:rPr lang="zh-CN" altLang="en-US" dirty="0" smtClean="0"/>
            <a:t>拓扑排序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82B2210-AD39-4719-A55F-0FC5B7DEB6EB}" type="par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D553D7A5-195D-4250-83E1-C6AD114873BC}" type="sib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7ADE4F1E-6CEA-4053-AF1C-E62F3839D21C}" type="pres">
      <dgm:prSet presAssocID="{A25070FD-7874-4937-ACAF-EAEE4DE4457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56F0A-BB79-4D3B-A920-C294DA2A091A}" type="pres">
      <dgm:prSet presAssocID="{A25070FD-7874-4937-ACAF-EAEE4DE44575}" presName="arrow" presStyleLbl="bgShp" presStyleIdx="0" presStyleCnt="1"/>
      <dgm:spPr/>
    </dgm:pt>
    <dgm:pt modelId="{C729598D-BD45-4E04-90B5-7FE8B1AB0073}" type="pres">
      <dgm:prSet presAssocID="{A25070FD-7874-4937-ACAF-EAEE4DE44575}" presName="linearProcess" presStyleCnt="0"/>
      <dgm:spPr/>
    </dgm:pt>
    <dgm:pt modelId="{3205E246-E5D2-4DC2-990F-073A435E514F}" type="pres">
      <dgm:prSet presAssocID="{FFF50325-E9BF-4A56-BECE-11E0624A2D2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D346-E86F-42F1-B478-926A7A297D21}" type="pres">
      <dgm:prSet presAssocID="{FFE8CA62-C7B2-4B1B-AE97-FD3DF922C962}" presName="sibTrans" presStyleCnt="0"/>
      <dgm:spPr/>
    </dgm:pt>
    <dgm:pt modelId="{A3FACE83-365F-4E0D-A8BB-ACECB5806339}" type="pres">
      <dgm:prSet presAssocID="{967BECD9-2410-402C-BA1F-92BBACCB4F3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5270-34A7-4540-82C8-79C1D6943BEA}" type="pres">
      <dgm:prSet presAssocID="{E56DFCF4-F66A-4F3C-8C9C-638A6362F775}" presName="sibTrans" presStyleCnt="0"/>
      <dgm:spPr/>
    </dgm:pt>
    <dgm:pt modelId="{1C4BAEEC-FDFF-4E45-8F17-C424AE6C8C06}" type="pres">
      <dgm:prSet presAssocID="{93E5F17A-A292-432F-A24F-1D2E85BA14C4}" presName="textNode" presStyleLbl="node1" presStyleIdx="2" presStyleCnt="5" custLinFactNeighborY="1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D9FD8-C974-4BCB-B465-13EB6B4DEEAE}" type="pres">
      <dgm:prSet presAssocID="{A45A3CC6-27EB-4186-8896-4AC12B924F6A}" presName="sibTrans" presStyleCnt="0"/>
      <dgm:spPr/>
    </dgm:pt>
    <dgm:pt modelId="{922D0A7F-7D38-4C59-B028-F51DFA466C34}" type="pres">
      <dgm:prSet presAssocID="{496A38C1-54C4-4E2C-B1D3-1AC917C98C0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FCB6-8F3E-4746-8C6F-0DA17573CF26}" type="pres">
      <dgm:prSet presAssocID="{CD66C11E-F0B4-431F-A5A5-0D4B7F8E20DE}" presName="sibTrans" presStyleCnt="0"/>
      <dgm:spPr/>
    </dgm:pt>
    <dgm:pt modelId="{0AB3BDF3-6110-47A6-9CA2-5A7610788F67}" type="pres">
      <dgm:prSet presAssocID="{8871B904-DED9-4F2C-BEBB-4BF1D0F8B1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8F1A40-7246-495E-92C7-96BA4F02164F}" type="presOf" srcId="{93E5F17A-A292-432F-A24F-1D2E85BA14C4}" destId="{1C4BAEEC-FDFF-4E45-8F17-C424AE6C8C06}" srcOrd="0" destOrd="0" presId="urn:microsoft.com/office/officeart/2005/8/layout/hProcess9"/>
    <dgm:cxn modelId="{EF34184D-A9DC-4024-A06C-4D47409ADFE4}" srcId="{A25070FD-7874-4937-ACAF-EAEE4DE44575}" destId="{8871B904-DED9-4F2C-BEBB-4BF1D0F8B185}" srcOrd="4" destOrd="0" parTransId="{982B2210-AD39-4719-A55F-0FC5B7DEB6EB}" sibTransId="{D553D7A5-195D-4250-83E1-C6AD114873BC}"/>
    <dgm:cxn modelId="{77AC7244-0216-422B-A796-442FD0D3532E}" type="presOf" srcId="{967BECD9-2410-402C-BA1F-92BBACCB4F33}" destId="{A3FACE83-365F-4E0D-A8BB-ACECB5806339}" srcOrd="0" destOrd="0" presId="urn:microsoft.com/office/officeart/2005/8/layout/hProcess9"/>
    <dgm:cxn modelId="{CC1C7A62-CBC4-4D17-BCFA-7E5FC79F17BD}" type="presOf" srcId="{FFF50325-E9BF-4A56-BECE-11E0624A2D2B}" destId="{3205E246-E5D2-4DC2-990F-073A435E514F}" srcOrd="0" destOrd="0" presId="urn:microsoft.com/office/officeart/2005/8/layout/hProcess9"/>
    <dgm:cxn modelId="{50B28A83-822B-427A-B81D-829AD266F3B5}" type="presOf" srcId="{8871B904-DED9-4F2C-BEBB-4BF1D0F8B185}" destId="{0AB3BDF3-6110-47A6-9CA2-5A7610788F67}" srcOrd="0" destOrd="0" presId="urn:microsoft.com/office/officeart/2005/8/layout/hProcess9"/>
    <dgm:cxn modelId="{B112F454-94F0-45CA-AC23-206A7B175F3A}" srcId="{A25070FD-7874-4937-ACAF-EAEE4DE44575}" destId="{FFF50325-E9BF-4A56-BECE-11E0624A2D2B}" srcOrd="0" destOrd="0" parTransId="{8A5CD652-E91B-481E-844E-DCF7AF7967A1}" sibTransId="{FFE8CA62-C7B2-4B1B-AE97-FD3DF922C962}"/>
    <dgm:cxn modelId="{B3A162B6-5AC0-4460-A24D-33699BA2F77A}" type="presOf" srcId="{A25070FD-7874-4937-ACAF-EAEE4DE44575}" destId="{7ADE4F1E-6CEA-4053-AF1C-E62F3839D21C}" srcOrd="0" destOrd="0" presId="urn:microsoft.com/office/officeart/2005/8/layout/hProcess9"/>
    <dgm:cxn modelId="{58ED8832-95B9-4C82-AF54-533DF94B9F76}" srcId="{A25070FD-7874-4937-ACAF-EAEE4DE44575}" destId="{496A38C1-54C4-4E2C-B1D3-1AC917C98C0C}" srcOrd="3" destOrd="0" parTransId="{4264C8E6-ED94-4529-AD9B-1D56C67F3311}" sibTransId="{CD66C11E-F0B4-431F-A5A5-0D4B7F8E20DE}"/>
    <dgm:cxn modelId="{55E84831-C716-47FC-8AFD-10DFC6258FF3}" type="presOf" srcId="{496A38C1-54C4-4E2C-B1D3-1AC917C98C0C}" destId="{922D0A7F-7D38-4C59-B028-F51DFA466C34}" srcOrd="0" destOrd="0" presId="urn:microsoft.com/office/officeart/2005/8/layout/hProcess9"/>
    <dgm:cxn modelId="{262517BE-C1F6-4CFE-B8FE-96CB19C4AB82}" srcId="{A25070FD-7874-4937-ACAF-EAEE4DE44575}" destId="{967BECD9-2410-402C-BA1F-92BBACCB4F33}" srcOrd="1" destOrd="0" parTransId="{E633DFC4-7AEA-4DF3-BCCC-2EA2FB87F538}" sibTransId="{E56DFCF4-F66A-4F3C-8C9C-638A6362F775}"/>
    <dgm:cxn modelId="{36779E5D-1465-4E6A-8722-6FF9F6A2B333}" srcId="{A25070FD-7874-4937-ACAF-EAEE4DE44575}" destId="{93E5F17A-A292-432F-A24F-1D2E85BA14C4}" srcOrd="2" destOrd="0" parTransId="{3D090BD1-FEF8-4A45-81A3-381BB76E3633}" sibTransId="{A45A3CC6-27EB-4186-8896-4AC12B924F6A}"/>
    <dgm:cxn modelId="{28CFB161-A33D-4941-84F0-A18B8026E1A3}" type="presParOf" srcId="{7ADE4F1E-6CEA-4053-AF1C-E62F3839D21C}" destId="{34556F0A-BB79-4D3B-A920-C294DA2A091A}" srcOrd="0" destOrd="0" presId="urn:microsoft.com/office/officeart/2005/8/layout/hProcess9"/>
    <dgm:cxn modelId="{A30707AF-422C-4A62-B1A6-31B3F6578393}" type="presParOf" srcId="{7ADE4F1E-6CEA-4053-AF1C-E62F3839D21C}" destId="{C729598D-BD45-4E04-90B5-7FE8B1AB0073}" srcOrd="1" destOrd="0" presId="urn:microsoft.com/office/officeart/2005/8/layout/hProcess9"/>
    <dgm:cxn modelId="{CDA1170B-CAD0-4665-87E5-78B2430FA8FE}" type="presParOf" srcId="{C729598D-BD45-4E04-90B5-7FE8B1AB0073}" destId="{3205E246-E5D2-4DC2-990F-073A435E514F}" srcOrd="0" destOrd="0" presId="urn:microsoft.com/office/officeart/2005/8/layout/hProcess9"/>
    <dgm:cxn modelId="{D4976054-CE40-4862-8163-372C01F6E70F}" type="presParOf" srcId="{C729598D-BD45-4E04-90B5-7FE8B1AB0073}" destId="{0AEDD346-E86F-42F1-B478-926A7A297D21}" srcOrd="1" destOrd="0" presId="urn:microsoft.com/office/officeart/2005/8/layout/hProcess9"/>
    <dgm:cxn modelId="{51D31E59-AF90-412D-A790-E5367BEBB03B}" type="presParOf" srcId="{C729598D-BD45-4E04-90B5-7FE8B1AB0073}" destId="{A3FACE83-365F-4E0D-A8BB-ACECB5806339}" srcOrd="2" destOrd="0" presId="urn:microsoft.com/office/officeart/2005/8/layout/hProcess9"/>
    <dgm:cxn modelId="{3EA2D948-6BF2-4858-848A-068792FB8E80}" type="presParOf" srcId="{C729598D-BD45-4E04-90B5-7FE8B1AB0073}" destId="{0A645270-34A7-4540-82C8-79C1D6943BEA}" srcOrd="3" destOrd="0" presId="urn:microsoft.com/office/officeart/2005/8/layout/hProcess9"/>
    <dgm:cxn modelId="{86975A2D-9F60-495D-B1F6-DA7B99BD574E}" type="presParOf" srcId="{C729598D-BD45-4E04-90B5-7FE8B1AB0073}" destId="{1C4BAEEC-FDFF-4E45-8F17-C424AE6C8C06}" srcOrd="4" destOrd="0" presId="urn:microsoft.com/office/officeart/2005/8/layout/hProcess9"/>
    <dgm:cxn modelId="{20FA71B3-1E46-4805-833B-1E483A30088B}" type="presParOf" srcId="{C729598D-BD45-4E04-90B5-7FE8B1AB0073}" destId="{73AD9FD8-C974-4BCB-B465-13EB6B4DEEAE}" srcOrd="5" destOrd="0" presId="urn:microsoft.com/office/officeart/2005/8/layout/hProcess9"/>
    <dgm:cxn modelId="{01ED963E-DA8F-4026-B53F-A12CB3B8C971}" type="presParOf" srcId="{C729598D-BD45-4E04-90B5-7FE8B1AB0073}" destId="{922D0A7F-7D38-4C59-B028-F51DFA466C34}" srcOrd="6" destOrd="0" presId="urn:microsoft.com/office/officeart/2005/8/layout/hProcess9"/>
    <dgm:cxn modelId="{558F60B5-1A58-4F1C-BA48-A359F4AE10AB}" type="presParOf" srcId="{C729598D-BD45-4E04-90B5-7FE8B1AB0073}" destId="{38D7FCB6-8F3E-4746-8C6F-0DA17573CF26}" srcOrd="7" destOrd="0" presId="urn:microsoft.com/office/officeart/2005/8/layout/hProcess9"/>
    <dgm:cxn modelId="{ACA73D24-C10E-457F-8F73-E0EE168CC71A}" type="presParOf" srcId="{C729598D-BD45-4E04-90B5-7FE8B1AB0073}" destId="{0AB3BDF3-6110-47A6-9CA2-5A7610788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5070FD-7874-4937-ACAF-EAEE4DE445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F50325-E9BF-4A56-BECE-11E0624A2D2B}">
      <dgm:prSet/>
      <dgm:spPr/>
      <dgm:t>
        <a:bodyPr/>
        <a:lstStyle/>
        <a:p>
          <a:pPr rtl="0"/>
          <a:r>
            <a:rPr lang="zh-CN" dirty="0" smtClean="0"/>
            <a:t>图论的基本概念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8A5CD652-E91B-481E-844E-DCF7AF7967A1}" type="par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FFE8CA62-C7B2-4B1B-AE97-FD3DF922C962}" type="sibTrans" cxnId="{B112F454-94F0-45CA-AC23-206A7B175F3A}">
      <dgm:prSet/>
      <dgm:spPr/>
      <dgm:t>
        <a:bodyPr/>
        <a:lstStyle/>
        <a:p>
          <a:endParaRPr lang="zh-CN" altLang="en-US"/>
        </a:p>
      </dgm:t>
    </dgm:pt>
    <dgm:pt modelId="{967BECD9-2410-402C-BA1F-92BBACCB4F33}">
      <dgm:prSet/>
      <dgm:spPr/>
      <dgm:t>
        <a:bodyPr/>
        <a:lstStyle/>
        <a:p>
          <a:pPr rtl="0"/>
          <a:r>
            <a:rPr lang="zh-CN" dirty="0" smtClean="0"/>
            <a:t>最短路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633DFC4-7AEA-4DF3-BCCC-2EA2FB87F538}" type="par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E56DFCF4-F66A-4F3C-8C9C-638A6362F775}" type="sibTrans" cxnId="{262517BE-C1F6-4CFE-B8FE-96CB19C4AB82}">
      <dgm:prSet/>
      <dgm:spPr/>
      <dgm:t>
        <a:bodyPr/>
        <a:lstStyle/>
        <a:p>
          <a:endParaRPr lang="zh-CN" altLang="en-US"/>
        </a:p>
      </dgm:t>
    </dgm:pt>
    <dgm:pt modelId="{93E5F17A-A292-432F-A24F-1D2E85BA14C4}">
      <dgm:prSet/>
      <dgm:spPr/>
      <dgm:t>
        <a:bodyPr/>
        <a:lstStyle/>
        <a:p>
          <a:pPr rtl="0"/>
          <a:r>
            <a:rPr lang="zh-CN" dirty="0" smtClean="0"/>
            <a:t>差分约束系统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3D090BD1-FEF8-4A45-81A3-381BB76E3633}" type="par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A45A3CC6-27EB-4186-8896-4AC12B924F6A}" type="sibTrans" cxnId="{36779E5D-1465-4E6A-8722-6FF9F6A2B333}">
      <dgm:prSet/>
      <dgm:spPr/>
      <dgm:t>
        <a:bodyPr/>
        <a:lstStyle/>
        <a:p>
          <a:endParaRPr lang="zh-CN" altLang="en-US"/>
        </a:p>
      </dgm:t>
    </dgm:pt>
    <dgm:pt modelId="{496A38C1-54C4-4E2C-B1D3-1AC917C98C0C}">
      <dgm:prSet/>
      <dgm:spPr/>
      <dgm:t>
        <a:bodyPr/>
        <a:lstStyle/>
        <a:p>
          <a:pPr rtl="0"/>
          <a:r>
            <a:rPr lang="zh-CN" dirty="0" smtClean="0"/>
            <a:t>生成树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4264C8E6-ED94-4529-AD9B-1D56C67F3311}" type="par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CD66C11E-F0B4-431F-A5A5-0D4B7F8E20DE}" type="sibTrans" cxnId="{58ED8832-95B9-4C82-AF54-533DF94B9F76}">
      <dgm:prSet/>
      <dgm:spPr/>
      <dgm:t>
        <a:bodyPr/>
        <a:lstStyle/>
        <a:p>
          <a:endParaRPr lang="zh-CN" altLang="en-US"/>
        </a:p>
      </dgm:t>
    </dgm:pt>
    <dgm:pt modelId="{8871B904-DED9-4F2C-BEBB-4BF1D0F8B185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/>
            <a:t>拓扑排序</a:t>
          </a:r>
          <a:endParaRPr lang="zh-CN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82B2210-AD39-4719-A55F-0FC5B7DEB6EB}" type="par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D553D7A5-195D-4250-83E1-C6AD114873BC}" type="sibTrans" cxnId="{EF34184D-A9DC-4024-A06C-4D47409ADFE4}">
      <dgm:prSet/>
      <dgm:spPr/>
      <dgm:t>
        <a:bodyPr/>
        <a:lstStyle/>
        <a:p>
          <a:endParaRPr lang="zh-CN" altLang="en-US"/>
        </a:p>
      </dgm:t>
    </dgm:pt>
    <dgm:pt modelId="{7ADE4F1E-6CEA-4053-AF1C-E62F3839D21C}" type="pres">
      <dgm:prSet presAssocID="{A25070FD-7874-4937-ACAF-EAEE4DE4457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556F0A-BB79-4D3B-A920-C294DA2A091A}" type="pres">
      <dgm:prSet presAssocID="{A25070FD-7874-4937-ACAF-EAEE4DE44575}" presName="arrow" presStyleLbl="bgShp" presStyleIdx="0" presStyleCnt="1"/>
      <dgm:spPr/>
    </dgm:pt>
    <dgm:pt modelId="{C729598D-BD45-4E04-90B5-7FE8B1AB0073}" type="pres">
      <dgm:prSet presAssocID="{A25070FD-7874-4937-ACAF-EAEE4DE44575}" presName="linearProcess" presStyleCnt="0"/>
      <dgm:spPr/>
    </dgm:pt>
    <dgm:pt modelId="{3205E246-E5D2-4DC2-990F-073A435E514F}" type="pres">
      <dgm:prSet presAssocID="{FFF50325-E9BF-4A56-BECE-11E0624A2D2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EDD346-E86F-42F1-B478-926A7A297D21}" type="pres">
      <dgm:prSet presAssocID="{FFE8CA62-C7B2-4B1B-AE97-FD3DF922C962}" presName="sibTrans" presStyleCnt="0"/>
      <dgm:spPr/>
    </dgm:pt>
    <dgm:pt modelId="{A3FACE83-365F-4E0D-A8BB-ACECB5806339}" type="pres">
      <dgm:prSet presAssocID="{967BECD9-2410-402C-BA1F-92BBACCB4F3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45270-34A7-4540-82C8-79C1D6943BEA}" type="pres">
      <dgm:prSet presAssocID="{E56DFCF4-F66A-4F3C-8C9C-638A6362F775}" presName="sibTrans" presStyleCnt="0"/>
      <dgm:spPr/>
    </dgm:pt>
    <dgm:pt modelId="{1C4BAEEC-FDFF-4E45-8F17-C424AE6C8C06}" type="pres">
      <dgm:prSet presAssocID="{93E5F17A-A292-432F-A24F-1D2E85BA14C4}" presName="textNode" presStyleLbl="node1" presStyleIdx="2" presStyleCnt="5" custLinFactNeighborY="12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AD9FD8-C974-4BCB-B465-13EB6B4DEEAE}" type="pres">
      <dgm:prSet presAssocID="{A45A3CC6-27EB-4186-8896-4AC12B924F6A}" presName="sibTrans" presStyleCnt="0"/>
      <dgm:spPr/>
    </dgm:pt>
    <dgm:pt modelId="{922D0A7F-7D38-4C59-B028-F51DFA466C34}" type="pres">
      <dgm:prSet presAssocID="{496A38C1-54C4-4E2C-B1D3-1AC917C98C0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7FCB6-8F3E-4746-8C6F-0DA17573CF26}" type="pres">
      <dgm:prSet presAssocID="{CD66C11E-F0B4-431F-A5A5-0D4B7F8E20DE}" presName="sibTrans" presStyleCnt="0"/>
      <dgm:spPr/>
    </dgm:pt>
    <dgm:pt modelId="{0AB3BDF3-6110-47A6-9CA2-5A7610788F67}" type="pres">
      <dgm:prSet presAssocID="{8871B904-DED9-4F2C-BEBB-4BF1D0F8B18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2FF839-70D4-4F93-AF35-E852B26BCFBD}" type="presOf" srcId="{A25070FD-7874-4937-ACAF-EAEE4DE44575}" destId="{7ADE4F1E-6CEA-4053-AF1C-E62F3839D21C}" srcOrd="0" destOrd="0" presId="urn:microsoft.com/office/officeart/2005/8/layout/hProcess9"/>
    <dgm:cxn modelId="{EF34184D-A9DC-4024-A06C-4D47409ADFE4}" srcId="{A25070FD-7874-4937-ACAF-EAEE4DE44575}" destId="{8871B904-DED9-4F2C-BEBB-4BF1D0F8B185}" srcOrd="4" destOrd="0" parTransId="{982B2210-AD39-4719-A55F-0FC5B7DEB6EB}" sibTransId="{D553D7A5-195D-4250-83E1-C6AD114873BC}"/>
    <dgm:cxn modelId="{4383D000-735A-417D-B7F4-467A728103DF}" type="presOf" srcId="{967BECD9-2410-402C-BA1F-92BBACCB4F33}" destId="{A3FACE83-365F-4E0D-A8BB-ACECB5806339}" srcOrd="0" destOrd="0" presId="urn:microsoft.com/office/officeart/2005/8/layout/hProcess9"/>
    <dgm:cxn modelId="{CB336959-812A-48B8-9B2F-5CD4D6B61A05}" type="presOf" srcId="{FFF50325-E9BF-4A56-BECE-11E0624A2D2B}" destId="{3205E246-E5D2-4DC2-990F-073A435E514F}" srcOrd="0" destOrd="0" presId="urn:microsoft.com/office/officeart/2005/8/layout/hProcess9"/>
    <dgm:cxn modelId="{DC58356A-EA83-4643-BACF-28A2A21FD810}" type="presOf" srcId="{93E5F17A-A292-432F-A24F-1D2E85BA14C4}" destId="{1C4BAEEC-FDFF-4E45-8F17-C424AE6C8C06}" srcOrd="0" destOrd="0" presId="urn:microsoft.com/office/officeart/2005/8/layout/hProcess9"/>
    <dgm:cxn modelId="{B112F454-94F0-45CA-AC23-206A7B175F3A}" srcId="{A25070FD-7874-4937-ACAF-EAEE4DE44575}" destId="{FFF50325-E9BF-4A56-BECE-11E0624A2D2B}" srcOrd="0" destOrd="0" parTransId="{8A5CD652-E91B-481E-844E-DCF7AF7967A1}" sibTransId="{FFE8CA62-C7B2-4B1B-AE97-FD3DF922C962}"/>
    <dgm:cxn modelId="{58ED8832-95B9-4C82-AF54-533DF94B9F76}" srcId="{A25070FD-7874-4937-ACAF-EAEE4DE44575}" destId="{496A38C1-54C4-4E2C-B1D3-1AC917C98C0C}" srcOrd="3" destOrd="0" parTransId="{4264C8E6-ED94-4529-AD9B-1D56C67F3311}" sibTransId="{CD66C11E-F0B4-431F-A5A5-0D4B7F8E20DE}"/>
    <dgm:cxn modelId="{7E25AD4A-E5F0-4670-82D9-EFF431AA52D5}" type="presOf" srcId="{8871B904-DED9-4F2C-BEBB-4BF1D0F8B185}" destId="{0AB3BDF3-6110-47A6-9CA2-5A7610788F67}" srcOrd="0" destOrd="0" presId="urn:microsoft.com/office/officeart/2005/8/layout/hProcess9"/>
    <dgm:cxn modelId="{262517BE-C1F6-4CFE-B8FE-96CB19C4AB82}" srcId="{A25070FD-7874-4937-ACAF-EAEE4DE44575}" destId="{967BECD9-2410-402C-BA1F-92BBACCB4F33}" srcOrd="1" destOrd="0" parTransId="{E633DFC4-7AEA-4DF3-BCCC-2EA2FB87F538}" sibTransId="{E56DFCF4-F66A-4F3C-8C9C-638A6362F775}"/>
    <dgm:cxn modelId="{2A15E12D-22CA-43C7-A1E8-B8EEA7C2226D}" type="presOf" srcId="{496A38C1-54C4-4E2C-B1D3-1AC917C98C0C}" destId="{922D0A7F-7D38-4C59-B028-F51DFA466C34}" srcOrd="0" destOrd="0" presId="urn:microsoft.com/office/officeart/2005/8/layout/hProcess9"/>
    <dgm:cxn modelId="{36779E5D-1465-4E6A-8722-6FF9F6A2B333}" srcId="{A25070FD-7874-4937-ACAF-EAEE4DE44575}" destId="{93E5F17A-A292-432F-A24F-1D2E85BA14C4}" srcOrd="2" destOrd="0" parTransId="{3D090BD1-FEF8-4A45-81A3-381BB76E3633}" sibTransId="{A45A3CC6-27EB-4186-8896-4AC12B924F6A}"/>
    <dgm:cxn modelId="{13F47762-77B1-4C29-991D-93D6B97EC174}" type="presParOf" srcId="{7ADE4F1E-6CEA-4053-AF1C-E62F3839D21C}" destId="{34556F0A-BB79-4D3B-A920-C294DA2A091A}" srcOrd="0" destOrd="0" presId="urn:microsoft.com/office/officeart/2005/8/layout/hProcess9"/>
    <dgm:cxn modelId="{EA8E0E57-C397-4EA8-8679-4C74490E9A22}" type="presParOf" srcId="{7ADE4F1E-6CEA-4053-AF1C-E62F3839D21C}" destId="{C729598D-BD45-4E04-90B5-7FE8B1AB0073}" srcOrd="1" destOrd="0" presId="urn:microsoft.com/office/officeart/2005/8/layout/hProcess9"/>
    <dgm:cxn modelId="{7A0305E0-671C-47E6-AD11-7B3D30E1ED5C}" type="presParOf" srcId="{C729598D-BD45-4E04-90B5-7FE8B1AB0073}" destId="{3205E246-E5D2-4DC2-990F-073A435E514F}" srcOrd="0" destOrd="0" presId="urn:microsoft.com/office/officeart/2005/8/layout/hProcess9"/>
    <dgm:cxn modelId="{6446977E-37F0-4280-9C94-70DF7352C14A}" type="presParOf" srcId="{C729598D-BD45-4E04-90B5-7FE8B1AB0073}" destId="{0AEDD346-E86F-42F1-B478-926A7A297D21}" srcOrd="1" destOrd="0" presId="urn:microsoft.com/office/officeart/2005/8/layout/hProcess9"/>
    <dgm:cxn modelId="{510CDD6A-C73B-4898-8209-81FFFAECB422}" type="presParOf" srcId="{C729598D-BD45-4E04-90B5-7FE8B1AB0073}" destId="{A3FACE83-365F-4E0D-A8BB-ACECB5806339}" srcOrd="2" destOrd="0" presId="urn:microsoft.com/office/officeart/2005/8/layout/hProcess9"/>
    <dgm:cxn modelId="{1EA4E1CE-5463-43FA-8317-8AA84E5CB574}" type="presParOf" srcId="{C729598D-BD45-4E04-90B5-7FE8B1AB0073}" destId="{0A645270-34A7-4540-82C8-79C1D6943BEA}" srcOrd="3" destOrd="0" presId="urn:microsoft.com/office/officeart/2005/8/layout/hProcess9"/>
    <dgm:cxn modelId="{5C662548-D417-44A8-BFC2-F8925BD952B8}" type="presParOf" srcId="{C729598D-BD45-4E04-90B5-7FE8B1AB0073}" destId="{1C4BAEEC-FDFF-4E45-8F17-C424AE6C8C06}" srcOrd="4" destOrd="0" presId="urn:microsoft.com/office/officeart/2005/8/layout/hProcess9"/>
    <dgm:cxn modelId="{C149931D-7D63-40FE-A75F-23885F51B8B6}" type="presParOf" srcId="{C729598D-BD45-4E04-90B5-7FE8B1AB0073}" destId="{73AD9FD8-C974-4BCB-B465-13EB6B4DEEAE}" srcOrd="5" destOrd="0" presId="urn:microsoft.com/office/officeart/2005/8/layout/hProcess9"/>
    <dgm:cxn modelId="{5CC3836F-E0E4-47A1-95E1-E1754960A3CB}" type="presParOf" srcId="{C729598D-BD45-4E04-90B5-7FE8B1AB0073}" destId="{922D0A7F-7D38-4C59-B028-F51DFA466C34}" srcOrd="6" destOrd="0" presId="urn:microsoft.com/office/officeart/2005/8/layout/hProcess9"/>
    <dgm:cxn modelId="{EDFDC9CC-D676-44F0-B4F7-E6FC979D62C0}" type="presParOf" srcId="{C729598D-BD45-4E04-90B5-7FE8B1AB0073}" destId="{38D7FCB6-8F3E-4746-8C6F-0DA17573CF26}" srcOrd="7" destOrd="0" presId="urn:microsoft.com/office/officeart/2005/8/layout/hProcess9"/>
    <dgm:cxn modelId="{44E81531-5FEB-4DCA-A7F5-9B02E02AE5B2}" type="presParOf" srcId="{C729598D-BD45-4E04-90B5-7FE8B1AB0073}" destId="{0AB3BDF3-6110-47A6-9CA2-5A7610788F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6F0A-BB79-4D3B-A920-C294DA2A091A}">
      <dsp:nvSpPr>
        <dsp:cNvPr id="0" name=""/>
        <dsp:cNvSpPr/>
      </dsp:nvSpPr>
      <dsp:spPr>
        <a:xfrm>
          <a:off x="508298" y="0"/>
          <a:ext cx="5760719" cy="3508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E246-E5D2-4DC2-990F-073A435E514F}">
      <dsp:nvSpPr>
        <dsp:cNvPr id="0" name=""/>
        <dsp:cNvSpPr/>
      </dsp:nvSpPr>
      <dsp:spPr>
        <a:xfrm>
          <a:off x="1168" y="1052693"/>
          <a:ext cx="1300592" cy="1403590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图论的基本概念</a:t>
          </a:r>
          <a:endParaRPr lang="zh-CN" sz="2400" kern="1200" dirty="0"/>
        </a:p>
      </dsp:txBody>
      <dsp:txXfrm>
        <a:off x="64658" y="1116183"/>
        <a:ext cx="1173612" cy="1276610"/>
      </dsp:txXfrm>
    </dsp:sp>
    <dsp:sp modelId="{A3FACE83-365F-4E0D-A8BB-ACECB5806339}">
      <dsp:nvSpPr>
        <dsp:cNvPr id="0" name=""/>
        <dsp:cNvSpPr/>
      </dsp:nvSpPr>
      <dsp:spPr>
        <a:xfrm>
          <a:off x="1369765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最短路</a:t>
          </a:r>
          <a:endParaRPr lang="zh-CN" sz="2400" kern="1200" dirty="0"/>
        </a:p>
      </dsp:txBody>
      <dsp:txXfrm>
        <a:off x="1433255" y="1116183"/>
        <a:ext cx="1173612" cy="1276610"/>
      </dsp:txXfrm>
    </dsp:sp>
    <dsp:sp modelId="{1C4BAEEC-FDFF-4E45-8F17-C424AE6C8C06}">
      <dsp:nvSpPr>
        <dsp:cNvPr id="0" name=""/>
        <dsp:cNvSpPr/>
      </dsp:nvSpPr>
      <dsp:spPr>
        <a:xfrm>
          <a:off x="2738362" y="1069915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差分约束系统</a:t>
          </a:r>
          <a:endParaRPr lang="zh-CN" sz="2400" kern="1200" dirty="0"/>
        </a:p>
      </dsp:txBody>
      <dsp:txXfrm>
        <a:off x="2801852" y="1133405"/>
        <a:ext cx="1173612" cy="1276610"/>
      </dsp:txXfrm>
    </dsp:sp>
    <dsp:sp modelId="{922D0A7F-7D38-4C59-B028-F51DFA466C34}">
      <dsp:nvSpPr>
        <dsp:cNvPr id="0" name=""/>
        <dsp:cNvSpPr/>
      </dsp:nvSpPr>
      <dsp:spPr>
        <a:xfrm>
          <a:off x="4106959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生成树</a:t>
          </a:r>
          <a:endParaRPr lang="zh-CN" sz="2400" kern="1200" dirty="0"/>
        </a:p>
      </dsp:txBody>
      <dsp:txXfrm>
        <a:off x="4170449" y="1116183"/>
        <a:ext cx="1173612" cy="1276610"/>
      </dsp:txXfrm>
    </dsp:sp>
    <dsp:sp modelId="{0AB3BDF3-6110-47A6-9CA2-5A7610788F67}">
      <dsp:nvSpPr>
        <dsp:cNvPr id="0" name=""/>
        <dsp:cNvSpPr/>
      </dsp:nvSpPr>
      <dsp:spPr>
        <a:xfrm>
          <a:off x="5475556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拓扑排序</a:t>
          </a:r>
          <a:endParaRPr lang="zh-CN" sz="2400" kern="1200" dirty="0"/>
        </a:p>
      </dsp:txBody>
      <dsp:txXfrm>
        <a:off x="5539046" y="1116183"/>
        <a:ext cx="1173612" cy="1276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182C-FF7C-43C4-A1A2-131CFE53761C}">
      <dsp:nvSpPr>
        <dsp:cNvPr id="0" name=""/>
        <dsp:cNvSpPr/>
      </dsp:nvSpPr>
      <dsp:spPr>
        <a:xfrm>
          <a:off x="1913034" y="-3204"/>
          <a:ext cx="4238826" cy="4238826"/>
        </a:xfrm>
        <a:prstGeom prst="circularArrow">
          <a:avLst>
            <a:gd name="adj1" fmla="val 5274"/>
            <a:gd name="adj2" fmla="val 312630"/>
            <a:gd name="adj3" fmla="val 14229176"/>
            <a:gd name="adj4" fmla="val 17126407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FE31-9189-49CD-BED1-E52CAEE4D53B}">
      <dsp:nvSpPr>
        <dsp:cNvPr id="0" name=""/>
        <dsp:cNvSpPr/>
      </dsp:nvSpPr>
      <dsp:spPr>
        <a:xfrm>
          <a:off x="3227139" y="1976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点，边</a:t>
          </a:r>
          <a:endParaRPr lang="zh-CN" sz="1900" kern="1200"/>
        </a:p>
      </dsp:txBody>
      <dsp:txXfrm>
        <a:off x="3266451" y="41288"/>
        <a:ext cx="1531992" cy="726684"/>
      </dsp:txXfrm>
    </dsp:sp>
    <dsp:sp modelId="{68C57BFB-B875-4289-B5BE-7D08749D148D}">
      <dsp:nvSpPr>
        <dsp:cNvPr id="0" name=""/>
        <dsp:cNvSpPr/>
      </dsp:nvSpPr>
      <dsp:spPr>
        <a:xfrm>
          <a:off x="4716361" y="861779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有向图，无向图</a:t>
          </a:r>
          <a:endParaRPr lang="zh-CN" sz="1900" kern="1200"/>
        </a:p>
      </dsp:txBody>
      <dsp:txXfrm>
        <a:off x="4755673" y="901091"/>
        <a:ext cx="1531992" cy="726684"/>
      </dsp:txXfrm>
    </dsp:sp>
    <dsp:sp modelId="{C6BA1EE1-1835-43E0-85FB-1DFFEFCDC320}">
      <dsp:nvSpPr>
        <dsp:cNvPr id="0" name=""/>
        <dsp:cNvSpPr/>
      </dsp:nvSpPr>
      <dsp:spPr>
        <a:xfrm>
          <a:off x="4716361" y="2581384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度数，出度，入度</a:t>
          </a:r>
          <a:endParaRPr lang="zh-CN" sz="1900" kern="1200"/>
        </a:p>
      </dsp:txBody>
      <dsp:txXfrm>
        <a:off x="4755673" y="2620696"/>
        <a:ext cx="1531992" cy="726684"/>
      </dsp:txXfrm>
    </dsp:sp>
    <dsp:sp modelId="{02D14DAC-34D8-4FC9-B5F9-54406AE768AD}">
      <dsp:nvSpPr>
        <dsp:cNvPr id="0" name=""/>
        <dsp:cNvSpPr/>
      </dsp:nvSpPr>
      <dsp:spPr>
        <a:xfrm>
          <a:off x="3227139" y="3441187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欧拉回路，哈密顿回路</a:t>
          </a:r>
          <a:endParaRPr lang="zh-CN" sz="1900" kern="1200"/>
        </a:p>
      </dsp:txBody>
      <dsp:txXfrm>
        <a:off x="3266451" y="3480499"/>
        <a:ext cx="1531992" cy="726684"/>
      </dsp:txXfrm>
    </dsp:sp>
    <dsp:sp modelId="{E49DF270-7E9C-4AC8-B8F0-4DC4700C01F2}">
      <dsp:nvSpPr>
        <dsp:cNvPr id="0" name=""/>
        <dsp:cNvSpPr/>
      </dsp:nvSpPr>
      <dsp:spPr>
        <a:xfrm>
          <a:off x="1737917" y="2581384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图的同构</a:t>
          </a:r>
          <a:endParaRPr lang="zh-CN" sz="1900" kern="1200"/>
        </a:p>
      </dsp:txBody>
      <dsp:txXfrm>
        <a:off x="1777229" y="2620696"/>
        <a:ext cx="1531992" cy="726684"/>
      </dsp:txXfrm>
    </dsp:sp>
    <dsp:sp modelId="{8074EAB3-E843-430E-A2C6-7BFC300C527F}">
      <dsp:nvSpPr>
        <dsp:cNvPr id="0" name=""/>
        <dsp:cNvSpPr/>
      </dsp:nvSpPr>
      <dsp:spPr>
        <a:xfrm>
          <a:off x="1737917" y="861779"/>
          <a:ext cx="1610616" cy="8053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smtClean="0"/>
            <a:t>单源最短路，多源最短路</a:t>
          </a:r>
          <a:endParaRPr lang="zh-CN" sz="1900" kern="1200"/>
        </a:p>
      </dsp:txBody>
      <dsp:txXfrm>
        <a:off x="1777229" y="901091"/>
        <a:ext cx="1531992" cy="726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6F0A-BB79-4D3B-A920-C294DA2A091A}">
      <dsp:nvSpPr>
        <dsp:cNvPr id="0" name=""/>
        <dsp:cNvSpPr/>
      </dsp:nvSpPr>
      <dsp:spPr>
        <a:xfrm>
          <a:off x="508298" y="0"/>
          <a:ext cx="5760719" cy="3508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E246-E5D2-4DC2-990F-073A435E514F}">
      <dsp:nvSpPr>
        <dsp:cNvPr id="0" name=""/>
        <dsp:cNvSpPr/>
      </dsp:nvSpPr>
      <dsp:spPr>
        <a:xfrm>
          <a:off x="1168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图论的基本概念</a:t>
          </a:r>
          <a:endParaRPr lang="zh-CN" sz="2400" kern="1200" dirty="0"/>
        </a:p>
      </dsp:txBody>
      <dsp:txXfrm>
        <a:off x="64658" y="1116183"/>
        <a:ext cx="1173612" cy="1276610"/>
      </dsp:txXfrm>
    </dsp:sp>
    <dsp:sp modelId="{A3FACE83-365F-4E0D-A8BB-ACECB5806339}">
      <dsp:nvSpPr>
        <dsp:cNvPr id="0" name=""/>
        <dsp:cNvSpPr/>
      </dsp:nvSpPr>
      <dsp:spPr>
        <a:xfrm>
          <a:off x="1369765" y="1052693"/>
          <a:ext cx="1300592" cy="1403590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最短路</a:t>
          </a:r>
          <a:endParaRPr lang="zh-CN" sz="2400" kern="1200" dirty="0"/>
        </a:p>
      </dsp:txBody>
      <dsp:txXfrm>
        <a:off x="1433255" y="1116183"/>
        <a:ext cx="1173612" cy="1276610"/>
      </dsp:txXfrm>
    </dsp:sp>
    <dsp:sp modelId="{1C4BAEEC-FDFF-4E45-8F17-C424AE6C8C06}">
      <dsp:nvSpPr>
        <dsp:cNvPr id="0" name=""/>
        <dsp:cNvSpPr/>
      </dsp:nvSpPr>
      <dsp:spPr>
        <a:xfrm>
          <a:off x="2738362" y="1069915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差分约束系统</a:t>
          </a:r>
          <a:endParaRPr lang="zh-CN" sz="2400" kern="1200" dirty="0"/>
        </a:p>
      </dsp:txBody>
      <dsp:txXfrm>
        <a:off x="2801852" y="1133405"/>
        <a:ext cx="1173612" cy="1276610"/>
      </dsp:txXfrm>
    </dsp:sp>
    <dsp:sp modelId="{922D0A7F-7D38-4C59-B028-F51DFA466C34}">
      <dsp:nvSpPr>
        <dsp:cNvPr id="0" name=""/>
        <dsp:cNvSpPr/>
      </dsp:nvSpPr>
      <dsp:spPr>
        <a:xfrm>
          <a:off x="4106959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生成树</a:t>
          </a:r>
          <a:endParaRPr lang="zh-CN" sz="2400" kern="1200" dirty="0"/>
        </a:p>
      </dsp:txBody>
      <dsp:txXfrm>
        <a:off x="4170449" y="1116183"/>
        <a:ext cx="1173612" cy="1276610"/>
      </dsp:txXfrm>
    </dsp:sp>
    <dsp:sp modelId="{0AB3BDF3-6110-47A6-9CA2-5A7610788F67}">
      <dsp:nvSpPr>
        <dsp:cNvPr id="0" name=""/>
        <dsp:cNvSpPr/>
      </dsp:nvSpPr>
      <dsp:spPr>
        <a:xfrm>
          <a:off x="5475556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拓扑排序</a:t>
          </a:r>
          <a:endParaRPr lang="zh-CN" sz="2400" kern="1200" dirty="0"/>
        </a:p>
      </dsp:txBody>
      <dsp:txXfrm>
        <a:off x="5539046" y="1116183"/>
        <a:ext cx="1173612" cy="1276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6F0A-BB79-4D3B-A920-C294DA2A091A}">
      <dsp:nvSpPr>
        <dsp:cNvPr id="0" name=""/>
        <dsp:cNvSpPr/>
      </dsp:nvSpPr>
      <dsp:spPr>
        <a:xfrm>
          <a:off x="508298" y="0"/>
          <a:ext cx="5760719" cy="3508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E246-E5D2-4DC2-990F-073A435E514F}">
      <dsp:nvSpPr>
        <dsp:cNvPr id="0" name=""/>
        <dsp:cNvSpPr/>
      </dsp:nvSpPr>
      <dsp:spPr>
        <a:xfrm>
          <a:off x="1168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图论的基本概念</a:t>
          </a:r>
          <a:endParaRPr lang="zh-CN" sz="2400" kern="1200" dirty="0"/>
        </a:p>
      </dsp:txBody>
      <dsp:txXfrm>
        <a:off x="64658" y="1116183"/>
        <a:ext cx="1173612" cy="1276610"/>
      </dsp:txXfrm>
    </dsp:sp>
    <dsp:sp modelId="{A3FACE83-365F-4E0D-A8BB-ACECB5806339}">
      <dsp:nvSpPr>
        <dsp:cNvPr id="0" name=""/>
        <dsp:cNvSpPr/>
      </dsp:nvSpPr>
      <dsp:spPr>
        <a:xfrm>
          <a:off x="1369765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最短路</a:t>
          </a:r>
          <a:endParaRPr lang="zh-CN" sz="2400" kern="1200" dirty="0"/>
        </a:p>
      </dsp:txBody>
      <dsp:txXfrm>
        <a:off x="1433255" y="1116183"/>
        <a:ext cx="1173612" cy="1276610"/>
      </dsp:txXfrm>
    </dsp:sp>
    <dsp:sp modelId="{1C4BAEEC-FDFF-4E45-8F17-C424AE6C8C06}">
      <dsp:nvSpPr>
        <dsp:cNvPr id="0" name=""/>
        <dsp:cNvSpPr/>
      </dsp:nvSpPr>
      <dsp:spPr>
        <a:xfrm>
          <a:off x="2738362" y="1069915"/>
          <a:ext cx="1300592" cy="1403590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差分约束系统</a:t>
          </a:r>
          <a:endParaRPr lang="zh-CN" sz="2400" kern="1200" dirty="0"/>
        </a:p>
      </dsp:txBody>
      <dsp:txXfrm>
        <a:off x="2801852" y="1133405"/>
        <a:ext cx="1173612" cy="1276610"/>
      </dsp:txXfrm>
    </dsp:sp>
    <dsp:sp modelId="{922D0A7F-7D38-4C59-B028-F51DFA466C34}">
      <dsp:nvSpPr>
        <dsp:cNvPr id="0" name=""/>
        <dsp:cNvSpPr/>
      </dsp:nvSpPr>
      <dsp:spPr>
        <a:xfrm>
          <a:off x="4106959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生成树</a:t>
          </a:r>
          <a:endParaRPr lang="zh-CN" sz="2400" kern="1200" dirty="0"/>
        </a:p>
      </dsp:txBody>
      <dsp:txXfrm>
        <a:off x="4170449" y="1116183"/>
        <a:ext cx="1173612" cy="1276610"/>
      </dsp:txXfrm>
    </dsp:sp>
    <dsp:sp modelId="{0AB3BDF3-6110-47A6-9CA2-5A7610788F67}">
      <dsp:nvSpPr>
        <dsp:cNvPr id="0" name=""/>
        <dsp:cNvSpPr/>
      </dsp:nvSpPr>
      <dsp:spPr>
        <a:xfrm>
          <a:off x="5475556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拓扑排序</a:t>
          </a:r>
          <a:endParaRPr lang="zh-CN" sz="2400" kern="1200" dirty="0"/>
        </a:p>
      </dsp:txBody>
      <dsp:txXfrm>
        <a:off x="5539046" y="1116183"/>
        <a:ext cx="1173612" cy="12766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6F0A-BB79-4D3B-A920-C294DA2A091A}">
      <dsp:nvSpPr>
        <dsp:cNvPr id="0" name=""/>
        <dsp:cNvSpPr/>
      </dsp:nvSpPr>
      <dsp:spPr>
        <a:xfrm>
          <a:off x="508298" y="0"/>
          <a:ext cx="5760719" cy="3508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5E246-E5D2-4DC2-990F-073A435E514F}">
      <dsp:nvSpPr>
        <dsp:cNvPr id="0" name=""/>
        <dsp:cNvSpPr/>
      </dsp:nvSpPr>
      <dsp:spPr>
        <a:xfrm>
          <a:off x="1168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图论的基本概念</a:t>
          </a:r>
          <a:endParaRPr lang="zh-CN" sz="2400" kern="1200" dirty="0"/>
        </a:p>
      </dsp:txBody>
      <dsp:txXfrm>
        <a:off x="64658" y="1116183"/>
        <a:ext cx="1173612" cy="1276610"/>
      </dsp:txXfrm>
    </dsp:sp>
    <dsp:sp modelId="{A3FACE83-365F-4E0D-A8BB-ACECB5806339}">
      <dsp:nvSpPr>
        <dsp:cNvPr id="0" name=""/>
        <dsp:cNvSpPr/>
      </dsp:nvSpPr>
      <dsp:spPr>
        <a:xfrm>
          <a:off x="1369765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最短路</a:t>
          </a:r>
          <a:endParaRPr lang="zh-CN" sz="2400" kern="1200" dirty="0"/>
        </a:p>
      </dsp:txBody>
      <dsp:txXfrm>
        <a:off x="1433255" y="1116183"/>
        <a:ext cx="1173612" cy="1276610"/>
      </dsp:txXfrm>
    </dsp:sp>
    <dsp:sp modelId="{1C4BAEEC-FDFF-4E45-8F17-C424AE6C8C06}">
      <dsp:nvSpPr>
        <dsp:cNvPr id="0" name=""/>
        <dsp:cNvSpPr/>
      </dsp:nvSpPr>
      <dsp:spPr>
        <a:xfrm>
          <a:off x="2738362" y="1069915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差分约束系统</a:t>
          </a:r>
          <a:endParaRPr lang="zh-CN" sz="2400" kern="1200" dirty="0"/>
        </a:p>
      </dsp:txBody>
      <dsp:txXfrm>
        <a:off x="2801852" y="1133405"/>
        <a:ext cx="1173612" cy="1276610"/>
      </dsp:txXfrm>
    </dsp:sp>
    <dsp:sp modelId="{922D0A7F-7D38-4C59-B028-F51DFA466C34}">
      <dsp:nvSpPr>
        <dsp:cNvPr id="0" name=""/>
        <dsp:cNvSpPr/>
      </dsp:nvSpPr>
      <dsp:spPr>
        <a:xfrm>
          <a:off x="4106959" y="1052693"/>
          <a:ext cx="1300592" cy="1403590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生成树</a:t>
          </a:r>
          <a:endParaRPr lang="zh-CN" sz="2400" kern="1200" dirty="0"/>
        </a:p>
      </dsp:txBody>
      <dsp:txXfrm>
        <a:off x="4170449" y="1116183"/>
        <a:ext cx="1173612" cy="1276610"/>
      </dsp:txXfrm>
    </dsp:sp>
    <dsp:sp modelId="{0AB3BDF3-6110-47A6-9CA2-5A7610788F67}">
      <dsp:nvSpPr>
        <dsp:cNvPr id="0" name=""/>
        <dsp:cNvSpPr/>
      </dsp:nvSpPr>
      <dsp:spPr>
        <a:xfrm>
          <a:off x="5475556" y="1052693"/>
          <a:ext cx="1300592" cy="1403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拓扑排序</a:t>
          </a:r>
          <a:endParaRPr lang="zh-CN" sz="2400" kern="1200" dirty="0"/>
        </a:p>
      </dsp:txBody>
      <dsp:txXfrm>
        <a:off x="5539046" y="1116183"/>
        <a:ext cx="1173612" cy="1276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A1A028F-0CF6-40C6-BB63-FE0AADFD8E74}" type="datetimeFigureOut">
              <a:rPr lang="zh-CN" altLang="en-US" smtClean="0"/>
              <a:t>2012/7/24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93B9B5-0726-46BA-90AF-43D7CC5E1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北京航空航天大学</a:t>
            </a:r>
            <a:endParaRPr lang="en-US" altLang="zh-CN" dirty="0" smtClean="0"/>
          </a:p>
          <a:p>
            <a:r>
              <a:rPr lang="zh-CN" altLang="en-US" dirty="0"/>
              <a:t>杨博</a:t>
            </a:r>
            <a:r>
              <a:rPr lang="zh-CN" altLang="en-US" dirty="0" smtClean="0"/>
              <a:t>洋</a:t>
            </a:r>
            <a:endParaRPr lang="en-US" altLang="zh-CN" dirty="0" smtClean="0"/>
          </a:p>
          <a:p>
            <a:r>
              <a:rPr lang="en-US" altLang="zh-CN" dirty="0" smtClean="0"/>
              <a:t>buaabarty@gmail.com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5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过程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O(V^2+E)</a:t>
            </a:r>
          </a:p>
          <a:p>
            <a:r>
              <a:rPr lang="zh-CN" altLang="en-US" dirty="0" smtClean="0"/>
              <a:t>堆优化：选取最近点时使用堆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VlgV+E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适用范围：单源最短路、稠密图最短路、次短路。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有负边！！！</a:t>
            </a:r>
            <a:r>
              <a:rPr lang="en-US" altLang="zh-CN" dirty="0" smtClean="0"/>
              <a:t>(</a:t>
            </a:r>
            <a:r>
              <a:rPr lang="zh-CN" altLang="en-US" dirty="0" smtClean="0"/>
              <a:t>为什么？注意计算次序和这种计算次序正确性的依据！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3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核心：边的“松弛”操作</a:t>
            </a:r>
            <a:endParaRPr lang="en-US" altLang="zh-CN" dirty="0" smtClean="0"/>
          </a:p>
          <a:p>
            <a:r>
              <a:rPr lang="en-US" altLang="zh-CN" dirty="0"/>
              <a:t>For i:=1 to V-1 do</a:t>
            </a:r>
          </a:p>
          <a:p>
            <a:pPr lvl="1"/>
            <a:r>
              <a:rPr lang="en-US" altLang="zh-CN" dirty="0"/>
              <a:t>For j:=1 to E do</a:t>
            </a:r>
          </a:p>
          <a:p>
            <a:pPr lvl="2"/>
            <a:r>
              <a:rPr lang="zh-CN" altLang="en-US" dirty="0"/>
              <a:t>对于每条边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，用源点到</a:t>
            </a:r>
            <a:r>
              <a:rPr lang="en-US" altLang="zh-CN" dirty="0"/>
              <a:t>x</a:t>
            </a:r>
            <a:r>
              <a:rPr lang="zh-CN" altLang="en-US" dirty="0"/>
              <a:t>点的最短路和边权去更新源点到</a:t>
            </a:r>
            <a:r>
              <a:rPr lang="en-US" altLang="zh-CN" dirty="0"/>
              <a:t>y</a:t>
            </a:r>
            <a:r>
              <a:rPr lang="zh-CN" altLang="en-US" dirty="0"/>
              <a:t>的最</a:t>
            </a:r>
            <a:r>
              <a:rPr lang="zh-CN" altLang="en-US" dirty="0" smtClean="0"/>
              <a:t>短路</a:t>
            </a:r>
            <a:endParaRPr lang="en-US" altLang="zh-CN" dirty="0"/>
          </a:p>
          <a:p>
            <a:r>
              <a:rPr lang="zh-CN" altLang="en-US" dirty="0" smtClean="0"/>
              <a:t>效率很低，优化空间很大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O(VE)</a:t>
            </a:r>
            <a:r>
              <a:rPr lang="zh-CN" altLang="en-US" dirty="0" smtClean="0"/>
              <a:t>，可以有负边，可以用来找负环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怎么找？运行</a:t>
            </a:r>
            <a:r>
              <a:rPr lang="en-US" altLang="zh-CN" dirty="0" smtClean="0"/>
              <a:t>V-1</a:t>
            </a:r>
            <a:r>
              <a:rPr lang="zh-CN" altLang="en-US" dirty="0" smtClean="0"/>
              <a:t>次是否可以继续松弛！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如何</a:t>
            </a:r>
            <a:r>
              <a:rPr lang="zh-CN" altLang="en-US" dirty="0" smtClean="0"/>
              <a:t>优化？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执行次数：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是不是一定要执行</a:t>
            </a:r>
            <a:r>
              <a:rPr lang="en-US" altLang="zh-CN" dirty="0" smtClean="0"/>
              <a:t>V-1</a:t>
            </a:r>
            <a:r>
              <a:rPr lang="zh-CN" altLang="en-US" dirty="0" smtClean="0"/>
              <a:t>次？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什么时候就能判定计算完成？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什么时候就能判定图有负环？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松弛次序：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是否可以仿照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，按照一定顺序更新？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SPFA</a:t>
            </a:r>
            <a:r>
              <a:rPr lang="zh-CN" altLang="en-US" dirty="0" smtClean="0"/>
              <a:t>诞生了！！！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51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SPFA-</a:t>
            </a:r>
            <a:r>
              <a:rPr lang="en-US" altLang="zh-CN" dirty="0"/>
              <a:t>Shortest Path Faster </a:t>
            </a:r>
            <a:r>
              <a:rPr lang="en-US" altLang="zh-CN" dirty="0" smtClean="0"/>
              <a:t>Algorithm</a:t>
            </a:r>
          </a:p>
          <a:p>
            <a:r>
              <a:rPr lang="zh-CN" altLang="en-US" dirty="0" smtClean="0"/>
              <a:t>效率确实对得起这个名字，尤其对于稀疏图的效率极高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进行队列优化，每当一个点的最短路被松弛以后就要将这个点加入队列中，直到所有点都被松弛。</a:t>
            </a:r>
            <a:endParaRPr lang="en-US" altLang="zh-CN" dirty="0" smtClean="0"/>
          </a:p>
          <a:p>
            <a:r>
              <a:rPr lang="zh-CN" altLang="en-US" dirty="0" smtClean="0"/>
              <a:t>有负环怎么办？？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每个点最多入队几次？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332656"/>
            <a:ext cx="6777317" cy="619268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用边表存储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inq</a:t>
            </a:r>
            <a:r>
              <a:rPr lang="en-US" altLang="zh-CN" dirty="0"/>
              <a:t>[MAXN], </a:t>
            </a:r>
            <a:r>
              <a:rPr lang="en-US" altLang="zh-CN" dirty="0" err="1"/>
              <a:t>vst</a:t>
            </a:r>
            <a:r>
              <a:rPr lang="en-US" altLang="zh-CN" dirty="0"/>
              <a:t>[MAXN];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r>
              <a:rPr lang="en-US" altLang="zh-CN" dirty="0"/>
              <a:t>[MAXN];</a:t>
            </a:r>
          </a:p>
          <a:p>
            <a:r>
              <a:rPr lang="en-US" altLang="zh-CN" dirty="0"/>
              <a:t>double d[MAXN];//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zh-CN" altLang="en-US" dirty="0"/>
              <a:t>到</a:t>
            </a:r>
            <a:r>
              <a:rPr lang="en-US" altLang="zh-CN" dirty="0"/>
              <a:t>i</a:t>
            </a:r>
            <a:r>
              <a:rPr lang="zh-CN" altLang="en-US" dirty="0"/>
              <a:t>的最短路长度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spfa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v)//</a:t>
            </a:r>
            <a:r>
              <a:rPr lang="zh-CN" altLang="en-US" dirty="0"/>
              <a:t>有负环返回</a:t>
            </a:r>
            <a:r>
              <a:rPr lang="en-US" altLang="zh-CN" dirty="0"/>
              <a:t>true,</a:t>
            </a:r>
            <a:r>
              <a:rPr lang="zh-CN" altLang="en-US" dirty="0"/>
              <a:t>否则返回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cnt</a:t>
            </a:r>
            <a:r>
              <a:rPr lang="en-US" altLang="zh-CN" dirty="0"/>
              <a:t>, 0,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cnt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inq</a:t>
            </a:r>
            <a:r>
              <a:rPr lang="en-US" altLang="zh-CN" dirty="0"/>
              <a:t>, false,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inq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i = 1; i &lt;= n; ++i)</a:t>
            </a:r>
          </a:p>
          <a:p>
            <a:r>
              <a:rPr lang="en-US" altLang="zh-CN" dirty="0"/>
              <a:t>        d[i] = 1e20;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cnt</a:t>
            </a:r>
            <a:r>
              <a:rPr lang="en-US" altLang="zh-CN" dirty="0"/>
              <a:t>[v]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inq</a:t>
            </a:r>
            <a:r>
              <a:rPr lang="en-US" altLang="zh-CN" dirty="0"/>
              <a:t>[v] = true;</a:t>
            </a:r>
          </a:p>
          <a:p>
            <a:r>
              <a:rPr lang="en-US" altLang="zh-CN" dirty="0"/>
              <a:t>    queue&lt;</a:t>
            </a:r>
            <a:r>
              <a:rPr lang="en-US" altLang="zh-CN" dirty="0" err="1"/>
              <a:t>int</a:t>
            </a:r>
            <a:r>
              <a:rPr lang="en-US" altLang="zh-CN" dirty="0"/>
              <a:t>&gt; q;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q.push</a:t>
            </a:r>
            <a:r>
              <a:rPr lang="en-US" altLang="zh-CN" dirty="0"/>
              <a:t>(v);</a:t>
            </a:r>
          </a:p>
          <a:p>
            <a:r>
              <a:rPr lang="en-US" altLang="zh-CN" dirty="0"/>
              <a:t>    d[v] = 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404664"/>
            <a:ext cx="6777317" cy="604867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 while (!</a:t>
            </a:r>
            <a:r>
              <a:rPr lang="en-US" altLang="zh-CN" dirty="0" err="1"/>
              <a:t>q.empty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x = 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vst</a:t>
            </a:r>
            <a:r>
              <a:rPr lang="en-US" altLang="zh-CN" dirty="0"/>
              <a:t>[x] = true;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p[x]; i != -1; i = e[i].next)</a:t>
            </a:r>
          </a:p>
          <a:p>
            <a:r>
              <a:rPr lang="en-US" altLang="zh-CN" dirty="0"/>
              <a:t>            if (d[x] + e[i].d &lt; d[e[i].v])</a:t>
            </a:r>
          </a:p>
          <a:p>
            <a:r>
              <a:rPr lang="en-US" altLang="zh-CN" dirty="0"/>
              <a:t>            {</a:t>
            </a:r>
          </a:p>
          <a:p>
            <a:r>
              <a:rPr lang="en-US" altLang="zh-CN" dirty="0"/>
              <a:t>                d[e[i].v] = d[x] + e[i].d;</a:t>
            </a:r>
          </a:p>
          <a:p>
            <a:r>
              <a:rPr lang="en-US" altLang="zh-CN" dirty="0"/>
              <a:t>                if (!</a:t>
            </a:r>
            <a:r>
              <a:rPr lang="en-US" altLang="zh-CN" dirty="0" err="1"/>
              <a:t>inq</a:t>
            </a:r>
            <a:r>
              <a:rPr lang="en-US" altLang="zh-CN" dirty="0"/>
              <a:t>[e[i].v])</a:t>
            </a:r>
          </a:p>
          <a:p>
            <a:r>
              <a:rPr lang="en-US" altLang="zh-CN" dirty="0"/>
              <a:t>                {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inq</a:t>
            </a:r>
            <a:r>
              <a:rPr lang="en-US" altLang="zh-CN" dirty="0"/>
              <a:t>[e[i].v] = true;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q.push</a:t>
            </a:r>
            <a:r>
              <a:rPr lang="en-US" altLang="zh-CN" dirty="0"/>
              <a:t>(e[i].v);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cnt</a:t>
            </a:r>
            <a:r>
              <a:rPr lang="en-US" altLang="zh-CN" dirty="0"/>
              <a:t>[e[i].v]++;</a:t>
            </a:r>
          </a:p>
          <a:p>
            <a:r>
              <a:rPr lang="en-US" altLang="zh-CN" dirty="0"/>
              <a:t>                    if (</a:t>
            </a:r>
            <a:r>
              <a:rPr lang="en-US" altLang="zh-CN" dirty="0" err="1"/>
              <a:t>cnt</a:t>
            </a:r>
            <a:r>
              <a:rPr lang="en-US" altLang="zh-CN" dirty="0"/>
              <a:t>[e[i].v] &gt; n) return true;//</a:t>
            </a:r>
            <a:r>
              <a:rPr lang="zh-CN" altLang="en-US" dirty="0"/>
              <a:t>有负环则返回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                }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inq</a:t>
            </a:r>
            <a:r>
              <a:rPr lang="en-US" altLang="zh-CN" dirty="0"/>
              <a:t>[x] = false;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false;//</a:t>
            </a:r>
            <a:r>
              <a:rPr lang="zh-CN" altLang="en-US" dirty="0"/>
              <a:t>无负环返回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对于稀疏有负权图的多源最短路，怎么解？</a:t>
            </a:r>
            <a:endParaRPr lang="en-US" altLang="zh-CN" dirty="0" smtClean="0"/>
          </a:p>
          <a:p>
            <a:r>
              <a:rPr lang="en-US" altLang="zh-CN" dirty="0" smtClean="0"/>
              <a:t>Floyd</a:t>
            </a:r>
            <a:r>
              <a:rPr lang="zh-CN" altLang="en-US" dirty="0" smtClean="0"/>
              <a:t>万能，但是效率过低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效率较优，但是不能处理负权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于是我们先将图转化为无负权的图，再进行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dijkstra+heap</a:t>
            </a:r>
            <a:r>
              <a:rPr lang="zh-CN" altLang="en-US" dirty="0" smtClean="0"/>
              <a:t>，可以比</a:t>
            </a:r>
            <a:r>
              <a:rPr lang="en-US" altLang="zh-CN" dirty="0" err="1" smtClean="0"/>
              <a:t>floyd</a:t>
            </a:r>
            <a:r>
              <a:rPr lang="zh-CN" altLang="en-US" dirty="0" smtClean="0"/>
              <a:t>效率高很多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</a:t>
            </a:r>
            <a:r>
              <a:rPr lang="en-US" altLang="zh-CN" dirty="0" err="1" smtClean="0">
                <a:sym typeface="Wingdings" pitchFamily="2" charset="2"/>
              </a:rPr>
              <a:t>lgN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90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小试牛刀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接下来会有一些最短路相关的题目，有些比较简单，有些会比较复杂，希望大家每道题都要尽量多的思考，其实最短路这部分重要的不仅仅是这些算法，还有解决问题的思路。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每道</a:t>
            </a:r>
            <a:r>
              <a:rPr lang="zh-CN" altLang="en-US" dirty="0" smtClean="0"/>
              <a:t>题谁有思路可以先在纸上进行完整的思考，然后举手示意，上讲台来讲，也算是对自己的一次锻炼</a:t>
            </a:r>
            <a:r>
              <a:rPr lang="en-US" altLang="zh-CN" dirty="0" smtClean="0"/>
              <a:t>:-D</a:t>
            </a:r>
          </a:p>
          <a:p>
            <a:endParaRPr lang="en-US" altLang="zh-CN" dirty="0"/>
          </a:p>
          <a:p>
            <a:r>
              <a:rPr lang="en-US" altLang="zh-CN" dirty="0" smtClean="0"/>
              <a:t>Ready?   Go!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大圣诞树</a:t>
            </a:r>
            <a:r>
              <a:rPr lang="en-US" altLang="zh-CN" dirty="0" smtClean="0"/>
              <a:t>(POJ 3013)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给出一张无向图，并指定节点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为根，要求把所有点连成一棵树，每条边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的代价</a:t>
            </a:r>
            <a:r>
              <a:rPr lang="en-US" altLang="zh-CN" dirty="0" smtClean="0"/>
              <a:t>cost=price(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)*count(v),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count(v)</a:t>
            </a:r>
            <a:r>
              <a:rPr lang="zh-CN" altLang="en-US" dirty="0" smtClean="0"/>
              <a:t>表示以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为根的子树的节点数。求把所有点都连起来，最小的边权和。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Hint:</a:t>
            </a:r>
            <a:r>
              <a:rPr lang="zh-CN" altLang="en-US" dirty="0" smtClean="0"/>
              <a:t>这题是最短路？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02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奶牛信息学竞赛</a:t>
            </a:r>
            <a:r>
              <a:rPr lang="en-US" altLang="zh-CN" dirty="0" smtClean="0"/>
              <a:t>(POJ 3660)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头奶牛要参加信息学竞赛，现在我们知道一些情报，每条信息的内容是两头奶牛究竟谁的编程能力更胜一筹。问如果按照实力排序的话，有多少奶牛的次序已经固定了？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Hint:floyd</a:t>
            </a:r>
            <a:r>
              <a:rPr lang="zh-CN" altLang="en-US" dirty="0"/>
              <a:t>还能干</a:t>
            </a:r>
            <a:r>
              <a:rPr lang="zh-CN" altLang="en-US" dirty="0" smtClean="0"/>
              <a:t>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2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36816"/>
              </p:ext>
            </p:extLst>
          </p:nvPr>
        </p:nvGraphicFramePr>
        <p:xfrm>
          <a:off x="1043492" y="2323652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1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运输</a:t>
            </a:r>
            <a:r>
              <a:rPr lang="en-US" altLang="zh-CN" dirty="0" smtClean="0"/>
              <a:t>(POJ 1797)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这个地区内有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个城市和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条道路用以连接城市。每条边都有一个容量，两个城市之间至多有一条路相连。求一条运输路线，使得城市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到城市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的运输量最大。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一条路径上的运输量为路径上所有路段的容量的最小值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Hint:</a:t>
            </a:r>
            <a:r>
              <a:rPr lang="zh-CN" altLang="en-US" dirty="0" smtClean="0"/>
              <a:t>最大流？增广路？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！最短路变形。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6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92696"/>
            <a:ext cx="7992888" cy="616530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edge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v, d, next;</a:t>
            </a:r>
          </a:p>
          <a:p>
            <a:r>
              <a:rPr lang="en-US" altLang="zh-CN" dirty="0"/>
              <a:t>}e[10000000];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n, m, p[1024], </a:t>
            </a:r>
            <a:r>
              <a:rPr lang="en-US" altLang="zh-CN" dirty="0" err="1"/>
              <a:t>eid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use[1024];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mapinit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(p, -1, </a:t>
            </a:r>
            <a:r>
              <a:rPr lang="en-US" altLang="zh-CN" dirty="0" err="1"/>
              <a:t>sizeof</a:t>
            </a:r>
            <a:r>
              <a:rPr lang="en-US" altLang="zh-CN" dirty="0"/>
              <a:t>(p));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eid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e[</a:t>
            </a:r>
            <a:r>
              <a:rPr lang="en-US" altLang="zh-CN" dirty="0" err="1"/>
              <a:t>eid</a:t>
            </a:r>
            <a:r>
              <a:rPr lang="en-US" altLang="zh-CN" dirty="0"/>
              <a:t>].v = y;</a:t>
            </a:r>
          </a:p>
          <a:p>
            <a:r>
              <a:rPr lang="en-US" altLang="zh-CN" dirty="0"/>
              <a:t>    e[</a:t>
            </a:r>
            <a:r>
              <a:rPr lang="en-US" altLang="zh-CN" dirty="0" err="1"/>
              <a:t>eid</a:t>
            </a:r>
            <a:r>
              <a:rPr lang="en-US" altLang="zh-CN" dirty="0"/>
              <a:t>].d = d;</a:t>
            </a:r>
          </a:p>
          <a:p>
            <a:r>
              <a:rPr lang="en-US" altLang="zh-CN" dirty="0"/>
              <a:t>    e[</a:t>
            </a:r>
            <a:r>
              <a:rPr lang="en-US" altLang="zh-CN" dirty="0" err="1"/>
              <a:t>eid</a:t>
            </a:r>
            <a:r>
              <a:rPr lang="en-US" altLang="zh-CN" dirty="0"/>
              <a:t>].next = p[x];</a:t>
            </a:r>
          </a:p>
          <a:p>
            <a:r>
              <a:rPr lang="en-US" altLang="zh-CN" dirty="0"/>
              <a:t>    p[x] = </a:t>
            </a:r>
            <a:r>
              <a:rPr lang="en-US" altLang="zh-CN" dirty="0" err="1"/>
              <a:t>eid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d[1024];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3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136904" cy="6525344"/>
          </a:xfrm>
        </p:spPr>
        <p:txBody>
          <a:bodyPr>
            <a:noAutofit/>
          </a:bodyPr>
          <a:lstStyle/>
          <a:p>
            <a:r>
              <a:rPr lang="en-US" altLang="zh-CN" sz="1050" dirty="0" err="1"/>
              <a:t>int</a:t>
            </a:r>
            <a:r>
              <a:rPr lang="en-US" altLang="zh-CN" sz="1050" dirty="0"/>
              <a:t> main()</a:t>
            </a:r>
          </a:p>
          <a:p>
            <a:r>
              <a:rPr lang="en-US" altLang="zh-CN" sz="1050" dirty="0"/>
              <a:t>{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T;</a:t>
            </a:r>
          </a:p>
          <a:p>
            <a:r>
              <a:rPr lang="en-US" altLang="zh-CN" sz="1050" dirty="0"/>
              <a:t>    </a:t>
            </a:r>
            <a:r>
              <a:rPr lang="en-US" altLang="zh-CN" sz="1050" dirty="0" err="1"/>
              <a:t>scanf</a:t>
            </a:r>
            <a:r>
              <a:rPr lang="en-US" altLang="zh-CN" sz="1050" dirty="0"/>
              <a:t>("%d", &amp;T);</a:t>
            </a:r>
          </a:p>
          <a:p>
            <a:r>
              <a:rPr lang="en-US" altLang="zh-CN" sz="1050" dirty="0"/>
              <a:t>    for (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</a:t>
            </a:r>
            <a:r>
              <a:rPr lang="en-US" altLang="zh-CN" sz="1050" dirty="0" err="1"/>
              <a:t>ca</a:t>
            </a:r>
            <a:r>
              <a:rPr lang="en-US" altLang="zh-CN" sz="1050" dirty="0"/>
              <a:t> = 1; </a:t>
            </a:r>
            <a:r>
              <a:rPr lang="en-US" altLang="zh-CN" sz="1050" dirty="0" err="1"/>
              <a:t>ca</a:t>
            </a:r>
            <a:r>
              <a:rPr lang="en-US" altLang="zh-CN" sz="1050" dirty="0"/>
              <a:t> &lt;= T; ++</a:t>
            </a:r>
            <a:r>
              <a:rPr lang="en-US" altLang="zh-CN" sz="1050" dirty="0" err="1"/>
              <a:t>ca</a:t>
            </a:r>
            <a:r>
              <a:rPr lang="en-US" altLang="zh-CN" sz="1050" dirty="0"/>
              <a:t>)</a:t>
            </a:r>
          </a:p>
          <a:p>
            <a:r>
              <a:rPr lang="en-US" altLang="zh-CN" sz="1050" dirty="0"/>
              <a:t>    {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scanf</a:t>
            </a:r>
            <a:r>
              <a:rPr lang="en-US" altLang="zh-CN" sz="1050" dirty="0"/>
              <a:t>("%</a:t>
            </a:r>
            <a:r>
              <a:rPr lang="en-US" altLang="zh-CN" sz="1050" dirty="0" err="1"/>
              <a:t>d%d</a:t>
            </a:r>
            <a:r>
              <a:rPr lang="en-US" altLang="zh-CN" sz="1050" dirty="0"/>
              <a:t>", &amp;n, &amp;m);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mapinit</a:t>
            </a:r>
            <a:r>
              <a:rPr lang="en-US" altLang="zh-CN" sz="1050" dirty="0"/>
              <a:t>();</a:t>
            </a:r>
          </a:p>
          <a:p>
            <a:r>
              <a:rPr lang="en-US" altLang="zh-CN" sz="1050" dirty="0"/>
              <a:t>        for (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i = 1; i &lt;= m; ++i)</a:t>
            </a:r>
          </a:p>
          <a:p>
            <a:r>
              <a:rPr lang="en-US" altLang="zh-CN" sz="1050" dirty="0"/>
              <a:t>        {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x, y, d;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scanf</a:t>
            </a:r>
            <a:r>
              <a:rPr lang="en-US" altLang="zh-CN" sz="1050" dirty="0"/>
              <a:t>("%</a:t>
            </a:r>
            <a:r>
              <a:rPr lang="en-US" altLang="zh-CN" sz="1050" dirty="0" err="1"/>
              <a:t>d%d%d</a:t>
            </a:r>
            <a:r>
              <a:rPr lang="en-US" altLang="zh-CN" sz="1050" dirty="0"/>
              <a:t>", &amp;x, &amp;y, &amp;d);</a:t>
            </a:r>
          </a:p>
          <a:p>
            <a:r>
              <a:rPr lang="en-US" altLang="zh-CN" sz="1050" dirty="0"/>
              <a:t>            insert(x, y, d);</a:t>
            </a:r>
          </a:p>
          <a:p>
            <a:r>
              <a:rPr lang="en-US" altLang="zh-CN" sz="1050" dirty="0"/>
              <a:t>            insert(y, x, d);</a:t>
            </a:r>
          </a:p>
          <a:p>
            <a:r>
              <a:rPr lang="en-US" altLang="zh-CN" sz="1050" dirty="0"/>
              <a:t>        }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memset</a:t>
            </a:r>
            <a:r>
              <a:rPr lang="en-US" altLang="zh-CN" sz="1050" dirty="0"/>
              <a:t>(d, 0, </a:t>
            </a:r>
            <a:r>
              <a:rPr lang="en-US" altLang="zh-CN" sz="1050" dirty="0" err="1"/>
              <a:t>sizeof</a:t>
            </a:r>
            <a:r>
              <a:rPr lang="en-US" altLang="zh-CN" sz="1050" dirty="0"/>
              <a:t>(d));</a:t>
            </a:r>
          </a:p>
          <a:p>
            <a:r>
              <a:rPr lang="en-US" altLang="zh-CN" sz="1050" dirty="0"/>
              <a:t>        d[1] = 1000000000;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memset</a:t>
            </a:r>
            <a:r>
              <a:rPr lang="en-US" altLang="zh-CN" sz="1050" dirty="0"/>
              <a:t>(use, 0, </a:t>
            </a:r>
            <a:r>
              <a:rPr lang="en-US" altLang="zh-CN" sz="1050" dirty="0" err="1"/>
              <a:t>sizeof</a:t>
            </a:r>
            <a:r>
              <a:rPr lang="en-US" altLang="zh-CN" sz="1050" dirty="0"/>
              <a:t>(use));</a:t>
            </a:r>
          </a:p>
          <a:p>
            <a:r>
              <a:rPr lang="en-US" altLang="zh-CN" sz="1050" dirty="0"/>
              <a:t>        for (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i = 1; i &lt;= n; ++i)</a:t>
            </a:r>
          </a:p>
          <a:p>
            <a:r>
              <a:rPr lang="en-US" altLang="zh-CN" sz="1050" dirty="0"/>
              <a:t>        {</a:t>
            </a:r>
          </a:p>
          <a:p>
            <a:r>
              <a:rPr lang="en-US" altLang="zh-CN" sz="1050" dirty="0"/>
              <a:t>            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a, b = -1;</a:t>
            </a:r>
          </a:p>
          <a:p>
            <a:r>
              <a:rPr lang="en-US" altLang="zh-CN" sz="1050" dirty="0"/>
              <a:t>            for (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j = 1; j &lt;= n; ++j)</a:t>
            </a:r>
          </a:p>
          <a:p>
            <a:r>
              <a:rPr lang="en-US" altLang="zh-CN" sz="1050" dirty="0"/>
              <a:t>                if (!use[j] &amp;&amp; (d[j] &gt; b))</a:t>
            </a:r>
          </a:p>
          <a:p>
            <a:r>
              <a:rPr lang="en-US" altLang="zh-CN" sz="1050" dirty="0"/>
              <a:t>                {</a:t>
            </a:r>
          </a:p>
          <a:p>
            <a:r>
              <a:rPr lang="en-US" altLang="zh-CN" sz="1050" dirty="0"/>
              <a:t>                    b = d[j], a = j;</a:t>
            </a:r>
          </a:p>
          <a:p>
            <a:r>
              <a:rPr lang="en-US" altLang="zh-CN" sz="1050" dirty="0"/>
              <a:t>                }</a:t>
            </a:r>
          </a:p>
          <a:p>
            <a:r>
              <a:rPr lang="en-US" altLang="zh-CN" sz="1050" dirty="0"/>
              <a:t>            use[a] = 1;</a:t>
            </a:r>
          </a:p>
          <a:p>
            <a:r>
              <a:rPr lang="en-US" altLang="zh-CN" sz="1050" dirty="0"/>
              <a:t>            for (</a:t>
            </a:r>
            <a:r>
              <a:rPr lang="en-US" altLang="zh-CN" sz="1050" dirty="0" err="1"/>
              <a:t>int</a:t>
            </a:r>
            <a:r>
              <a:rPr lang="en-US" altLang="zh-CN" sz="1050" dirty="0"/>
              <a:t> j = p[a]; j != -1; j = e[j].next)</a:t>
            </a:r>
          </a:p>
          <a:p>
            <a:r>
              <a:rPr lang="en-US" altLang="zh-CN" sz="1050" dirty="0"/>
              <a:t>                d[e[j].v] = max(d[e[j].v], min(b, e[j].d));</a:t>
            </a:r>
          </a:p>
          <a:p>
            <a:r>
              <a:rPr lang="en-US" altLang="zh-CN" sz="1050" dirty="0"/>
              <a:t>        }</a:t>
            </a:r>
          </a:p>
          <a:p>
            <a:r>
              <a:rPr lang="en-US" altLang="zh-CN" sz="1050" dirty="0"/>
              <a:t>        </a:t>
            </a:r>
            <a:r>
              <a:rPr lang="en-US" altLang="zh-CN" sz="1050" dirty="0" err="1"/>
              <a:t>printf</a:t>
            </a:r>
            <a:r>
              <a:rPr lang="en-US" altLang="zh-CN" sz="1050" dirty="0"/>
              <a:t>("Scenario #%d:\</a:t>
            </a:r>
            <a:r>
              <a:rPr lang="en-US" altLang="zh-CN" sz="1050" dirty="0" err="1"/>
              <a:t>n%d</a:t>
            </a:r>
            <a:r>
              <a:rPr lang="en-US" altLang="zh-CN" sz="1050" dirty="0"/>
              <a:t>\n\n", </a:t>
            </a:r>
            <a:r>
              <a:rPr lang="en-US" altLang="zh-CN" sz="1050" dirty="0" err="1"/>
              <a:t>ca</a:t>
            </a:r>
            <a:r>
              <a:rPr lang="en-US" altLang="zh-CN" sz="1050" dirty="0"/>
              <a:t>, d[n]);</a:t>
            </a:r>
          </a:p>
          <a:p>
            <a:r>
              <a:rPr lang="en-US" altLang="zh-CN" sz="1050" dirty="0"/>
              <a:t>    }</a:t>
            </a:r>
          </a:p>
          <a:p>
            <a:r>
              <a:rPr lang="en-US" altLang="zh-CN" sz="1050" dirty="0"/>
              <a:t>    return 0;</a:t>
            </a:r>
          </a:p>
          <a:p>
            <a:r>
              <a:rPr lang="en-US" altLang="zh-CN" sz="1050" dirty="0" smtClean="0"/>
              <a:t>}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9691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奶牛跳木桩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个木桩，和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个木桩对之间的高度差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跳到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需要往上跳的高度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。从</a:t>
            </a:r>
            <a:r>
              <a:rPr lang="en-US" altLang="zh-CN" dirty="0" smtClean="0"/>
              <a:t>x</a:t>
            </a:r>
            <a:r>
              <a:rPr lang="zh-CN" altLang="en-US" dirty="0" smtClean="0"/>
              <a:t>跳跃到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的路径消耗的体力值是路径中的一个最大高度差。求一条消耗体力最小的路径。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64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1" y="0"/>
            <a:ext cx="8776265" cy="6858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n, m, t, x, y, d;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map[310][310];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while (~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 &amp;n, &amp;m, &amp;t))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memset</a:t>
            </a:r>
            <a:r>
              <a:rPr lang="en-US" altLang="zh-CN" dirty="0"/>
              <a:t>(map, -1, </a:t>
            </a:r>
            <a:r>
              <a:rPr lang="en-US" altLang="zh-CN" dirty="0" err="1"/>
              <a:t>sizeof</a:t>
            </a:r>
            <a:r>
              <a:rPr lang="en-US" altLang="zh-CN" dirty="0"/>
              <a:t>(map));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1; i &lt;= m; ++i)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 &amp;x, &amp;y, &amp;d);</a:t>
            </a:r>
          </a:p>
          <a:p>
            <a:r>
              <a:rPr lang="en-US" altLang="zh-CN" dirty="0"/>
              <a:t>            map[x][y] = d;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1; i &lt;= n; ++i) map[i][i] = 0;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k = 1; k &lt;= n; ++k)</a:t>
            </a:r>
          </a:p>
          <a:p>
            <a:r>
              <a:rPr lang="en-US" altLang="zh-CN" dirty="0"/>
              <a:t>            for (</a:t>
            </a:r>
            <a:r>
              <a:rPr lang="en-US" altLang="zh-CN" dirty="0" err="1"/>
              <a:t>int</a:t>
            </a:r>
            <a:r>
              <a:rPr lang="en-US" altLang="zh-CN" dirty="0"/>
              <a:t> i = 1; i &lt;= n; ++i)</a:t>
            </a:r>
          </a:p>
          <a:p>
            <a:r>
              <a:rPr lang="en-US" altLang="zh-CN" dirty="0"/>
              <a:t>                for (</a:t>
            </a:r>
            <a:r>
              <a:rPr lang="en-US" altLang="zh-CN" dirty="0" err="1"/>
              <a:t>int</a:t>
            </a:r>
            <a:r>
              <a:rPr lang="en-US" altLang="zh-CN" dirty="0"/>
              <a:t> j = 1; j &lt;= n; ++j)</a:t>
            </a:r>
          </a:p>
          <a:p>
            <a:r>
              <a:rPr lang="en-US" altLang="zh-CN" dirty="0"/>
              <a:t>                    if ((map[i][k] &gt;= 0) &amp;&amp; (map[k][j] &gt;= 0))</a:t>
            </a:r>
          </a:p>
          <a:p>
            <a:r>
              <a:rPr lang="en-US" altLang="zh-CN" dirty="0"/>
              <a:t>                    {</a:t>
            </a:r>
          </a:p>
          <a:p>
            <a:r>
              <a:rPr lang="en-US" altLang="zh-CN" dirty="0"/>
              <a:t>                        if (map[i][j] &gt;= 0) map[i][j] = min(map[i][j], max(map[i][k], map[k][j]));</a:t>
            </a:r>
          </a:p>
          <a:p>
            <a:r>
              <a:rPr lang="en-US" altLang="zh-CN" dirty="0"/>
              <a:t>                        else map[i][j] = max(map[i][k], map[k][j]);</a:t>
            </a:r>
          </a:p>
          <a:p>
            <a:r>
              <a:rPr lang="en-US" altLang="zh-CN" dirty="0"/>
              <a:t>                    }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1; i &lt;= t; ++i)</a:t>
            </a:r>
          </a:p>
          <a:p>
            <a:r>
              <a:rPr lang="en-US" altLang="zh-CN" dirty="0"/>
              <a:t>       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&amp;x, &amp;y);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("%d\n", map[x][y]);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285154"/>
              </p:ext>
            </p:extLst>
          </p:nvPr>
        </p:nvGraphicFramePr>
        <p:xfrm>
          <a:off x="1043492" y="2323652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3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zh-CN" altLang="en-US" dirty="0" smtClean="0">
                <a:latin typeface="+mn-ea"/>
              </a:rPr>
              <a:t>差分约束系统的定义：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若</a:t>
            </a:r>
            <a:r>
              <a:rPr lang="zh-CN" altLang="en-US" dirty="0">
                <a:latin typeface="+mn-ea"/>
              </a:rPr>
              <a:t>一个系统由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个变量和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个约束条件组成，且每个约束条件有如下形式，则称为一个有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个变量和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个约束条件的差分约束系统。</a:t>
            </a:r>
          </a:p>
          <a:p>
            <a:endParaRPr lang="zh-CN" altLang="en-US" sz="2200" dirty="0">
              <a:latin typeface="+mn-ea"/>
            </a:endParaRPr>
          </a:p>
        </p:txBody>
      </p:sp>
      <p:pic>
        <p:nvPicPr>
          <p:cNvPr id="4" name="Picture 4" descr="Eqn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76700"/>
            <a:ext cx="22320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Eqn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4221163"/>
            <a:ext cx="3168650" cy="51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构图方法</a:t>
            </a:r>
            <a:endParaRPr lang="zh-CN" altLang="en-US" dirty="0"/>
          </a:p>
        </p:txBody>
      </p:sp>
      <p:pic>
        <p:nvPicPr>
          <p:cNvPr id="4" name="Picture 4" descr="Eqn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954" y="5401469"/>
            <a:ext cx="8064500" cy="514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5516" y="2520157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若存在约束条件                  则从   向   引一条边</a:t>
            </a:r>
          </a:p>
        </p:txBody>
      </p:sp>
      <p:pic>
        <p:nvPicPr>
          <p:cNvPr id="6" name="Picture 6" descr="Eqn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41" y="2505075"/>
            <a:ext cx="1584325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Eqn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9" y="2535237"/>
            <a:ext cx="315913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qn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43969"/>
            <a:ext cx="3778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Eqn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501900"/>
            <a:ext cx="1014413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qn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54" y="3096419"/>
            <a:ext cx="2062162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079" y="3817144"/>
            <a:ext cx="388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   向</a:t>
            </a:r>
            <a:r>
              <a:rPr lang="zh-CN" altLang="en-US" sz="2800" dirty="0">
                <a:solidFill>
                  <a:srgbClr val="000000"/>
                </a:solidFill>
              </a:rPr>
              <a:t>每个点引一条边</a:t>
            </a:r>
          </a:p>
        </p:txBody>
      </p:sp>
      <p:pic>
        <p:nvPicPr>
          <p:cNvPr id="12" name="Picture 12" descr="Eqn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41" y="3888582"/>
            <a:ext cx="9366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Eqn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6" y="3817144"/>
            <a:ext cx="342900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Eqn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54" y="4393407"/>
            <a:ext cx="1944687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169319"/>
            <a:ext cx="5472112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2188392"/>
            <a:ext cx="333626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3" y="2764262"/>
            <a:ext cx="3336267" cy="35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3339133"/>
            <a:ext cx="3336263" cy="35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3909111"/>
            <a:ext cx="3336265" cy="32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4408636"/>
            <a:ext cx="3336271" cy="30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4847899"/>
            <a:ext cx="3336263" cy="3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2" y="5358397"/>
            <a:ext cx="3336269" cy="37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83" y="5931520"/>
            <a:ext cx="3336269" cy="35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差分约束系统的算法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SPFA</a:t>
            </a:r>
            <a:r>
              <a:rPr lang="zh-CN" altLang="en-US" dirty="0" smtClean="0"/>
              <a:t>求有负边单源最短路。</a:t>
            </a:r>
            <a:endParaRPr lang="en-US" altLang="zh-CN" dirty="0" smtClean="0"/>
          </a:p>
          <a:p>
            <a:r>
              <a:rPr lang="zh-CN" altLang="en-US" dirty="0" smtClean="0"/>
              <a:t>有定理：只要图中没有负权回路，那么一定就有解。</a:t>
            </a:r>
            <a:endParaRPr lang="en-US" altLang="zh-CN" dirty="0" smtClean="0"/>
          </a:p>
          <a:p>
            <a:r>
              <a:rPr lang="zh-CN" altLang="en-US" dirty="0" smtClean="0"/>
              <a:t>判定性问题：找负环</a:t>
            </a:r>
            <a:endParaRPr lang="en-US" altLang="zh-CN" dirty="0" smtClean="0"/>
          </a:p>
          <a:p>
            <a:r>
              <a:rPr lang="zh-CN" altLang="en-US" dirty="0"/>
              <a:t>求解</a:t>
            </a:r>
            <a:r>
              <a:rPr lang="zh-CN" altLang="en-US" dirty="0" smtClean="0"/>
              <a:t>性问题：求最短路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如果不等式方向改变，怎么办？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28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房子超人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个在一条直线上的房子</a:t>
            </a:r>
            <a:r>
              <a:rPr lang="en-US" altLang="zh-CN" dirty="0"/>
              <a:t>, </a:t>
            </a:r>
            <a:r>
              <a:rPr lang="zh-CN" altLang="en-US" dirty="0"/>
              <a:t>每个房子有着不同的高度</a:t>
            </a:r>
            <a:r>
              <a:rPr lang="en-US" altLang="zh-CN" dirty="0"/>
              <a:t>, </a:t>
            </a:r>
            <a:r>
              <a:rPr lang="zh-CN" altLang="en-US" dirty="0"/>
              <a:t>一个超人可以将这些房子左右</a:t>
            </a:r>
            <a:r>
              <a:rPr lang="zh-CN" altLang="en-US" dirty="0" smtClean="0"/>
              <a:t>移动，但</a:t>
            </a:r>
            <a:r>
              <a:rPr lang="zh-CN" altLang="en-US" dirty="0"/>
              <a:t>不能改变房子之间的相对</a:t>
            </a:r>
            <a:r>
              <a:rPr lang="zh-CN" altLang="en-US" dirty="0" smtClean="0"/>
              <a:t>位置。现在</a:t>
            </a:r>
            <a:r>
              <a:rPr lang="zh-CN" altLang="en-US" dirty="0"/>
              <a:t>超人要从最矮的房子跳到刚好比他高的房子上面</a:t>
            </a:r>
            <a:r>
              <a:rPr lang="en-US" altLang="zh-CN" dirty="0"/>
              <a:t>, </a:t>
            </a:r>
            <a:r>
              <a:rPr lang="zh-CN" altLang="en-US" dirty="0"/>
              <a:t>且每次跳的房子都要比当前房子要</a:t>
            </a:r>
            <a:r>
              <a:rPr lang="zh-CN" altLang="en-US" dirty="0" smtClean="0"/>
              <a:t>高</a:t>
            </a:r>
            <a:r>
              <a:rPr lang="zh-CN" altLang="en-US" dirty="0"/>
              <a:t>。</a:t>
            </a:r>
            <a:r>
              <a:rPr lang="zh-CN" altLang="en-US" dirty="0" smtClean="0"/>
              <a:t>那么</a:t>
            </a:r>
            <a:r>
              <a:rPr lang="zh-CN" altLang="en-US" dirty="0"/>
              <a:t>最后超人肯定会跳到最高的房子上面</a:t>
            </a:r>
            <a:r>
              <a:rPr lang="en-US" altLang="zh-CN" dirty="0"/>
              <a:t>, </a:t>
            </a:r>
            <a:r>
              <a:rPr lang="zh-CN" altLang="en-US" dirty="0"/>
              <a:t>现在给出超人能够跳的最远距离</a:t>
            </a:r>
            <a:r>
              <a:rPr lang="en-US" altLang="zh-CN" dirty="0"/>
              <a:t>, </a:t>
            </a:r>
            <a:r>
              <a:rPr lang="zh-CN" altLang="en-US" dirty="0"/>
              <a:t>问</a:t>
            </a:r>
            <a:r>
              <a:rPr lang="en-US" altLang="zh-CN" dirty="0"/>
              <a:t>: </a:t>
            </a:r>
            <a:r>
              <a:rPr lang="zh-CN" altLang="en-US" dirty="0"/>
              <a:t>如何</a:t>
            </a:r>
            <a:r>
              <a:rPr lang="zh-CN" altLang="en-US" dirty="0" smtClean="0"/>
              <a:t>摆放这些</a:t>
            </a:r>
            <a:r>
              <a:rPr lang="zh-CN" altLang="en-US" dirty="0"/>
              <a:t>房子</a:t>
            </a:r>
            <a:r>
              <a:rPr lang="en-US" altLang="zh-CN" dirty="0"/>
              <a:t>, </a:t>
            </a:r>
            <a:r>
              <a:rPr lang="zh-CN" altLang="en-US" dirty="0"/>
              <a:t>使得超人能够经过所有的房子跳到最高的房子</a:t>
            </a:r>
            <a:r>
              <a:rPr lang="en-US" altLang="zh-CN" dirty="0"/>
              <a:t>, </a:t>
            </a:r>
            <a:r>
              <a:rPr lang="zh-CN" altLang="en-US" dirty="0"/>
              <a:t>又要使最矮的房子和最高的</a:t>
            </a:r>
            <a:r>
              <a:rPr lang="zh-CN" altLang="en-US" dirty="0" smtClean="0"/>
              <a:t>房子之间</a:t>
            </a:r>
            <a:r>
              <a:rPr lang="zh-CN" altLang="en-US" dirty="0"/>
              <a:t>的距离最远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9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837542"/>
              </p:ext>
            </p:extLst>
          </p:nvPr>
        </p:nvGraphicFramePr>
        <p:xfrm>
          <a:off x="539552" y="2132856"/>
          <a:ext cx="806489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6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的矩阵，问是否存在一个序列</a:t>
            </a:r>
            <a:r>
              <a:rPr lang="en-US" altLang="zh-CN" dirty="0" smtClean="0"/>
              <a:t>a1,a2…an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b1,b2…</a:t>
            </a:r>
            <a:r>
              <a:rPr lang="en-US" altLang="zh-CN" dirty="0" err="1" smtClean="0"/>
              <a:t>bm</a:t>
            </a:r>
            <a:r>
              <a:rPr lang="zh-CN" altLang="en-US" dirty="0" smtClean="0"/>
              <a:t>，并对原矩阵进行如下操作：对于第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行的每个元素乘以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列的每个元素乘以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，使得所有元素都在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之间。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927310"/>
              </p:ext>
            </p:extLst>
          </p:nvPr>
        </p:nvGraphicFramePr>
        <p:xfrm>
          <a:off x="1043492" y="2323652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3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概念：生成树</a:t>
            </a:r>
            <a:r>
              <a:rPr lang="en-US" altLang="zh-CN" dirty="0" smtClean="0"/>
              <a:t>	</a:t>
            </a:r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r>
              <a:rPr lang="zh-CN" altLang="en-US" dirty="0" smtClean="0"/>
              <a:t>今天我们只讨论纯粹的最小生成树的算法</a:t>
            </a:r>
            <a:endParaRPr lang="en-US" altLang="zh-CN" dirty="0" smtClean="0"/>
          </a:p>
          <a:p>
            <a:r>
              <a:rPr lang="zh-CN" altLang="en-US" dirty="0" smtClean="0"/>
              <a:t>有两种最常用的生成树算法</a:t>
            </a:r>
            <a:endParaRPr lang="en-US" altLang="zh-CN" dirty="0" smtClean="0"/>
          </a:p>
          <a:p>
            <a:r>
              <a:rPr lang="en-US" altLang="zh-CN" dirty="0" smtClean="0"/>
              <a:t>Prim</a:t>
            </a:r>
          </a:p>
          <a:p>
            <a:r>
              <a:rPr lang="en-US" altLang="zh-CN" dirty="0" err="1" smtClean="0"/>
              <a:t>Kruskal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prim</a:t>
            </a:r>
            <a:r>
              <a:rPr lang="zh-CN" altLang="en-US" dirty="0"/>
              <a:t>算法的基本思想是∶</a:t>
            </a:r>
          </a:p>
          <a:p>
            <a:r>
              <a:rPr lang="zh-CN" altLang="en-US" dirty="0"/>
              <a:t>首先从集合</a:t>
            </a:r>
            <a:r>
              <a:rPr lang="en-US" altLang="zh-CN" dirty="0"/>
              <a:t>V</a:t>
            </a:r>
            <a:r>
              <a:rPr lang="zh-CN" altLang="en-US" dirty="0"/>
              <a:t>中任取一顶点</a:t>
            </a:r>
            <a:r>
              <a:rPr lang="en-US" altLang="zh-CN" dirty="0"/>
              <a:t>(</a:t>
            </a:r>
            <a:r>
              <a:rPr lang="zh-CN" altLang="en-US" dirty="0"/>
              <a:t>例如取顶点</a:t>
            </a:r>
            <a:r>
              <a:rPr lang="en-US" altLang="zh-CN" dirty="0"/>
              <a:t>v0)</a:t>
            </a:r>
            <a:r>
              <a:rPr lang="zh-CN" altLang="en-US" dirty="0"/>
              <a:t>放入集合</a:t>
            </a:r>
            <a:r>
              <a:rPr lang="en-US" altLang="zh-CN" dirty="0"/>
              <a:t>U</a:t>
            </a:r>
            <a:r>
              <a:rPr lang="zh-CN" altLang="en-US" dirty="0"/>
              <a:t>中这时</a:t>
            </a:r>
            <a:r>
              <a:rPr lang="en-US" altLang="zh-CN" dirty="0"/>
              <a:t>U={v0}</a:t>
            </a:r>
            <a:r>
              <a:rPr lang="zh-CN" altLang="en-US" dirty="0"/>
              <a:t>，</a:t>
            </a:r>
            <a:r>
              <a:rPr lang="en-US" altLang="zh-CN" dirty="0"/>
              <a:t>TE=NULL</a:t>
            </a:r>
          </a:p>
          <a:p>
            <a:r>
              <a:rPr lang="zh-CN" altLang="en-US" dirty="0"/>
              <a:t>然后在所有一个顶点在集合</a:t>
            </a:r>
            <a:r>
              <a:rPr lang="en-US" altLang="zh-CN" dirty="0"/>
              <a:t>U</a:t>
            </a:r>
            <a:r>
              <a:rPr lang="zh-CN" altLang="en-US" dirty="0"/>
              <a:t>里，另一个顶点在集合</a:t>
            </a:r>
            <a:r>
              <a:rPr lang="en-US" altLang="zh-CN" dirty="0"/>
              <a:t>V-U</a:t>
            </a:r>
            <a:r>
              <a:rPr lang="zh-CN" altLang="en-US" dirty="0"/>
              <a:t>里的边中，找出权值最小的边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)(</a:t>
            </a:r>
            <a:r>
              <a:rPr lang="en-US" altLang="zh-CN" dirty="0" err="1"/>
              <a:t>u∈U</a:t>
            </a:r>
            <a:r>
              <a:rPr lang="zh-CN" altLang="en-US" dirty="0"/>
              <a:t>，</a:t>
            </a:r>
            <a:r>
              <a:rPr lang="en-US" altLang="zh-CN" dirty="0" err="1"/>
              <a:t>v∈V-U</a:t>
            </a:r>
            <a:r>
              <a:rPr lang="en-US" altLang="zh-CN" dirty="0"/>
              <a:t>)</a:t>
            </a:r>
            <a:r>
              <a:rPr lang="zh-CN" altLang="en-US" dirty="0"/>
              <a:t>，将边加入</a:t>
            </a:r>
            <a:r>
              <a:rPr lang="en-US" altLang="zh-CN" dirty="0"/>
              <a:t>TE</a:t>
            </a:r>
            <a:r>
              <a:rPr lang="zh-CN" altLang="en-US" dirty="0"/>
              <a:t>，并将顶点</a:t>
            </a:r>
            <a:r>
              <a:rPr lang="en-US" altLang="zh-CN" dirty="0"/>
              <a:t>v</a:t>
            </a:r>
            <a:r>
              <a:rPr lang="zh-CN" altLang="en-US" dirty="0"/>
              <a:t>加入集合</a:t>
            </a:r>
            <a:r>
              <a:rPr lang="en-US" altLang="zh-CN" dirty="0"/>
              <a:t>U</a:t>
            </a:r>
          </a:p>
          <a:p>
            <a:r>
              <a:rPr lang="zh-CN" altLang="en-US" dirty="0"/>
              <a:t>重复上述操作直到</a:t>
            </a:r>
            <a:r>
              <a:rPr lang="en-US" altLang="zh-CN" dirty="0"/>
              <a:t>U=V</a:t>
            </a:r>
            <a:r>
              <a:rPr lang="zh-CN" altLang="en-US" dirty="0"/>
              <a:t>为止。这时</a:t>
            </a:r>
            <a:r>
              <a:rPr lang="en-US" altLang="zh-CN" dirty="0"/>
              <a:t>TE</a:t>
            </a:r>
            <a:r>
              <a:rPr lang="zh-CN" altLang="en-US" dirty="0"/>
              <a:t>中有</a:t>
            </a:r>
            <a:r>
              <a:rPr lang="en-US" altLang="zh-CN" dirty="0"/>
              <a:t>n-1</a:t>
            </a:r>
            <a:r>
              <a:rPr lang="zh-CN" altLang="en-US" dirty="0"/>
              <a:t>条边，</a:t>
            </a:r>
            <a:r>
              <a:rPr lang="en-US" altLang="zh-CN" dirty="0"/>
              <a:t>T=(U</a:t>
            </a:r>
            <a:r>
              <a:rPr lang="zh-CN" altLang="en-US" dirty="0"/>
              <a:t>，</a:t>
            </a:r>
            <a:r>
              <a:rPr lang="en-US" altLang="zh-CN" dirty="0"/>
              <a:t>TE)</a:t>
            </a:r>
            <a:r>
              <a:rPr lang="zh-CN" altLang="en-US" dirty="0"/>
              <a:t>就是</a:t>
            </a:r>
            <a:r>
              <a:rPr lang="en-US" altLang="zh-CN" dirty="0"/>
              <a:t>G</a:t>
            </a:r>
            <a:r>
              <a:rPr lang="zh-CN" altLang="en-US" dirty="0"/>
              <a:t>的一棵</a:t>
            </a:r>
            <a:r>
              <a:rPr lang="zh-CN" altLang="en-US" dirty="0" smtClean="0"/>
              <a:t>最小生成树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Kruskal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设</a:t>
            </a:r>
            <a:r>
              <a:rPr lang="en-US" altLang="zh-CN" dirty="0">
                <a:ea typeface="宋体" pitchFamily="2" charset="-122"/>
              </a:rPr>
              <a:t>G=(V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E)</a:t>
            </a:r>
            <a:r>
              <a:rPr lang="zh-CN" altLang="en-US" dirty="0">
                <a:ea typeface="宋体" pitchFamily="2" charset="-122"/>
              </a:rPr>
              <a:t>是网络，最小生成树的初始状态为只有</a:t>
            </a:r>
            <a:r>
              <a:rPr lang="en-US" altLang="zh-CN" dirty="0"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个顶点而无边的非连通图</a:t>
            </a:r>
            <a:r>
              <a:rPr lang="en-US" altLang="zh-CN" dirty="0">
                <a:ea typeface="宋体" pitchFamily="2" charset="-122"/>
              </a:rPr>
              <a:t>T=(V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φ)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T</a:t>
            </a:r>
            <a:r>
              <a:rPr lang="zh-CN" altLang="en-US" dirty="0">
                <a:ea typeface="宋体" pitchFamily="2" charset="-122"/>
              </a:rPr>
              <a:t>中每个顶点自成为一个连通分量。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将集合</a:t>
            </a:r>
            <a:r>
              <a:rPr lang="en-US" altLang="zh-CN" dirty="0">
                <a:ea typeface="宋体" pitchFamily="2" charset="-122"/>
              </a:rPr>
              <a:t>E</a:t>
            </a:r>
            <a:r>
              <a:rPr lang="zh-CN" altLang="en-US" dirty="0">
                <a:ea typeface="宋体" pitchFamily="2" charset="-122"/>
              </a:rPr>
              <a:t>中的边按权递增顺序排列，</a:t>
            </a:r>
            <a:r>
              <a:rPr lang="zh-CN" altLang="en-US" b="1" dirty="0">
                <a:ea typeface="宋体" pitchFamily="2" charset="-122"/>
              </a:rPr>
              <a:t>从小到大</a:t>
            </a:r>
            <a:r>
              <a:rPr lang="zh-CN" altLang="en-US" dirty="0">
                <a:ea typeface="宋体" pitchFamily="2" charset="-122"/>
              </a:rPr>
              <a:t>依次选择顶点</a:t>
            </a: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</a:rPr>
              <a:t>分别在两个不同连通分量</a:t>
            </a:r>
            <a:r>
              <a:rPr lang="zh-CN" altLang="en-US" dirty="0">
                <a:ea typeface="宋体" pitchFamily="2" charset="-122"/>
              </a:rPr>
              <a:t>中的边加入图</a:t>
            </a:r>
            <a:r>
              <a:rPr lang="en-US" altLang="zh-CN" dirty="0">
                <a:ea typeface="宋体" pitchFamily="2" charset="-122"/>
              </a:rPr>
              <a:t>T</a:t>
            </a:r>
            <a:r>
              <a:rPr lang="zh-CN" altLang="en-US" dirty="0">
                <a:ea typeface="宋体" pitchFamily="2" charset="-122"/>
              </a:rPr>
              <a:t>，则原来的两个连通分量由于该边的连接而成为一个连通分量。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依次类推，直到</a:t>
            </a:r>
            <a:r>
              <a:rPr lang="en-US" altLang="zh-CN" dirty="0">
                <a:ea typeface="宋体" pitchFamily="2" charset="-122"/>
              </a:rPr>
              <a:t>T</a:t>
            </a:r>
            <a:r>
              <a:rPr lang="zh-CN" altLang="en-US" dirty="0">
                <a:ea typeface="宋体" pitchFamily="2" charset="-122"/>
              </a:rPr>
              <a:t>中所有顶点都在同一个连通分量上为止，该连通分量就是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zh-CN" altLang="en-US" dirty="0">
                <a:ea typeface="宋体" pitchFamily="2" charset="-122"/>
              </a:rPr>
              <a:t>的一棵最小生成树。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两种算法比较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Prim</a:t>
            </a:r>
            <a:r>
              <a:rPr lang="zh-CN" altLang="en-US" dirty="0" smtClean="0"/>
              <a:t>的时间复杂度为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VlgV+E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，与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的时间复杂度为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ElgE+VlgV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Kruskal</a:t>
            </a:r>
            <a:r>
              <a:rPr lang="zh-CN" altLang="en-US" dirty="0" smtClean="0"/>
              <a:t>更适用于稀疏图，而</a:t>
            </a:r>
            <a:r>
              <a:rPr lang="en-US" altLang="zh-CN" dirty="0" smtClean="0"/>
              <a:t>Prim</a:t>
            </a:r>
            <a:r>
              <a:rPr lang="zh-CN" altLang="en-US" dirty="0" smtClean="0"/>
              <a:t>更适用于稠密图。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77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生成树问题的扩展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求一个最大边权最小的生成树</a:t>
            </a:r>
            <a:endParaRPr lang="en-US" altLang="zh-CN" dirty="0" smtClean="0"/>
          </a:p>
          <a:p>
            <a:r>
              <a:rPr lang="zh-CN" altLang="en-US" dirty="0" smtClean="0"/>
              <a:t>次小生成树</a:t>
            </a:r>
            <a:endParaRPr lang="en-US" altLang="zh-CN" dirty="0" smtClean="0"/>
          </a:p>
          <a:p>
            <a:r>
              <a:rPr lang="zh-CN" altLang="en-US" dirty="0" smtClean="0"/>
              <a:t>最优比例生成树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秦始皇修路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(n&lt;=1000)</a:t>
            </a:r>
            <a:r>
              <a:rPr lang="zh-CN" altLang="en-US" dirty="0"/>
              <a:t>城市，坐标</a:t>
            </a:r>
            <a:r>
              <a:rPr lang="zh-CN" altLang="en-US" dirty="0" smtClean="0"/>
              <a:t>都</a:t>
            </a:r>
            <a:r>
              <a:rPr lang="zh-CN" altLang="en-US" dirty="0"/>
              <a:t>给出</a:t>
            </a:r>
            <a:r>
              <a:rPr lang="zh-CN" altLang="en-US" dirty="0" smtClean="0"/>
              <a:t>，</a:t>
            </a:r>
            <a:r>
              <a:rPr lang="zh-CN" altLang="en-US" dirty="0"/>
              <a:t>并且每个</a:t>
            </a:r>
            <a:r>
              <a:rPr lang="zh-CN" altLang="en-US" dirty="0" smtClean="0"/>
              <a:t>城市居住的人数给出，</a:t>
            </a:r>
            <a:r>
              <a:rPr lang="zh-CN" altLang="en-US" dirty="0"/>
              <a:t>现在要</a:t>
            </a:r>
            <a:r>
              <a:rPr lang="zh-CN" altLang="en-US" dirty="0" smtClean="0"/>
              <a:t>修</a:t>
            </a:r>
            <a:r>
              <a:rPr lang="en-US" altLang="zh-CN" dirty="0" smtClean="0"/>
              <a:t>n-1</a:t>
            </a:r>
            <a:r>
              <a:rPr lang="zh-CN" altLang="en-US" dirty="0"/>
              <a:t>条路，使得每个城市</a:t>
            </a:r>
            <a:r>
              <a:rPr lang="zh-CN" altLang="en-US" dirty="0" smtClean="0"/>
              <a:t>都互相连通，边</a:t>
            </a:r>
            <a:r>
              <a:rPr lang="zh-CN" altLang="en-US" dirty="0"/>
              <a:t>的权值就是两</a:t>
            </a:r>
            <a:r>
              <a:rPr lang="zh-CN" altLang="en-US" dirty="0" smtClean="0"/>
              <a:t>点间的</a:t>
            </a:r>
            <a:r>
              <a:rPr lang="zh-CN" altLang="en-US" dirty="0"/>
              <a:t>距离</a:t>
            </a:r>
            <a:r>
              <a:rPr lang="zh-CN" altLang="en-US" dirty="0" smtClean="0"/>
              <a:t>。现在可以使一</a:t>
            </a:r>
            <a:r>
              <a:rPr lang="zh-CN" altLang="en-US" dirty="0"/>
              <a:t>条</a:t>
            </a:r>
            <a:r>
              <a:rPr lang="zh-CN" altLang="en-US" dirty="0" smtClean="0"/>
              <a:t>边的权值为</a:t>
            </a:r>
            <a:r>
              <a:rPr lang="en-US" altLang="zh-CN" dirty="0"/>
              <a:t>0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A=</a:t>
            </a:r>
            <a:r>
              <a:rPr lang="zh-CN" altLang="en-US" dirty="0" smtClean="0"/>
              <a:t>两端点的城市总人数，</a:t>
            </a:r>
            <a:r>
              <a:rPr lang="en-US" altLang="zh-CN" dirty="0" smtClean="0"/>
              <a:t>B=</a:t>
            </a:r>
            <a:r>
              <a:rPr lang="zh-CN" altLang="en-US" dirty="0" smtClean="0"/>
              <a:t>包含</a:t>
            </a:r>
            <a:r>
              <a:rPr lang="zh-CN" altLang="en-US" dirty="0"/>
              <a:t>这条边的最小生成树的总权值</a:t>
            </a:r>
            <a:r>
              <a:rPr lang="en-US" altLang="zh-CN" dirty="0"/>
              <a:t>-</a:t>
            </a:r>
            <a:r>
              <a:rPr lang="zh-CN" altLang="en-US" dirty="0"/>
              <a:t>这条边的权</a:t>
            </a:r>
            <a:r>
              <a:rPr lang="zh-CN" altLang="en-US" dirty="0" smtClean="0"/>
              <a:t>值。问</a:t>
            </a:r>
            <a:r>
              <a:rPr lang="en-US" altLang="zh-CN" dirty="0" smtClean="0"/>
              <a:t>A/B</a:t>
            </a:r>
            <a:r>
              <a:rPr lang="zh-CN" altLang="en-US" dirty="0" smtClean="0"/>
              <a:t>最大</a:t>
            </a:r>
            <a:r>
              <a:rPr lang="zh-CN" altLang="en-US" dirty="0"/>
              <a:t>是多少。即</a:t>
            </a:r>
            <a:r>
              <a:rPr lang="en-US" altLang="zh-CN" dirty="0"/>
              <a:t>(</a:t>
            </a:r>
            <a:r>
              <a:rPr lang="en-US" altLang="zh-CN" dirty="0" err="1"/>
              <a:t>Wa+Wb</a:t>
            </a:r>
            <a:r>
              <a:rPr lang="en-US" altLang="zh-CN" dirty="0"/>
              <a:t>)/(</a:t>
            </a:r>
            <a:r>
              <a:rPr lang="en-US" altLang="zh-CN" dirty="0" err="1"/>
              <a:t>mst</a:t>
            </a:r>
            <a:r>
              <a:rPr lang="en-US" altLang="zh-CN" dirty="0"/>
              <a:t>-w(</a:t>
            </a:r>
            <a:r>
              <a:rPr lang="en-US" altLang="zh-CN" dirty="0" err="1"/>
              <a:t>a,b</a:t>
            </a:r>
            <a:r>
              <a:rPr lang="en-US" altLang="zh-CN" dirty="0"/>
              <a:t>))</a:t>
            </a:r>
            <a:r>
              <a:rPr lang="zh-CN" altLang="en-US" dirty="0"/>
              <a:t>最大。</a:t>
            </a:r>
          </a:p>
        </p:txBody>
      </p:sp>
    </p:spTree>
    <p:extLst>
      <p:ext uri="{BB962C8B-B14F-4D97-AF65-F5344CB8AC3E}">
        <p14:creationId xmlns:p14="http://schemas.microsoft.com/office/powerpoint/2010/main" val="40493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生成树的相关问题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求出一棵生成树使得最大边和最小边的差值最小。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求出一颗生成树使得最大边的长度最小。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29671"/>
              </p:ext>
            </p:extLst>
          </p:nvPr>
        </p:nvGraphicFramePr>
        <p:xfrm>
          <a:off x="1043492" y="2323652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3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邻接矩阵：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优点：结构清晰，使用简单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缺点：空间效率低，太浪费，时间效率低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map[n][</a:t>
            </a:r>
            <a:r>
              <a:rPr lang="en-US" altLang="zh-CN" dirty="0"/>
              <a:t>n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前向</a:t>
            </a:r>
            <a:r>
              <a:rPr lang="zh-CN" altLang="en-US" dirty="0" smtClean="0"/>
              <a:t>星：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优点：效率高，节省空间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缺点：需要排序时间的预处理，预处理过程较复杂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urct</a:t>
            </a:r>
            <a:r>
              <a:rPr lang="en-US" altLang="zh-CN" dirty="0" smtClean="0"/>
              <a:t> edge{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;}e;</a:t>
            </a:r>
          </a:p>
          <a:p>
            <a:r>
              <a:rPr lang="en-US" altLang="zh-CN" dirty="0" err="1" smtClean="0"/>
              <a:t>st</a:t>
            </a:r>
            <a:r>
              <a:rPr lang="en-US" altLang="zh-CN" dirty="0" smtClean="0"/>
              <a:t>[n],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[n]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30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何谓拓扑排序？如果把有向边当做</a:t>
            </a:r>
            <a:r>
              <a:rPr lang="en-US" altLang="zh-CN" dirty="0" smtClean="0"/>
              <a:t>”&lt;”</a:t>
            </a:r>
            <a:r>
              <a:rPr lang="zh-CN" altLang="en-US" dirty="0" smtClean="0"/>
              <a:t>关系，就是将所有点的一种可能的大小次序输出。</a:t>
            </a:r>
            <a:endParaRPr lang="en-US" altLang="zh-CN" dirty="0" smtClean="0"/>
          </a:p>
          <a:p>
            <a:r>
              <a:rPr lang="zh-CN" altLang="en-US" dirty="0"/>
              <a:t>拓扑排序方法如下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1)</a:t>
            </a:r>
            <a:r>
              <a:rPr lang="zh-CN" altLang="en-US" dirty="0"/>
              <a:t>从有向图中选择一个没有前驱</a:t>
            </a:r>
            <a:r>
              <a:rPr lang="en-US" altLang="zh-CN" dirty="0"/>
              <a:t>(</a:t>
            </a:r>
            <a:r>
              <a:rPr lang="zh-CN" altLang="en-US" dirty="0"/>
              <a:t>即入度为</a:t>
            </a:r>
            <a:r>
              <a:rPr lang="en-US" altLang="zh-CN" dirty="0"/>
              <a:t>0)</a:t>
            </a:r>
            <a:r>
              <a:rPr lang="zh-CN" altLang="en-US" dirty="0"/>
              <a:t>的顶点并且输出它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2)</a:t>
            </a:r>
            <a:r>
              <a:rPr lang="zh-CN" altLang="en-US" dirty="0"/>
              <a:t>从网中删去该顶点</a:t>
            </a:r>
            <a:r>
              <a:rPr lang="en-US" altLang="zh-CN" dirty="0"/>
              <a:t>,</a:t>
            </a:r>
            <a:r>
              <a:rPr lang="zh-CN" altLang="en-US" dirty="0"/>
              <a:t>并且删去从该顶点发出的全部有向边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3)</a:t>
            </a:r>
            <a:r>
              <a:rPr lang="zh-CN" altLang="en-US" dirty="0"/>
              <a:t>重复上述两步</a:t>
            </a:r>
            <a:r>
              <a:rPr lang="en-US" altLang="zh-CN" dirty="0"/>
              <a:t>,</a:t>
            </a:r>
            <a:r>
              <a:rPr lang="zh-CN" altLang="en-US" dirty="0"/>
              <a:t>直到剩余的网中不再存在没有前趋的顶点为止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4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字母框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如上图的字母框相叠加，叠加后的结果如右图。判断出方框的叠放次序。</a:t>
            </a:r>
            <a:endParaRPr lang="zh-CN" altLang="en-US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6631"/>
            <a:ext cx="3312368" cy="210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45908"/>
            <a:ext cx="6953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9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能怎么存？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邻接表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map[n][n],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[n]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边表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我认为最完美的存储方式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edge{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y,next</a:t>
            </a:r>
            <a:r>
              <a:rPr lang="en-US" altLang="zh-CN" dirty="0" smtClean="0"/>
              <a:t>;}e[m];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p[n],</a:t>
            </a:r>
            <a:r>
              <a:rPr lang="en-US" altLang="zh-CN" dirty="0" err="1" smtClean="0"/>
              <a:t>eid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void insert(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e[m]={</a:t>
            </a:r>
            <a:r>
              <a:rPr lang="en-US" altLang="zh-CN" dirty="0" err="1" smtClean="0"/>
              <a:t>y,p</a:t>
            </a:r>
            <a:r>
              <a:rPr lang="en-US" altLang="zh-CN" dirty="0" smtClean="0"/>
              <a:t>[x]}; p[x]=m++;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和前向星一样的时间、空间复杂度，不需要排序预处理。</a:t>
            </a:r>
            <a:endParaRPr lang="en-US" altLang="zh-CN" dirty="0" smtClean="0"/>
          </a:p>
          <a:p>
            <a:r>
              <a:rPr lang="zh-CN" altLang="en-US" dirty="0" smtClean="0"/>
              <a:t>访问方式后面的代码会提到，也很简单！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24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942042"/>
              </p:ext>
            </p:extLst>
          </p:nvPr>
        </p:nvGraphicFramePr>
        <p:xfrm>
          <a:off x="1043492" y="2323652"/>
          <a:ext cx="6777317" cy="350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3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最短路有许多算法，算法各有利弊，要看具体情况来选择最适合的算法。</a:t>
            </a:r>
            <a:endParaRPr lang="en-US" altLang="zh-CN" dirty="0" smtClean="0"/>
          </a:p>
          <a:p>
            <a:r>
              <a:rPr lang="zh-CN" altLang="en-US" dirty="0"/>
              <a:t>以下</a:t>
            </a:r>
            <a:r>
              <a:rPr lang="zh-CN" altLang="en-US" dirty="0" smtClean="0"/>
              <a:t>是三种最常见的最短路算法，一定要熟练掌握。</a:t>
            </a:r>
            <a:endParaRPr lang="en-US" altLang="zh-CN" dirty="0" smtClean="0"/>
          </a:p>
          <a:p>
            <a:r>
              <a:rPr lang="en-US" altLang="zh-CN" dirty="0" err="1" smtClean="0"/>
              <a:t>floyd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err="1" smtClean="0"/>
              <a:t>dijkstra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Bellman-ford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(SPFA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Johnson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42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420169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边的松弛：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)+(</a:t>
            </a:r>
            <a:r>
              <a:rPr lang="en-US" altLang="zh-CN" dirty="0" err="1" smtClean="0"/>
              <a:t>y,z</a:t>
            </a:r>
            <a:r>
              <a:rPr lang="en-US" altLang="zh-CN" dirty="0" smtClean="0"/>
              <a:t>)&lt;(</a:t>
            </a:r>
            <a:r>
              <a:rPr lang="en-US" altLang="zh-CN" dirty="0" err="1" smtClean="0"/>
              <a:t>x,z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后面的算法基本都是基于这个原理</a:t>
            </a:r>
            <a:endParaRPr lang="en-US" altLang="zh-CN" dirty="0" smtClean="0"/>
          </a:p>
          <a:p>
            <a:r>
              <a:rPr lang="en-US" altLang="zh-CN" dirty="0" smtClean="0"/>
              <a:t>Floyd</a:t>
            </a:r>
            <a:r>
              <a:rPr lang="zh-CN" altLang="en-US" dirty="0" smtClean="0"/>
              <a:t>算法：顺序枚举上式中的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，更新全部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点对的最短路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O(V^3)</a:t>
            </a:r>
          </a:p>
          <a:p>
            <a:r>
              <a:rPr lang="zh-CN" altLang="en-US" dirty="0"/>
              <a:t>编程复杂</a:t>
            </a:r>
            <a:r>
              <a:rPr lang="zh-CN" altLang="en-US" dirty="0" smtClean="0"/>
              <a:t>度极小</a:t>
            </a:r>
            <a:r>
              <a:rPr lang="en-US" altLang="zh-CN" dirty="0" smtClean="0"/>
              <a:t>(4</a:t>
            </a:r>
            <a:r>
              <a:rPr lang="zh-CN" altLang="en-US" dirty="0" smtClean="0"/>
              <a:t>行搞定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for k := 1 to n do</a:t>
            </a:r>
          </a:p>
          <a:p>
            <a:r>
              <a:rPr lang="en-US" altLang="zh-CN" dirty="0"/>
              <a:t>	for x := 1 to n do</a:t>
            </a:r>
          </a:p>
          <a:p>
            <a:r>
              <a:rPr lang="en-US" altLang="zh-CN" dirty="0"/>
              <a:t>		for y := 1 to n do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dist</a:t>
            </a:r>
            <a:r>
              <a:rPr lang="en-US" altLang="zh-CN" dirty="0"/>
              <a:t>[x][y] := min(</a:t>
            </a:r>
            <a:r>
              <a:rPr lang="en-US" altLang="zh-CN" dirty="0" err="1"/>
              <a:t>dist</a:t>
            </a:r>
            <a:r>
              <a:rPr lang="en-US" altLang="zh-CN" dirty="0"/>
              <a:t>[x][y], </a:t>
            </a:r>
            <a:r>
              <a:rPr lang="en-US" altLang="zh-CN" dirty="0" err="1"/>
              <a:t>dist</a:t>
            </a:r>
            <a:r>
              <a:rPr lang="en-US" altLang="zh-CN" dirty="0"/>
              <a:t>[x][k] + </a:t>
            </a:r>
            <a:r>
              <a:rPr lang="en-US" altLang="zh-CN" dirty="0" err="1"/>
              <a:t>dist</a:t>
            </a:r>
            <a:r>
              <a:rPr lang="en-US" altLang="zh-CN" dirty="0"/>
              <a:t>[k][y]);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02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适用于求全部点对的最短路问题，或者点数很少的最短路问题</a:t>
            </a:r>
            <a:endParaRPr lang="en-US" altLang="zh-CN" dirty="0"/>
          </a:p>
          <a:p>
            <a:r>
              <a:rPr lang="zh-CN" altLang="en-US" dirty="0"/>
              <a:t>边权可正可</a:t>
            </a:r>
            <a:r>
              <a:rPr lang="zh-CN" altLang="en-US" dirty="0" smtClean="0"/>
              <a:t>负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后面会有比较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很简单</a:t>
            </a:r>
            <a:r>
              <a:rPr lang="en-US" altLang="zh-CN" dirty="0"/>
              <a:t>(</a:t>
            </a:r>
            <a:r>
              <a:rPr lang="zh-CN" altLang="en-US" dirty="0"/>
              <a:t>编程、思维</a:t>
            </a:r>
            <a:r>
              <a:rPr lang="en-US" altLang="zh-CN" dirty="0"/>
              <a:t>)</a:t>
            </a:r>
            <a:r>
              <a:rPr lang="zh-CN" altLang="en-US" dirty="0"/>
              <a:t>的最短路算法</a:t>
            </a:r>
          </a:p>
          <a:p>
            <a:r>
              <a:rPr lang="zh-CN" altLang="en-US" dirty="0" smtClean="0"/>
              <a:t>传递闭包的算法与其很类似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/>
              <a:t>何</a:t>
            </a:r>
            <a:r>
              <a:rPr lang="zh-CN" altLang="en-US" dirty="0" smtClean="0"/>
              <a:t>为传递闭包？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7653</TotalTime>
  <Words>2659</Words>
  <Application>Microsoft Office PowerPoint</Application>
  <PresentationFormat>全屏显示(4:3)</PresentationFormat>
  <Paragraphs>312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奥斯汀</vt:lpstr>
      <vt:lpstr>图论(上)</vt:lpstr>
      <vt:lpstr>主要内容</vt:lpstr>
      <vt:lpstr>基本概念</vt:lpstr>
      <vt:lpstr>怎么存？</vt:lpstr>
      <vt:lpstr>还能怎么存？</vt:lpstr>
      <vt:lpstr>主要内容</vt:lpstr>
      <vt:lpstr>最短路</vt:lpstr>
      <vt:lpstr>Floyd算法</vt:lpstr>
      <vt:lpstr>Floyd算法</vt:lpstr>
      <vt:lpstr>Dijkstra算法</vt:lpstr>
      <vt:lpstr>Bellman-Ford</vt:lpstr>
      <vt:lpstr>Bellman-ford的优化</vt:lpstr>
      <vt:lpstr>SPFA</vt:lpstr>
      <vt:lpstr>PowerPoint 演示文稿</vt:lpstr>
      <vt:lpstr>PowerPoint 演示文稿</vt:lpstr>
      <vt:lpstr>Johnson算法</vt:lpstr>
      <vt:lpstr>小试牛刀</vt:lpstr>
      <vt:lpstr>大圣诞树(POJ 3013)</vt:lpstr>
      <vt:lpstr>奶牛信息学竞赛(POJ 3660)</vt:lpstr>
      <vt:lpstr>运输(POJ 1797)</vt:lpstr>
      <vt:lpstr>PowerPoint 演示文稿</vt:lpstr>
      <vt:lpstr>PowerPoint 演示文稿</vt:lpstr>
      <vt:lpstr>奶牛跳木桩</vt:lpstr>
      <vt:lpstr>PowerPoint 演示文稿</vt:lpstr>
      <vt:lpstr>主要内容</vt:lpstr>
      <vt:lpstr>差分约束系统</vt:lpstr>
      <vt:lpstr>构图方法</vt:lpstr>
      <vt:lpstr>差分约束系统的算法</vt:lpstr>
      <vt:lpstr>房子超人</vt:lpstr>
      <vt:lpstr>矩阵游戏</vt:lpstr>
      <vt:lpstr>主要内容</vt:lpstr>
      <vt:lpstr>生成树</vt:lpstr>
      <vt:lpstr>Prim</vt:lpstr>
      <vt:lpstr>Kruskal</vt:lpstr>
      <vt:lpstr>两种算法比较</vt:lpstr>
      <vt:lpstr>生成树问题的扩展</vt:lpstr>
      <vt:lpstr>秦始皇修路</vt:lpstr>
      <vt:lpstr>生成树的相关问题</vt:lpstr>
      <vt:lpstr>主要内容</vt:lpstr>
      <vt:lpstr>拓扑排序</vt:lpstr>
      <vt:lpstr>字母框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杨博洋</dc:creator>
  <cp:lastModifiedBy>barty</cp:lastModifiedBy>
  <cp:revision>44</cp:revision>
  <dcterms:created xsi:type="dcterms:W3CDTF">2012-01-09T15:36:07Z</dcterms:created>
  <dcterms:modified xsi:type="dcterms:W3CDTF">2012-07-24T07:16:52Z</dcterms:modified>
</cp:coreProperties>
</file>