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7" r:id="rId6"/>
    <p:sldId id="268" r:id="rId7"/>
    <p:sldId id="269" r:id="rId8"/>
    <p:sldId id="271" r:id="rId9"/>
    <p:sldId id="263" r:id="rId10"/>
    <p:sldId id="265" r:id="rId11"/>
    <p:sldId id="259" r:id="rId12"/>
    <p:sldId id="260" r:id="rId13"/>
    <p:sldId id="266"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fmejia21/demographics-of-academy-awards-oscars-winnersinformaci&#243;n"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fmejia21/demographics-of-academy-awards-oscars-winnersinformaci&#243;n"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E2DB0-1A29-4A90-BC32-929F07145B0B}"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B7EADE92-9E58-4E92-AABC-5F67397BCE28}">
      <dgm:prSet/>
      <dgm:spPr/>
      <dgm:t>
        <a:bodyPr/>
        <a:lstStyle/>
        <a:p>
          <a:r>
            <a:rPr lang="es-MX"/>
            <a:t>El siguiente proyecto que seleccionamos como caso de estudio, es un conjunto de datos que trata sobre estadísticas demográficas de los ganadores del premio Oscar de la Academia, el cual se encuentra en la siguiente ruta:</a:t>
          </a:r>
          <a:endParaRPr lang="en-US"/>
        </a:p>
      </dgm:t>
    </dgm:pt>
    <dgm:pt modelId="{F6AE6692-E856-4537-82DC-0502F0780ABC}" type="parTrans" cxnId="{FE5CA201-184F-453D-A22F-9140094FC6A9}">
      <dgm:prSet/>
      <dgm:spPr/>
      <dgm:t>
        <a:bodyPr/>
        <a:lstStyle/>
        <a:p>
          <a:endParaRPr lang="en-US"/>
        </a:p>
      </dgm:t>
    </dgm:pt>
    <dgm:pt modelId="{3F085556-B2BD-4AA7-8278-6792FE724FD9}" type="sibTrans" cxnId="{FE5CA201-184F-453D-A22F-9140094FC6A9}">
      <dgm:prSet/>
      <dgm:spPr/>
      <dgm:t>
        <a:bodyPr/>
        <a:lstStyle/>
        <a:p>
          <a:endParaRPr lang="en-US"/>
        </a:p>
      </dgm:t>
    </dgm:pt>
    <dgm:pt modelId="{3F078F2C-EEF5-49AC-8AE7-234EE1D31CEC}">
      <dgm:prSet/>
      <dgm:spPr/>
      <dgm:t>
        <a:bodyPr/>
        <a:lstStyle/>
        <a:p>
          <a:r>
            <a:rPr lang="es-MX" dirty="0">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https://www.kaggle.com/</a:t>
          </a:r>
          <a:r>
            <a:rPr lang="es-MX" dirty="0" err="1">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datasets</a:t>
          </a:r>
          <a:r>
            <a:rPr lang="es-MX" dirty="0">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/fmejia21/</a:t>
          </a:r>
          <a:r>
            <a:rPr lang="es-MX" dirty="0" err="1">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demographics-of-academy-awards-oscars-winnersinformación</a:t>
          </a:r>
          <a:endParaRPr lang="en-US" dirty="0">
            <a:solidFill>
              <a:schemeClr val="bg2">
                <a:lumMod val="60000"/>
                <a:lumOff val="40000"/>
              </a:schemeClr>
            </a:solidFill>
          </a:endParaRPr>
        </a:p>
      </dgm:t>
    </dgm:pt>
    <dgm:pt modelId="{EC9B6BE6-11D8-41D9-802D-0AC49ABE72F9}" type="parTrans" cxnId="{745117DC-D93B-4A50-BE55-4E9A2533B200}">
      <dgm:prSet/>
      <dgm:spPr/>
      <dgm:t>
        <a:bodyPr/>
        <a:lstStyle/>
        <a:p>
          <a:endParaRPr lang="en-US"/>
        </a:p>
      </dgm:t>
    </dgm:pt>
    <dgm:pt modelId="{7037D456-0F8A-4421-885E-1E523F73967B}" type="sibTrans" cxnId="{745117DC-D93B-4A50-BE55-4E9A2533B200}">
      <dgm:prSet/>
      <dgm:spPr/>
      <dgm:t>
        <a:bodyPr/>
        <a:lstStyle/>
        <a:p>
          <a:endParaRPr lang="en-US"/>
        </a:p>
      </dgm:t>
    </dgm:pt>
    <dgm:pt modelId="{845C6065-6A6A-4067-9C1E-98D8DCA9B9D3}">
      <dgm:prSet/>
      <dgm:spPr/>
      <dgm:t>
        <a:bodyPr/>
        <a:lstStyle/>
        <a:p>
          <a:r>
            <a:rPr lang="es-MX"/>
            <a:t>La base de datos considera información sobre la raza, religión, edad y otros detalles demográficos de todos los ganadores del Oscar desde 1928 en las siguientes categorías:</a:t>
          </a:r>
          <a:endParaRPr lang="en-US"/>
        </a:p>
      </dgm:t>
    </dgm:pt>
    <dgm:pt modelId="{065A0A00-1939-438E-8DB5-BF8A1753C49F}" type="parTrans" cxnId="{347FA49C-2491-4C5D-BB42-D6E93AD92FEC}">
      <dgm:prSet/>
      <dgm:spPr/>
      <dgm:t>
        <a:bodyPr/>
        <a:lstStyle/>
        <a:p>
          <a:endParaRPr lang="en-US"/>
        </a:p>
      </dgm:t>
    </dgm:pt>
    <dgm:pt modelId="{C1607FAA-C4C7-43B7-B42E-13EE39832B9A}" type="sibTrans" cxnId="{347FA49C-2491-4C5D-BB42-D6E93AD92FEC}">
      <dgm:prSet/>
      <dgm:spPr/>
      <dgm:t>
        <a:bodyPr/>
        <a:lstStyle/>
        <a:p>
          <a:endParaRPr lang="en-US"/>
        </a:p>
      </dgm:t>
    </dgm:pt>
    <dgm:pt modelId="{32014BD1-7D9D-41B0-AA90-3FC62C17DD86}">
      <dgm:prSet/>
      <dgm:spPr/>
      <dgm:t>
        <a:bodyPr/>
        <a:lstStyle/>
        <a:p>
          <a:r>
            <a:rPr lang="es-MX"/>
            <a:t>Mejor Actor</a:t>
          </a:r>
          <a:endParaRPr lang="en-US"/>
        </a:p>
      </dgm:t>
    </dgm:pt>
    <dgm:pt modelId="{F079E309-DE20-4CD7-8825-FCA4EDA49E54}" type="parTrans" cxnId="{558E18D9-F336-460F-8EED-44E2EB7C7D1F}">
      <dgm:prSet/>
      <dgm:spPr/>
      <dgm:t>
        <a:bodyPr/>
        <a:lstStyle/>
        <a:p>
          <a:endParaRPr lang="en-US"/>
        </a:p>
      </dgm:t>
    </dgm:pt>
    <dgm:pt modelId="{3A7ED8EB-E0CB-41D2-9B24-00FA96DC5CBC}" type="sibTrans" cxnId="{558E18D9-F336-460F-8EED-44E2EB7C7D1F}">
      <dgm:prSet/>
      <dgm:spPr/>
      <dgm:t>
        <a:bodyPr/>
        <a:lstStyle/>
        <a:p>
          <a:endParaRPr lang="en-US"/>
        </a:p>
      </dgm:t>
    </dgm:pt>
    <dgm:pt modelId="{A4B50DB9-91C4-4936-9EE3-7132DEAC2B2D}">
      <dgm:prSet/>
      <dgm:spPr/>
      <dgm:t>
        <a:bodyPr/>
        <a:lstStyle/>
        <a:p>
          <a:r>
            <a:rPr lang="es-MX"/>
            <a:t>Mejor Actriz</a:t>
          </a:r>
          <a:endParaRPr lang="en-US"/>
        </a:p>
      </dgm:t>
    </dgm:pt>
    <dgm:pt modelId="{5D83C68F-6B70-43E6-8A2B-13E5AB010911}" type="parTrans" cxnId="{8A79C71C-77F0-47B8-B6C1-EA99C4412E9C}">
      <dgm:prSet/>
      <dgm:spPr/>
      <dgm:t>
        <a:bodyPr/>
        <a:lstStyle/>
        <a:p>
          <a:endParaRPr lang="en-US"/>
        </a:p>
      </dgm:t>
    </dgm:pt>
    <dgm:pt modelId="{7E4DD790-0FEE-46EA-887B-7534C4C74C78}" type="sibTrans" cxnId="{8A79C71C-77F0-47B8-B6C1-EA99C4412E9C}">
      <dgm:prSet/>
      <dgm:spPr/>
      <dgm:t>
        <a:bodyPr/>
        <a:lstStyle/>
        <a:p>
          <a:endParaRPr lang="en-US"/>
        </a:p>
      </dgm:t>
    </dgm:pt>
    <dgm:pt modelId="{118A4E9F-9CB8-4C8E-991A-AABE7F44BC52}">
      <dgm:prSet/>
      <dgm:spPr/>
      <dgm:t>
        <a:bodyPr/>
        <a:lstStyle/>
        <a:p>
          <a:r>
            <a:rPr lang="es-MX"/>
            <a:t>Mejor Actor de Reparto</a:t>
          </a:r>
          <a:endParaRPr lang="en-US"/>
        </a:p>
      </dgm:t>
    </dgm:pt>
    <dgm:pt modelId="{1963A5B5-7AB0-4661-B37A-2085E07C7F1B}" type="parTrans" cxnId="{2E061D18-2FDB-4FF8-892D-F9D5AC185AD2}">
      <dgm:prSet/>
      <dgm:spPr/>
      <dgm:t>
        <a:bodyPr/>
        <a:lstStyle/>
        <a:p>
          <a:endParaRPr lang="en-US"/>
        </a:p>
      </dgm:t>
    </dgm:pt>
    <dgm:pt modelId="{CEBEFFCB-0240-416A-AA85-FEB07792C59E}" type="sibTrans" cxnId="{2E061D18-2FDB-4FF8-892D-F9D5AC185AD2}">
      <dgm:prSet/>
      <dgm:spPr/>
      <dgm:t>
        <a:bodyPr/>
        <a:lstStyle/>
        <a:p>
          <a:endParaRPr lang="en-US"/>
        </a:p>
      </dgm:t>
    </dgm:pt>
    <dgm:pt modelId="{2F5217A2-9D06-464D-B7A1-69D4CECEAB2A}">
      <dgm:prSet/>
      <dgm:spPr/>
      <dgm:t>
        <a:bodyPr/>
        <a:lstStyle/>
        <a:p>
          <a:r>
            <a:rPr lang="es-MX"/>
            <a:t>Mejor Actriz de Reparto</a:t>
          </a:r>
          <a:endParaRPr lang="en-US"/>
        </a:p>
      </dgm:t>
    </dgm:pt>
    <dgm:pt modelId="{9BED0B85-DB4C-42BC-B6AF-DB17C5B310FE}" type="parTrans" cxnId="{99FA9E2D-C1FD-4A68-A128-651250059A3E}">
      <dgm:prSet/>
      <dgm:spPr/>
      <dgm:t>
        <a:bodyPr/>
        <a:lstStyle/>
        <a:p>
          <a:endParaRPr lang="en-US"/>
        </a:p>
      </dgm:t>
    </dgm:pt>
    <dgm:pt modelId="{209960DF-7337-46FB-BF35-08494ABD77BC}" type="sibTrans" cxnId="{99FA9E2D-C1FD-4A68-A128-651250059A3E}">
      <dgm:prSet/>
      <dgm:spPr/>
      <dgm:t>
        <a:bodyPr/>
        <a:lstStyle/>
        <a:p>
          <a:endParaRPr lang="en-US"/>
        </a:p>
      </dgm:t>
    </dgm:pt>
    <dgm:pt modelId="{0AFAA194-3E4C-4459-AE40-E67A9564CAC7}">
      <dgm:prSet/>
      <dgm:spPr/>
      <dgm:t>
        <a:bodyPr/>
        <a:lstStyle/>
        <a:p>
          <a:r>
            <a:rPr lang="es-MX"/>
            <a:t>Mejor Director</a:t>
          </a:r>
          <a:endParaRPr lang="en-US"/>
        </a:p>
      </dgm:t>
    </dgm:pt>
    <dgm:pt modelId="{16835AD0-3BA9-4EE6-9C3C-8C97273009BD}" type="parTrans" cxnId="{059054BC-B72E-4861-8535-3CDF8E2DC8B9}">
      <dgm:prSet/>
      <dgm:spPr/>
      <dgm:t>
        <a:bodyPr/>
        <a:lstStyle/>
        <a:p>
          <a:endParaRPr lang="en-US"/>
        </a:p>
      </dgm:t>
    </dgm:pt>
    <dgm:pt modelId="{7D10A5CB-478D-45FC-B846-4067A95B6325}" type="sibTrans" cxnId="{059054BC-B72E-4861-8535-3CDF8E2DC8B9}">
      <dgm:prSet/>
      <dgm:spPr/>
      <dgm:t>
        <a:bodyPr/>
        <a:lstStyle/>
        <a:p>
          <a:endParaRPr lang="en-US"/>
        </a:p>
      </dgm:t>
    </dgm:pt>
    <dgm:pt modelId="{039D789D-F23E-47D1-8DEE-F5101C817DFF}" type="pres">
      <dgm:prSet presAssocID="{F27E2DB0-1A29-4A90-BC32-929F07145B0B}" presName="Name0" presStyleCnt="0">
        <dgm:presLayoutVars>
          <dgm:dir/>
          <dgm:animLvl val="lvl"/>
          <dgm:resizeHandles val="exact"/>
        </dgm:presLayoutVars>
      </dgm:prSet>
      <dgm:spPr/>
    </dgm:pt>
    <dgm:pt modelId="{F93BA81F-BE93-4181-935E-CE21F30A4A8A}" type="pres">
      <dgm:prSet presAssocID="{845C6065-6A6A-4067-9C1E-98D8DCA9B9D3}" presName="boxAndChildren" presStyleCnt="0"/>
      <dgm:spPr/>
    </dgm:pt>
    <dgm:pt modelId="{0202694F-8AB4-4B14-99A0-B83AD61E5D6B}" type="pres">
      <dgm:prSet presAssocID="{845C6065-6A6A-4067-9C1E-98D8DCA9B9D3}" presName="parentTextBox" presStyleLbl="node1" presStyleIdx="0" presStyleCnt="2"/>
      <dgm:spPr/>
    </dgm:pt>
    <dgm:pt modelId="{856F593E-57DB-4599-9E66-DE419634BB68}" type="pres">
      <dgm:prSet presAssocID="{845C6065-6A6A-4067-9C1E-98D8DCA9B9D3}" presName="entireBox" presStyleLbl="node1" presStyleIdx="0" presStyleCnt="2"/>
      <dgm:spPr/>
    </dgm:pt>
    <dgm:pt modelId="{94A73081-70A5-48EE-86BF-51E6965568D0}" type="pres">
      <dgm:prSet presAssocID="{845C6065-6A6A-4067-9C1E-98D8DCA9B9D3}" presName="descendantBox" presStyleCnt="0"/>
      <dgm:spPr/>
    </dgm:pt>
    <dgm:pt modelId="{8F5A57CD-E373-4060-8416-A8F49C99D50B}" type="pres">
      <dgm:prSet presAssocID="{32014BD1-7D9D-41B0-AA90-3FC62C17DD86}" presName="childTextBox" presStyleLbl="fgAccFollowNode1" presStyleIdx="0" presStyleCnt="6">
        <dgm:presLayoutVars>
          <dgm:bulletEnabled val="1"/>
        </dgm:presLayoutVars>
      </dgm:prSet>
      <dgm:spPr/>
    </dgm:pt>
    <dgm:pt modelId="{BF636D15-AF6F-40E6-976D-7BA5077BBB67}" type="pres">
      <dgm:prSet presAssocID="{A4B50DB9-91C4-4936-9EE3-7132DEAC2B2D}" presName="childTextBox" presStyleLbl="fgAccFollowNode1" presStyleIdx="1" presStyleCnt="6">
        <dgm:presLayoutVars>
          <dgm:bulletEnabled val="1"/>
        </dgm:presLayoutVars>
      </dgm:prSet>
      <dgm:spPr/>
    </dgm:pt>
    <dgm:pt modelId="{D8C9BC4E-3EC5-4CC6-A191-337E97122813}" type="pres">
      <dgm:prSet presAssocID="{118A4E9F-9CB8-4C8E-991A-AABE7F44BC52}" presName="childTextBox" presStyleLbl="fgAccFollowNode1" presStyleIdx="2" presStyleCnt="6">
        <dgm:presLayoutVars>
          <dgm:bulletEnabled val="1"/>
        </dgm:presLayoutVars>
      </dgm:prSet>
      <dgm:spPr/>
    </dgm:pt>
    <dgm:pt modelId="{A3231BCA-F5C6-491A-AC77-407C9F9359B7}" type="pres">
      <dgm:prSet presAssocID="{2F5217A2-9D06-464D-B7A1-69D4CECEAB2A}" presName="childTextBox" presStyleLbl="fgAccFollowNode1" presStyleIdx="3" presStyleCnt="6">
        <dgm:presLayoutVars>
          <dgm:bulletEnabled val="1"/>
        </dgm:presLayoutVars>
      </dgm:prSet>
      <dgm:spPr/>
    </dgm:pt>
    <dgm:pt modelId="{C7807174-3BAA-42EE-A077-34E40462B86F}" type="pres">
      <dgm:prSet presAssocID="{0AFAA194-3E4C-4459-AE40-E67A9564CAC7}" presName="childTextBox" presStyleLbl="fgAccFollowNode1" presStyleIdx="4" presStyleCnt="6">
        <dgm:presLayoutVars>
          <dgm:bulletEnabled val="1"/>
        </dgm:presLayoutVars>
      </dgm:prSet>
      <dgm:spPr/>
    </dgm:pt>
    <dgm:pt modelId="{F31925C6-093D-42F3-9A1E-A3E302D2995B}" type="pres">
      <dgm:prSet presAssocID="{3F085556-B2BD-4AA7-8278-6792FE724FD9}" presName="sp" presStyleCnt="0"/>
      <dgm:spPr/>
    </dgm:pt>
    <dgm:pt modelId="{B5F5A773-34BD-422A-B91A-28E20DEB9259}" type="pres">
      <dgm:prSet presAssocID="{B7EADE92-9E58-4E92-AABC-5F67397BCE28}" presName="arrowAndChildren" presStyleCnt="0"/>
      <dgm:spPr/>
    </dgm:pt>
    <dgm:pt modelId="{3AB23BA1-F9CF-4C80-AC37-A6EF20DE7594}" type="pres">
      <dgm:prSet presAssocID="{B7EADE92-9E58-4E92-AABC-5F67397BCE28}" presName="parentTextArrow" presStyleLbl="node1" presStyleIdx="0" presStyleCnt="2"/>
      <dgm:spPr/>
    </dgm:pt>
    <dgm:pt modelId="{B18F56E7-B54B-40D1-9C98-6EC7EBC5ED55}" type="pres">
      <dgm:prSet presAssocID="{B7EADE92-9E58-4E92-AABC-5F67397BCE28}" presName="arrow" presStyleLbl="node1" presStyleIdx="1" presStyleCnt="2"/>
      <dgm:spPr/>
    </dgm:pt>
    <dgm:pt modelId="{62591C1B-2E22-4303-991A-DF5DA726F239}" type="pres">
      <dgm:prSet presAssocID="{B7EADE92-9E58-4E92-AABC-5F67397BCE28}" presName="descendantArrow" presStyleCnt="0"/>
      <dgm:spPr/>
    </dgm:pt>
    <dgm:pt modelId="{80EA69B3-744A-45C3-A207-519F4F972370}" type="pres">
      <dgm:prSet presAssocID="{3F078F2C-EEF5-49AC-8AE7-234EE1D31CEC}" presName="childTextArrow" presStyleLbl="fgAccFollowNode1" presStyleIdx="5" presStyleCnt="6">
        <dgm:presLayoutVars>
          <dgm:bulletEnabled val="1"/>
        </dgm:presLayoutVars>
      </dgm:prSet>
      <dgm:spPr/>
    </dgm:pt>
  </dgm:ptLst>
  <dgm:cxnLst>
    <dgm:cxn modelId="{FE5CA201-184F-453D-A22F-9140094FC6A9}" srcId="{F27E2DB0-1A29-4A90-BC32-929F07145B0B}" destId="{B7EADE92-9E58-4E92-AABC-5F67397BCE28}" srcOrd="0" destOrd="0" parTransId="{F6AE6692-E856-4537-82DC-0502F0780ABC}" sibTransId="{3F085556-B2BD-4AA7-8278-6792FE724FD9}"/>
    <dgm:cxn modelId="{10AD4811-516D-4E54-BA18-DBF3EB725184}" type="presOf" srcId="{B7EADE92-9E58-4E92-AABC-5F67397BCE28}" destId="{3AB23BA1-F9CF-4C80-AC37-A6EF20DE7594}" srcOrd="0" destOrd="0" presId="urn:microsoft.com/office/officeart/2005/8/layout/process4"/>
    <dgm:cxn modelId="{2E061D18-2FDB-4FF8-892D-F9D5AC185AD2}" srcId="{845C6065-6A6A-4067-9C1E-98D8DCA9B9D3}" destId="{118A4E9F-9CB8-4C8E-991A-AABE7F44BC52}" srcOrd="2" destOrd="0" parTransId="{1963A5B5-7AB0-4661-B37A-2085E07C7F1B}" sibTransId="{CEBEFFCB-0240-416A-AA85-FEB07792C59E}"/>
    <dgm:cxn modelId="{8A79C71C-77F0-47B8-B6C1-EA99C4412E9C}" srcId="{845C6065-6A6A-4067-9C1E-98D8DCA9B9D3}" destId="{A4B50DB9-91C4-4936-9EE3-7132DEAC2B2D}" srcOrd="1" destOrd="0" parTransId="{5D83C68F-6B70-43E6-8A2B-13E5AB010911}" sibTransId="{7E4DD790-0FEE-46EA-887B-7534C4C74C78}"/>
    <dgm:cxn modelId="{E5B90D26-7977-4670-B71E-AA47C2107893}" type="presOf" srcId="{118A4E9F-9CB8-4C8E-991A-AABE7F44BC52}" destId="{D8C9BC4E-3EC5-4CC6-A191-337E97122813}" srcOrd="0" destOrd="0" presId="urn:microsoft.com/office/officeart/2005/8/layout/process4"/>
    <dgm:cxn modelId="{99FA9E2D-C1FD-4A68-A128-651250059A3E}" srcId="{845C6065-6A6A-4067-9C1E-98D8DCA9B9D3}" destId="{2F5217A2-9D06-464D-B7A1-69D4CECEAB2A}" srcOrd="3" destOrd="0" parTransId="{9BED0B85-DB4C-42BC-B6AF-DB17C5B310FE}" sibTransId="{209960DF-7337-46FB-BF35-08494ABD77BC}"/>
    <dgm:cxn modelId="{E569904E-AD15-42A7-9C7C-748BF2741EBF}" type="presOf" srcId="{32014BD1-7D9D-41B0-AA90-3FC62C17DD86}" destId="{8F5A57CD-E373-4060-8416-A8F49C99D50B}" srcOrd="0" destOrd="0" presId="urn:microsoft.com/office/officeart/2005/8/layout/process4"/>
    <dgm:cxn modelId="{347FA49C-2491-4C5D-BB42-D6E93AD92FEC}" srcId="{F27E2DB0-1A29-4A90-BC32-929F07145B0B}" destId="{845C6065-6A6A-4067-9C1E-98D8DCA9B9D3}" srcOrd="1" destOrd="0" parTransId="{065A0A00-1939-438E-8DB5-BF8A1753C49F}" sibTransId="{C1607FAA-C4C7-43B7-B42E-13EE39832B9A}"/>
    <dgm:cxn modelId="{DF4C1C9F-356C-476C-BA6F-BC7DA826CAEF}" type="presOf" srcId="{0AFAA194-3E4C-4459-AE40-E67A9564CAC7}" destId="{C7807174-3BAA-42EE-A077-34E40462B86F}" srcOrd="0" destOrd="0" presId="urn:microsoft.com/office/officeart/2005/8/layout/process4"/>
    <dgm:cxn modelId="{F1F402A4-9D30-4F66-905A-3618033653BF}" type="presOf" srcId="{845C6065-6A6A-4067-9C1E-98D8DCA9B9D3}" destId="{856F593E-57DB-4599-9E66-DE419634BB68}" srcOrd="1" destOrd="0" presId="urn:microsoft.com/office/officeart/2005/8/layout/process4"/>
    <dgm:cxn modelId="{E8CACDB6-70E9-4643-BFC7-ACC857EB152E}" type="presOf" srcId="{2F5217A2-9D06-464D-B7A1-69D4CECEAB2A}" destId="{A3231BCA-F5C6-491A-AC77-407C9F9359B7}" srcOrd="0" destOrd="0" presId="urn:microsoft.com/office/officeart/2005/8/layout/process4"/>
    <dgm:cxn modelId="{059054BC-B72E-4861-8535-3CDF8E2DC8B9}" srcId="{845C6065-6A6A-4067-9C1E-98D8DCA9B9D3}" destId="{0AFAA194-3E4C-4459-AE40-E67A9564CAC7}" srcOrd="4" destOrd="0" parTransId="{16835AD0-3BA9-4EE6-9C3C-8C97273009BD}" sibTransId="{7D10A5CB-478D-45FC-B846-4067A95B6325}"/>
    <dgm:cxn modelId="{E8F28DBE-D960-4157-9F7E-4F41472833EC}" type="presOf" srcId="{3F078F2C-EEF5-49AC-8AE7-234EE1D31CEC}" destId="{80EA69B3-744A-45C3-A207-519F4F972370}" srcOrd="0" destOrd="0" presId="urn:microsoft.com/office/officeart/2005/8/layout/process4"/>
    <dgm:cxn modelId="{31C9DEC2-EDC4-4593-88FD-7DDB8971F397}" type="presOf" srcId="{F27E2DB0-1A29-4A90-BC32-929F07145B0B}" destId="{039D789D-F23E-47D1-8DEE-F5101C817DFF}" srcOrd="0" destOrd="0" presId="urn:microsoft.com/office/officeart/2005/8/layout/process4"/>
    <dgm:cxn modelId="{558E18D9-F336-460F-8EED-44E2EB7C7D1F}" srcId="{845C6065-6A6A-4067-9C1E-98D8DCA9B9D3}" destId="{32014BD1-7D9D-41B0-AA90-3FC62C17DD86}" srcOrd="0" destOrd="0" parTransId="{F079E309-DE20-4CD7-8825-FCA4EDA49E54}" sibTransId="{3A7ED8EB-E0CB-41D2-9B24-00FA96DC5CBC}"/>
    <dgm:cxn modelId="{3FD022D9-2530-47B8-980D-4DC183164B6E}" type="presOf" srcId="{A4B50DB9-91C4-4936-9EE3-7132DEAC2B2D}" destId="{BF636D15-AF6F-40E6-976D-7BA5077BBB67}" srcOrd="0" destOrd="0" presId="urn:microsoft.com/office/officeart/2005/8/layout/process4"/>
    <dgm:cxn modelId="{745117DC-D93B-4A50-BE55-4E9A2533B200}" srcId="{B7EADE92-9E58-4E92-AABC-5F67397BCE28}" destId="{3F078F2C-EEF5-49AC-8AE7-234EE1D31CEC}" srcOrd="0" destOrd="0" parTransId="{EC9B6BE6-11D8-41D9-802D-0AC49ABE72F9}" sibTransId="{7037D456-0F8A-4421-885E-1E523F73967B}"/>
    <dgm:cxn modelId="{90D925F8-6CE7-4B23-BB4D-6D9827954C7A}" type="presOf" srcId="{845C6065-6A6A-4067-9C1E-98D8DCA9B9D3}" destId="{0202694F-8AB4-4B14-99A0-B83AD61E5D6B}" srcOrd="0" destOrd="0" presId="urn:microsoft.com/office/officeart/2005/8/layout/process4"/>
    <dgm:cxn modelId="{626239FC-969D-4967-98C1-49E8A39012A2}" type="presOf" srcId="{B7EADE92-9E58-4E92-AABC-5F67397BCE28}" destId="{B18F56E7-B54B-40D1-9C98-6EC7EBC5ED55}" srcOrd="1" destOrd="0" presId="urn:microsoft.com/office/officeart/2005/8/layout/process4"/>
    <dgm:cxn modelId="{DD5C8D43-DFF1-40A0-BE0E-2FC74999B63A}" type="presParOf" srcId="{039D789D-F23E-47D1-8DEE-F5101C817DFF}" destId="{F93BA81F-BE93-4181-935E-CE21F30A4A8A}" srcOrd="0" destOrd="0" presId="urn:microsoft.com/office/officeart/2005/8/layout/process4"/>
    <dgm:cxn modelId="{249ED928-5AC4-4842-A20B-2ED1FC8270F7}" type="presParOf" srcId="{F93BA81F-BE93-4181-935E-CE21F30A4A8A}" destId="{0202694F-8AB4-4B14-99A0-B83AD61E5D6B}" srcOrd="0" destOrd="0" presId="urn:microsoft.com/office/officeart/2005/8/layout/process4"/>
    <dgm:cxn modelId="{7D44E1E4-3A26-4D4A-8605-FD6C8A99340F}" type="presParOf" srcId="{F93BA81F-BE93-4181-935E-CE21F30A4A8A}" destId="{856F593E-57DB-4599-9E66-DE419634BB68}" srcOrd="1" destOrd="0" presId="urn:microsoft.com/office/officeart/2005/8/layout/process4"/>
    <dgm:cxn modelId="{2D9CA64A-3399-4FFF-BA27-03792AA75025}" type="presParOf" srcId="{F93BA81F-BE93-4181-935E-CE21F30A4A8A}" destId="{94A73081-70A5-48EE-86BF-51E6965568D0}" srcOrd="2" destOrd="0" presId="urn:microsoft.com/office/officeart/2005/8/layout/process4"/>
    <dgm:cxn modelId="{43A711B4-64BB-49F2-BA0B-D1B22AD4053B}" type="presParOf" srcId="{94A73081-70A5-48EE-86BF-51E6965568D0}" destId="{8F5A57CD-E373-4060-8416-A8F49C99D50B}" srcOrd="0" destOrd="0" presId="urn:microsoft.com/office/officeart/2005/8/layout/process4"/>
    <dgm:cxn modelId="{3C1FAB0D-E398-4181-99CF-66B0A7406FAF}" type="presParOf" srcId="{94A73081-70A5-48EE-86BF-51E6965568D0}" destId="{BF636D15-AF6F-40E6-976D-7BA5077BBB67}" srcOrd="1" destOrd="0" presId="urn:microsoft.com/office/officeart/2005/8/layout/process4"/>
    <dgm:cxn modelId="{3BFA6025-F1CA-4BCB-976A-3709C548AE5B}" type="presParOf" srcId="{94A73081-70A5-48EE-86BF-51E6965568D0}" destId="{D8C9BC4E-3EC5-4CC6-A191-337E97122813}" srcOrd="2" destOrd="0" presId="urn:microsoft.com/office/officeart/2005/8/layout/process4"/>
    <dgm:cxn modelId="{8E4B4C4F-0BAF-49B8-BD68-F00CC910FE12}" type="presParOf" srcId="{94A73081-70A5-48EE-86BF-51E6965568D0}" destId="{A3231BCA-F5C6-491A-AC77-407C9F9359B7}" srcOrd="3" destOrd="0" presId="urn:microsoft.com/office/officeart/2005/8/layout/process4"/>
    <dgm:cxn modelId="{3CA56026-7005-4347-B3BC-439335919AA6}" type="presParOf" srcId="{94A73081-70A5-48EE-86BF-51E6965568D0}" destId="{C7807174-3BAA-42EE-A077-34E40462B86F}" srcOrd="4" destOrd="0" presId="urn:microsoft.com/office/officeart/2005/8/layout/process4"/>
    <dgm:cxn modelId="{0195BD63-B1EA-4BEF-A026-C131C1D2451F}" type="presParOf" srcId="{039D789D-F23E-47D1-8DEE-F5101C817DFF}" destId="{F31925C6-093D-42F3-9A1E-A3E302D2995B}" srcOrd="1" destOrd="0" presId="urn:microsoft.com/office/officeart/2005/8/layout/process4"/>
    <dgm:cxn modelId="{3E40F207-D280-485E-BCF9-72E593D63C54}" type="presParOf" srcId="{039D789D-F23E-47D1-8DEE-F5101C817DFF}" destId="{B5F5A773-34BD-422A-B91A-28E20DEB9259}" srcOrd="2" destOrd="0" presId="urn:microsoft.com/office/officeart/2005/8/layout/process4"/>
    <dgm:cxn modelId="{88225078-94FE-4C3D-B66E-58576409CEFF}" type="presParOf" srcId="{B5F5A773-34BD-422A-B91A-28E20DEB9259}" destId="{3AB23BA1-F9CF-4C80-AC37-A6EF20DE7594}" srcOrd="0" destOrd="0" presId="urn:microsoft.com/office/officeart/2005/8/layout/process4"/>
    <dgm:cxn modelId="{F5F46C1D-E4F6-40DC-930E-7EFDF15309A9}" type="presParOf" srcId="{B5F5A773-34BD-422A-B91A-28E20DEB9259}" destId="{B18F56E7-B54B-40D1-9C98-6EC7EBC5ED55}" srcOrd="1" destOrd="0" presId="urn:microsoft.com/office/officeart/2005/8/layout/process4"/>
    <dgm:cxn modelId="{7BF9A947-6F6B-4C24-987E-D5CC093C6BEB}" type="presParOf" srcId="{B5F5A773-34BD-422A-B91A-28E20DEB9259}" destId="{62591C1B-2E22-4303-991A-DF5DA726F239}" srcOrd="2" destOrd="0" presId="urn:microsoft.com/office/officeart/2005/8/layout/process4"/>
    <dgm:cxn modelId="{F86CF921-A463-442E-9284-E7251449C1A7}" type="presParOf" srcId="{62591C1B-2E22-4303-991A-DF5DA726F239}" destId="{80EA69B3-744A-45C3-A207-519F4F9723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44C0F-5B01-46FC-BBF4-DD18C89C032C}"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C576D104-71D5-4FF1-9C22-27AD0D018246}">
      <dgm:prSet/>
      <dgm:spPr/>
      <dgm:t>
        <a:bodyPr/>
        <a:lstStyle/>
        <a:p>
          <a:r>
            <a:rPr lang="es-CL"/>
            <a:t>Dataset con una dimensión de 27 columnas y 441 filas.</a:t>
          </a:r>
          <a:endParaRPr lang="en-US"/>
        </a:p>
      </dgm:t>
    </dgm:pt>
    <dgm:pt modelId="{E13A4BD1-0D1B-474E-9799-795481386363}" type="parTrans" cxnId="{7D2A9D85-1F0A-4BBB-B6D2-3FC04351DC3D}">
      <dgm:prSet/>
      <dgm:spPr/>
      <dgm:t>
        <a:bodyPr/>
        <a:lstStyle/>
        <a:p>
          <a:endParaRPr lang="en-US"/>
        </a:p>
      </dgm:t>
    </dgm:pt>
    <dgm:pt modelId="{3AA1295D-312E-4B12-B457-CE49482ECE1F}" type="sibTrans" cxnId="{7D2A9D85-1F0A-4BBB-B6D2-3FC04351DC3D}">
      <dgm:prSet/>
      <dgm:spPr/>
      <dgm:t>
        <a:bodyPr/>
        <a:lstStyle/>
        <a:p>
          <a:endParaRPr lang="en-US"/>
        </a:p>
      </dgm:t>
    </dgm:pt>
    <dgm:pt modelId="{E356F7D4-2E95-445D-85B7-35C16E44F27C}">
      <dgm:prSet/>
      <dgm:spPr/>
      <dgm:t>
        <a:bodyPr/>
        <a:lstStyle/>
        <a:p>
          <a:r>
            <a:rPr lang="es-CL"/>
            <a:t>Se realizará limpieza de datos.</a:t>
          </a:r>
          <a:endParaRPr lang="en-US"/>
        </a:p>
      </dgm:t>
    </dgm:pt>
    <dgm:pt modelId="{0E22FB18-BB7F-4D04-9B5F-5656AF820C15}" type="parTrans" cxnId="{E25EA90D-C4F4-4AC1-8B41-94136B3232EB}">
      <dgm:prSet/>
      <dgm:spPr/>
      <dgm:t>
        <a:bodyPr/>
        <a:lstStyle/>
        <a:p>
          <a:endParaRPr lang="en-US"/>
        </a:p>
      </dgm:t>
    </dgm:pt>
    <dgm:pt modelId="{57B98B5E-5497-4E60-93A6-CE23091DE9F1}" type="sibTrans" cxnId="{E25EA90D-C4F4-4AC1-8B41-94136B3232EB}">
      <dgm:prSet/>
      <dgm:spPr/>
      <dgm:t>
        <a:bodyPr/>
        <a:lstStyle/>
        <a:p>
          <a:endParaRPr lang="en-US"/>
        </a:p>
      </dgm:t>
    </dgm:pt>
    <dgm:pt modelId="{4DEC9FDB-85B0-478E-A8A6-0DE2E5131D95}">
      <dgm:prSet/>
      <dgm:spPr/>
      <dgm:t>
        <a:bodyPr/>
        <a:lstStyle/>
        <a:p>
          <a:r>
            <a:rPr lang="es-CL"/>
            <a:t>Eliminación de columnas sin información o con baja completitud.</a:t>
          </a:r>
          <a:endParaRPr lang="en-US"/>
        </a:p>
      </dgm:t>
    </dgm:pt>
    <dgm:pt modelId="{CE234FE8-B0B4-49BF-91A5-1BABD1CE9F94}" type="parTrans" cxnId="{FCD22A82-2042-4D68-B4B3-7924982BC88A}">
      <dgm:prSet/>
      <dgm:spPr/>
      <dgm:t>
        <a:bodyPr/>
        <a:lstStyle/>
        <a:p>
          <a:endParaRPr lang="en-US"/>
        </a:p>
      </dgm:t>
    </dgm:pt>
    <dgm:pt modelId="{BE381989-82AA-4290-9049-4FB237933BFE}" type="sibTrans" cxnId="{FCD22A82-2042-4D68-B4B3-7924982BC88A}">
      <dgm:prSet/>
      <dgm:spPr/>
      <dgm:t>
        <a:bodyPr/>
        <a:lstStyle/>
        <a:p>
          <a:endParaRPr lang="en-US"/>
        </a:p>
      </dgm:t>
    </dgm:pt>
    <dgm:pt modelId="{CB8C4AE2-0724-41A8-9600-692188F01016}">
      <dgm:prSet/>
      <dgm:spPr/>
      <dgm:t>
        <a:bodyPr/>
        <a:lstStyle/>
        <a:p>
          <a:r>
            <a:rPr lang="es-CL"/>
            <a:t>Remplazar datos nulos por media, moda u otro estadístico de ser necesario.</a:t>
          </a:r>
          <a:endParaRPr lang="en-US"/>
        </a:p>
      </dgm:t>
    </dgm:pt>
    <dgm:pt modelId="{81593E6B-2C22-4177-A2A1-5A54F7B96651}" type="parTrans" cxnId="{DDFD3746-FCA4-4B35-9442-CB0D3E9D8E35}">
      <dgm:prSet/>
      <dgm:spPr/>
      <dgm:t>
        <a:bodyPr/>
        <a:lstStyle/>
        <a:p>
          <a:endParaRPr lang="en-US"/>
        </a:p>
      </dgm:t>
    </dgm:pt>
    <dgm:pt modelId="{08DEF077-9998-452E-B880-50E95D2784D7}" type="sibTrans" cxnId="{DDFD3746-FCA4-4B35-9442-CB0D3E9D8E35}">
      <dgm:prSet/>
      <dgm:spPr/>
      <dgm:t>
        <a:bodyPr/>
        <a:lstStyle/>
        <a:p>
          <a:endParaRPr lang="en-US"/>
        </a:p>
      </dgm:t>
    </dgm:pt>
    <dgm:pt modelId="{DBC2739F-C4CE-426F-9503-593DF1D1E0F1}">
      <dgm:prSet/>
      <dgm:spPr/>
      <dgm:t>
        <a:bodyPr/>
        <a:lstStyle/>
        <a:p>
          <a:r>
            <a:rPr lang="es-CL"/>
            <a:t>Codificación de variables categóricas.</a:t>
          </a:r>
          <a:endParaRPr lang="en-US"/>
        </a:p>
      </dgm:t>
    </dgm:pt>
    <dgm:pt modelId="{89557BFF-C8F7-486B-AB20-5C3663005F7A}" type="parTrans" cxnId="{6FC6F015-1E2B-480A-A80B-B5CDA9FF3A1C}">
      <dgm:prSet/>
      <dgm:spPr/>
      <dgm:t>
        <a:bodyPr/>
        <a:lstStyle/>
        <a:p>
          <a:endParaRPr lang="en-US"/>
        </a:p>
      </dgm:t>
    </dgm:pt>
    <dgm:pt modelId="{7F325D5E-1A71-4A4D-AE1A-713463205206}" type="sibTrans" cxnId="{6FC6F015-1E2B-480A-A80B-B5CDA9FF3A1C}">
      <dgm:prSet/>
      <dgm:spPr/>
      <dgm:t>
        <a:bodyPr/>
        <a:lstStyle/>
        <a:p>
          <a:endParaRPr lang="en-US"/>
        </a:p>
      </dgm:t>
    </dgm:pt>
    <dgm:pt modelId="{21124CE4-B258-4226-85D3-3FF924B07F7F}">
      <dgm:prSet/>
      <dgm:spPr/>
      <dgm:t>
        <a:bodyPr/>
        <a:lstStyle/>
        <a:p>
          <a:r>
            <a:rPr lang="es-CL"/>
            <a:t>Creación de nuevas variables de ser necesario.</a:t>
          </a:r>
          <a:endParaRPr lang="en-US"/>
        </a:p>
      </dgm:t>
    </dgm:pt>
    <dgm:pt modelId="{E659C7E2-B3CC-4216-B292-9E74C9B15DD7}" type="parTrans" cxnId="{7CD9B9D3-DCEB-467D-A731-362925E6BE89}">
      <dgm:prSet/>
      <dgm:spPr/>
      <dgm:t>
        <a:bodyPr/>
        <a:lstStyle/>
        <a:p>
          <a:endParaRPr lang="en-US"/>
        </a:p>
      </dgm:t>
    </dgm:pt>
    <dgm:pt modelId="{0D965FFF-14FD-4106-8337-C4544B2FC057}" type="sibTrans" cxnId="{7CD9B9D3-DCEB-467D-A731-362925E6BE89}">
      <dgm:prSet/>
      <dgm:spPr/>
      <dgm:t>
        <a:bodyPr/>
        <a:lstStyle/>
        <a:p>
          <a:endParaRPr lang="en-US"/>
        </a:p>
      </dgm:t>
    </dgm:pt>
    <dgm:pt modelId="{1FC525B4-6C36-4207-A480-961F23DD010C}">
      <dgm:prSet/>
      <dgm:spPr/>
      <dgm:t>
        <a:bodyPr/>
        <a:lstStyle/>
        <a:p>
          <a:r>
            <a:rPr lang="es-CL"/>
            <a:t>Creación de gráficas de variables y entre ellas (mapa de calor).</a:t>
          </a:r>
          <a:endParaRPr lang="en-US"/>
        </a:p>
      </dgm:t>
    </dgm:pt>
    <dgm:pt modelId="{61F45B9C-4269-4EF5-B7C5-3265060015D0}" type="parTrans" cxnId="{002BBA0E-2CE2-4A7D-8EDF-A82331164997}">
      <dgm:prSet/>
      <dgm:spPr/>
      <dgm:t>
        <a:bodyPr/>
        <a:lstStyle/>
        <a:p>
          <a:endParaRPr lang="en-US"/>
        </a:p>
      </dgm:t>
    </dgm:pt>
    <dgm:pt modelId="{9E858F54-83CE-4BC9-8350-046DB6988948}" type="sibTrans" cxnId="{002BBA0E-2CE2-4A7D-8EDF-A82331164997}">
      <dgm:prSet/>
      <dgm:spPr/>
      <dgm:t>
        <a:bodyPr/>
        <a:lstStyle/>
        <a:p>
          <a:endParaRPr lang="en-US"/>
        </a:p>
      </dgm:t>
    </dgm:pt>
    <dgm:pt modelId="{9333F8BF-8212-4E56-BCEB-FCF568503516}" type="pres">
      <dgm:prSet presAssocID="{C7744C0F-5B01-46FC-BBF4-DD18C89C032C}" presName="diagram" presStyleCnt="0">
        <dgm:presLayoutVars>
          <dgm:dir/>
          <dgm:resizeHandles val="exact"/>
        </dgm:presLayoutVars>
      </dgm:prSet>
      <dgm:spPr/>
    </dgm:pt>
    <dgm:pt modelId="{3E33D4B1-5297-4853-9877-B6A5DDA59419}" type="pres">
      <dgm:prSet presAssocID="{C576D104-71D5-4FF1-9C22-27AD0D018246}" presName="node" presStyleLbl="node1" presStyleIdx="0" presStyleCnt="7">
        <dgm:presLayoutVars>
          <dgm:bulletEnabled val="1"/>
        </dgm:presLayoutVars>
      </dgm:prSet>
      <dgm:spPr/>
    </dgm:pt>
    <dgm:pt modelId="{CD46D62E-D6FD-4261-B5AF-99954FC87BE5}" type="pres">
      <dgm:prSet presAssocID="{3AA1295D-312E-4B12-B457-CE49482ECE1F}" presName="sibTrans" presStyleCnt="0"/>
      <dgm:spPr/>
    </dgm:pt>
    <dgm:pt modelId="{B519B493-E6FE-4723-B5FC-FE4C5827D266}" type="pres">
      <dgm:prSet presAssocID="{E356F7D4-2E95-445D-85B7-35C16E44F27C}" presName="node" presStyleLbl="node1" presStyleIdx="1" presStyleCnt="7">
        <dgm:presLayoutVars>
          <dgm:bulletEnabled val="1"/>
        </dgm:presLayoutVars>
      </dgm:prSet>
      <dgm:spPr/>
    </dgm:pt>
    <dgm:pt modelId="{F710A1E8-413B-4528-82E3-6994E7698B17}" type="pres">
      <dgm:prSet presAssocID="{57B98B5E-5497-4E60-93A6-CE23091DE9F1}" presName="sibTrans" presStyleCnt="0"/>
      <dgm:spPr/>
    </dgm:pt>
    <dgm:pt modelId="{6EB77F5C-BBA1-445A-B879-FA74B472794B}" type="pres">
      <dgm:prSet presAssocID="{4DEC9FDB-85B0-478E-A8A6-0DE2E5131D95}" presName="node" presStyleLbl="node1" presStyleIdx="2" presStyleCnt="7">
        <dgm:presLayoutVars>
          <dgm:bulletEnabled val="1"/>
        </dgm:presLayoutVars>
      </dgm:prSet>
      <dgm:spPr/>
    </dgm:pt>
    <dgm:pt modelId="{E850612D-EB0F-46C7-AD7F-6CF8FDAC535D}" type="pres">
      <dgm:prSet presAssocID="{BE381989-82AA-4290-9049-4FB237933BFE}" presName="sibTrans" presStyleCnt="0"/>
      <dgm:spPr/>
    </dgm:pt>
    <dgm:pt modelId="{03CB4BF9-9C44-4741-858C-829F0FA78F30}" type="pres">
      <dgm:prSet presAssocID="{CB8C4AE2-0724-41A8-9600-692188F01016}" presName="node" presStyleLbl="node1" presStyleIdx="3" presStyleCnt="7">
        <dgm:presLayoutVars>
          <dgm:bulletEnabled val="1"/>
        </dgm:presLayoutVars>
      </dgm:prSet>
      <dgm:spPr/>
    </dgm:pt>
    <dgm:pt modelId="{5720E05A-F60F-4B20-B5D4-01849F166865}" type="pres">
      <dgm:prSet presAssocID="{08DEF077-9998-452E-B880-50E95D2784D7}" presName="sibTrans" presStyleCnt="0"/>
      <dgm:spPr/>
    </dgm:pt>
    <dgm:pt modelId="{47A4ADD0-AFD3-4C5F-91B0-7E47CE138493}" type="pres">
      <dgm:prSet presAssocID="{DBC2739F-C4CE-426F-9503-593DF1D1E0F1}" presName="node" presStyleLbl="node1" presStyleIdx="4" presStyleCnt="7">
        <dgm:presLayoutVars>
          <dgm:bulletEnabled val="1"/>
        </dgm:presLayoutVars>
      </dgm:prSet>
      <dgm:spPr/>
    </dgm:pt>
    <dgm:pt modelId="{10C42C17-2FDB-4357-9255-C2F57746054C}" type="pres">
      <dgm:prSet presAssocID="{7F325D5E-1A71-4A4D-AE1A-713463205206}" presName="sibTrans" presStyleCnt="0"/>
      <dgm:spPr/>
    </dgm:pt>
    <dgm:pt modelId="{6B288E3B-5E73-42D9-9746-D23AD9021A80}" type="pres">
      <dgm:prSet presAssocID="{21124CE4-B258-4226-85D3-3FF924B07F7F}" presName="node" presStyleLbl="node1" presStyleIdx="5" presStyleCnt="7">
        <dgm:presLayoutVars>
          <dgm:bulletEnabled val="1"/>
        </dgm:presLayoutVars>
      </dgm:prSet>
      <dgm:spPr/>
    </dgm:pt>
    <dgm:pt modelId="{85EADCE4-A02B-4A65-B784-E90CFFAEAF3A}" type="pres">
      <dgm:prSet presAssocID="{0D965FFF-14FD-4106-8337-C4544B2FC057}" presName="sibTrans" presStyleCnt="0"/>
      <dgm:spPr/>
    </dgm:pt>
    <dgm:pt modelId="{2C60B1B8-3FA9-4A42-87DB-17790AD9E199}" type="pres">
      <dgm:prSet presAssocID="{1FC525B4-6C36-4207-A480-961F23DD010C}" presName="node" presStyleLbl="node1" presStyleIdx="6" presStyleCnt="7">
        <dgm:presLayoutVars>
          <dgm:bulletEnabled val="1"/>
        </dgm:presLayoutVars>
      </dgm:prSet>
      <dgm:spPr/>
    </dgm:pt>
  </dgm:ptLst>
  <dgm:cxnLst>
    <dgm:cxn modelId="{E25EA90D-C4F4-4AC1-8B41-94136B3232EB}" srcId="{C7744C0F-5B01-46FC-BBF4-DD18C89C032C}" destId="{E356F7D4-2E95-445D-85B7-35C16E44F27C}" srcOrd="1" destOrd="0" parTransId="{0E22FB18-BB7F-4D04-9B5F-5656AF820C15}" sibTransId="{57B98B5E-5497-4E60-93A6-CE23091DE9F1}"/>
    <dgm:cxn modelId="{002BBA0E-2CE2-4A7D-8EDF-A82331164997}" srcId="{C7744C0F-5B01-46FC-BBF4-DD18C89C032C}" destId="{1FC525B4-6C36-4207-A480-961F23DD010C}" srcOrd="6" destOrd="0" parTransId="{61F45B9C-4269-4EF5-B7C5-3265060015D0}" sibTransId="{9E858F54-83CE-4BC9-8350-046DB6988948}"/>
    <dgm:cxn modelId="{6FC6F015-1E2B-480A-A80B-B5CDA9FF3A1C}" srcId="{C7744C0F-5B01-46FC-BBF4-DD18C89C032C}" destId="{DBC2739F-C4CE-426F-9503-593DF1D1E0F1}" srcOrd="4" destOrd="0" parTransId="{89557BFF-C8F7-486B-AB20-5C3663005F7A}" sibTransId="{7F325D5E-1A71-4A4D-AE1A-713463205206}"/>
    <dgm:cxn modelId="{DFF40639-828A-46CC-A29F-85781BC2F7A2}" type="presOf" srcId="{DBC2739F-C4CE-426F-9503-593DF1D1E0F1}" destId="{47A4ADD0-AFD3-4C5F-91B0-7E47CE138493}" srcOrd="0" destOrd="0" presId="urn:microsoft.com/office/officeart/2005/8/layout/default"/>
    <dgm:cxn modelId="{669E8D3C-8F40-48E1-9B01-423747BB91A0}" type="presOf" srcId="{E356F7D4-2E95-445D-85B7-35C16E44F27C}" destId="{B519B493-E6FE-4723-B5FC-FE4C5827D266}" srcOrd="0" destOrd="0" presId="urn:microsoft.com/office/officeart/2005/8/layout/default"/>
    <dgm:cxn modelId="{DDFD3746-FCA4-4B35-9442-CB0D3E9D8E35}" srcId="{C7744C0F-5B01-46FC-BBF4-DD18C89C032C}" destId="{CB8C4AE2-0724-41A8-9600-692188F01016}" srcOrd="3" destOrd="0" parTransId="{81593E6B-2C22-4177-A2A1-5A54F7B96651}" sibTransId="{08DEF077-9998-452E-B880-50E95D2784D7}"/>
    <dgm:cxn modelId="{FCD22A82-2042-4D68-B4B3-7924982BC88A}" srcId="{C7744C0F-5B01-46FC-BBF4-DD18C89C032C}" destId="{4DEC9FDB-85B0-478E-A8A6-0DE2E5131D95}" srcOrd="2" destOrd="0" parTransId="{CE234FE8-B0B4-49BF-91A5-1BABD1CE9F94}" sibTransId="{BE381989-82AA-4290-9049-4FB237933BFE}"/>
    <dgm:cxn modelId="{7D2A9D85-1F0A-4BBB-B6D2-3FC04351DC3D}" srcId="{C7744C0F-5B01-46FC-BBF4-DD18C89C032C}" destId="{C576D104-71D5-4FF1-9C22-27AD0D018246}" srcOrd="0" destOrd="0" parTransId="{E13A4BD1-0D1B-474E-9799-795481386363}" sibTransId="{3AA1295D-312E-4B12-B457-CE49482ECE1F}"/>
    <dgm:cxn modelId="{DEF68793-2209-4E61-8FC7-2C07748B0DDF}" type="presOf" srcId="{21124CE4-B258-4226-85D3-3FF924B07F7F}" destId="{6B288E3B-5E73-42D9-9746-D23AD9021A80}" srcOrd="0" destOrd="0" presId="urn:microsoft.com/office/officeart/2005/8/layout/default"/>
    <dgm:cxn modelId="{82CD67B3-141E-4937-8664-1F08160BC26E}" type="presOf" srcId="{C576D104-71D5-4FF1-9C22-27AD0D018246}" destId="{3E33D4B1-5297-4853-9877-B6A5DDA59419}" srcOrd="0" destOrd="0" presId="urn:microsoft.com/office/officeart/2005/8/layout/default"/>
    <dgm:cxn modelId="{055C5AB5-4701-4AD9-B420-8977FD4C6E86}" type="presOf" srcId="{C7744C0F-5B01-46FC-BBF4-DD18C89C032C}" destId="{9333F8BF-8212-4E56-BCEB-FCF568503516}" srcOrd="0" destOrd="0" presId="urn:microsoft.com/office/officeart/2005/8/layout/default"/>
    <dgm:cxn modelId="{1BEB7CB9-D35F-40DB-9B2A-542C8D9545CE}" type="presOf" srcId="{CB8C4AE2-0724-41A8-9600-692188F01016}" destId="{03CB4BF9-9C44-4741-858C-829F0FA78F30}" srcOrd="0" destOrd="0" presId="urn:microsoft.com/office/officeart/2005/8/layout/default"/>
    <dgm:cxn modelId="{644D1AC5-B48F-45D9-B2EF-51335AD55967}" type="presOf" srcId="{4DEC9FDB-85B0-478E-A8A6-0DE2E5131D95}" destId="{6EB77F5C-BBA1-445A-B879-FA74B472794B}" srcOrd="0" destOrd="0" presId="urn:microsoft.com/office/officeart/2005/8/layout/default"/>
    <dgm:cxn modelId="{7CD9B9D3-DCEB-467D-A731-362925E6BE89}" srcId="{C7744C0F-5B01-46FC-BBF4-DD18C89C032C}" destId="{21124CE4-B258-4226-85D3-3FF924B07F7F}" srcOrd="5" destOrd="0" parTransId="{E659C7E2-B3CC-4216-B292-9E74C9B15DD7}" sibTransId="{0D965FFF-14FD-4106-8337-C4544B2FC057}"/>
    <dgm:cxn modelId="{A64EFFFD-1E0A-4F6B-99E9-33A33D86B4CB}" type="presOf" srcId="{1FC525B4-6C36-4207-A480-961F23DD010C}" destId="{2C60B1B8-3FA9-4A42-87DB-17790AD9E199}" srcOrd="0" destOrd="0" presId="urn:microsoft.com/office/officeart/2005/8/layout/default"/>
    <dgm:cxn modelId="{E0C8D1F0-B946-43C7-B818-547F90D36AAF}" type="presParOf" srcId="{9333F8BF-8212-4E56-BCEB-FCF568503516}" destId="{3E33D4B1-5297-4853-9877-B6A5DDA59419}" srcOrd="0" destOrd="0" presId="urn:microsoft.com/office/officeart/2005/8/layout/default"/>
    <dgm:cxn modelId="{5D4DFDF6-0517-4D10-88A2-B28AD37DD2A1}" type="presParOf" srcId="{9333F8BF-8212-4E56-BCEB-FCF568503516}" destId="{CD46D62E-D6FD-4261-B5AF-99954FC87BE5}" srcOrd="1" destOrd="0" presId="urn:microsoft.com/office/officeart/2005/8/layout/default"/>
    <dgm:cxn modelId="{69EFBAEC-14A3-4962-8CD4-FE1FAC925603}" type="presParOf" srcId="{9333F8BF-8212-4E56-BCEB-FCF568503516}" destId="{B519B493-E6FE-4723-B5FC-FE4C5827D266}" srcOrd="2" destOrd="0" presId="urn:microsoft.com/office/officeart/2005/8/layout/default"/>
    <dgm:cxn modelId="{527C949E-BFE9-4615-856D-A05C4FEC11DA}" type="presParOf" srcId="{9333F8BF-8212-4E56-BCEB-FCF568503516}" destId="{F710A1E8-413B-4528-82E3-6994E7698B17}" srcOrd="3" destOrd="0" presId="urn:microsoft.com/office/officeart/2005/8/layout/default"/>
    <dgm:cxn modelId="{E9CD824E-9143-46DB-AE29-E05EEBC95E37}" type="presParOf" srcId="{9333F8BF-8212-4E56-BCEB-FCF568503516}" destId="{6EB77F5C-BBA1-445A-B879-FA74B472794B}" srcOrd="4" destOrd="0" presId="urn:microsoft.com/office/officeart/2005/8/layout/default"/>
    <dgm:cxn modelId="{BAFFD628-BC54-42B3-AE62-62A92E50205F}" type="presParOf" srcId="{9333F8BF-8212-4E56-BCEB-FCF568503516}" destId="{E850612D-EB0F-46C7-AD7F-6CF8FDAC535D}" srcOrd="5" destOrd="0" presId="urn:microsoft.com/office/officeart/2005/8/layout/default"/>
    <dgm:cxn modelId="{AA09AD32-33A7-408C-9125-C0B6DDC45BE3}" type="presParOf" srcId="{9333F8BF-8212-4E56-BCEB-FCF568503516}" destId="{03CB4BF9-9C44-4741-858C-829F0FA78F30}" srcOrd="6" destOrd="0" presId="urn:microsoft.com/office/officeart/2005/8/layout/default"/>
    <dgm:cxn modelId="{5D92F833-E79B-46FC-B023-E647E55CDE7D}" type="presParOf" srcId="{9333F8BF-8212-4E56-BCEB-FCF568503516}" destId="{5720E05A-F60F-4B20-B5D4-01849F166865}" srcOrd="7" destOrd="0" presId="urn:microsoft.com/office/officeart/2005/8/layout/default"/>
    <dgm:cxn modelId="{77F13B21-E447-41D1-A24A-4D565D102506}" type="presParOf" srcId="{9333F8BF-8212-4E56-BCEB-FCF568503516}" destId="{47A4ADD0-AFD3-4C5F-91B0-7E47CE138493}" srcOrd="8" destOrd="0" presId="urn:microsoft.com/office/officeart/2005/8/layout/default"/>
    <dgm:cxn modelId="{98664397-970E-4B53-BFE6-478F2921DE06}" type="presParOf" srcId="{9333F8BF-8212-4E56-BCEB-FCF568503516}" destId="{10C42C17-2FDB-4357-9255-C2F57746054C}" srcOrd="9" destOrd="0" presId="urn:microsoft.com/office/officeart/2005/8/layout/default"/>
    <dgm:cxn modelId="{2E89CE09-6E1B-4A5E-964C-271851FE0B06}" type="presParOf" srcId="{9333F8BF-8212-4E56-BCEB-FCF568503516}" destId="{6B288E3B-5E73-42D9-9746-D23AD9021A80}" srcOrd="10" destOrd="0" presId="urn:microsoft.com/office/officeart/2005/8/layout/default"/>
    <dgm:cxn modelId="{D6CE9D27-6F21-48ED-8AE0-BC27B09390E0}" type="presParOf" srcId="{9333F8BF-8212-4E56-BCEB-FCF568503516}" destId="{85EADCE4-A02B-4A65-B784-E90CFFAEAF3A}" srcOrd="11" destOrd="0" presId="urn:microsoft.com/office/officeart/2005/8/layout/default"/>
    <dgm:cxn modelId="{C4EC1D4A-50E1-4BA6-8AC1-04D09C8DF70C}" type="presParOf" srcId="{9333F8BF-8212-4E56-BCEB-FCF568503516}" destId="{2C60B1B8-3FA9-4A42-87DB-17790AD9E199}"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69D40-B79A-49C8-8549-4A7336CEED89}"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19A265FC-956F-496F-86BD-B46FD10AB718}">
      <dgm:prSet/>
      <dgm:spPr/>
      <dgm:t>
        <a:bodyPr/>
        <a:lstStyle/>
        <a:p>
          <a:r>
            <a:rPr lang="en-US"/>
            <a:t>Revisando un cruce entre las categorias de premios por genero, se observó un error en la clasificacion donde aparecian hombres en premios de mejor actriz y actriz de reparto</a:t>
          </a:r>
        </a:p>
      </dgm:t>
    </dgm:pt>
    <dgm:pt modelId="{0A7C911A-FDC5-4546-96A8-E3FA74B287A6}" type="parTrans" cxnId="{B0B150E4-C6C3-432E-B953-6F2D30CEB0EB}">
      <dgm:prSet/>
      <dgm:spPr/>
      <dgm:t>
        <a:bodyPr/>
        <a:lstStyle/>
        <a:p>
          <a:endParaRPr lang="en-US"/>
        </a:p>
      </dgm:t>
    </dgm:pt>
    <dgm:pt modelId="{93B4F3F8-FA98-4656-A586-DE131994E6E9}" type="sibTrans" cxnId="{B0B150E4-C6C3-432E-B953-6F2D30CEB0EB}">
      <dgm:prSet/>
      <dgm:spPr/>
      <dgm:t>
        <a:bodyPr/>
        <a:lstStyle/>
        <a:p>
          <a:endParaRPr lang="en-US"/>
        </a:p>
      </dgm:t>
    </dgm:pt>
    <dgm:pt modelId="{D2432842-4A1E-4858-B39C-0BDC59676E62}">
      <dgm:prSet/>
      <dgm:spPr/>
      <dgm:t>
        <a:bodyPr/>
        <a:lstStyle/>
        <a:p>
          <a:r>
            <a:rPr lang="en-US"/>
            <a:t>Se corrigio dicha clasificación, obteniendo una distribución corregida por genero</a:t>
          </a:r>
        </a:p>
      </dgm:t>
    </dgm:pt>
    <dgm:pt modelId="{B8E60744-8F86-4010-AEE6-C91352A55867}" type="parTrans" cxnId="{56A35E9E-CCDD-4721-9AB9-75C685C19F03}">
      <dgm:prSet/>
      <dgm:spPr/>
      <dgm:t>
        <a:bodyPr/>
        <a:lstStyle/>
        <a:p>
          <a:endParaRPr lang="en-US"/>
        </a:p>
      </dgm:t>
    </dgm:pt>
    <dgm:pt modelId="{7E66A6C6-9A8D-47D3-BF50-C8F10C01C389}" type="sibTrans" cxnId="{56A35E9E-CCDD-4721-9AB9-75C685C19F03}">
      <dgm:prSet/>
      <dgm:spPr/>
      <dgm:t>
        <a:bodyPr/>
        <a:lstStyle/>
        <a:p>
          <a:endParaRPr lang="en-US"/>
        </a:p>
      </dgm:t>
    </dgm:pt>
    <dgm:pt modelId="{9FA27DDE-6591-4424-8697-8FA290CDFA37}" type="pres">
      <dgm:prSet presAssocID="{1AF69D40-B79A-49C8-8549-4A7336CEED89}" presName="Name0" presStyleCnt="0">
        <dgm:presLayoutVars>
          <dgm:dir/>
          <dgm:animLvl val="lvl"/>
          <dgm:resizeHandles val="exact"/>
        </dgm:presLayoutVars>
      </dgm:prSet>
      <dgm:spPr/>
    </dgm:pt>
    <dgm:pt modelId="{DFE2A93B-9DEE-40FA-AF69-729B91212A4F}" type="pres">
      <dgm:prSet presAssocID="{D2432842-4A1E-4858-B39C-0BDC59676E62}" presName="boxAndChildren" presStyleCnt="0"/>
      <dgm:spPr/>
    </dgm:pt>
    <dgm:pt modelId="{D7F1A34C-AA03-42E3-A03D-7FA896C6B8A9}" type="pres">
      <dgm:prSet presAssocID="{D2432842-4A1E-4858-B39C-0BDC59676E62}" presName="parentTextBox" presStyleLbl="node1" presStyleIdx="0" presStyleCnt="2"/>
      <dgm:spPr/>
    </dgm:pt>
    <dgm:pt modelId="{AB7728F5-E4A3-4EB2-86F6-A1AC684F67F0}" type="pres">
      <dgm:prSet presAssocID="{93B4F3F8-FA98-4656-A586-DE131994E6E9}" presName="sp" presStyleCnt="0"/>
      <dgm:spPr/>
    </dgm:pt>
    <dgm:pt modelId="{7BDCC6E2-CFB5-4BC6-8C5C-E03E95775D5F}" type="pres">
      <dgm:prSet presAssocID="{19A265FC-956F-496F-86BD-B46FD10AB718}" presName="arrowAndChildren" presStyleCnt="0"/>
      <dgm:spPr/>
    </dgm:pt>
    <dgm:pt modelId="{A3486602-1B37-41B4-9C9C-3B4DAA0EF32A}" type="pres">
      <dgm:prSet presAssocID="{19A265FC-956F-496F-86BD-B46FD10AB718}" presName="parentTextArrow" presStyleLbl="node1" presStyleIdx="1" presStyleCnt="2"/>
      <dgm:spPr/>
    </dgm:pt>
  </dgm:ptLst>
  <dgm:cxnLst>
    <dgm:cxn modelId="{56A35E9E-CCDD-4721-9AB9-75C685C19F03}" srcId="{1AF69D40-B79A-49C8-8549-4A7336CEED89}" destId="{D2432842-4A1E-4858-B39C-0BDC59676E62}" srcOrd="1" destOrd="0" parTransId="{B8E60744-8F86-4010-AEE6-C91352A55867}" sibTransId="{7E66A6C6-9A8D-47D3-BF50-C8F10C01C389}"/>
    <dgm:cxn modelId="{6A0598B2-F7F3-4455-BACB-94B09C3A9B27}" type="presOf" srcId="{1AF69D40-B79A-49C8-8549-4A7336CEED89}" destId="{9FA27DDE-6591-4424-8697-8FA290CDFA37}" srcOrd="0" destOrd="0" presId="urn:microsoft.com/office/officeart/2005/8/layout/process4"/>
    <dgm:cxn modelId="{C57720B9-1C5A-4AD6-95F1-ACDAD92E62E6}" type="presOf" srcId="{19A265FC-956F-496F-86BD-B46FD10AB718}" destId="{A3486602-1B37-41B4-9C9C-3B4DAA0EF32A}" srcOrd="0" destOrd="0" presId="urn:microsoft.com/office/officeart/2005/8/layout/process4"/>
    <dgm:cxn modelId="{B0B150E4-C6C3-432E-B953-6F2D30CEB0EB}" srcId="{1AF69D40-B79A-49C8-8549-4A7336CEED89}" destId="{19A265FC-956F-496F-86BD-B46FD10AB718}" srcOrd="0" destOrd="0" parTransId="{0A7C911A-FDC5-4546-96A8-E3FA74B287A6}" sibTransId="{93B4F3F8-FA98-4656-A586-DE131994E6E9}"/>
    <dgm:cxn modelId="{20C558FC-39ED-44BA-8F43-6F8D6117639C}" type="presOf" srcId="{D2432842-4A1E-4858-B39C-0BDC59676E62}" destId="{D7F1A34C-AA03-42E3-A03D-7FA896C6B8A9}" srcOrd="0" destOrd="0" presId="urn:microsoft.com/office/officeart/2005/8/layout/process4"/>
    <dgm:cxn modelId="{42F5E859-0BE0-419E-8211-282E3FDCB1B1}" type="presParOf" srcId="{9FA27DDE-6591-4424-8697-8FA290CDFA37}" destId="{DFE2A93B-9DEE-40FA-AF69-729B91212A4F}" srcOrd="0" destOrd="0" presId="urn:microsoft.com/office/officeart/2005/8/layout/process4"/>
    <dgm:cxn modelId="{93C8331A-38C4-40FD-B0DE-B79DD6A3AD0E}" type="presParOf" srcId="{DFE2A93B-9DEE-40FA-AF69-729B91212A4F}" destId="{D7F1A34C-AA03-42E3-A03D-7FA896C6B8A9}" srcOrd="0" destOrd="0" presId="urn:microsoft.com/office/officeart/2005/8/layout/process4"/>
    <dgm:cxn modelId="{8C3FCE0E-63B4-4D08-9217-4DD5170C8867}" type="presParOf" srcId="{9FA27DDE-6591-4424-8697-8FA290CDFA37}" destId="{AB7728F5-E4A3-4EB2-86F6-A1AC684F67F0}" srcOrd="1" destOrd="0" presId="urn:microsoft.com/office/officeart/2005/8/layout/process4"/>
    <dgm:cxn modelId="{4E9EE41F-C654-4AA6-BD13-84881761EC0E}" type="presParOf" srcId="{9FA27DDE-6591-4424-8697-8FA290CDFA37}" destId="{7BDCC6E2-CFB5-4BC6-8C5C-E03E95775D5F}" srcOrd="2" destOrd="0" presId="urn:microsoft.com/office/officeart/2005/8/layout/process4"/>
    <dgm:cxn modelId="{C9960EF1-BD0E-4868-85CB-853FB7296BCD}" type="presParOf" srcId="{7BDCC6E2-CFB5-4BC6-8C5C-E03E95775D5F}" destId="{A3486602-1B37-41B4-9C9C-3B4DAA0EF32A}"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A737CB-798B-44D9-845E-C99A20A513E8}"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F48959C8-E36B-4B5A-B8B7-831830AECFED}">
      <dgm:prSet/>
      <dgm:spPr/>
      <dgm:t>
        <a:bodyPr/>
        <a:lstStyle/>
        <a:p>
          <a:r>
            <a:rPr lang="es-CL"/>
            <a:t>Se debe transformar nuestra variable objetivo y las variables categóricas a un tipo de número, debido a que algunos algoritmos no comprenden las variables de tipo texto.</a:t>
          </a:r>
          <a:endParaRPr lang="en-US"/>
        </a:p>
      </dgm:t>
    </dgm:pt>
    <dgm:pt modelId="{BE32F6F3-1E25-4C92-9E95-2A03A46551CC}" type="parTrans" cxnId="{61C4FCD5-84D9-4474-A8B2-81EE72C46FDD}">
      <dgm:prSet/>
      <dgm:spPr/>
      <dgm:t>
        <a:bodyPr/>
        <a:lstStyle/>
        <a:p>
          <a:endParaRPr lang="en-US"/>
        </a:p>
      </dgm:t>
    </dgm:pt>
    <dgm:pt modelId="{785B5855-2A95-4CB7-840C-E0DBD9EC0C94}" type="sibTrans" cxnId="{61C4FCD5-84D9-4474-A8B2-81EE72C46FDD}">
      <dgm:prSet/>
      <dgm:spPr/>
      <dgm:t>
        <a:bodyPr/>
        <a:lstStyle/>
        <a:p>
          <a:endParaRPr lang="en-US"/>
        </a:p>
      </dgm:t>
    </dgm:pt>
    <dgm:pt modelId="{02E47666-77AC-4334-BE49-4BA3A8994DAA}">
      <dgm:prSet/>
      <dgm:spPr/>
      <dgm:t>
        <a:bodyPr/>
        <a:lstStyle/>
        <a:p>
          <a:r>
            <a:rPr lang="es-CL"/>
            <a:t>Utilizaremos el transformador </a:t>
          </a:r>
          <a:r>
            <a:rPr lang="es-CL" b="1"/>
            <a:t>Get Dummies.</a:t>
          </a:r>
          <a:endParaRPr lang="en-US"/>
        </a:p>
      </dgm:t>
    </dgm:pt>
    <dgm:pt modelId="{25610650-8D36-459A-95DB-0912250E8AF4}" type="parTrans" cxnId="{684F4C86-8330-4ADE-8772-4DE67305AAD2}">
      <dgm:prSet/>
      <dgm:spPr/>
      <dgm:t>
        <a:bodyPr/>
        <a:lstStyle/>
        <a:p>
          <a:endParaRPr lang="en-US"/>
        </a:p>
      </dgm:t>
    </dgm:pt>
    <dgm:pt modelId="{35A29C4D-2CAE-420E-B7CF-27583B9FC3C1}" type="sibTrans" cxnId="{684F4C86-8330-4ADE-8772-4DE67305AAD2}">
      <dgm:prSet/>
      <dgm:spPr/>
      <dgm:t>
        <a:bodyPr/>
        <a:lstStyle/>
        <a:p>
          <a:endParaRPr lang="en-US"/>
        </a:p>
      </dgm:t>
    </dgm:pt>
    <dgm:pt modelId="{674E5041-F2D6-4D07-8BCA-F32590C2AA46}">
      <dgm:prSet/>
      <dgm:spPr/>
      <dgm:t>
        <a:bodyPr/>
        <a:lstStyle/>
        <a:p>
          <a:r>
            <a:rPr lang="es-CL"/>
            <a:t>También realizaremos un proceso de escalamiento de nuestra base.</a:t>
          </a:r>
          <a:endParaRPr lang="en-US"/>
        </a:p>
      </dgm:t>
    </dgm:pt>
    <dgm:pt modelId="{F12F35A6-C482-40F8-869E-5DFF5A33665F}" type="parTrans" cxnId="{F8BDF0BA-C3FE-4142-9C84-686670FB81AB}">
      <dgm:prSet/>
      <dgm:spPr/>
      <dgm:t>
        <a:bodyPr/>
        <a:lstStyle/>
        <a:p>
          <a:endParaRPr lang="en-US"/>
        </a:p>
      </dgm:t>
    </dgm:pt>
    <dgm:pt modelId="{FF1CB576-0422-41AB-A9B9-4B292250EF99}" type="sibTrans" cxnId="{F8BDF0BA-C3FE-4142-9C84-686670FB81AB}">
      <dgm:prSet/>
      <dgm:spPr/>
      <dgm:t>
        <a:bodyPr/>
        <a:lstStyle/>
        <a:p>
          <a:endParaRPr lang="en-US"/>
        </a:p>
      </dgm:t>
    </dgm:pt>
    <dgm:pt modelId="{8A516A37-69D9-43D3-B763-2F92999794F7}" type="pres">
      <dgm:prSet presAssocID="{4DA737CB-798B-44D9-845E-C99A20A513E8}" presName="root" presStyleCnt="0">
        <dgm:presLayoutVars>
          <dgm:dir/>
          <dgm:resizeHandles val="exact"/>
        </dgm:presLayoutVars>
      </dgm:prSet>
      <dgm:spPr/>
    </dgm:pt>
    <dgm:pt modelId="{F6208C86-98E4-484D-8AC3-93280E578C15}" type="pres">
      <dgm:prSet presAssocID="{F48959C8-E36B-4B5A-B8B7-831830AECFED}" presName="compNode" presStyleCnt="0"/>
      <dgm:spPr/>
    </dgm:pt>
    <dgm:pt modelId="{D7EDDBAE-6796-4695-B414-4A816F1BDF41}" type="pres">
      <dgm:prSet presAssocID="{F48959C8-E36B-4B5A-B8B7-831830AECFED}" presName="bgRect" presStyleLbl="bgShp" presStyleIdx="0" presStyleCnt="3"/>
      <dgm:spPr/>
    </dgm:pt>
    <dgm:pt modelId="{7FBFD468-D4C7-4BF3-B90B-F31960FD8DBA}" type="pres">
      <dgm:prSet presAssocID="{F48959C8-E36B-4B5A-B8B7-831830AECF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F9C099F9-2454-449A-ADA8-29382119D8D0}" type="pres">
      <dgm:prSet presAssocID="{F48959C8-E36B-4B5A-B8B7-831830AECFED}" presName="spaceRect" presStyleCnt="0"/>
      <dgm:spPr/>
    </dgm:pt>
    <dgm:pt modelId="{096BF5CC-1B2B-4FE1-A7AE-8F446C25BA71}" type="pres">
      <dgm:prSet presAssocID="{F48959C8-E36B-4B5A-B8B7-831830AECFED}" presName="parTx" presStyleLbl="revTx" presStyleIdx="0" presStyleCnt="3">
        <dgm:presLayoutVars>
          <dgm:chMax val="0"/>
          <dgm:chPref val="0"/>
        </dgm:presLayoutVars>
      </dgm:prSet>
      <dgm:spPr/>
    </dgm:pt>
    <dgm:pt modelId="{F5FA59E5-F24A-466A-BC25-8F697AC636B9}" type="pres">
      <dgm:prSet presAssocID="{785B5855-2A95-4CB7-840C-E0DBD9EC0C94}" presName="sibTrans" presStyleCnt="0"/>
      <dgm:spPr/>
    </dgm:pt>
    <dgm:pt modelId="{F8606F6C-2C88-4937-A334-5A9B9478E115}" type="pres">
      <dgm:prSet presAssocID="{02E47666-77AC-4334-BE49-4BA3A8994DAA}" presName="compNode" presStyleCnt="0"/>
      <dgm:spPr/>
    </dgm:pt>
    <dgm:pt modelId="{87446751-5061-49C2-AB78-09DC55E33FA5}" type="pres">
      <dgm:prSet presAssocID="{02E47666-77AC-4334-BE49-4BA3A8994DAA}" presName="bgRect" presStyleLbl="bgShp" presStyleIdx="1" presStyleCnt="3"/>
      <dgm:spPr/>
    </dgm:pt>
    <dgm:pt modelId="{4F5545EC-6F23-4E5E-A91C-2903B3310510}" type="pres">
      <dgm:prSet presAssocID="{02E47666-77AC-4334-BE49-4BA3A8994D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9332C054-B493-4DC0-B718-0F75E09DAF4A}" type="pres">
      <dgm:prSet presAssocID="{02E47666-77AC-4334-BE49-4BA3A8994DAA}" presName="spaceRect" presStyleCnt="0"/>
      <dgm:spPr/>
    </dgm:pt>
    <dgm:pt modelId="{4EBFE07B-1CCD-45B1-9AB5-9FB67FA5D03C}" type="pres">
      <dgm:prSet presAssocID="{02E47666-77AC-4334-BE49-4BA3A8994DAA}" presName="parTx" presStyleLbl="revTx" presStyleIdx="1" presStyleCnt="3">
        <dgm:presLayoutVars>
          <dgm:chMax val="0"/>
          <dgm:chPref val="0"/>
        </dgm:presLayoutVars>
      </dgm:prSet>
      <dgm:spPr/>
    </dgm:pt>
    <dgm:pt modelId="{CB4E7E7F-02AF-42A2-87BB-0C1768169EC0}" type="pres">
      <dgm:prSet presAssocID="{35A29C4D-2CAE-420E-B7CF-27583B9FC3C1}" presName="sibTrans" presStyleCnt="0"/>
      <dgm:spPr/>
    </dgm:pt>
    <dgm:pt modelId="{418A4F70-1A63-419E-A872-DD26BD50552A}" type="pres">
      <dgm:prSet presAssocID="{674E5041-F2D6-4D07-8BCA-F32590C2AA46}" presName="compNode" presStyleCnt="0"/>
      <dgm:spPr/>
    </dgm:pt>
    <dgm:pt modelId="{5666CC2F-624B-4A19-94E9-AC270435F754}" type="pres">
      <dgm:prSet presAssocID="{674E5041-F2D6-4D07-8BCA-F32590C2AA46}" presName="bgRect" presStyleLbl="bgShp" presStyleIdx="2" presStyleCnt="3"/>
      <dgm:spPr/>
    </dgm:pt>
    <dgm:pt modelId="{D532498D-C44C-4F6A-BFCD-FE251811AC46}" type="pres">
      <dgm:prSet presAssocID="{674E5041-F2D6-4D07-8BCA-F32590C2AA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1F5D25C6-07C5-4DF6-9F34-D61381923247}" type="pres">
      <dgm:prSet presAssocID="{674E5041-F2D6-4D07-8BCA-F32590C2AA46}" presName="spaceRect" presStyleCnt="0"/>
      <dgm:spPr/>
    </dgm:pt>
    <dgm:pt modelId="{7ADA0115-A4F3-4F04-A867-440251E0493E}" type="pres">
      <dgm:prSet presAssocID="{674E5041-F2D6-4D07-8BCA-F32590C2AA46}" presName="parTx" presStyleLbl="revTx" presStyleIdx="2" presStyleCnt="3">
        <dgm:presLayoutVars>
          <dgm:chMax val="0"/>
          <dgm:chPref val="0"/>
        </dgm:presLayoutVars>
      </dgm:prSet>
      <dgm:spPr/>
    </dgm:pt>
  </dgm:ptLst>
  <dgm:cxnLst>
    <dgm:cxn modelId="{84E2BC2C-645B-457D-94A7-FE6804D6CC8B}" type="presOf" srcId="{4DA737CB-798B-44D9-845E-C99A20A513E8}" destId="{8A516A37-69D9-43D3-B763-2F92999794F7}" srcOrd="0" destOrd="0" presId="urn:microsoft.com/office/officeart/2018/2/layout/IconVerticalSolidList"/>
    <dgm:cxn modelId="{684F4C86-8330-4ADE-8772-4DE67305AAD2}" srcId="{4DA737CB-798B-44D9-845E-C99A20A513E8}" destId="{02E47666-77AC-4334-BE49-4BA3A8994DAA}" srcOrd="1" destOrd="0" parTransId="{25610650-8D36-459A-95DB-0912250E8AF4}" sibTransId="{35A29C4D-2CAE-420E-B7CF-27583B9FC3C1}"/>
    <dgm:cxn modelId="{F8BDF0BA-C3FE-4142-9C84-686670FB81AB}" srcId="{4DA737CB-798B-44D9-845E-C99A20A513E8}" destId="{674E5041-F2D6-4D07-8BCA-F32590C2AA46}" srcOrd="2" destOrd="0" parTransId="{F12F35A6-C482-40F8-869E-5DFF5A33665F}" sibTransId="{FF1CB576-0422-41AB-A9B9-4B292250EF99}"/>
    <dgm:cxn modelId="{181FE8C2-43C4-4AF2-8F63-2231A0EBCDE6}" type="presOf" srcId="{F48959C8-E36B-4B5A-B8B7-831830AECFED}" destId="{096BF5CC-1B2B-4FE1-A7AE-8F446C25BA71}" srcOrd="0" destOrd="0" presId="urn:microsoft.com/office/officeart/2018/2/layout/IconVerticalSolidList"/>
    <dgm:cxn modelId="{6C1842CD-2871-4EF4-860A-3FCF54A4624B}" type="presOf" srcId="{02E47666-77AC-4334-BE49-4BA3A8994DAA}" destId="{4EBFE07B-1CCD-45B1-9AB5-9FB67FA5D03C}" srcOrd="0" destOrd="0" presId="urn:microsoft.com/office/officeart/2018/2/layout/IconVerticalSolidList"/>
    <dgm:cxn modelId="{61C4FCD5-84D9-4474-A8B2-81EE72C46FDD}" srcId="{4DA737CB-798B-44D9-845E-C99A20A513E8}" destId="{F48959C8-E36B-4B5A-B8B7-831830AECFED}" srcOrd="0" destOrd="0" parTransId="{BE32F6F3-1E25-4C92-9E95-2A03A46551CC}" sibTransId="{785B5855-2A95-4CB7-840C-E0DBD9EC0C94}"/>
    <dgm:cxn modelId="{078B5BEF-864B-4C6E-B694-C7F3AABEF644}" type="presOf" srcId="{674E5041-F2D6-4D07-8BCA-F32590C2AA46}" destId="{7ADA0115-A4F3-4F04-A867-440251E0493E}" srcOrd="0" destOrd="0" presId="urn:microsoft.com/office/officeart/2018/2/layout/IconVerticalSolidList"/>
    <dgm:cxn modelId="{37BA5263-1358-43D4-BCC2-60F2388A97C0}" type="presParOf" srcId="{8A516A37-69D9-43D3-B763-2F92999794F7}" destId="{F6208C86-98E4-484D-8AC3-93280E578C15}" srcOrd="0" destOrd="0" presId="urn:microsoft.com/office/officeart/2018/2/layout/IconVerticalSolidList"/>
    <dgm:cxn modelId="{7745DD74-5DB8-4863-BD67-B1B47E2DD76E}" type="presParOf" srcId="{F6208C86-98E4-484D-8AC3-93280E578C15}" destId="{D7EDDBAE-6796-4695-B414-4A816F1BDF41}" srcOrd="0" destOrd="0" presId="urn:microsoft.com/office/officeart/2018/2/layout/IconVerticalSolidList"/>
    <dgm:cxn modelId="{3E75D296-672D-4463-AB49-E0E53AFCB215}" type="presParOf" srcId="{F6208C86-98E4-484D-8AC3-93280E578C15}" destId="{7FBFD468-D4C7-4BF3-B90B-F31960FD8DBA}" srcOrd="1" destOrd="0" presId="urn:microsoft.com/office/officeart/2018/2/layout/IconVerticalSolidList"/>
    <dgm:cxn modelId="{ED22E2C5-0808-4B45-B5D7-621855BB6728}" type="presParOf" srcId="{F6208C86-98E4-484D-8AC3-93280E578C15}" destId="{F9C099F9-2454-449A-ADA8-29382119D8D0}" srcOrd="2" destOrd="0" presId="urn:microsoft.com/office/officeart/2018/2/layout/IconVerticalSolidList"/>
    <dgm:cxn modelId="{72C10D23-0F7D-4B1F-94C8-C92050E66EE7}" type="presParOf" srcId="{F6208C86-98E4-484D-8AC3-93280E578C15}" destId="{096BF5CC-1B2B-4FE1-A7AE-8F446C25BA71}" srcOrd="3" destOrd="0" presId="urn:microsoft.com/office/officeart/2018/2/layout/IconVerticalSolidList"/>
    <dgm:cxn modelId="{341197CB-F262-4BEB-BF03-41B70F9847CC}" type="presParOf" srcId="{8A516A37-69D9-43D3-B763-2F92999794F7}" destId="{F5FA59E5-F24A-466A-BC25-8F697AC636B9}" srcOrd="1" destOrd="0" presId="urn:microsoft.com/office/officeart/2018/2/layout/IconVerticalSolidList"/>
    <dgm:cxn modelId="{A864EFE5-C48C-49FB-8108-046318CBABCF}" type="presParOf" srcId="{8A516A37-69D9-43D3-B763-2F92999794F7}" destId="{F8606F6C-2C88-4937-A334-5A9B9478E115}" srcOrd="2" destOrd="0" presId="urn:microsoft.com/office/officeart/2018/2/layout/IconVerticalSolidList"/>
    <dgm:cxn modelId="{877F415D-F397-4EA4-B0A9-97816ED3F8C9}" type="presParOf" srcId="{F8606F6C-2C88-4937-A334-5A9B9478E115}" destId="{87446751-5061-49C2-AB78-09DC55E33FA5}" srcOrd="0" destOrd="0" presId="urn:microsoft.com/office/officeart/2018/2/layout/IconVerticalSolidList"/>
    <dgm:cxn modelId="{13F8C73E-9B9B-4E8F-A450-97AF1045ACA5}" type="presParOf" srcId="{F8606F6C-2C88-4937-A334-5A9B9478E115}" destId="{4F5545EC-6F23-4E5E-A91C-2903B3310510}" srcOrd="1" destOrd="0" presId="urn:microsoft.com/office/officeart/2018/2/layout/IconVerticalSolidList"/>
    <dgm:cxn modelId="{8DCC0AA8-E276-4637-B699-E69EEF670B66}" type="presParOf" srcId="{F8606F6C-2C88-4937-A334-5A9B9478E115}" destId="{9332C054-B493-4DC0-B718-0F75E09DAF4A}" srcOrd="2" destOrd="0" presId="urn:microsoft.com/office/officeart/2018/2/layout/IconVerticalSolidList"/>
    <dgm:cxn modelId="{3574AD65-EEB5-453F-B630-2AC5869C1872}" type="presParOf" srcId="{F8606F6C-2C88-4937-A334-5A9B9478E115}" destId="{4EBFE07B-1CCD-45B1-9AB5-9FB67FA5D03C}" srcOrd="3" destOrd="0" presId="urn:microsoft.com/office/officeart/2018/2/layout/IconVerticalSolidList"/>
    <dgm:cxn modelId="{0A065A31-F616-4B83-88C9-671D17F5F8C3}" type="presParOf" srcId="{8A516A37-69D9-43D3-B763-2F92999794F7}" destId="{CB4E7E7F-02AF-42A2-87BB-0C1768169EC0}" srcOrd="3" destOrd="0" presId="urn:microsoft.com/office/officeart/2018/2/layout/IconVerticalSolidList"/>
    <dgm:cxn modelId="{C618D307-AF1A-46D4-83C9-B1A3F8C18C0E}" type="presParOf" srcId="{8A516A37-69D9-43D3-B763-2F92999794F7}" destId="{418A4F70-1A63-419E-A872-DD26BD50552A}" srcOrd="4" destOrd="0" presId="urn:microsoft.com/office/officeart/2018/2/layout/IconVerticalSolidList"/>
    <dgm:cxn modelId="{DEDF5DDD-7560-446D-A076-AFB564843146}" type="presParOf" srcId="{418A4F70-1A63-419E-A872-DD26BD50552A}" destId="{5666CC2F-624B-4A19-94E9-AC270435F754}" srcOrd="0" destOrd="0" presId="urn:microsoft.com/office/officeart/2018/2/layout/IconVerticalSolidList"/>
    <dgm:cxn modelId="{A757D2A2-5B28-418F-A1B7-A9C988FA6881}" type="presParOf" srcId="{418A4F70-1A63-419E-A872-DD26BD50552A}" destId="{D532498D-C44C-4F6A-BFCD-FE251811AC46}" srcOrd="1" destOrd="0" presId="urn:microsoft.com/office/officeart/2018/2/layout/IconVerticalSolidList"/>
    <dgm:cxn modelId="{810C7036-4E25-4A09-9B2B-4355B6FCAA60}" type="presParOf" srcId="{418A4F70-1A63-419E-A872-DD26BD50552A}" destId="{1F5D25C6-07C5-4DF6-9F34-D61381923247}" srcOrd="2" destOrd="0" presId="urn:microsoft.com/office/officeart/2018/2/layout/IconVerticalSolidList"/>
    <dgm:cxn modelId="{83BB8A09-F740-492E-B310-F63819782165}" type="presParOf" srcId="{418A4F70-1A63-419E-A872-DD26BD50552A}" destId="{7ADA0115-A4F3-4F04-A867-440251E0493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11417C-0B2E-4CD7-9300-0B023C98897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CE273D4-3CEA-4BFE-B60A-E9842492A909}">
      <dgm:prSet/>
      <dgm:spPr/>
      <dgm:t>
        <a:bodyPr/>
        <a:lstStyle/>
        <a:p>
          <a:r>
            <a:rPr lang="es-CL"/>
            <a:t>Modelo utilizado: Regresión logística</a:t>
          </a:r>
          <a:endParaRPr lang="en-US"/>
        </a:p>
      </dgm:t>
    </dgm:pt>
    <dgm:pt modelId="{3B9C21CE-5935-4FE8-B03B-391074FF4E7B}" type="parTrans" cxnId="{A1C77FBE-1ED2-4993-AAC6-51290D08675E}">
      <dgm:prSet/>
      <dgm:spPr/>
      <dgm:t>
        <a:bodyPr/>
        <a:lstStyle/>
        <a:p>
          <a:endParaRPr lang="en-US"/>
        </a:p>
      </dgm:t>
    </dgm:pt>
    <dgm:pt modelId="{FF9D74F9-4D3F-4001-9B85-2E2E6B96145A}" type="sibTrans" cxnId="{A1C77FBE-1ED2-4993-AAC6-51290D08675E}">
      <dgm:prSet phldrT="01"/>
      <dgm:spPr/>
      <dgm:t>
        <a:bodyPr/>
        <a:lstStyle/>
        <a:p>
          <a:endParaRPr lang="en-US"/>
        </a:p>
      </dgm:t>
    </dgm:pt>
    <dgm:pt modelId="{F8D1D67E-9FE8-4547-B18A-2AA56EF2F266}">
      <dgm:prSet/>
      <dgm:spPr/>
      <dgm:t>
        <a:bodyPr/>
        <a:lstStyle/>
        <a:p>
          <a:r>
            <a:rPr lang="es-CL"/>
            <a:t>Se utilizaron técnicas de tunning y ensambles para validación</a:t>
          </a:r>
          <a:endParaRPr lang="en-US"/>
        </a:p>
      </dgm:t>
    </dgm:pt>
    <dgm:pt modelId="{9DFBD221-1C14-4BD4-AC2B-099F708BB966}" type="parTrans" cxnId="{CDA1DA08-9ECB-468E-B6BE-30B172D354C5}">
      <dgm:prSet/>
      <dgm:spPr/>
      <dgm:t>
        <a:bodyPr/>
        <a:lstStyle/>
        <a:p>
          <a:endParaRPr lang="en-US"/>
        </a:p>
      </dgm:t>
    </dgm:pt>
    <dgm:pt modelId="{D9AC3CDB-B59E-4819-B837-A55B4A807E1C}" type="sibTrans" cxnId="{CDA1DA08-9ECB-468E-B6BE-30B172D354C5}">
      <dgm:prSet phldrT="02"/>
      <dgm:spPr/>
      <dgm:t>
        <a:bodyPr/>
        <a:lstStyle/>
        <a:p>
          <a:endParaRPr lang="en-US"/>
        </a:p>
      </dgm:t>
    </dgm:pt>
    <dgm:pt modelId="{7CC4B0F4-DDAD-4D9C-AC71-E13520D76A50}">
      <dgm:prSet/>
      <dgm:spPr/>
      <dgm:t>
        <a:bodyPr/>
        <a:lstStyle/>
        <a:p>
          <a:r>
            <a:rPr lang="es-CL" dirty="0"/>
            <a:t>Se evaluó el modelo con métricas de rendimiento</a:t>
          </a:r>
          <a:endParaRPr lang="en-US" dirty="0"/>
        </a:p>
      </dgm:t>
    </dgm:pt>
    <dgm:pt modelId="{193FDF84-999D-4370-A399-28B2BA7FD755}" type="parTrans" cxnId="{E8E73C57-4D40-4EED-9B41-6B2F36E40D5F}">
      <dgm:prSet/>
      <dgm:spPr/>
      <dgm:t>
        <a:bodyPr/>
        <a:lstStyle/>
        <a:p>
          <a:endParaRPr lang="en-US"/>
        </a:p>
      </dgm:t>
    </dgm:pt>
    <dgm:pt modelId="{08E95808-634C-438B-B53C-410FBBA0E9BA}" type="sibTrans" cxnId="{E8E73C57-4D40-4EED-9B41-6B2F36E40D5F}">
      <dgm:prSet phldrT="03"/>
      <dgm:spPr/>
      <dgm:t>
        <a:bodyPr/>
        <a:lstStyle/>
        <a:p>
          <a:endParaRPr lang="en-US"/>
        </a:p>
      </dgm:t>
    </dgm:pt>
    <dgm:pt modelId="{AA4C1231-91E9-4AAA-9003-161B70AC7014}" type="pres">
      <dgm:prSet presAssocID="{1611417C-0B2E-4CD7-9300-0B023C98897A}" presName="outerComposite" presStyleCnt="0">
        <dgm:presLayoutVars>
          <dgm:chMax val="5"/>
          <dgm:dir/>
          <dgm:resizeHandles val="exact"/>
        </dgm:presLayoutVars>
      </dgm:prSet>
      <dgm:spPr/>
    </dgm:pt>
    <dgm:pt modelId="{A7E17CB6-3672-4374-8D2A-B2CA0DC56198}" type="pres">
      <dgm:prSet presAssocID="{1611417C-0B2E-4CD7-9300-0B023C98897A}" presName="dummyMaxCanvas" presStyleCnt="0">
        <dgm:presLayoutVars/>
      </dgm:prSet>
      <dgm:spPr/>
    </dgm:pt>
    <dgm:pt modelId="{4A490941-E28E-47AC-BCDB-FDF868202C64}" type="pres">
      <dgm:prSet presAssocID="{1611417C-0B2E-4CD7-9300-0B023C98897A}" presName="ThreeNodes_1" presStyleLbl="node1" presStyleIdx="0" presStyleCnt="3">
        <dgm:presLayoutVars>
          <dgm:bulletEnabled val="1"/>
        </dgm:presLayoutVars>
      </dgm:prSet>
      <dgm:spPr/>
    </dgm:pt>
    <dgm:pt modelId="{AFB8B2D0-14F7-4141-86F4-C7F088471B84}" type="pres">
      <dgm:prSet presAssocID="{1611417C-0B2E-4CD7-9300-0B023C98897A}" presName="ThreeNodes_2" presStyleLbl="node1" presStyleIdx="1" presStyleCnt="3">
        <dgm:presLayoutVars>
          <dgm:bulletEnabled val="1"/>
        </dgm:presLayoutVars>
      </dgm:prSet>
      <dgm:spPr/>
    </dgm:pt>
    <dgm:pt modelId="{00A9F815-02BF-4A20-ADA2-F1EE485DA6FA}" type="pres">
      <dgm:prSet presAssocID="{1611417C-0B2E-4CD7-9300-0B023C98897A}" presName="ThreeNodes_3" presStyleLbl="node1" presStyleIdx="2" presStyleCnt="3">
        <dgm:presLayoutVars>
          <dgm:bulletEnabled val="1"/>
        </dgm:presLayoutVars>
      </dgm:prSet>
      <dgm:spPr/>
    </dgm:pt>
    <dgm:pt modelId="{301484C5-139C-437D-8958-AE3F4E18FEB4}" type="pres">
      <dgm:prSet presAssocID="{1611417C-0B2E-4CD7-9300-0B023C98897A}" presName="ThreeConn_1-2" presStyleLbl="fgAccFollowNode1" presStyleIdx="0" presStyleCnt="2">
        <dgm:presLayoutVars>
          <dgm:bulletEnabled val="1"/>
        </dgm:presLayoutVars>
      </dgm:prSet>
      <dgm:spPr/>
    </dgm:pt>
    <dgm:pt modelId="{88EADCD7-EE1B-4FC0-8E1C-EFD833E916A5}" type="pres">
      <dgm:prSet presAssocID="{1611417C-0B2E-4CD7-9300-0B023C98897A}" presName="ThreeConn_2-3" presStyleLbl="fgAccFollowNode1" presStyleIdx="1" presStyleCnt="2">
        <dgm:presLayoutVars>
          <dgm:bulletEnabled val="1"/>
        </dgm:presLayoutVars>
      </dgm:prSet>
      <dgm:spPr/>
    </dgm:pt>
    <dgm:pt modelId="{DF2AEEA7-DF39-4BE5-B4BA-8B8762C6E4D0}" type="pres">
      <dgm:prSet presAssocID="{1611417C-0B2E-4CD7-9300-0B023C98897A}" presName="ThreeNodes_1_text" presStyleLbl="node1" presStyleIdx="2" presStyleCnt="3">
        <dgm:presLayoutVars>
          <dgm:bulletEnabled val="1"/>
        </dgm:presLayoutVars>
      </dgm:prSet>
      <dgm:spPr/>
    </dgm:pt>
    <dgm:pt modelId="{2425F7C9-4D49-49FB-AF0E-BBB94A1578B1}" type="pres">
      <dgm:prSet presAssocID="{1611417C-0B2E-4CD7-9300-0B023C98897A}" presName="ThreeNodes_2_text" presStyleLbl="node1" presStyleIdx="2" presStyleCnt="3">
        <dgm:presLayoutVars>
          <dgm:bulletEnabled val="1"/>
        </dgm:presLayoutVars>
      </dgm:prSet>
      <dgm:spPr/>
    </dgm:pt>
    <dgm:pt modelId="{02CF625B-35BE-4320-85B3-1C250FEE7FC5}" type="pres">
      <dgm:prSet presAssocID="{1611417C-0B2E-4CD7-9300-0B023C98897A}" presName="ThreeNodes_3_text" presStyleLbl="node1" presStyleIdx="2" presStyleCnt="3">
        <dgm:presLayoutVars>
          <dgm:bulletEnabled val="1"/>
        </dgm:presLayoutVars>
      </dgm:prSet>
      <dgm:spPr/>
    </dgm:pt>
  </dgm:ptLst>
  <dgm:cxnLst>
    <dgm:cxn modelId="{CDA1DA08-9ECB-468E-B6BE-30B172D354C5}" srcId="{1611417C-0B2E-4CD7-9300-0B023C98897A}" destId="{F8D1D67E-9FE8-4547-B18A-2AA56EF2F266}" srcOrd="1" destOrd="0" parTransId="{9DFBD221-1C14-4BD4-AC2B-099F708BB966}" sibTransId="{D9AC3CDB-B59E-4819-B837-A55B4A807E1C}"/>
    <dgm:cxn modelId="{67157913-80D1-47CD-A387-B48E5B71C2A5}" type="presOf" srcId="{FF9D74F9-4D3F-4001-9B85-2E2E6B96145A}" destId="{301484C5-139C-437D-8958-AE3F4E18FEB4}" srcOrd="0" destOrd="0" presId="urn:microsoft.com/office/officeart/2005/8/layout/vProcess5"/>
    <dgm:cxn modelId="{E8E73C57-4D40-4EED-9B41-6B2F36E40D5F}" srcId="{1611417C-0B2E-4CD7-9300-0B023C98897A}" destId="{7CC4B0F4-DDAD-4D9C-AC71-E13520D76A50}" srcOrd="2" destOrd="0" parTransId="{193FDF84-999D-4370-A399-28B2BA7FD755}" sibTransId="{08E95808-634C-438B-B53C-410FBBA0E9BA}"/>
    <dgm:cxn modelId="{19504379-621E-4B91-98AD-4251AA7CC4CC}" type="presOf" srcId="{D9AC3CDB-B59E-4819-B837-A55B4A807E1C}" destId="{88EADCD7-EE1B-4FC0-8E1C-EFD833E916A5}" srcOrd="0" destOrd="0" presId="urn:microsoft.com/office/officeart/2005/8/layout/vProcess5"/>
    <dgm:cxn modelId="{D5424197-F312-47F0-9453-B4D609889E55}" type="presOf" srcId="{7CC4B0F4-DDAD-4D9C-AC71-E13520D76A50}" destId="{00A9F815-02BF-4A20-ADA2-F1EE485DA6FA}" srcOrd="0" destOrd="0" presId="urn:microsoft.com/office/officeart/2005/8/layout/vProcess5"/>
    <dgm:cxn modelId="{59FCFE9C-38CE-41C1-BBD0-C7670EDA7D2B}" type="presOf" srcId="{2CE273D4-3CEA-4BFE-B60A-E9842492A909}" destId="{4A490941-E28E-47AC-BCDB-FDF868202C64}" srcOrd="0" destOrd="0" presId="urn:microsoft.com/office/officeart/2005/8/layout/vProcess5"/>
    <dgm:cxn modelId="{5A53F1AC-F9B7-45DD-A0DA-C18071E97566}" type="presOf" srcId="{7CC4B0F4-DDAD-4D9C-AC71-E13520D76A50}" destId="{02CF625B-35BE-4320-85B3-1C250FEE7FC5}" srcOrd="1" destOrd="0" presId="urn:microsoft.com/office/officeart/2005/8/layout/vProcess5"/>
    <dgm:cxn modelId="{EF3A8EB4-0802-4F8B-8E75-9079A9F1536A}" type="presOf" srcId="{F8D1D67E-9FE8-4547-B18A-2AA56EF2F266}" destId="{AFB8B2D0-14F7-4141-86F4-C7F088471B84}" srcOrd="0" destOrd="0" presId="urn:microsoft.com/office/officeart/2005/8/layout/vProcess5"/>
    <dgm:cxn modelId="{A1C77FBE-1ED2-4993-AAC6-51290D08675E}" srcId="{1611417C-0B2E-4CD7-9300-0B023C98897A}" destId="{2CE273D4-3CEA-4BFE-B60A-E9842492A909}" srcOrd="0" destOrd="0" parTransId="{3B9C21CE-5935-4FE8-B03B-391074FF4E7B}" sibTransId="{FF9D74F9-4D3F-4001-9B85-2E2E6B96145A}"/>
    <dgm:cxn modelId="{70AC7BDC-A001-4D23-A0E9-98D84EEE7584}" type="presOf" srcId="{2CE273D4-3CEA-4BFE-B60A-E9842492A909}" destId="{DF2AEEA7-DF39-4BE5-B4BA-8B8762C6E4D0}" srcOrd="1" destOrd="0" presId="urn:microsoft.com/office/officeart/2005/8/layout/vProcess5"/>
    <dgm:cxn modelId="{BE5FB0EC-08B3-43F6-B334-23B6F1E4C916}" type="presOf" srcId="{1611417C-0B2E-4CD7-9300-0B023C98897A}" destId="{AA4C1231-91E9-4AAA-9003-161B70AC7014}" srcOrd="0" destOrd="0" presId="urn:microsoft.com/office/officeart/2005/8/layout/vProcess5"/>
    <dgm:cxn modelId="{1CE3B3FA-8FD9-4D4B-8B22-286FB6BD246C}" type="presOf" srcId="{F8D1D67E-9FE8-4547-B18A-2AA56EF2F266}" destId="{2425F7C9-4D49-49FB-AF0E-BBB94A1578B1}" srcOrd="1" destOrd="0" presId="urn:microsoft.com/office/officeart/2005/8/layout/vProcess5"/>
    <dgm:cxn modelId="{718BDCAC-CF88-4FD0-8E6F-EA24A578F89D}" type="presParOf" srcId="{AA4C1231-91E9-4AAA-9003-161B70AC7014}" destId="{A7E17CB6-3672-4374-8D2A-B2CA0DC56198}" srcOrd="0" destOrd="0" presId="urn:microsoft.com/office/officeart/2005/8/layout/vProcess5"/>
    <dgm:cxn modelId="{17B05781-CB43-43C6-81DF-27CE4466BAFA}" type="presParOf" srcId="{AA4C1231-91E9-4AAA-9003-161B70AC7014}" destId="{4A490941-E28E-47AC-BCDB-FDF868202C64}" srcOrd="1" destOrd="0" presId="urn:microsoft.com/office/officeart/2005/8/layout/vProcess5"/>
    <dgm:cxn modelId="{F244A364-1C83-4C77-8081-AA0B63DFDFC7}" type="presParOf" srcId="{AA4C1231-91E9-4AAA-9003-161B70AC7014}" destId="{AFB8B2D0-14F7-4141-86F4-C7F088471B84}" srcOrd="2" destOrd="0" presId="urn:microsoft.com/office/officeart/2005/8/layout/vProcess5"/>
    <dgm:cxn modelId="{21A9FDC9-D756-49A7-9CDD-72071A2324CC}" type="presParOf" srcId="{AA4C1231-91E9-4AAA-9003-161B70AC7014}" destId="{00A9F815-02BF-4A20-ADA2-F1EE485DA6FA}" srcOrd="3" destOrd="0" presId="urn:microsoft.com/office/officeart/2005/8/layout/vProcess5"/>
    <dgm:cxn modelId="{481F1200-8B03-46C1-9125-10C95C522BD9}" type="presParOf" srcId="{AA4C1231-91E9-4AAA-9003-161B70AC7014}" destId="{301484C5-139C-437D-8958-AE3F4E18FEB4}" srcOrd="4" destOrd="0" presId="urn:microsoft.com/office/officeart/2005/8/layout/vProcess5"/>
    <dgm:cxn modelId="{1FAF5AFC-0CBC-4BA0-9A25-781C657271CA}" type="presParOf" srcId="{AA4C1231-91E9-4AAA-9003-161B70AC7014}" destId="{88EADCD7-EE1B-4FC0-8E1C-EFD833E916A5}" srcOrd="5" destOrd="0" presId="urn:microsoft.com/office/officeart/2005/8/layout/vProcess5"/>
    <dgm:cxn modelId="{6312749B-CC6B-4CA5-9821-015AC7BC8FEF}" type="presParOf" srcId="{AA4C1231-91E9-4AAA-9003-161B70AC7014}" destId="{DF2AEEA7-DF39-4BE5-B4BA-8B8762C6E4D0}" srcOrd="6" destOrd="0" presId="urn:microsoft.com/office/officeart/2005/8/layout/vProcess5"/>
    <dgm:cxn modelId="{9563FCFC-0FA8-4C5C-8B66-E931F885E302}" type="presParOf" srcId="{AA4C1231-91E9-4AAA-9003-161B70AC7014}" destId="{2425F7C9-4D49-49FB-AF0E-BBB94A1578B1}" srcOrd="7" destOrd="0" presId="urn:microsoft.com/office/officeart/2005/8/layout/vProcess5"/>
    <dgm:cxn modelId="{F742C000-6D8D-4B19-867E-D6F2B4AB2246}" type="presParOf" srcId="{AA4C1231-91E9-4AAA-9003-161B70AC7014}" destId="{02CF625B-35BE-4320-85B3-1C250FEE7FC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EA35DB-15B5-4355-805C-294ABAAC16A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63D7E7-B4DE-4DE9-876E-74FF740B5C36}">
      <dgm:prSet/>
      <dgm:spPr/>
      <dgm:t>
        <a:bodyPr/>
        <a:lstStyle/>
        <a:p>
          <a:pPr algn="just">
            <a:lnSpc>
              <a:spcPct val="100000"/>
            </a:lnSpc>
          </a:pPr>
          <a:r>
            <a:rPr lang="es-CL" dirty="0"/>
            <a:t>El conjunto de datos presentaba variables sin información o con un alto porcentaje de nulos, las cuales fueron eliminadas.</a:t>
          </a:r>
          <a:endParaRPr lang="en-US" dirty="0"/>
        </a:p>
      </dgm:t>
    </dgm:pt>
    <dgm:pt modelId="{7FDB2CF5-C31B-4647-8024-92549F24D9C3}" type="parTrans" cxnId="{2F0D863A-9750-40A7-ACC5-7D5E2C3C35E5}">
      <dgm:prSet/>
      <dgm:spPr/>
      <dgm:t>
        <a:bodyPr/>
        <a:lstStyle/>
        <a:p>
          <a:endParaRPr lang="en-US"/>
        </a:p>
      </dgm:t>
    </dgm:pt>
    <dgm:pt modelId="{AB950DA0-1CDE-43C0-998C-1C7CE43E79BE}" type="sibTrans" cxnId="{2F0D863A-9750-40A7-ACC5-7D5E2C3C35E5}">
      <dgm:prSet/>
      <dgm:spPr/>
      <dgm:t>
        <a:bodyPr/>
        <a:lstStyle/>
        <a:p>
          <a:pPr>
            <a:lnSpc>
              <a:spcPct val="100000"/>
            </a:lnSpc>
          </a:pPr>
          <a:endParaRPr lang="en-US"/>
        </a:p>
      </dgm:t>
    </dgm:pt>
    <dgm:pt modelId="{3C151471-425B-4CF6-A567-2FAC672FCB5C}">
      <dgm:prSet/>
      <dgm:spPr/>
      <dgm:t>
        <a:bodyPr/>
        <a:lstStyle/>
        <a:p>
          <a:pPr algn="just">
            <a:lnSpc>
              <a:spcPct val="100000"/>
            </a:lnSpc>
          </a:pPr>
          <a:r>
            <a:rPr lang="es-CL" dirty="0"/>
            <a:t>Se encontraron ciertos sesgos en la entrega de premios, respecto a ciertas etnias/razas o religiones. </a:t>
          </a:r>
          <a:endParaRPr lang="en-US" dirty="0"/>
        </a:p>
      </dgm:t>
    </dgm:pt>
    <dgm:pt modelId="{4DB86548-4372-479D-BFD6-6EE238D862BC}" type="parTrans" cxnId="{C80120C2-773A-4332-A4C1-0D83673AE71E}">
      <dgm:prSet/>
      <dgm:spPr/>
      <dgm:t>
        <a:bodyPr/>
        <a:lstStyle/>
        <a:p>
          <a:endParaRPr lang="en-US"/>
        </a:p>
      </dgm:t>
    </dgm:pt>
    <dgm:pt modelId="{CD86541F-D3E2-4E92-8729-CA3C68C90463}" type="sibTrans" cxnId="{C80120C2-773A-4332-A4C1-0D83673AE71E}">
      <dgm:prSet/>
      <dgm:spPr/>
      <dgm:t>
        <a:bodyPr/>
        <a:lstStyle/>
        <a:p>
          <a:pPr>
            <a:lnSpc>
              <a:spcPct val="100000"/>
            </a:lnSpc>
          </a:pPr>
          <a:endParaRPr lang="en-US"/>
        </a:p>
      </dgm:t>
    </dgm:pt>
    <dgm:pt modelId="{A6FE4032-0B65-4B19-ADBA-87B8B2A3A9A6}">
      <dgm:prSet/>
      <dgm:spPr/>
      <dgm:t>
        <a:bodyPr/>
        <a:lstStyle/>
        <a:p>
          <a:pPr algn="just">
            <a:lnSpc>
              <a:spcPct val="100000"/>
            </a:lnSpc>
          </a:pPr>
          <a:r>
            <a:rPr lang="es-CL" dirty="0"/>
            <a:t>La orientación sexual también podría influir en el tipo de premio recibido, pero necesitaríamos más información y análisis para ver si existe o no correlación.</a:t>
          </a:r>
          <a:endParaRPr lang="en-US" dirty="0"/>
        </a:p>
      </dgm:t>
    </dgm:pt>
    <dgm:pt modelId="{7283C366-91F1-4A71-B32F-608F1B80FB39}" type="parTrans" cxnId="{2A20F5A5-DD24-4670-A0ED-3FA38A737EB9}">
      <dgm:prSet/>
      <dgm:spPr/>
      <dgm:t>
        <a:bodyPr/>
        <a:lstStyle/>
        <a:p>
          <a:endParaRPr lang="en-US"/>
        </a:p>
      </dgm:t>
    </dgm:pt>
    <dgm:pt modelId="{3D9C4DBE-02D7-4080-A735-2E5F2F1602CC}" type="sibTrans" cxnId="{2A20F5A5-DD24-4670-A0ED-3FA38A737EB9}">
      <dgm:prSet/>
      <dgm:spPr/>
      <dgm:t>
        <a:bodyPr/>
        <a:lstStyle/>
        <a:p>
          <a:pPr>
            <a:lnSpc>
              <a:spcPct val="100000"/>
            </a:lnSpc>
          </a:pPr>
          <a:endParaRPr lang="en-US"/>
        </a:p>
      </dgm:t>
    </dgm:pt>
    <dgm:pt modelId="{118ECB41-D263-4400-B741-BDE7127CD4B8}">
      <dgm:prSet/>
      <dgm:spPr/>
      <dgm:t>
        <a:bodyPr/>
        <a:lstStyle/>
        <a:p>
          <a:pPr algn="just">
            <a:lnSpc>
              <a:spcPct val="100000"/>
            </a:lnSpc>
          </a:pPr>
          <a:r>
            <a:rPr lang="es-CL" dirty="0"/>
            <a:t>El modelo seleccionado, junto con el entrenamiento y ajustes del modelo presentaron un </a:t>
          </a:r>
          <a:r>
            <a:rPr lang="es-CL" dirty="0" err="1"/>
            <a:t>accuracy</a:t>
          </a:r>
          <a:r>
            <a:rPr lang="es-CL" dirty="0"/>
            <a:t> del 100%. Se realizó prueba con otro modelo obteniendo el mismo resultado.</a:t>
          </a:r>
          <a:endParaRPr lang="en-US" dirty="0"/>
        </a:p>
      </dgm:t>
    </dgm:pt>
    <dgm:pt modelId="{F5DE9689-9646-44EF-8738-CA34212C9BA5}" type="parTrans" cxnId="{0F24C2D0-7860-4295-8A27-75A406D61592}">
      <dgm:prSet/>
      <dgm:spPr/>
      <dgm:t>
        <a:bodyPr/>
        <a:lstStyle/>
        <a:p>
          <a:endParaRPr lang="en-US"/>
        </a:p>
      </dgm:t>
    </dgm:pt>
    <dgm:pt modelId="{C9886779-3A9D-4154-982D-41DE327CC0C2}" type="sibTrans" cxnId="{0F24C2D0-7860-4295-8A27-75A406D61592}">
      <dgm:prSet/>
      <dgm:spPr/>
      <dgm:t>
        <a:bodyPr/>
        <a:lstStyle/>
        <a:p>
          <a:endParaRPr lang="en-US"/>
        </a:p>
      </dgm:t>
    </dgm:pt>
    <dgm:pt modelId="{1B4F6339-2970-43F3-BC25-539A8C4BE3C2}" type="pres">
      <dgm:prSet presAssocID="{95EA35DB-15B5-4355-805C-294ABAAC16AC}" presName="root" presStyleCnt="0">
        <dgm:presLayoutVars>
          <dgm:dir/>
          <dgm:resizeHandles val="exact"/>
        </dgm:presLayoutVars>
      </dgm:prSet>
      <dgm:spPr/>
    </dgm:pt>
    <dgm:pt modelId="{4E5F178C-692D-4C7E-9D4C-6EA7CA318701}" type="pres">
      <dgm:prSet presAssocID="{95EA35DB-15B5-4355-805C-294ABAAC16AC}" presName="container" presStyleCnt="0">
        <dgm:presLayoutVars>
          <dgm:dir/>
          <dgm:resizeHandles val="exact"/>
        </dgm:presLayoutVars>
      </dgm:prSet>
      <dgm:spPr/>
    </dgm:pt>
    <dgm:pt modelId="{CB9E5A86-0F7F-4FE5-9F73-D65231A69154}" type="pres">
      <dgm:prSet presAssocID="{AA63D7E7-B4DE-4DE9-876E-74FF740B5C36}" presName="compNode" presStyleCnt="0"/>
      <dgm:spPr/>
    </dgm:pt>
    <dgm:pt modelId="{B74DF5CA-6C23-4334-8D1C-96A22717BC8A}" type="pres">
      <dgm:prSet presAssocID="{AA63D7E7-B4DE-4DE9-876E-74FF740B5C36}" presName="iconBgRect" presStyleLbl="bgShp" presStyleIdx="0" presStyleCnt="4"/>
      <dgm:spPr/>
    </dgm:pt>
    <dgm:pt modelId="{3616AC85-BFE6-4FBA-A0E0-16E4389771F1}" type="pres">
      <dgm:prSet presAssocID="{AA63D7E7-B4DE-4DE9-876E-74FF740B5C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dísticas"/>
        </a:ext>
      </dgm:extLst>
    </dgm:pt>
    <dgm:pt modelId="{6CDF1C05-886A-4F2D-99EB-98077D4B02F7}" type="pres">
      <dgm:prSet presAssocID="{AA63D7E7-B4DE-4DE9-876E-74FF740B5C36}" presName="spaceRect" presStyleCnt="0"/>
      <dgm:spPr/>
    </dgm:pt>
    <dgm:pt modelId="{6F231999-CAFF-43FC-B8F7-48A132F0AC94}" type="pres">
      <dgm:prSet presAssocID="{AA63D7E7-B4DE-4DE9-876E-74FF740B5C36}" presName="textRect" presStyleLbl="revTx" presStyleIdx="0" presStyleCnt="4">
        <dgm:presLayoutVars>
          <dgm:chMax val="1"/>
          <dgm:chPref val="1"/>
        </dgm:presLayoutVars>
      </dgm:prSet>
      <dgm:spPr/>
    </dgm:pt>
    <dgm:pt modelId="{A8D53DE7-CE3D-4A72-93C7-ADEA2E79E0EA}" type="pres">
      <dgm:prSet presAssocID="{AB950DA0-1CDE-43C0-998C-1C7CE43E79BE}" presName="sibTrans" presStyleLbl="sibTrans2D1" presStyleIdx="0" presStyleCnt="0"/>
      <dgm:spPr/>
    </dgm:pt>
    <dgm:pt modelId="{92B00025-5B75-4105-BBBE-EBCF6FBE8429}" type="pres">
      <dgm:prSet presAssocID="{3C151471-425B-4CF6-A567-2FAC672FCB5C}" presName="compNode" presStyleCnt="0"/>
      <dgm:spPr/>
    </dgm:pt>
    <dgm:pt modelId="{F7BADE9E-BE17-4022-B5D0-A7D6D5F70014}" type="pres">
      <dgm:prSet presAssocID="{3C151471-425B-4CF6-A567-2FAC672FCB5C}" presName="iconBgRect" presStyleLbl="bgShp" presStyleIdx="1" presStyleCnt="4"/>
      <dgm:spPr/>
    </dgm:pt>
    <dgm:pt modelId="{EE6F7ACF-CF12-44C4-9E23-99E1BBF42225}" type="pres">
      <dgm:prSet presAssocID="{3C151471-425B-4CF6-A567-2FAC672FCB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ro"/>
        </a:ext>
      </dgm:extLst>
    </dgm:pt>
    <dgm:pt modelId="{21BA2897-B96F-47D7-8E0B-202875DB22C9}" type="pres">
      <dgm:prSet presAssocID="{3C151471-425B-4CF6-A567-2FAC672FCB5C}" presName="spaceRect" presStyleCnt="0"/>
      <dgm:spPr/>
    </dgm:pt>
    <dgm:pt modelId="{C59EED83-03FE-4CB7-A0EC-A0F9688FF3D7}" type="pres">
      <dgm:prSet presAssocID="{3C151471-425B-4CF6-A567-2FAC672FCB5C}" presName="textRect" presStyleLbl="revTx" presStyleIdx="1" presStyleCnt="4">
        <dgm:presLayoutVars>
          <dgm:chMax val="1"/>
          <dgm:chPref val="1"/>
        </dgm:presLayoutVars>
      </dgm:prSet>
      <dgm:spPr/>
    </dgm:pt>
    <dgm:pt modelId="{34C59899-DD91-45B7-8E3D-AB37A249AE5E}" type="pres">
      <dgm:prSet presAssocID="{CD86541F-D3E2-4E92-8729-CA3C68C90463}" presName="sibTrans" presStyleLbl="sibTrans2D1" presStyleIdx="0" presStyleCnt="0"/>
      <dgm:spPr/>
    </dgm:pt>
    <dgm:pt modelId="{8766DBAD-8CA1-4201-B310-E49B663E6A74}" type="pres">
      <dgm:prSet presAssocID="{A6FE4032-0B65-4B19-ADBA-87B8B2A3A9A6}" presName="compNode" presStyleCnt="0"/>
      <dgm:spPr/>
    </dgm:pt>
    <dgm:pt modelId="{67F64C8F-4531-4127-8FB2-427A944F45B1}" type="pres">
      <dgm:prSet presAssocID="{A6FE4032-0B65-4B19-ADBA-87B8B2A3A9A6}" presName="iconBgRect" presStyleLbl="bgShp" presStyleIdx="2" presStyleCnt="4"/>
      <dgm:spPr/>
    </dgm:pt>
    <dgm:pt modelId="{5B47F2F3-9567-4D35-8644-CCDC362E20CF}" type="pres">
      <dgm:prSet presAssocID="{A6FE4032-0B65-4B19-ADBA-87B8B2A3A9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71AFB3A-1054-4234-9B60-1EE94EDC136F}" type="pres">
      <dgm:prSet presAssocID="{A6FE4032-0B65-4B19-ADBA-87B8B2A3A9A6}" presName="spaceRect" presStyleCnt="0"/>
      <dgm:spPr/>
    </dgm:pt>
    <dgm:pt modelId="{12DDFEE6-6B33-41C5-8DFC-3C1470BBEF2B}" type="pres">
      <dgm:prSet presAssocID="{A6FE4032-0B65-4B19-ADBA-87B8B2A3A9A6}" presName="textRect" presStyleLbl="revTx" presStyleIdx="2" presStyleCnt="4">
        <dgm:presLayoutVars>
          <dgm:chMax val="1"/>
          <dgm:chPref val="1"/>
        </dgm:presLayoutVars>
      </dgm:prSet>
      <dgm:spPr/>
    </dgm:pt>
    <dgm:pt modelId="{8CF2EF49-86FE-4DFE-9529-F626B3404D40}" type="pres">
      <dgm:prSet presAssocID="{3D9C4DBE-02D7-4080-A735-2E5F2F1602CC}" presName="sibTrans" presStyleLbl="sibTrans2D1" presStyleIdx="0" presStyleCnt="0"/>
      <dgm:spPr/>
    </dgm:pt>
    <dgm:pt modelId="{DF2C3233-C201-44C9-9358-584A9F7C261E}" type="pres">
      <dgm:prSet presAssocID="{118ECB41-D263-4400-B741-BDE7127CD4B8}" presName="compNode" presStyleCnt="0"/>
      <dgm:spPr/>
    </dgm:pt>
    <dgm:pt modelId="{382B1676-2B1A-4E6D-B4FF-2F533B5ED8E5}" type="pres">
      <dgm:prSet presAssocID="{118ECB41-D263-4400-B741-BDE7127CD4B8}" presName="iconBgRect" presStyleLbl="bgShp" presStyleIdx="3" presStyleCnt="4"/>
      <dgm:spPr/>
    </dgm:pt>
    <dgm:pt modelId="{7A4A4DE7-B0F2-4239-8A1E-676F443012C1}" type="pres">
      <dgm:prSet presAssocID="{118ECB41-D263-4400-B741-BDE7127CD4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na"/>
        </a:ext>
      </dgm:extLst>
    </dgm:pt>
    <dgm:pt modelId="{C543A820-46F5-439E-BC55-4CC36BD977AA}" type="pres">
      <dgm:prSet presAssocID="{118ECB41-D263-4400-B741-BDE7127CD4B8}" presName="spaceRect" presStyleCnt="0"/>
      <dgm:spPr/>
    </dgm:pt>
    <dgm:pt modelId="{BF98A6F2-A764-45A6-85D3-B356BE879073}" type="pres">
      <dgm:prSet presAssocID="{118ECB41-D263-4400-B741-BDE7127CD4B8}" presName="textRect" presStyleLbl="revTx" presStyleIdx="3" presStyleCnt="4">
        <dgm:presLayoutVars>
          <dgm:chMax val="1"/>
          <dgm:chPref val="1"/>
        </dgm:presLayoutVars>
      </dgm:prSet>
      <dgm:spPr/>
    </dgm:pt>
  </dgm:ptLst>
  <dgm:cxnLst>
    <dgm:cxn modelId="{17631F17-D5DB-4548-BA74-FC836083068F}" type="presOf" srcId="{A6FE4032-0B65-4B19-ADBA-87B8B2A3A9A6}" destId="{12DDFEE6-6B33-41C5-8DFC-3C1470BBEF2B}" srcOrd="0" destOrd="0" presId="urn:microsoft.com/office/officeart/2018/2/layout/IconCircleList"/>
    <dgm:cxn modelId="{4C36041A-AA10-4FA5-BC83-E88B61F20C55}" type="presOf" srcId="{AA63D7E7-B4DE-4DE9-876E-74FF740B5C36}" destId="{6F231999-CAFF-43FC-B8F7-48A132F0AC94}" srcOrd="0" destOrd="0" presId="urn:microsoft.com/office/officeart/2018/2/layout/IconCircleList"/>
    <dgm:cxn modelId="{0A037B2D-1FC5-4710-B2C7-271B1C90D4BE}" type="presOf" srcId="{3C151471-425B-4CF6-A567-2FAC672FCB5C}" destId="{C59EED83-03FE-4CB7-A0EC-A0F9688FF3D7}" srcOrd="0" destOrd="0" presId="urn:microsoft.com/office/officeart/2018/2/layout/IconCircleList"/>
    <dgm:cxn modelId="{2F0D863A-9750-40A7-ACC5-7D5E2C3C35E5}" srcId="{95EA35DB-15B5-4355-805C-294ABAAC16AC}" destId="{AA63D7E7-B4DE-4DE9-876E-74FF740B5C36}" srcOrd="0" destOrd="0" parTransId="{7FDB2CF5-C31B-4647-8024-92549F24D9C3}" sibTransId="{AB950DA0-1CDE-43C0-998C-1C7CE43E79BE}"/>
    <dgm:cxn modelId="{B019AF6A-8942-4871-9166-94B192AB3534}" type="presOf" srcId="{AB950DA0-1CDE-43C0-998C-1C7CE43E79BE}" destId="{A8D53DE7-CE3D-4A72-93C7-ADEA2E79E0EA}" srcOrd="0" destOrd="0" presId="urn:microsoft.com/office/officeart/2018/2/layout/IconCircleList"/>
    <dgm:cxn modelId="{7FA39851-B5BB-4248-9E08-8457AE47DADE}" type="presOf" srcId="{3D9C4DBE-02D7-4080-A735-2E5F2F1602CC}" destId="{8CF2EF49-86FE-4DFE-9529-F626B3404D40}" srcOrd="0" destOrd="0" presId="urn:microsoft.com/office/officeart/2018/2/layout/IconCircleList"/>
    <dgm:cxn modelId="{2A20F5A5-DD24-4670-A0ED-3FA38A737EB9}" srcId="{95EA35DB-15B5-4355-805C-294ABAAC16AC}" destId="{A6FE4032-0B65-4B19-ADBA-87B8B2A3A9A6}" srcOrd="2" destOrd="0" parTransId="{7283C366-91F1-4A71-B32F-608F1B80FB39}" sibTransId="{3D9C4DBE-02D7-4080-A735-2E5F2F1602CC}"/>
    <dgm:cxn modelId="{C08403BB-7C75-4D83-8DE6-FE6252B1842B}" type="presOf" srcId="{95EA35DB-15B5-4355-805C-294ABAAC16AC}" destId="{1B4F6339-2970-43F3-BC25-539A8C4BE3C2}" srcOrd="0" destOrd="0" presId="urn:microsoft.com/office/officeart/2018/2/layout/IconCircleList"/>
    <dgm:cxn modelId="{C80120C2-773A-4332-A4C1-0D83673AE71E}" srcId="{95EA35DB-15B5-4355-805C-294ABAAC16AC}" destId="{3C151471-425B-4CF6-A567-2FAC672FCB5C}" srcOrd="1" destOrd="0" parTransId="{4DB86548-4372-479D-BFD6-6EE238D862BC}" sibTransId="{CD86541F-D3E2-4E92-8729-CA3C68C90463}"/>
    <dgm:cxn modelId="{0F24C2D0-7860-4295-8A27-75A406D61592}" srcId="{95EA35DB-15B5-4355-805C-294ABAAC16AC}" destId="{118ECB41-D263-4400-B741-BDE7127CD4B8}" srcOrd="3" destOrd="0" parTransId="{F5DE9689-9646-44EF-8738-CA34212C9BA5}" sibTransId="{C9886779-3A9D-4154-982D-41DE327CC0C2}"/>
    <dgm:cxn modelId="{E8EFFFD0-1209-4822-AF9D-4CE7CAE9B378}" type="presOf" srcId="{CD86541F-D3E2-4E92-8729-CA3C68C90463}" destId="{34C59899-DD91-45B7-8E3D-AB37A249AE5E}" srcOrd="0" destOrd="0" presId="urn:microsoft.com/office/officeart/2018/2/layout/IconCircleList"/>
    <dgm:cxn modelId="{8CCC52EA-0E18-4C65-9341-AA397E7A22FE}" type="presOf" srcId="{118ECB41-D263-4400-B741-BDE7127CD4B8}" destId="{BF98A6F2-A764-45A6-85D3-B356BE879073}" srcOrd="0" destOrd="0" presId="urn:microsoft.com/office/officeart/2018/2/layout/IconCircleList"/>
    <dgm:cxn modelId="{212663D9-0F3B-4AC2-9426-39A8488E84CA}" type="presParOf" srcId="{1B4F6339-2970-43F3-BC25-539A8C4BE3C2}" destId="{4E5F178C-692D-4C7E-9D4C-6EA7CA318701}" srcOrd="0" destOrd="0" presId="urn:microsoft.com/office/officeart/2018/2/layout/IconCircleList"/>
    <dgm:cxn modelId="{E64665F5-627A-4BAF-8059-55442DE2157F}" type="presParOf" srcId="{4E5F178C-692D-4C7E-9D4C-6EA7CA318701}" destId="{CB9E5A86-0F7F-4FE5-9F73-D65231A69154}" srcOrd="0" destOrd="0" presId="urn:microsoft.com/office/officeart/2018/2/layout/IconCircleList"/>
    <dgm:cxn modelId="{CE802308-D371-4062-82C4-4BEDE0DE521F}" type="presParOf" srcId="{CB9E5A86-0F7F-4FE5-9F73-D65231A69154}" destId="{B74DF5CA-6C23-4334-8D1C-96A22717BC8A}" srcOrd="0" destOrd="0" presId="urn:microsoft.com/office/officeart/2018/2/layout/IconCircleList"/>
    <dgm:cxn modelId="{4D274DDE-5DF1-4518-8B2D-15A915E9404F}" type="presParOf" srcId="{CB9E5A86-0F7F-4FE5-9F73-D65231A69154}" destId="{3616AC85-BFE6-4FBA-A0E0-16E4389771F1}" srcOrd="1" destOrd="0" presId="urn:microsoft.com/office/officeart/2018/2/layout/IconCircleList"/>
    <dgm:cxn modelId="{099E9B08-EEB7-4C43-9FDC-147D38E9AEF3}" type="presParOf" srcId="{CB9E5A86-0F7F-4FE5-9F73-D65231A69154}" destId="{6CDF1C05-886A-4F2D-99EB-98077D4B02F7}" srcOrd="2" destOrd="0" presId="urn:microsoft.com/office/officeart/2018/2/layout/IconCircleList"/>
    <dgm:cxn modelId="{314E8C7A-AD91-4AC4-8B54-8BBDCF8E1D4F}" type="presParOf" srcId="{CB9E5A86-0F7F-4FE5-9F73-D65231A69154}" destId="{6F231999-CAFF-43FC-B8F7-48A132F0AC94}" srcOrd="3" destOrd="0" presId="urn:microsoft.com/office/officeart/2018/2/layout/IconCircleList"/>
    <dgm:cxn modelId="{C6524C8E-F54A-4362-BBE9-4DA3D2C6A746}" type="presParOf" srcId="{4E5F178C-692D-4C7E-9D4C-6EA7CA318701}" destId="{A8D53DE7-CE3D-4A72-93C7-ADEA2E79E0EA}" srcOrd="1" destOrd="0" presId="urn:microsoft.com/office/officeart/2018/2/layout/IconCircleList"/>
    <dgm:cxn modelId="{EA43AAE3-6B54-44DC-8067-C124952C82C5}" type="presParOf" srcId="{4E5F178C-692D-4C7E-9D4C-6EA7CA318701}" destId="{92B00025-5B75-4105-BBBE-EBCF6FBE8429}" srcOrd="2" destOrd="0" presId="urn:microsoft.com/office/officeart/2018/2/layout/IconCircleList"/>
    <dgm:cxn modelId="{E8F26788-5219-4FFC-B1E7-2EDD26C9833E}" type="presParOf" srcId="{92B00025-5B75-4105-BBBE-EBCF6FBE8429}" destId="{F7BADE9E-BE17-4022-B5D0-A7D6D5F70014}" srcOrd="0" destOrd="0" presId="urn:microsoft.com/office/officeart/2018/2/layout/IconCircleList"/>
    <dgm:cxn modelId="{A67904E6-B5B4-4A91-B51F-8514CE0AC941}" type="presParOf" srcId="{92B00025-5B75-4105-BBBE-EBCF6FBE8429}" destId="{EE6F7ACF-CF12-44C4-9E23-99E1BBF42225}" srcOrd="1" destOrd="0" presId="urn:microsoft.com/office/officeart/2018/2/layout/IconCircleList"/>
    <dgm:cxn modelId="{013ED481-52DE-4DCB-8786-B1B4FC2F751C}" type="presParOf" srcId="{92B00025-5B75-4105-BBBE-EBCF6FBE8429}" destId="{21BA2897-B96F-47D7-8E0B-202875DB22C9}" srcOrd="2" destOrd="0" presId="urn:microsoft.com/office/officeart/2018/2/layout/IconCircleList"/>
    <dgm:cxn modelId="{824355E9-01B6-4518-B101-1ADD1B8589C5}" type="presParOf" srcId="{92B00025-5B75-4105-BBBE-EBCF6FBE8429}" destId="{C59EED83-03FE-4CB7-A0EC-A0F9688FF3D7}" srcOrd="3" destOrd="0" presId="urn:microsoft.com/office/officeart/2018/2/layout/IconCircleList"/>
    <dgm:cxn modelId="{16F3F7DA-8B9C-47E2-94F0-F9B73128A9FC}" type="presParOf" srcId="{4E5F178C-692D-4C7E-9D4C-6EA7CA318701}" destId="{34C59899-DD91-45B7-8E3D-AB37A249AE5E}" srcOrd="3" destOrd="0" presId="urn:microsoft.com/office/officeart/2018/2/layout/IconCircleList"/>
    <dgm:cxn modelId="{F4061248-4881-4372-B9A0-A05910AC00D6}" type="presParOf" srcId="{4E5F178C-692D-4C7E-9D4C-6EA7CA318701}" destId="{8766DBAD-8CA1-4201-B310-E49B663E6A74}" srcOrd="4" destOrd="0" presId="urn:microsoft.com/office/officeart/2018/2/layout/IconCircleList"/>
    <dgm:cxn modelId="{5679B4DE-D9A8-4E24-AF38-97AEA2F39CDD}" type="presParOf" srcId="{8766DBAD-8CA1-4201-B310-E49B663E6A74}" destId="{67F64C8F-4531-4127-8FB2-427A944F45B1}" srcOrd="0" destOrd="0" presId="urn:microsoft.com/office/officeart/2018/2/layout/IconCircleList"/>
    <dgm:cxn modelId="{A5597C4E-D29B-4569-B053-291EAA0B8BC1}" type="presParOf" srcId="{8766DBAD-8CA1-4201-B310-E49B663E6A74}" destId="{5B47F2F3-9567-4D35-8644-CCDC362E20CF}" srcOrd="1" destOrd="0" presId="urn:microsoft.com/office/officeart/2018/2/layout/IconCircleList"/>
    <dgm:cxn modelId="{248EACAE-01B4-484B-8C2B-975D4D16AF2C}" type="presParOf" srcId="{8766DBAD-8CA1-4201-B310-E49B663E6A74}" destId="{B71AFB3A-1054-4234-9B60-1EE94EDC136F}" srcOrd="2" destOrd="0" presId="urn:microsoft.com/office/officeart/2018/2/layout/IconCircleList"/>
    <dgm:cxn modelId="{524A4712-36D9-4C89-9446-576B55236075}" type="presParOf" srcId="{8766DBAD-8CA1-4201-B310-E49B663E6A74}" destId="{12DDFEE6-6B33-41C5-8DFC-3C1470BBEF2B}" srcOrd="3" destOrd="0" presId="urn:microsoft.com/office/officeart/2018/2/layout/IconCircleList"/>
    <dgm:cxn modelId="{22CEC609-3DAF-4466-8595-0238FD9AD1CF}" type="presParOf" srcId="{4E5F178C-692D-4C7E-9D4C-6EA7CA318701}" destId="{8CF2EF49-86FE-4DFE-9529-F626B3404D40}" srcOrd="5" destOrd="0" presId="urn:microsoft.com/office/officeart/2018/2/layout/IconCircleList"/>
    <dgm:cxn modelId="{098EF249-3779-4C47-A8A5-B7C86704CA98}" type="presParOf" srcId="{4E5F178C-692D-4C7E-9D4C-6EA7CA318701}" destId="{DF2C3233-C201-44C9-9358-584A9F7C261E}" srcOrd="6" destOrd="0" presId="urn:microsoft.com/office/officeart/2018/2/layout/IconCircleList"/>
    <dgm:cxn modelId="{3E89CE44-2CE9-4E41-B723-3D1486EF0203}" type="presParOf" srcId="{DF2C3233-C201-44C9-9358-584A9F7C261E}" destId="{382B1676-2B1A-4E6D-B4FF-2F533B5ED8E5}" srcOrd="0" destOrd="0" presId="urn:microsoft.com/office/officeart/2018/2/layout/IconCircleList"/>
    <dgm:cxn modelId="{ED10B490-4A77-4CE3-BB8C-7A79477D3558}" type="presParOf" srcId="{DF2C3233-C201-44C9-9358-584A9F7C261E}" destId="{7A4A4DE7-B0F2-4239-8A1E-676F443012C1}" srcOrd="1" destOrd="0" presId="urn:microsoft.com/office/officeart/2018/2/layout/IconCircleList"/>
    <dgm:cxn modelId="{01E0873F-BF41-482C-9A5F-2FFD09CC02A3}" type="presParOf" srcId="{DF2C3233-C201-44C9-9358-584A9F7C261E}" destId="{C543A820-46F5-439E-BC55-4CC36BD977AA}" srcOrd="2" destOrd="0" presId="urn:microsoft.com/office/officeart/2018/2/layout/IconCircleList"/>
    <dgm:cxn modelId="{AC3D0E09-BC7E-4A2A-B69D-744F92BBE2C8}" type="presParOf" srcId="{DF2C3233-C201-44C9-9358-584A9F7C261E}" destId="{BF98A6F2-A764-45A6-85D3-B356BE87907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F593E-57DB-4599-9E66-DE419634BB68}">
      <dsp:nvSpPr>
        <dsp:cNvPr id="0" name=""/>
        <dsp:cNvSpPr/>
      </dsp:nvSpPr>
      <dsp:spPr>
        <a:xfrm>
          <a:off x="0" y="2426011"/>
          <a:ext cx="10131425" cy="15917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kern="1200"/>
            <a:t>La base de datos considera información sobre la raza, religión, edad y otros detalles demográficos de todos los ganadores del Oscar desde 1928 en las siguientes categorías:</a:t>
          </a:r>
          <a:endParaRPr lang="en-US" sz="1600" kern="1200"/>
        </a:p>
      </dsp:txBody>
      <dsp:txXfrm>
        <a:off x="0" y="2426011"/>
        <a:ext cx="10131425" cy="859532"/>
      </dsp:txXfrm>
    </dsp:sp>
    <dsp:sp modelId="{8F5A57CD-E373-4060-8416-A8F49C99D50B}">
      <dsp:nvSpPr>
        <dsp:cNvPr id="0" name=""/>
        <dsp:cNvSpPr/>
      </dsp:nvSpPr>
      <dsp:spPr>
        <a:xfrm>
          <a:off x="1236" y="3253708"/>
          <a:ext cx="2025790" cy="73219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a:t>Mejor Actor</a:t>
          </a:r>
          <a:endParaRPr lang="en-US" sz="2400" kern="1200"/>
        </a:p>
      </dsp:txBody>
      <dsp:txXfrm>
        <a:off x="1236" y="3253708"/>
        <a:ext cx="2025790" cy="732194"/>
      </dsp:txXfrm>
    </dsp:sp>
    <dsp:sp modelId="{BF636D15-AF6F-40E6-976D-7BA5077BBB67}">
      <dsp:nvSpPr>
        <dsp:cNvPr id="0" name=""/>
        <dsp:cNvSpPr/>
      </dsp:nvSpPr>
      <dsp:spPr>
        <a:xfrm>
          <a:off x="2027027" y="3253708"/>
          <a:ext cx="2025790" cy="73219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a:t>Mejor Actriz</a:t>
          </a:r>
          <a:endParaRPr lang="en-US" sz="2400" kern="1200"/>
        </a:p>
      </dsp:txBody>
      <dsp:txXfrm>
        <a:off x="2027027" y="3253708"/>
        <a:ext cx="2025790" cy="732194"/>
      </dsp:txXfrm>
    </dsp:sp>
    <dsp:sp modelId="{D8C9BC4E-3EC5-4CC6-A191-337E97122813}">
      <dsp:nvSpPr>
        <dsp:cNvPr id="0" name=""/>
        <dsp:cNvSpPr/>
      </dsp:nvSpPr>
      <dsp:spPr>
        <a:xfrm>
          <a:off x="4052817" y="3253708"/>
          <a:ext cx="2025790" cy="73219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a:t>Mejor Actor de Reparto</a:t>
          </a:r>
          <a:endParaRPr lang="en-US" sz="2400" kern="1200"/>
        </a:p>
      </dsp:txBody>
      <dsp:txXfrm>
        <a:off x="4052817" y="3253708"/>
        <a:ext cx="2025790" cy="732194"/>
      </dsp:txXfrm>
    </dsp:sp>
    <dsp:sp modelId="{A3231BCA-F5C6-491A-AC77-407C9F9359B7}">
      <dsp:nvSpPr>
        <dsp:cNvPr id="0" name=""/>
        <dsp:cNvSpPr/>
      </dsp:nvSpPr>
      <dsp:spPr>
        <a:xfrm>
          <a:off x="6078607" y="3253708"/>
          <a:ext cx="2025790" cy="73219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a:t>Mejor Actriz de Reparto</a:t>
          </a:r>
          <a:endParaRPr lang="en-US" sz="2400" kern="1200"/>
        </a:p>
      </dsp:txBody>
      <dsp:txXfrm>
        <a:off x="6078607" y="3253708"/>
        <a:ext cx="2025790" cy="732194"/>
      </dsp:txXfrm>
    </dsp:sp>
    <dsp:sp modelId="{C7807174-3BAA-42EE-A077-34E40462B86F}">
      <dsp:nvSpPr>
        <dsp:cNvPr id="0" name=""/>
        <dsp:cNvSpPr/>
      </dsp:nvSpPr>
      <dsp:spPr>
        <a:xfrm>
          <a:off x="8104397" y="3253708"/>
          <a:ext cx="2025790" cy="73219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a:t>Mejor Director</a:t>
          </a:r>
          <a:endParaRPr lang="en-US" sz="2400" kern="1200"/>
        </a:p>
      </dsp:txBody>
      <dsp:txXfrm>
        <a:off x="8104397" y="3253708"/>
        <a:ext cx="2025790" cy="732194"/>
      </dsp:txXfrm>
    </dsp:sp>
    <dsp:sp modelId="{B18F56E7-B54B-40D1-9C98-6EC7EBC5ED55}">
      <dsp:nvSpPr>
        <dsp:cNvPr id="0" name=""/>
        <dsp:cNvSpPr/>
      </dsp:nvSpPr>
      <dsp:spPr>
        <a:xfrm rot="10800000">
          <a:off x="0" y="1812"/>
          <a:ext cx="10131425" cy="244807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kern="1200"/>
            <a:t>El siguiente proyecto que seleccionamos como caso de estudio, es un conjunto de datos que trata sobre estadísticas demográficas de los ganadores del premio Oscar de la Academia, el cual se encuentra en la siguiente ruta:</a:t>
          </a:r>
          <a:endParaRPr lang="en-US" sz="1600" kern="1200"/>
        </a:p>
      </dsp:txBody>
      <dsp:txXfrm rot="-10800000">
        <a:off x="0" y="1812"/>
        <a:ext cx="10131425" cy="859274"/>
      </dsp:txXfrm>
    </dsp:sp>
    <dsp:sp modelId="{80EA69B3-744A-45C3-A207-519F4F972370}">
      <dsp:nvSpPr>
        <dsp:cNvPr id="0" name=""/>
        <dsp:cNvSpPr/>
      </dsp:nvSpPr>
      <dsp:spPr>
        <a:xfrm>
          <a:off x="0" y="861086"/>
          <a:ext cx="10131425" cy="7319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s-MX" sz="2400" kern="1200" dirty="0">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https://www.kaggle.com/</a:t>
          </a:r>
          <a:r>
            <a:rPr lang="es-MX" sz="2400" kern="1200" dirty="0" err="1">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datasets</a:t>
          </a:r>
          <a:r>
            <a:rPr lang="es-MX" sz="2400" kern="1200" dirty="0">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/fmejia21/</a:t>
          </a:r>
          <a:r>
            <a:rPr lang="es-MX" sz="2400" kern="1200" dirty="0" err="1">
              <a:solidFill>
                <a:schemeClr val="bg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demographics-of-academy-awards-oscars-winnersinformación</a:t>
          </a:r>
          <a:endParaRPr lang="en-US" sz="2400" kern="1200" dirty="0">
            <a:solidFill>
              <a:schemeClr val="bg2">
                <a:lumMod val="60000"/>
                <a:lumOff val="40000"/>
              </a:schemeClr>
            </a:solidFill>
          </a:endParaRPr>
        </a:p>
      </dsp:txBody>
      <dsp:txXfrm>
        <a:off x="0" y="861086"/>
        <a:ext cx="10131425" cy="731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3D4B1-5297-4853-9877-B6A5DDA59419}">
      <dsp:nvSpPr>
        <dsp:cNvPr id="0" name=""/>
        <dsp:cNvSpPr/>
      </dsp:nvSpPr>
      <dsp:spPr>
        <a:xfrm>
          <a:off x="225768" y="2463"/>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Dataset con una dimensión de 27 columnas y 441 filas.</a:t>
          </a:r>
          <a:endParaRPr lang="en-US" sz="1400" kern="1200"/>
        </a:p>
      </dsp:txBody>
      <dsp:txXfrm>
        <a:off x="225768" y="2463"/>
        <a:ext cx="1822102" cy="1093261"/>
      </dsp:txXfrm>
    </dsp:sp>
    <dsp:sp modelId="{B519B493-E6FE-4723-B5FC-FE4C5827D266}">
      <dsp:nvSpPr>
        <dsp:cNvPr id="0" name=""/>
        <dsp:cNvSpPr/>
      </dsp:nvSpPr>
      <dsp:spPr>
        <a:xfrm>
          <a:off x="2230081" y="2463"/>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Se realizará limpieza de datos.</a:t>
          </a:r>
          <a:endParaRPr lang="en-US" sz="1400" kern="1200"/>
        </a:p>
      </dsp:txBody>
      <dsp:txXfrm>
        <a:off x="2230081" y="2463"/>
        <a:ext cx="1822102" cy="1093261"/>
      </dsp:txXfrm>
    </dsp:sp>
    <dsp:sp modelId="{6EB77F5C-BBA1-445A-B879-FA74B472794B}">
      <dsp:nvSpPr>
        <dsp:cNvPr id="0" name=""/>
        <dsp:cNvSpPr/>
      </dsp:nvSpPr>
      <dsp:spPr>
        <a:xfrm>
          <a:off x="4234394" y="2463"/>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Eliminación de columnas sin información o con baja completitud.</a:t>
          </a:r>
          <a:endParaRPr lang="en-US" sz="1400" kern="1200"/>
        </a:p>
      </dsp:txBody>
      <dsp:txXfrm>
        <a:off x="4234394" y="2463"/>
        <a:ext cx="1822102" cy="1093261"/>
      </dsp:txXfrm>
    </dsp:sp>
    <dsp:sp modelId="{03CB4BF9-9C44-4741-858C-829F0FA78F30}">
      <dsp:nvSpPr>
        <dsp:cNvPr id="0" name=""/>
        <dsp:cNvSpPr/>
      </dsp:nvSpPr>
      <dsp:spPr>
        <a:xfrm>
          <a:off x="225768" y="1277935"/>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Remplazar datos nulos por media, moda u otro estadístico de ser necesario.</a:t>
          </a:r>
          <a:endParaRPr lang="en-US" sz="1400" kern="1200"/>
        </a:p>
      </dsp:txBody>
      <dsp:txXfrm>
        <a:off x="225768" y="1277935"/>
        <a:ext cx="1822102" cy="1093261"/>
      </dsp:txXfrm>
    </dsp:sp>
    <dsp:sp modelId="{47A4ADD0-AFD3-4C5F-91B0-7E47CE138493}">
      <dsp:nvSpPr>
        <dsp:cNvPr id="0" name=""/>
        <dsp:cNvSpPr/>
      </dsp:nvSpPr>
      <dsp:spPr>
        <a:xfrm>
          <a:off x="2230081" y="1277935"/>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Codificación de variables categóricas.</a:t>
          </a:r>
          <a:endParaRPr lang="en-US" sz="1400" kern="1200"/>
        </a:p>
      </dsp:txBody>
      <dsp:txXfrm>
        <a:off x="2230081" y="1277935"/>
        <a:ext cx="1822102" cy="1093261"/>
      </dsp:txXfrm>
    </dsp:sp>
    <dsp:sp modelId="{6B288E3B-5E73-42D9-9746-D23AD9021A80}">
      <dsp:nvSpPr>
        <dsp:cNvPr id="0" name=""/>
        <dsp:cNvSpPr/>
      </dsp:nvSpPr>
      <dsp:spPr>
        <a:xfrm>
          <a:off x="4234394" y="1277935"/>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Creación de nuevas variables de ser necesario.</a:t>
          </a:r>
          <a:endParaRPr lang="en-US" sz="1400" kern="1200"/>
        </a:p>
      </dsp:txBody>
      <dsp:txXfrm>
        <a:off x="4234394" y="1277935"/>
        <a:ext cx="1822102" cy="1093261"/>
      </dsp:txXfrm>
    </dsp:sp>
    <dsp:sp modelId="{2C60B1B8-3FA9-4A42-87DB-17790AD9E199}">
      <dsp:nvSpPr>
        <dsp:cNvPr id="0" name=""/>
        <dsp:cNvSpPr/>
      </dsp:nvSpPr>
      <dsp:spPr>
        <a:xfrm>
          <a:off x="2230081" y="2553407"/>
          <a:ext cx="1822102" cy="1093261"/>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kern="1200"/>
            <a:t>Creación de gráficas de variables y entre ellas (mapa de calor).</a:t>
          </a:r>
          <a:endParaRPr lang="en-US" sz="1400" kern="1200"/>
        </a:p>
      </dsp:txBody>
      <dsp:txXfrm>
        <a:off x="2230081" y="2553407"/>
        <a:ext cx="1822102" cy="1093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1A34C-AA03-42E3-A03D-7FA896C6B8A9}">
      <dsp:nvSpPr>
        <dsp:cNvPr id="0" name=""/>
        <dsp:cNvSpPr/>
      </dsp:nvSpPr>
      <dsp:spPr>
        <a:xfrm>
          <a:off x="0" y="2202445"/>
          <a:ext cx="4099947" cy="1445042"/>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Se corrigio dicha clasificación, obteniendo una distribución corregida por genero</a:t>
          </a:r>
        </a:p>
      </dsp:txBody>
      <dsp:txXfrm>
        <a:off x="0" y="2202445"/>
        <a:ext cx="4099947" cy="1445042"/>
      </dsp:txXfrm>
    </dsp:sp>
    <dsp:sp modelId="{A3486602-1B37-41B4-9C9C-3B4DAA0EF32A}">
      <dsp:nvSpPr>
        <dsp:cNvPr id="0" name=""/>
        <dsp:cNvSpPr/>
      </dsp:nvSpPr>
      <dsp:spPr>
        <a:xfrm rot="10800000">
          <a:off x="0" y="1645"/>
          <a:ext cx="4099947" cy="2222475"/>
        </a:xfrm>
        <a:prstGeom prst="upArrowCallou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Revisando un cruce entre las categorias de premios por genero, se observó un error en la clasificacion donde aparecian hombres en premios de mejor actriz y actriz de reparto</a:t>
          </a:r>
        </a:p>
      </dsp:txBody>
      <dsp:txXfrm rot="10800000">
        <a:off x="0" y="1645"/>
        <a:ext cx="4099947" cy="1444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DDBAE-6796-4695-B414-4A816F1BDF41}">
      <dsp:nvSpPr>
        <dsp:cNvPr id="0" name=""/>
        <dsp:cNvSpPr/>
      </dsp:nvSpPr>
      <dsp:spPr>
        <a:xfrm>
          <a:off x="0" y="372"/>
          <a:ext cx="10131425" cy="8706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FD468-D4C7-4BF3-B90B-F31960FD8DBA}">
      <dsp:nvSpPr>
        <dsp:cNvPr id="0" name=""/>
        <dsp:cNvSpPr/>
      </dsp:nvSpPr>
      <dsp:spPr>
        <a:xfrm>
          <a:off x="263369" y="196267"/>
          <a:ext cx="478854" cy="478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6BF5CC-1B2B-4FE1-A7AE-8F446C25BA71}">
      <dsp:nvSpPr>
        <dsp:cNvPr id="0" name=""/>
        <dsp:cNvSpPr/>
      </dsp:nvSpPr>
      <dsp:spPr>
        <a:xfrm>
          <a:off x="1005594" y="372"/>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889000">
            <a:lnSpc>
              <a:spcPct val="90000"/>
            </a:lnSpc>
            <a:spcBef>
              <a:spcPct val="0"/>
            </a:spcBef>
            <a:spcAft>
              <a:spcPct val="35000"/>
            </a:spcAft>
            <a:buNone/>
          </a:pPr>
          <a:r>
            <a:rPr lang="es-CL" sz="2000" kern="1200"/>
            <a:t>Se debe transformar nuestra variable objetivo y las variables categóricas a un tipo de número, debido a que algunos algoritmos no comprenden las variables de tipo texto.</a:t>
          </a:r>
          <a:endParaRPr lang="en-US" sz="2000" kern="1200"/>
        </a:p>
      </dsp:txBody>
      <dsp:txXfrm>
        <a:off x="1005594" y="372"/>
        <a:ext cx="9125830" cy="870644"/>
      </dsp:txXfrm>
    </dsp:sp>
    <dsp:sp modelId="{87446751-5061-49C2-AB78-09DC55E33FA5}">
      <dsp:nvSpPr>
        <dsp:cNvPr id="0" name=""/>
        <dsp:cNvSpPr/>
      </dsp:nvSpPr>
      <dsp:spPr>
        <a:xfrm>
          <a:off x="0" y="1088677"/>
          <a:ext cx="10131425" cy="870644"/>
        </a:xfrm>
        <a:prstGeom prst="roundRect">
          <a:avLst>
            <a:gd name="adj" fmla="val 10000"/>
          </a:avLst>
        </a:prstGeom>
        <a:solidFill>
          <a:schemeClr val="accent2">
            <a:hueOff val="806792"/>
            <a:satOff val="-428"/>
            <a:lumOff val="2842"/>
            <a:alphaOff val="0"/>
          </a:schemeClr>
        </a:solidFill>
        <a:ln>
          <a:noFill/>
        </a:ln>
        <a:effectLst/>
      </dsp:spPr>
      <dsp:style>
        <a:lnRef idx="0">
          <a:scrgbClr r="0" g="0" b="0"/>
        </a:lnRef>
        <a:fillRef idx="1">
          <a:scrgbClr r="0" g="0" b="0"/>
        </a:fillRef>
        <a:effectRef idx="0">
          <a:scrgbClr r="0" g="0" b="0"/>
        </a:effectRef>
        <a:fontRef idx="minor"/>
      </dsp:style>
    </dsp:sp>
    <dsp:sp modelId="{4F5545EC-6F23-4E5E-A91C-2903B3310510}">
      <dsp:nvSpPr>
        <dsp:cNvPr id="0" name=""/>
        <dsp:cNvSpPr/>
      </dsp:nvSpPr>
      <dsp:spPr>
        <a:xfrm>
          <a:off x="263369" y="1284572"/>
          <a:ext cx="478854" cy="478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BFE07B-1CCD-45B1-9AB5-9FB67FA5D03C}">
      <dsp:nvSpPr>
        <dsp:cNvPr id="0" name=""/>
        <dsp:cNvSpPr/>
      </dsp:nvSpPr>
      <dsp:spPr>
        <a:xfrm>
          <a:off x="1005594" y="1088677"/>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889000">
            <a:lnSpc>
              <a:spcPct val="90000"/>
            </a:lnSpc>
            <a:spcBef>
              <a:spcPct val="0"/>
            </a:spcBef>
            <a:spcAft>
              <a:spcPct val="35000"/>
            </a:spcAft>
            <a:buNone/>
          </a:pPr>
          <a:r>
            <a:rPr lang="es-CL" sz="2000" kern="1200"/>
            <a:t>Utilizaremos el transformador </a:t>
          </a:r>
          <a:r>
            <a:rPr lang="es-CL" sz="2000" b="1" kern="1200"/>
            <a:t>Get Dummies.</a:t>
          </a:r>
          <a:endParaRPr lang="en-US" sz="2000" kern="1200"/>
        </a:p>
      </dsp:txBody>
      <dsp:txXfrm>
        <a:off x="1005594" y="1088677"/>
        <a:ext cx="9125830" cy="870644"/>
      </dsp:txXfrm>
    </dsp:sp>
    <dsp:sp modelId="{5666CC2F-624B-4A19-94E9-AC270435F754}">
      <dsp:nvSpPr>
        <dsp:cNvPr id="0" name=""/>
        <dsp:cNvSpPr/>
      </dsp:nvSpPr>
      <dsp:spPr>
        <a:xfrm>
          <a:off x="0" y="2176983"/>
          <a:ext cx="10131425" cy="870644"/>
        </a:xfrm>
        <a:prstGeom prst="roundRect">
          <a:avLst>
            <a:gd name="adj" fmla="val 10000"/>
          </a:avLst>
        </a:prstGeom>
        <a:solidFill>
          <a:schemeClr val="accent2">
            <a:hueOff val="1613584"/>
            <a:satOff val="-856"/>
            <a:lumOff val="5685"/>
            <a:alphaOff val="0"/>
          </a:schemeClr>
        </a:solidFill>
        <a:ln>
          <a:noFill/>
        </a:ln>
        <a:effectLst/>
      </dsp:spPr>
      <dsp:style>
        <a:lnRef idx="0">
          <a:scrgbClr r="0" g="0" b="0"/>
        </a:lnRef>
        <a:fillRef idx="1">
          <a:scrgbClr r="0" g="0" b="0"/>
        </a:fillRef>
        <a:effectRef idx="0">
          <a:scrgbClr r="0" g="0" b="0"/>
        </a:effectRef>
        <a:fontRef idx="minor"/>
      </dsp:style>
    </dsp:sp>
    <dsp:sp modelId="{D532498D-C44C-4F6A-BFCD-FE251811AC46}">
      <dsp:nvSpPr>
        <dsp:cNvPr id="0" name=""/>
        <dsp:cNvSpPr/>
      </dsp:nvSpPr>
      <dsp:spPr>
        <a:xfrm>
          <a:off x="263369" y="2372878"/>
          <a:ext cx="478854" cy="478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A0115-A4F3-4F04-A867-440251E0493E}">
      <dsp:nvSpPr>
        <dsp:cNvPr id="0" name=""/>
        <dsp:cNvSpPr/>
      </dsp:nvSpPr>
      <dsp:spPr>
        <a:xfrm>
          <a:off x="1005594" y="2176983"/>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889000">
            <a:lnSpc>
              <a:spcPct val="90000"/>
            </a:lnSpc>
            <a:spcBef>
              <a:spcPct val="0"/>
            </a:spcBef>
            <a:spcAft>
              <a:spcPct val="35000"/>
            </a:spcAft>
            <a:buNone/>
          </a:pPr>
          <a:r>
            <a:rPr lang="es-CL" sz="2000" kern="1200"/>
            <a:t>También realizaremos un proceso de escalamiento de nuestra base.</a:t>
          </a:r>
          <a:endParaRPr lang="en-US" sz="2000" kern="1200"/>
        </a:p>
      </dsp:txBody>
      <dsp:txXfrm>
        <a:off x="1005594" y="2176983"/>
        <a:ext cx="9125830" cy="8706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90941-E28E-47AC-BCDB-FDF868202C64}">
      <dsp:nvSpPr>
        <dsp:cNvPr id="0" name=""/>
        <dsp:cNvSpPr/>
      </dsp:nvSpPr>
      <dsp:spPr>
        <a:xfrm>
          <a:off x="0" y="0"/>
          <a:ext cx="8611711" cy="10154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CL" sz="2600" kern="1200"/>
            <a:t>Modelo utilizado: Regresión logística</a:t>
          </a:r>
          <a:endParaRPr lang="en-US" sz="2600" kern="1200"/>
        </a:p>
      </dsp:txBody>
      <dsp:txXfrm>
        <a:off x="29741" y="29741"/>
        <a:ext cx="7515973" cy="955957"/>
      </dsp:txXfrm>
    </dsp:sp>
    <dsp:sp modelId="{AFB8B2D0-14F7-4141-86F4-C7F088471B84}">
      <dsp:nvSpPr>
        <dsp:cNvPr id="0" name=""/>
        <dsp:cNvSpPr/>
      </dsp:nvSpPr>
      <dsp:spPr>
        <a:xfrm>
          <a:off x="759856" y="1184679"/>
          <a:ext cx="8611711" cy="1015439"/>
        </a:xfrm>
        <a:prstGeom prst="roundRect">
          <a:avLst>
            <a:gd name="adj" fmla="val 10000"/>
          </a:avLst>
        </a:prstGeom>
        <a:solidFill>
          <a:schemeClr val="accent2">
            <a:hueOff val="806792"/>
            <a:satOff val="-428"/>
            <a:lumOff val="28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CL" sz="2600" kern="1200"/>
            <a:t>Se utilizaron técnicas de tunning y ensambles para validación</a:t>
          </a:r>
          <a:endParaRPr lang="en-US" sz="2600" kern="1200"/>
        </a:p>
      </dsp:txBody>
      <dsp:txXfrm>
        <a:off x="789597" y="1214420"/>
        <a:ext cx="7132336" cy="955957"/>
      </dsp:txXfrm>
    </dsp:sp>
    <dsp:sp modelId="{00A9F815-02BF-4A20-ADA2-F1EE485DA6FA}">
      <dsp:nvSpPr>
        <dsp:cNvPr id="0" name=""/>
        <dsp:cNvSpPr/>
      </dsp:nvSpPr>
      <dsp:spPr>
        <a:xfrm>
          <a:off x="1519713" y="2369359"/>
          <a:ext cx="8611711" cy="1015439"/>
        </a:xfrm>
        <a:prstGeom prst="roundRect">
          <a:avLst>
            <a:gd name="adj" fmla="val 10000"/>
          </a:avLst>
        </a:prstGeom>
        <a:solidFill>
          <a:schemeClr val="accent2">
            <a:hueOff val="1613584"/>
            <a:satOff val="-856"/>
            <a:lumOff val="56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CL" sz="2600" kern="1200" dirty="0"/>
            <a:t>Se evaluó el modelo con métricas de rendimiento</a:t>
          </a:r>
          <a:endParaRPr lang="en-US" sz="2600" kern="1200" dirty="0"/>
        </a:p>
      </dsp:txBody>
      <dsp:txXfrm>
        <a:off x="1549454" y="2399100"/>
        <a:ext cx="7132336" cy="955957"/>
      </dsp:txXfrm>
    </dsp:sp>
    <dsp:sp modelId="{301484C5-139C-437D-8958-AE3F4E18FEB4}">
      <dsp:nvSpPr>
        <dsp:cNvPr id="0" name=""/>
        <dsp:cNvSpPr/>
      </dsp:nvSpPr>
      <dsp:spPr>
        <a:xfrm>
          <a:off x="7951675" y="770041"/>
          <a:ext cx="660035" cy="66003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100183" y="770041"/>
        <a:ext cx="363019" cy="496676"/>
      </dsp:txXfrm>
    </dsp:sp>
    <dsp:sp modelId="{88EADCD7-EE1B-4FC0-8E1C-EFD833E916A5}">
      <dsp:nvSpPr>
        <dsp:cNvPr id="0" name=""/>
        <dsp:cNvSpPr/>
      </dsp:nvSpPr>
      <dsp:spPr>
        <a:xfrm>
          <a:off x="8711532" y="1947951"/>
          <a:ext cx="660035" cy="660035"/>
        </a:xfrm>
        <a:prstGeom prst="downArrow">
          <a:avLst>
            <a:gd name="adj1" fmla="val 55000"/>
            <a:gd name="adj2" fmla="val 45000"/>
          </a:avLst>
        </a:prstGeom>
        <a:solidFill>
          <a:schemeClr val="accent2">
            <a:tint val="40000"/>
            <a:alpha val="90000"/>
            <a:hueOff val="2008867"/>
            <a:satOff val="1483"/>
            <a:lumOff val="939"/>
            <a:alphaOff val="0"/>
          </a:schemeClr>
        </a:solidFill>
        <a:ln w="19050" cap="rnd" cmpd="sng" algn="ctr">
          <a:solidFill>
            <a:schemeClr val="accent2">
              <a:tint val="40000"/>
              <a:alpha val="90000"/>
              <a:hueOff val="2008867"/>
              <a:satOff val="1483"/>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860040" y="1947951"/>
        <a:ext cx="363019" cy="4966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DF5CA-6C23-4334-8D1C-96A22717BC8A}">
      <dsp:nvSpPr>
        <dsp:cNvPr id="0" name=""/>
        <dsp:cNvSpPr/>
      </dsp:nvSpPr>
      <dsp:spPr>
        <a:xfrm>
          <a:off x="147205" y="102391"/>
          <a:ext cx="1302299" cy="13022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6AC85-BFE6-4FBA-A0E0-16E4389771F1}">
      <dsp:nvSpPr>
        <dsp:cNvPr id="0" name=""/>
        <dsp:cNvSpPr/>
      </dsp:nvSpPr>
      <dsp:spPr>
        <a:xfrm>
          <a:off x="420688" y="375874"/>
          <a:ext cx="755333" cy="755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231999-CAFF-43FC-B8F7-48A132F0AC94}">
      <dsp:nvSpPr>
        <dsp:cNvPr id="0" name=""/>
        <dsp:cNvSpPr/>
      </dsp:nvSpPr>
      <dsp:spPr>
        <a:xfrm>
          <a:off x="1728569"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s-CL" sz="1600" kern="1200" dirty="0"/>
            <a:t>El conjunto de datos presentaba variables sin información o con un alto porcentaje de nulos, las cuales fueron eliminadas.</a:t>
          </a:r>
          <a:endParaRPr lang="en-US" sz="1600" kern="1200" dirty="0"/>
        </a:p>
      </dsp:txBody>
      <dsp:txXfrm>
        <a:off x="1728569" y="102391"/>
        <a:ext cx="3069706" cy="1302299"/>
      </dsp:txXfrm>
    </dsp:sp>
    <dsp:sp modelId="{F7BADE9E-BE17-4022-B5D0-A7D6D5F70014}">
      <dsp:nvSpPr>
        <dsp:cNvPr id="0" name=""/>
        <dsp:cNvSpPr/>
      </dsp:nvSpPr>
      <dsp:spPr>
        <a:xfrm>
          <a:off x="5333149" y="102391"/>
          <a:ext cx="1302299" cy="13022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F7ACF-CF12-44C4-9E23-99E1BBF42225}">
      <dsp:nvSpPr>
        <dsp:cNvPr id="0" name=""/>
        <dsp:cNvSpPr/>
      </dsp:nvSpPr>
      <dsp:spPr>
        <a:xfrm>
          <a:off x="5606631" y="375874"/>
          <a:ext cx="755333" cy="755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9EED83-03FE-4CB7-A0EC-A0F9688FF3D7}">
      <dsp:nvSpPr>
        <dsp:cNvPr id="0" name=""/>
        <dsp:cNvSpPr/>
      </dsp:nvSpPr>
      <dsp:spPr>
        <a:xfrm>
          <a:off x="6914512"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s-CL" sz="1600" kern="1200" dirty="0"/>
            <a:t>Se encontraron ciertos sesgos en la entrega de premios, respecto a ciertas etnias/razas o religiones. </a:t>
          </a:r>
          <a:endParaRPr lang="en-US" sz="1600" kern="1200" dirty="0"/>
        </a:p>
      </dsp:txBody>
      <dsp:txXfrm>
        <a:off x="6914512" y="102391"/>
        <a:ext cx="3069706" cy="1302299"/>
      </dsp:txXfrm>
    </dsp:sp>
    <dsp:sp modelId="{67F64C8F-4531-4127-8FB2-427A944F45B1}">
      <dsp:nvSpPr>
        <dsp:cNvPr id="0" name=""/>
        <dsp:cNvSpPr/>
      </dsp:nvSpPr>
      <dsp:spPr>
        <a:xfrm>
          <a:off x="147205" y="1980107"/>
          <a:ext cx="1302299" cy="13022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7F2F3-9567-4D35-8644-CCDC362E20CF}">
      <dsp:nvSpPr>
        <dsp:cNvPr id="0" name=""/>
        <dsp:cNvSpPr/>
      </dsp:nvSpPr>
      <dsp:spPr>
        <a:xfrm>
          <a:off x="420688" y="2253590"/>
          <a:ext cx="755333" cy="755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DDFEE6-6B33-41C5-8DFC-3C1470BBEF2B}">
      <dsp:nvSpPr>
        <dsp:cNvPr id="0" name=""/>
        <dsp:cNvSpPr/>
      </dsp:nvSpPr>
      <dsp:spPr>
        <a:xfrm>
          <a:off x="1728569"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s-CL" sz="1600" kern="1200" dirty="0"/>
            <a:t>La orientación sexual también podría influir en el tipo de premio recibido, pero necesitaríamos más información y análisis para ver si existe o no correlación.</a:t>
          </a:r>
          <a:endParaRPr lang="en-US" sz="1600" kern="1200" dirty="0"/>
        </a:p>
      </dsp:txBody>
      <dsp:txXfrm>
        <a:off x="1728569" y="1980107"/>
        <a:ext cx="3069706" cy="1302299"/>
      </dsp:txXfrm>
    </dsp:sp>
    <dsp:sp modelId="{382B1676-2B1A-4E6D-B4FF-2F533B5ED8E5}">
      <dsp:nvSpPr>
        <dsp:cNvPr id="0" name=""/>
        <dsp:cNvSpPr/>
      </dsp:nvSpPr>
      <dsp:spPr>
        <a:xfrm>
          <a:off x="5333149" y="1980107"/>
          <a:ext cx="1302299" cy="13022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A4DE7-B0F2-4239-8A1E-676F443012C1}">
      <dsp:nvSpPr>
        <dsp:cNvPr id="0" name=""/>
        <dsp:cNvSpPr/>
      </dsp:nvSpPr>
      <dsp:spPr>
        <a:xfrm>
          <a:off x="5606631" y="2253590"/>
          <a:ext cx="755333" cy="755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98A6F2-A764-45A6-85D3-B356BE879073}">
      <dsp:nvSpPr>
        <dsp:cNvPr id="0" name=""/>
        <dsp:cNvSpPr/>
      </dsp:nvSpPr>
      <dsp:spPr>
        <a:xfrm>
          <a:off x="6914512"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s-CL" sz="1600" kern="1200" dirty="0"/>
            <a:t>El modelo seleccionado, junto con el entrenamiento y ajustes del modelo presentaron un </a:t>
          </a:r>
          <a:r>
            <a:rPr lang="es-CL" sz="1600" kern="1200" dirty="0" err="1"/>
            <a:t>accuracy</a:t>
          </a:r>
          <a:r>
            <a:rPr lang="es-CL" sz="1600" kern="1200" dirty="0"/>
            <a:t> del 100%. Se realizó prueba con otro modelo obteniendo el mismo resultado.</a:t>
          </a:r>
          <a:endParaRPr lang="en-US" sz="1600" kern="1200" dirty="0"/>
        </a:p>
      </dsp:txBody>
      <dsp:txXfrm>
        <a:off x="6914512" y="1980107"/>
        <a:ext cx="3069706" cy="13022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MX"/>
              <a:t>Haz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MX"/>
              <a:t>Haz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3.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4.png"/><Relationship Id="rId9" Type="http://schemas.microsoft.com/office/2007/relationships/diagramDrawing" Target="../diagrams/drawing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4419E-FECA-4592-E1BD-35964889499C}"/>
              </a:ext>
            </a:extLst>
          </p:cNvPr>
          <p:cNvSpPr>
            <a:spLocks noGrp="1"/>
          </p:cNvSpPr>
          <p:nvPr>
            <p:ph type="ctrTitle"/>
          </p:nvPr>
        </p:nvSpPr>
        <p:spPr>
          <a:xfrm>
            <a:off x="5260257" y="648929"/>
            <a:ext cx="6272981" cy="3736802"/>
          </a:xfrm>
        </p:spPr>
        <p:txBody>
          <a:bodyPr>
            <a:normAutofit/>
          </a:bodyPr>
          <a:lstStyle/>
          <a:p>
            <a:pPr>
              <a:lnSpc>
                <a:spcPct val="90000"/>
              </a:lnSpc>
            </a:pPr>
            <a:r>
              <a:rPr lang="es-CL" b="1"/>
              <a:t>Proyecto análisis demográfico ganadores del oscar</a:t>
            </a:r>
            <a:br>
              <a:rPr lang="es-CL" b="1"/>
            </a:br>
            <a:br>
              <a:rPr lang="es-CL" b="1"/>
            </a:br>
            <a:endParaRPr lang="es-CL" b="1"/>
          </a:p>
        </p:txBody>
      </p:sp>
      <p:sp>
        <p:nvSpPr>
          <p:cNvPr id="3" name="Subtítulo 2">
            <a:extLst>
              <a:ext uri="{FF2B5EF4-FFF2-40B4-BE49-F238E27FC236}">
                <a16:creationId xmlns:a16="http://schemas.microsoft.com/office/drawing/2014/main" id="{F40A5F8C-5E14-A43D-1C1D-E9DA696D5065}"/>
              </a:ext>
            </a:extLst>
          </p:cNvPr>
          <p:cNvSpPr>
            <a:spLocks noGrp="1"/>
          </p:cNvSpPr>
          <p:nvPr>
            <p:ph type="subTitle" idx="1"/>
          </p:nvPr>
        </p:nvSpPr>
        <p:spPr>
          <a:xfrm>
            <a:off x="5260257" y="4385733"/>
            <a:ext cx="6272981" cy="1828804"/>
          </a:xfrm>
        </p:spPr>
        <p:txBody>
          <a:bodyPr>
            <a:normAutofit/>
          </a:bodyPr>
          <a:lstStyle/>
          <a:p>
            <a:r>
              <a:rPr lang="es-CL"/>
              <a:t>Bootcamp data science</a:t>
            </a:r>
          </a:p>
          <a:p>
            <a:r>
              <a:rPr lang="es-CL"/>
              <a:t>César reyes ordenes</a:t>
            </a:r>
            <a:endParaRPr lang="es-CL" dirty="0"/>
          </a:p>
        </p:txBody>
      </p:sp>
      <p:pic>
        <p:nvPicPr>
          <p:cNvPr id="6146" name="Picture 2" descr="La Historia De Los Premios Oscar">
            <a:extLst>
              <a:ext uri="{FF2B5EF4-FFF2-40B4-BE49-F238E27FC236}">
                <a16:creationId xmlns:a16="http://schemas.microsoft.com/office/drawing/2014/main" id="{A9D97306-B098-8A49-8423-16D657D75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3913" y="629265"/>
            <a:ext cx="3616462" cy="558527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1FB5F9A7-99D3-FACD-1106-5E435978C4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CC6C23-5B94-58A4-0A2B-31290139A1A5}"/>
              </a:ext>
            </a:extLst>
          </p:cNvPr>
          <p:cNvSpPr>
            <a:spLocks noGrp="1"/>
          </p:cNvSpPr>
          <p:nvPr>
            <p:ph type="title"/>
          </p:nvPr>
        </p:nvSpPr>
        <p:spPr>
          <a:xfrm>
            <a:off x="1327255" y="1030288"/>
            <a:ext cx="4099947" cy="1035579"/>
          </a:xfrm>
        </p:spPr>
        <p:txBody>
          <a:bodyPr vert="horz" lIns="91440" tIns="45720" rIns="91440" bIns="45720" rtlCol="0">
            <a:normAutofit/>
          </a:bodyPr>
          <a:lstStyle/>
          <a:p>
            <a:pPr>
              <a:lnSpc>
                <a:spcPct val="90000"/>
              </a:lnSpc>
            </a:pPr>
            <a:r>
              <a:rPr lang="en-US" sz="3100"/>
              <a:t>Análisis exploratorio de datos (eda)</a:t>
            </a:r>
          </a:p>
        </p:txBody>
      </p:sp>
      <p:pic>
        <p:nvPicPr>
          <p:cNvPr id="2050" name="Picture 2">
            <a:extLst>
              <a:ext uri="{FF2B5EF4-FFF2-40B4-BE49-F238E27FC236}">
                <a16:creationId xmlns:a16="http://schemas.microsoft.com/office/drawing/2014/main" id="{8FD34740-D699-D2D4-001B-FAEA3DB25A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7385" y="639098"/>
            <a:ext cx="3094740" cy="2692424"/>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924D2A-6601-9F08-9273-F46D41E4CD0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52983" y="3522111"/>
            <a:ext cx="3263543" cy="2692424"/>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2054" name="Marcador de contenido 2">
            <a:extLst>
              <a:ext uri="{FF2B5EF4-FFF2-40B4-BE49-F238E27FC236}">
                <a16:creationId xmlns:a16="http://schemas.microsoft.com/office/drawing/2014/main" id="{CAD1E663-4C04-BE82-5931-539838A5E69C}"/>
              </a:ext>
            </a:extLst>
          </p:cNvPr>
          <p:cNvGraphicFramePr>
            <a:graphicFrameLocks noGrp="1"/>
          </p:cNvGraphicFramePr>
          <p:nvPr>
            <p:ph idx="1"/>
            <p:extLst>
              <p:ext uri="{D42A27DB-BD31-4B8C-83A1-F6EECF244321}">
                <p14:modId xmlns:p14="http://schemas.microsoft.com/office/powerpoint/2010/main" val="1281331660"/>
              </p:ext>
            </p:extLst>
          </p:nvPr>
        </p:nvGraphicFramePr>
        <p:xfrm>
          <a:off x="1327255" y="2142067"/>
          <a:ext cx="4099947"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1394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7CDA61-DE95-9992-2395-9A97F9E93D43}"/>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56C6A0E-DC3D-45B3-84AC-F202E530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3B15A979-5375-4B62-856B-C4375AC2D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6F86B62-BDC4-4012-8187-1CA25B06B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9FE42C4E-CE2C-4B30-BEE3-D87089C69B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0" y="0"/>
            <a:ext cx="12188825" cy="2284214"/>
          </a:xfrm>
          <a:prstGeom prst="rect">
            <a:avLst/>
          </a:prstGeom>
        </p:spPr>
      </p:pic>
      <p:sp>
        <p:nvSpPr>
          <p:cNvPr id="2" name="Título 1">
            <a:extLst>
              <a:ext uri="{FF2B5EF4-FFF2-40B4-BE49-F238E27FC236}">
                <a16:creationId xmlns:a16="http://schemas.microsoft.com/office/drawing/2014/main" id="{20B00B99-EE22-CC4C-5746-740E0ABF4F63}"/>
              </a:ext>
            </a:extLst>
          </p:cNvPr>
          <p:cNvSpPr>
            <a:spLocks noGrp="1"/>
          </p:cNvSpPr>
          <p:nvPr>
            <p:ph type="title"/>
          </p:nvPr>
        </p:nvSpPr>
        <p:spPr>
          <a:xfrm>
            <a:off x="1028700" y="653142"/>
            <a:ext cx="10131425" cy="1219200"/>
          </a:xfrm>
        </p:spPr>
        <p:txBody>
          <a:bodyPr>
            <a:normAutofit/>
          </a:bodyPr>
          <a:lstStyle/>
          <a:p>
            <a:pPr algn="ctr"/>
            <a:r>
              <a:rPr lang="es-CL" sz="4400">
                <a:solidFill>
                  <a:srgbClr val="FFFFFF"/>
                </a:solidFill>
              </a:rPr>
              <a:t>Transformación de datos</a:t>
            </a:r>
          </a:p>
        </p:txBody>
      </p:sp>
      <p:graphicFrame>
        <p:nvGraphicFramePr>
          <p:cNvPr id="21" name="Marcador de contenido 2">
            <a:extLst>
              <a:ext uri="{FF2B5EF4-FFF2-40B4-BE49-F238E27FC236}">
                <a16:creationId xmlns:a16="http://schemas.microsoft.com/office/drawing/2014/main" id="{08E5137E-4B38-A898-5832-E1528B7B2B1C}"/>
              </a:ext>
            </a:extLst>
          </p:cNvPr>
          <p:cNvGraphicFramePr>
            <a:graphicFrameLocks noGrp="1"/>
          </p:cNvGraphicFramePr>
          <p:nvPr>
            <p:ph idx="1"/>
            <p:extLst>
              <p:ext uri="{D42A27DB-BD31-4B8C-83A1-F6EECF244321}">
                <p14:modId xmlns:p14="http://schemas.microsoft.com/office/powerpoint/2010/main" val="2522999798"/>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53142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AF0B2F7-19D0-F6C3-2EFE-0B66B4CBA3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41F336-3813-C683-C962-68ED16221AEB}"/>
              </a:ext>
            </a:extLst>
          </p:cNvPr>
          <p:cNvSpPr>
            <a:spLocks noGrp="1"/>
          </p:cNvSpPr>
          <p:nvPr>
            <p:ph type="title"/>
          </p:nvPr>
        </p:nvSpPr>
        <p:spPr>
          <a:xfrm>
            <a:off x="685801" y="609600"/>
            <a:ext cx="10131425" cy="1456267"/>
          </a:xfrm>
        </p:spPr>
        <p:txBody>
          <a:bodyPr>
            <a:normAutofit/>
          </a:bodyPr>
          <a:lstStyle/>
          <a:p>
            <a:r>
              <a:rPr lang="es-CL"/>
              <a:t>Modelo predictivo</a:t>
            </a:r>
            <a:endParaRPr lang="es-CL" dirty="0"/>
          </a:p>
        </p:txBody>
      </p:sp>
      <p:graphicFrame>
        <p:nvGraphicFramePr>
          <p:cNvPr id="7" name="Marcador de contenido 2">
            <a:extLst>
              <a:ext uri="{FF2B5EF4-FFF2-40B4-BE49-F238E27FC236}">
                <a16:creationId xmlns:a16="http://schemas.microsoft.com/office/drawing/2014/main" id="{58E8F633-E674-77A6-09F7-4FC57D08BCB5}"/>
              </a:ext>
            </a:extLst>
          </p:cNvPr>
          <p:cNvGraphicFramePr>
            <a:graphicFrameLocks noGrp="1"/>
          </p:cNvGraphicFramePr>
          <p:nvPr>
            <p:ph idx="1"/>
            <p:extLst>
              <p:ext uri="{D42A27DB-BD31-4B8C-83A1-F6EECF244321}">
                <p14:modId xmlns:p14="http://schemas.microsoft.com/office/powerpoint/2010/main" val="51731232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022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EAE4A-E56F-32E6-F7E7-C72D6BAE12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50CCFD-6808-6883-2847-DEE4BC7B48F3}"/>
              </a:ext>
            </a:extLst>
          </p:cNvPr>
          <p:cNvSpPr>
            <a:spLocks noGrp="1"/>
          </p:cNvSpPr>
          <p:nvPr>
            <p:ph type="title"/>
          </p:nvPr>
        </p:nvSpPr>
        <p:spPr>
          <a:xfrm>
            <a:off x="685801" y="609600"/>
            <a:ext cx="6038849" cy="1272645"/>
          </a:xfrm>
        </p:spPr>
        <p:txBody>
          <a:bodyPr/>
          <a:lstStyle/>
          <a:p>
            <a:r>
              <a:rPr lang="es-CL" dirty="0"/>
              <a:t>Modelo predictivo</a:t>
            </a:r>
          </a:p>
        </p:txBody>
      </p:sp>
      <p:sp>
        <p:nvSpPr>
          <p:cNvPr id="3" name="Marcador de contenido 2">
            <a:extLst>
              <a:ext uri="{FF2B5EF4-FFF2-40B4-BE49-F238E27FC236}">
                <a16:creationId xmlns:a16="http://schemas.microsoft.com/office/drawing/2014/main" id="{1C4EFA58-88CA-1660-2CF1-51848AF4B3C2}"/>
              </a:ext>
            </a:extLst>
          </p:cNvPr>
          <p:cNvSpPr>
            <a:spLocks noGrp="1"/>
          </p:cNvSpPr>
          <p:nvPr>
            <p:ph idx="1"/>
          </p:nvPr>
        </p:nvSpPr>
        <p:spPr>
          <a:xfrm>
            <a:off x="344723" y="1598745"/>
            <a:ext cx="4166021" cy="600075"/>
          </a:xfrm>
        </p:spPr>
        <p:txBody>
          <a:bodyPr/>
          <a:lstStyle/>
          <a:p>
            <a:pPr marL="0" indent="0" algn="ctr">
              <a:buNone/>
            </a:pPr>
            <a:r>
              <a:rPr lang="es-CL" sz="2400" dirty="0"/>
              <a:t>Matriz de confusión</a:t>
            </a:r>
          </a:p>
          <a:p>
            <a:endParaRPr lang="es-CL" dirty="0"/>
          </a:p>
        </p:txBody>
      </p:sp>
      <p:pic>
        <p:nvPicPr>
          <p:cNvPr id="5" name="Imagen 4">
            <a:extLst>
              <a:ext uri="{FF2B5EF4-FFF2-40B4-BE49-F238E27FC236}">
                <a16:creationId xmlns:a16="http://schemas.microsoft.com/office/drawing/2014/main" id="{080A363F-D8EF-55A6-42B3-3ECEBBC60143}"/>
              </a:ext>
            </a:extLst>
          </p:cNvPr>
          <p:cNvPicPr>
            <a:picLocks noChangeAspect="1"/>
          </p:cNvPicPr>
          <p:nvPr/>
        </p:nvPicPr>
        <p:blipFill>
          <a:blip r:embed="rId2"/>
          <a:stretch>
            <a:fillRect/>
          </a:stretch>
        </p:blipFill>
        <p:spPr>
          <a:xfrm>
            <a:off x="6422860" y="2302140"/>
            <a:ext cx="4769598" cy="1798111"/>
          </a:xfrm>
          <a:prstGeom prst="rect">
            <a:avLst/>
          </a:prstGeom>
        </p:spPr>
      </p:pic>
      <p:pic>
        <p:nvPicPr>
          <p:cNvPr id="5124" name="Picture 4">
            <a:extLst>
              <a:ext uri="{FF2B5EF4-FFF2-40B4-BE49-F238E27FC236}">
                <a16:creationId xmlns:a16="http://schemas.microsoft.com/office/drawing/2014/main" id="{08756B28-142C-11BC-BD56-2F767C33F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69" y="2302140"/>
            <a:ext cx="4127775" cy="3748831"/>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BA321713-83F8-43E7-EA00-BD0CC40401F0}"/>
              </a:ext>
            </a:extLst>
          </p:cNvPr>
          <p:cNvSpPr txBox="1">
            <a:spLocks/>
          </p:cNvSpPr>
          <p:nvPr/>
        </p:nvSpPr>
        <p:spPr>
          <a:xfrm>
            <a:off x="6724649" y="1495426"/>
            <a:ext cx="4166021" cy="80671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s-CL" sz="2400" dirty="0"/>
              <a:t>Rendimiento del modelo</a:t>
            </a:r>
          </a:p>
          <a:p>
            <a:endParaRPr lang="es-CL" dirty="0"/>
          </a:p>
        </p:txBody>
      </p:sp>
    </p:spTree>
    <p:extLst>
      <p:ext uri="{BB962C8B-B14F-4D97-AF65-F5344CB8AC3E}">
        <p14:creationId xmlns:p14="http://schemas.microsoft.com/office/powerpoint/2010/main" val="84438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E5B39E38-A907-82C8-8337-C214343EF1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AA4C0C-9B1B-EA39-A435-EDA0A8E6A932}"/>
              </a:ext>
            </a:extLst>
          </p:cNvPr>
          <p:cNvSpPr>
            <a:spLocks noGrp="1"/>
          </p:cNvSpPr>
          <p:nvPr>
            <p:ph type="title"/>
          </p:nvPr>
        </p:nvSpPr>
        <p:spPr>
          <a:xfrm>
            <a:off x="685801" y="609600"/>
            <a:ext cx="10131425" cy="1456267"/>
          </a:xfrm>
        </p:spPr>
        <p:txBody>
          <a:bodyPr>
            <a:normAutofit/>
          </a:bodyPr>
          <a:lstStyle/>
          <a:p>
            <a:r>
              <a:rPr lang="es-CL"/>
              <a:t>conclusiones</a:t>
            </a:r>
            <a:endParaRPr lang="es-CL" dirty="0"/>
          </a:p>
        </p:txBody>
      </p:sp>
      <p:graphicFrame>
        <p:nvGraphicFramePr>
          <p:cNvPr id="19" name="Marcador de contenido 2">
            <a:extLst>
              <a:ext uri="{FF2B5EF4-FFF2-40B4-BE49-F238E27FC236}">
                <a16:creationId xmlns:a16="http://schemas.microsoft.com/office/drawing/2014/main" id="{B3A542D3-5048-169F-2CF5-9347C701BD9D}"/>
              </a:ext>
            </a:extLst>
          </p:cNvPr>
          <p:cNvGraphicFramePr>
            <a:graphicFrameLocks noGrp="1"/>
          </p:cNvGraphicFramePr>
          <p:nvPr>
            <p:ph idx="1"/>
            <p:extLst>
              <p:ext uri="{D42A27DB-BD31-4B8C-83A1-F6EECF244321}">
                <p14:modId xmlns:p14="http://schemas.microsoft.com/office/powerpoint/2010/main" val="292713934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4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7D8D6-2F32-99AB-BFB7-4694E52A05D4}"/>
              </a:ext>
            </a:extLst>
          </p:cNvPr>
          <p:cNvSpPr>
            <a:spLocks noGrp="1"/>
          </p:cNvSpPr>
          <p:nvPr>
            <p:ph type="title"/>
          </p:nvPr>
        </p:nvSpPr>
        <p:spPr/>
        <p:txBody>
          <a:bodyPr/>
          <a:lstStyle/>
          <a:p>
            <a:r>
              <a:rPr lang="es-CL"/>
              <a:t>introducción</a:t>
            </a:r>
            <a:endParaRPr lang="es-CL" dirty="0"/>
          </a:p>
        </p:txBody>
      </p:sp>
      <p:graphicFrame>
        <p:nvGraphicFramePr>
          <p:cNvPr id="10" name="Marcador de contenido 2">
            <a:extLst>
              <a:ext uri="{FF2B5EF4-FFF2-40B4-BE49-F238E27FC236}">
                <a16:creationId xmlns:a16="http://schemas.microsoft.com/office/drawing/2014/main" id="{CCC2D04B-D06C-72BC-F158-44A1A666C496}"/>
              </a:ext>
            </a:extLst>
          </p:cNvPr>
          <p:cNvGraphicFramePr>
            <a:graphicFrameLocks noGrp="1"/>
          </p:cNvGraphicFramePr>
          <p:nvPr>
            <p:ph idx="1"/>
            <p:extLst>
              <p:ext uri="{D42A27DB-BD31-4B8C-83A1-F6EECF244321}">
                <p14:modId xmlns:p14="http://schemas.microsoft.com/office/powerpoint/2010/main" val="3224713536"/>
              </p:ext>
            </p:extLst>
          </p:nvPr>
        </p:nvGraphicFramePr>
        <p:xfrm>
          <a:off x="685801" y="1771651"/>
          <a:ext cx="10131425" cy="401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5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AEE29DAF-C9FA-C214-D702-59BF498AEB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D15F75-5ECB-FB8E-18E0-A13ECA541B3A}"/>
              </a:ext>
            </a:extLst>
          </p:cNvPr>
          <p:cNvSpPr>
            <a:spLocks noGrp="1"/>
          </p:cNvSpPr>
          <p:nvPr>
            <p:ph type="title"/>
          </p:nvPr>
        </p:nvSpPr>
        <p:spPr>
          <a:xfrm>
            <a:off x="685802" y="609600"/>
            <a:ext cx="6282266" cy="1456267"/>
          </a:xfrm>
        </p:spPr>
        <p:txBody>
          <a:bodyPr>
            <a:normAutofit/>
          </a:bodyPr>
          <a:lstStyle/>
          <a:p>
            <a:r>
              <a:rPr lang="es-CL"/>
              <a:t>Análisis exploratorio de datos (eda)</a:t>
            </a:r>
          </a:p>
        </p:txBody>
      </p:sp>
      <p:pic>
        <p:nvPicPr>
          <p:cNvPr id="4" name="Graphic 12" descr="Mop and bucket">
            <a:extLst>
              <a:ext uri="{FF2B5EF4-FFF2-40B4-BE49-F238E27FC236}">
                <a16:creationId xmlns:a16="http://schemas.microsoft.com/office/drawing/2014/main" id="{A750EBEF-CAEA-D830-80A1-8F12A9F278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19" name="Marcador de contenido 2">
            <a:extLst>
              <a:ext uri="{FF2B5EF4-FFF2-40B4-BE49-F238E27FC236}">
                <a16:creationId xmlns:a16="http://schemas.microsoft.com/office/drawing/2014/main" id="{9F15D37D-0C88-BB2B-3DF9-A34AC339A8F9}"/>
              </a:ext>
            </a:extLst>
          </p:cNvPr>
          <p:cNvGraphicFramePr>
            <a:graphicFrameLocks noGrp="1"/>
          </p:cNvGraphicFramePr>
          <p:nvPr>
            <p:ph idx="1"/>
            <p:extLst>
              <p:ext uri="{D42A27DB-BD31-4B8C-83A1-F6EECF244321}">
                <p14:modId xmlns:p14="http://schemas.microsoft.com/office/powerpoint/2010/main" val="1007984377"/>
              </p:ext>
            </p:extLst>
          </p:nvPr>
        </p:nvGraphicFramePr>
        <p:xfrm>
          <a:off x="685802" y="2142067"/>
          <a:ext cx="6282266"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6401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79E85F4-18D1-9DDA-2377-378FB12722A3}"/>
            </a:ext>
          </a:extLst>
        </p:cNvPr>
        <p:cNvGrpSpPr/>
        <p:nvPr/>
      </p:nvGrpSpPr>
      <p:grpSpPr>
        <a:xfrm>
          <a:off x="0" y="0"/>
          <a:ext cx="0" cy="0"/>
          <a:chOff x="0" y="0"/>
          <a:chExt cx="0" cy="0"/>
        </a:xfrm>
      </p:grpSpPr>
      <p:pic>
        <p:nvPicPr>
          <p:cNvPr id="7182" name="Picture 7181">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9014F271-0BED-2978-F16E-E1A70D0A145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Análisis exploratorio de datos (eda)</a:t>
            </a:r>
          </a:p>
        </p:txBody>
      </p:sp>
      <p:sp>
        <p:nvSpPr>
          <p:cNvPr id="3" name="Marcador de contenido 2">
            <a:extLst>
              <a:ext uri="{FF2B5EF4-FFF2-40B4-BE49-F238E27FC236}">
                <a16:creationId xmlns:a16="http://schemas.microsoft.com/office/drawing/2014/main" id="{1199693D-6BF9-129C-CD18-54A117E3A736}"/>
              </a:ext>
            </a:extLst>
          </p:cNvPr>
          <p:cNvSpPr>
            <a:spLocks noGrp="1"/>
          </p:cNvSpPr>
          <p:nvPr>
            <p:ph idx="1"/>
          </p:nvPr>
        </p:nvSpPr>
        <p:spPr>
          <a:xfrm>
            <a:off x="643464" y="4385732"/>
            <a:ext cx="4813437" cy="1838087"/>
          </a:xfrm>
        </p:spPr>
        <p:txBody>
          <a:bodyPr vert="horz" lIns="91440" tIns="45720" rIns="91440" bIns="45720" rtlCol="0" anchor="t">
            <a:normAutofit/>
          </a:bodyPr>
          <a:lstStyle/>
          <a:p>
            <a:pPr marL="0" indent="0" algn="r">
              <a:buNone/>
            </a:pPr>
            <a:r>
              <a:rPr lang="en-US" cap="all"/>
              <a:t>Distribucion por tipo de Premios</a:t>
            </a:r>
          </a:p>
        </p:txBody>
      </p:sp>
      <p:pic>
        <p:nvPicPr>
          <p:cNvPr id="7170" name="Picture 2">
            <a:extLst>
              <a:ext uri="{FF2B5EF4-FFF2-40B4-BE49-F238E27FC236}">
                <a16:creationId xmlns:a16="http://schemas.microsoft.com/office/drawing/2014/main" id="{9538CCD0-0009-19C9-7C08-F904E25D095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76606" y="1272245"/>
            <a:ext cx="5471927" cy="43091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3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A7FF7AA7-4B5F-F116-311D-1FE238F882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E9D815-587C-A172-258E-B6B476A5DF57}"/>
              </a:ext>
            </a:extLst>
          </p:cNvPr>
          <p:cNvSpPr>
            <a:spLocks noGrp="1"/>
          </p:cNvSpPr>
          <p:nvPr>
            <p:ph type="title"/>
          </p:nvPr>
        </p:nvSpPr>
        <p:spPr>
          <a:xfrm>
            <a:off x="7865806" y="643463"/>
            <a:ext cx="3706762" cy="1608124"/>
          </a:xfrm>
        </p:spPr>
        <p:txBody>
          <a:bodyPr>
            <a:normAutofit/>
          </a:bodyPr>
          <a:lstStyle/>
          <a:p>
            <a:pPr>
              <a:lnSpc>
                <a:spcPct val="90000"/>
              </a:lnSpc>
            </a:pPr>
            <a:r>
              <a:rPr lang="es-CL"/>
              <a:t>Análisis exploratorio de datos (eda)</a:t>
            </a:r>
          </a:p>
        </p:txBody>
      </p:sp>
      <p:pic>
        <p:nvPicPr>
          <p:cNvPr id="8194" name="Picture 2">
            <a:extLst>
              <a:ext uri="{FF2B5EF4-FFF2-40B4-BE49-F238E27FC236}">
                <a16:creationId xmlns:a16="http://schemas.microsoft.com/office/drawing/2014/main" id="{6FF7412C-1139-FE74-969F-E0A08B1362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1209075"/>
            <a:ext cx="6897878" cy="444913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D4C27974-5FF1-9212-E35D-35647877E4F8}"/>
              </a:ext>
            </a:extLst>
          </p:cNvPr>
          <p:cNvSpPr>
            <a:spLocks noGrp="1"/>
          </p:cNvSpPr>
          <p:nvPr>
            <p:ph idx="1"/>
          </p:nvPr>
        </p:nvSpPr>
        <p:spPr>
          <a:xfrm>
            <a:off x="7865806" y="2251587"/>
            <a:ext cx="3706762" cy="3972232"/>
          </a:xfrm>
        </p:spPr>
        <p:txBody>
          <a:bodyPr>
            <a:normAutofit/>
          </a:bodyPr>
          <a:lstStyle/>
          <a:p>
            <a:pPr algn="just"/>
            <a:r>
              <a:rPr lang="es-CL" dirty="0"/>
              <a:t>Casi un 62% de los datos de esta variable son nulos.</a:t>
            </a:r>
          </a:p>
          <a:p>
            <a:pPr algn="just"/>
            <a:r>
              <a:rPr lang="es-CL" dirty="0"/>
              <a:t>Por este motivo, se decide eliminar esta variable del modelamiento.</a:t>
            </a:r>
          </a:p>
        </p:txBody>
      </p:sp>
    </p:spTree>
    <p:extLst>
      <p:ext uri="{BB962C8B-B14F-4D97-AF65-F5344CB8AC3E}">
        <p14:creationId xmlns:p14="http://schemas.microsoft.com/office/powerpoint/2010/main" val="104782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23D265-646A-7EC3-B98D-A4593BD6C0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0566B0-CDA5-9262-34E0-0CAA9FE0F78E}"/>
              </a:ext>
            </a:extLst>
          </p:cNvPr>
          <p:cNvSpPr>
            <a:spLocks noGrp="1"/>
          </p:cNvSpPr>
          <p:nvPr>
            <p:ph type="title"/>
          </p:nvPr>
        </p:nvSpPr>
        <p:spPr>
          <a:xfrm>
            <a:off x="7865806" y="643463"/>
            <a:ext cx="3706762" cy="1608124"/>
          </a:xfrm>
        </p:spPr>
        <p:txBody>
          <a:bodyPr>
            <a:normAutofit/>
          </a:bodyPr>
          <a:lstStyle/>
          <a:p>
            <a:pPr>
              <a:lnSpc>
                <a:spcPct val="90000"/>
              </a:lnSpc>
            </a:pPr>
            <a:r>
              <a:rPr lang="es-CL" dirty="0"/>
              <a:t>Análisis exploratorio de datos (</a:t>
            </a:r>
            <a:r>
              <a:rPr lang="es-CL" dirty="0" err="1"/>
              <a:t>eda</a:t>
            </a:r>
            <a:r>
              <a:rPr lang="es-CL" dirty="0"/>
              <a:t>)</a:t>
            </a:r>
            <a:endParaRPr lang="es-CL"/>
          </a:p>
        </p:txBody>
      </p:sp>
      <p:pic>
        <p:nvPicPr>
          <p:cNvPr id="9218" name="Picture 2">
            <a:extLst>
              <a:ext uri="{FF2B5EF4-FFF2-40B4-BE49-F238E27FC236}">
                <a16:creationId xmlns:a16="http://schemas.microsoft.com/office/drawing/2014/main" id="{9618DA9A-83EF-BBF2-93D6-B77EA50FD5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8872" y="643463"/>
            <a:ext cx="6847061" cy="558035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947CC45-FF9C-6F31-44EF-EBBE5946620E}"/>
              </a:ext>
            </a:extLst>
          </p:cNvPr>
          <p:cNvSpPr>
            <a:spLocks noGrp="1"/>
          </p:cNvSpPr>
          <p:nvPr>
            <p:ph idx="1"/>
          </p:nvPr>
        </p:nvSpPr>
        <p:spPr>
          <a:xfrm>
            <a:off x="7865806" y="2251587"/>
            <a:ext cx="3706762" cy="3972232"/>
          </a:xfrm>
        </p:spPr>
        <p:txBody>
          <a:bodyPr>
            <a:normAutofit/>
          </a:bodyPr>
          <a:lstStyle/>
          <a:p>
            <a:pPr algn="just"/>
            <a:r>
              <a:rPr lang="es-CL" dirty="0"/>
              <a:t>Existen 11 filas con dato </a:t>
            </a:r>
            <a:r>
              <a:rPr lang="es-CL" dirty="0" err="1"/>
              <a:t>Na</a:t>
            </a:r>
            <a:endParaRPr lang="es-CL" dirty="0"/>
          </a:p>
          <a:p>
            <a:pPr algn="just"/>
            <a:r>
              <a:rPr lang="es-CL" dirty="0"/>
              <a:t>Se decide eliminar esas filas y mantener la variable para el análisis de modelamiento.</a:t>
            </a:r>
          </a:p>
        </p:txBody>
      </p:sp>
    </p:spTree>
    <p:extLst>
      <p:ext uri="{BB962C8B-B14F-4D97-AF65-F5344CB8AC3E}">
        <p14:creationId xmlns:p14="http://schemas.microsoft.com/office/powerpoint/2010/main" val="154020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D6B28AB-4043-905A-A7D3-A7C41969FF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A8DF4BB-65AD-C318-23E0-B5A786CBCA7B}"/>
              </a:ext>
            </a:extLst>
          </p:cNvPr>
          <p:cNvSpPr>
            <a:spLocks noGrp="1"/>
          </p:cNvSpPr>
          <p:nvPr>
            <p:ph type="title"/>
          </p:nvPr>
        </p:nvSpPr>
        <p:spPr>
          <a:xfrm>
            <a:off x="825909" y="808055"/>
            <a:ext cx="3979205" cy="1453363"/>
          </a:xfrm>
        </p:spPr>
        <p:txBody>
          <a:bodyPr>
            <a:normAutofit/>
          </a:bodyPr>
          <a:lstStyle/>
          <a:p>
            <a:pPr>
              <a:lnSpc>
                <a:spcPct val="90000"/>
              </a:lnSpc>
            </a:pPr>
            <a:r>
              <a:rPr lang="es-CL" sz="3300"/>
              <a:t>Análisis exploratorio de datos (</a:t>
            </a:r>
            <a:r>
              <a:rPr lang="es-CL" sz="3300" err="1"/>
              <a:t>eda</a:t>
            </a:r>
            <a:r>
              <a:rPr lang="es-CL" sz="3300"/>
              <a:t>)</a:t>
            </a:r>
          </a:p>
        </p:txBody>
      </p:sp>
      <p:sp>
        <p:nvSpPr>
          <p:cNvPr id="3" name="Marcador de contenido 2">
            <a:extLst>
              <a:ext uri="{FF2B5EF4-FFF2-40B4-BE49-F238E27FC236}">
                <a16:creationId xmlns:a16="http://schemas.microsoft.com/office/drawing/2014/main" id="{2ACD4371-803A-D9B3-7D03-DFD155244006}"/>
              </a:ext>
            </a:extLst>
          </p:cNvPr>
          <p:cNvSpPr>
            <a:spLocks noGrp="1"/>
          </p:cNvSpPr>
          <p:nvPr>
            <p:ph idx="1"/>
          </p:nvPr>
        </p:nvSpPr>
        <p:spPr>
          <a:xfrm>
            <a:off x="802178" y="2261420"/>
            <a:ext cx="4002936" cy="3637935"/>
          </a:xfrm>
        </p:spPr>
        <p:txBody>
          <a:bodyPr>
            <a:normAutofit/>
          </a:bodyPr>
          <a:lstStyle/>
          <a:p>
            <a:r>
              <a:rPr lang="es-CL" dirty="0"/>
              <a:t>La mayoría de los ganadores pertenecen a etnia/raza de personas blancas.</a:t>
            </a:r>
          </a:p>
          <a:p>
            <a:r>
              <a:rPr lang="es-CL" dirty="0"/>
              <a:t>Hay un sesgo respecto a las otras etnias.</a:t>
            </a:r>
          </a:p>
        </p:txBody>
      </p:sp>
      <p:pic>
        <p:nvPicPr>
          <p:cNvPr id="10242" name="Picture 2">
            <a:extLst>
              <a:ext uri="{FF2B5EF4-FFF2-40B4-BE49-F238E27FC236}">
                <a16:creationId xmlns:a16="http://schemas.microsoft.com/office/drawing/2014/main" id="{9156D01F-D7E5-F536-B18B-607A1D9DDF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1023939"/>
            <a:ext cx="6095593" cy="464789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5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764DA1F-DAF4-A2ED-2D07-3A92176FD5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B49051B-A530-8E8A-9657-FF38E6E7B52C}"/>
              </a:ext>
            </a:extLst>
          </p:cNvPr>
          <p:cNvSpPr>
            <a:spLocks noGrp="1"/>
          </p:cNvSpPr>
          <p:nvPr>
            <p:ph type="title"/>
          </p:nvPr>
        </p:nvSpPr>
        <p:spPr>
          <a:xfrm>
            <a:off x="825909" y="808055"/>
            <a:ext cx="3979205" cy="1453363"/>
          </a:xfrm>
        </p:spPr>
        <p:txBody>
          <a:bodyPr>
            <a:normAutofit/>
          </a:bodyPr>
          <a:lstStyle/>
          <a:p>
            <a:pPr>
              <a:lnSpc>
                <a:spcPct val="90000"/>
              </a:lnSpc>
            </a:pPr>
            <a:r>
              <a:rPr lang="es-CL" sz="3300"/>
              <a:t>Análisis exploratorio de datos (</a:t>
            </a:r>
            <a:r>
              <a:rPr lang="es-CL" sz="3300" err="1"/>
              <a:t>eda</a:t>
            </a:r>
            <a:r>
              <a:rPr lang="es-CL" sz="3300"/>
              <a:t>)</a:t>
            </a:r>
          </a:p>
        </p:txBody>
      </p:sp>
      <p:sp>
        <p:nvSpPr>
          <p:cNvPr id="3" name="Marcador de contenido 2">
            <a:extLst>
              <a:ext uri="{FF2B5EF4-FFF2-40B4-BE49-F238E27FC236}">
                <a16:creationId xmlns:a16="http://schemas.microsoft.com/office/drawing/2014/main" id="{EB614DAF-C732-ABC4-90A8-5AD2AB6EEE0F}"/>
              </a:ext>
            </a:extLst>
          </p:cNvPr>
          <p:cNvSpPr>
            <a:spLocks noGrp="1"/>
          </p:cNvSpPr>
          <p:nvPr>
            <p:ph idx="1"/>
          </p:nvPr>
        </p:nvSpPr>
        <p:spPr>
          <a:xfrm>
            <a:off x="802178" y="2261420"/>
            <a:ext cx="4002936" cy="3637935"/>
          </a:xfrm>
        </p:spPr>
        <p:txBody>
          <a:bodyPr>
            <a:normAutofit/>
          </a:bodyPr>
          <a:lstStyle/>
          <a:p>
            <a:r>
              <a:rPr lang="es-CL" dirty="0"/>
              <a:t>Las personas blancas presentan una mayor frecuencia de premios en las diferentes categorías.</a:t>
            </a:r>
          </a:p>
        </p:txBody>
      </p:sp>
      <p:pic>
        <p:nvPicPr>
          <p:cNvPr id="11266" name="Picture 2">
            <a:extLst>
              <a:ext uri="{FF2B5EF4-FFF2-40B4-BE49-F238E27FC236}">
                <a16:creationId xmlns:a16="http://schemas.microsoft.com/office/drawing/2014/main" id="{0370E019-DA30-ED2C-1558-96EEF3B022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58839" y="796413"/>
            <a:ext cx="5357419"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7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EA8305EE-9113-2B82-2313-CA8E1758C5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939030D-B5E8-BE51-3BCC-00F2B1D6065F}"/>
              </a:ext>
            </a:extLst>
          </p:cNvPr>
          <p:cNvSpPr>
            <a:spLocks noGrp="1"/>
          </p:cNvSpPr>
          <p:nvPr>
            <p:ph type="title"/>
          </p:nvPr>
        </p:nvSpPr>
        <p:spPr>
          <a:xfrm>
            <a:off x="7865806" y="643463"/>
            <a:ext cx="3706762" cy="1608124"/>
          </a:xfrm>
        </p:spPr>
        <p:txBody>
          <a:bodyPr vert="horz" lIns="91440" tIns="45720" rIns="91440" bIns="45720" rtlCol="0">
            <a:normAutofit/>
          </a:bodyPr>
          <a:lstStyle/>
          <a:p>
            <a:pPr>
              <a:lnSpc>
                <a:spcPct val="90000"/>
              </a:lnSpc>
            </a:pPr>
            <a:r>
              <a:rPr lang="en-US"/>
              <a:t>Análisis exploratorio de datos (eda)</a:t>
            </a:r>
          </a:p>
        </p:txBody>
      </p:sp>
      <p:pic>
        <p:nvPicPr>
          <p:cNvPr id="4" name="Picture 2">
            <a:extLst>
              <a:ext uri="{FF2B5EF4-FFF2-40B4-BE49-F238E27FC236}">
                <a16:creationId xmlns:a16="http://schemas.microsoft.com/office/drawing/2014/main" id="{6A30009B-307A-BB3F-71A7-7813FBC0FA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0369" y="643463"/>
            <a:ext cx="6764067" cy="558035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F6E4A96-E81E-2679-8141-AC8E6E1624D7}"/>
              </a:ext>
            </a:extLst>
          </p:cNvPr>
          <p:cNvSpPr>
            <a:spLocks noGrp="1"/>
          </p:cNvSpPr>
          <p:nvPr>
            <p:ph idx="1"/>
          </p:nvPr>
        </p:nvSpPr>
        <p:spPr>
          <a:xfrm>
            <a:off x="7865806" y="2251587"/>
            <a:ext cx="3706762" cy="3972232"/>
          </a:xfrm>
        </p:spPr>
        <p:txBody>
          <a:bodyPr vert="horz" lIns="91440" tIns="45720" rIns="91440" bIns="45720" rtlCol="0">
            <a:normAutofit/>
          </a:bodyPr>
          <a:lstStyle/>
          <a:p>
            <a:r>
              <a:rPr lang="en-US" cap="all" dirty="0"/>
              <a:t>Se decide </a:t>
            </a:r>
            <a:r>
              <a:rPr lang="en-US" cap="all" dirty="0" err="1"/>
              <a:t>crear</a:t>
            </a:r>
            <a:r>
              <a:rPr lang="en-US" cap="all" dirty="0"/>
              <a:t> </a:t>
            </a:r>
            <a:r>
              <a:rPr lang="en-US" cap="all" dirty="0" err="1"/>
              <a:t>una</a:t>
            </a:r>
            <a:r>
              <a:rPr lang="en-US" cap="all" dirty="0"/>
              <a:t> </a:t>
            </a:r>
            <a:r>
              <a:rPr lang="en-US" cap="all" dirty="0" err="1"/>
              <a:t>nueva</a:t>
            </a:r>
            <a:r>
              <a:rPr lang="en-US" cap="all" dirty="0"/>
              <a:t> variable, para </a:t>
            </a:r>
            <a:r>
              <a:rPr lang="en-US" cap="all" dirty="0" err="1"/>
              <a:t>poder</a:t>
            </a:r>
            <a:r>
              <a:rPr lang="en-US" cap="all" dirty="0"/>
              <a:t> </a:t>
            </a:r>
            <a:r>
              <a:rPr lang="en-US" cap="all" dirty="0" err="1"/>
              <a:t>clasificar</a:t>
            </a:r>
            <a:r>
              <a:rPr lang="en-US" cap="all" dirty="0"/>
              <a:t> a las personas </a:t>
            </a:r>
            <a:r>
              <a:rPr lang="en-US" cap="all" dirty="0" err="1"/>
              <a:t>por</a:t>
            </a:r>
            <a:r>
              <a:rPr lang="en-US" cap="all" dirty="0"/>
              <a:t> </a:t>
            </a:r>
            <a:r>
              <a:rPr lang="en-US" cap="all" dirty="0" err="1"/>
              <a:t>sexo</a:t>
            </a:r>
            <a:r>
              <a:rPr lang="en-US" cap="all" dirty="0"/>
              <a:t>.</a:t>
            </a:r>
          </a:p>
          <a:p>
            <a:r>
              <a:rPr lang="en-US" cap="all" dirty="0"/>
              <a:t>Esta </a:t>
            </a:r>
            <a:r>
              <a:rPr lang="en-US" cap="all" dirty="0" err="1"/>
              <a:t>nueva</a:t>
            </a:r>
            <a:r>
              <a:rPr lang="en-US" cap="all" dirty="0"/>
              <a:t> variable </a:t>
            </a:r>
            <a:r>
              <a:rPr lang="en-US" cap="all" dirty="0" err="1"/>
              <a:t>será</a:t>
            </a:r>
            <a:r>
              <a:rPr lang="en-US" cap="all" dirty="0"/>
              <a:t> </a:t>
            </a:r>
            <a:r>
              <a:rPr lang="en-US" cap="all" dirty="0" err="1"/>
              <a:t>nuestra</a:t>
            </a:r>
            <a:r>
              <a:rPr lang="en-US" cap="all" dirty="0"/>
              <a:t> variable </a:t>
            </a:r>
            <a:r>
              <a:rPr lang="en-US" cap="all" dirty="0" err="1"/>
              <a:t>objetivo</a:t>
            </a:r>
            <a:r>
              <a:rPr lang="en-US" cap="all" dirty="0"/>
              <a:t> para </a:t>
            </a:r>
            <a:r>
              <a:rPr lang="en-US" cap="all" dirty="0" err="1"/>
              <a:t>el</a:t>
            </a:r>
            <a:r>
              <a:rPr lang="en-US" cap="all" dirty="0"/>
              <a:t> </a:t>
            </a:r>
            <a:r>
              <a:rPr lang="en-US" cap="all" dirty="0" err="1"/>
              <a:t>modelamiento</a:t>
            </a:r>
            <a:r>
              <a:rPr lang="en-US" cap="all" dirty="0"/>
              <a:t>.</a:t>
            </a:r>
          </a:p>
        </p:txBody>
      </p:sp>
    </p:spTree>
    <p:extLst>
      <p:ext uri="{BB962C8B-B14F-4D97-AF65-F5344CB8AC3E}">
        <p14:creationId xmlns:p14="http://schemas.microsoft.com/office/powerpoint/2010/main" val="2909350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1578</TotalTime>
  <Words>567</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Celestial</vt:lpstr>
      <vt:lpstr>Proyecto análisis demográfico ganadores del oscar  </vt:lpstr>
      <vt:lpstr>introducción</vt:lpstr>
      <vt:lpstr>Análisis exploratorio de datos (eda)</vt:lpstr>
      <vt:lpstr>Análisis exploratorio de datos (eda)</vt:lpstr>
      <vt:lpstr>Análisis exploratorio de datos (eda)</vt:lpstr>
      <vt:lpstr>Análisis exploratorio de datos (eda)</vt:lpstr>
      <vt:lpstr>Análisis exploratorio de datos (eda)</vt:lpstr>
      <vt:lpstr>Análisis exploratorio de datos (eda)</vt:lpstr>
      <vt:lpstr>Análisis exploratorio de datos (eda)</vt:lpstr>
      <vt:lpstr>Análisis exploratorio de datos (eda)</vt:lpstr>
      <vt:lpstr>Transformación de datos</vt:lpstr>
      <vt:lpstr>Modelo predictivo</vt:lpstr>
      <vt:lpstr>Modelo predictivo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César Andrés Reyes Órdenes</dc:creator>
  <cp:lastModifiedBy>César Andrés Reyes Órdenes</cp:lastModifiedBy>
  <cp:revision>8</cp:revision>
  <dcterms:created xsi:type="dcterms:W3CDTF">2024-11-10T02:52:20Z</dcterms:created>
  <dcterms:modified xsi:type="dcterms:W3CDTF">2024-11-11T05:11:07Z</dcterms:modified>
</cp:coreProperties>
</file>