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9" r:id="rId4"/>
    <p:sldId id="258" r:id="rId5"/>
    <p:sldId id="265" r:id="rId6"/>
    <p:sldId id="260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79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0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64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35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6870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40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767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230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6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264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3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5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545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199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006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78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45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E394966-2991-4CD6-86EB-0847793EACF4}" type="datetimeFigureOut">
              <a:rPr lang="es-MX" smtClean="0"/>
              <a:t>14/02/2023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DB91964-FF0B-4496-997E-46F19B54B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36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D722-45A3-8F09-6A8C-D838253A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64309"/>
            <a:ext cx="8825658" cy="1571315"/>
          </a:xfrm>
        </p:spPr>
        <p:txBody>
          <a:bodyPr/>
          <a:lstStyle/>
          <a:p>
            <a:pPr algn="ctr"/>
            <a:r>
              <a:rPr lang="es-MX" b="1" dirty="0"/>
              <a:t>Proyecto DOGO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8DA40-7C0C-C692-4F77-57C87B235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213847"/>
            <a:ext cx="8825658" cy="2958353"/>
          </a:xfrm>
        </p:spPr>
        <p:txBody>
          <a:bodyPr>
            <a:normAutofit lnSpcReduction="10000"/>
          </a:bodyPr>
          <a:lstStyle/>
          <a:p>
            <a:r>
              <a:rPr lang="es-MX" sz="2000" b="1" dirty="0">
                <a:solidFill>
                  <a:srgbClr val="FFFF00"/>
                </a:solidFill>
              </a:rPr>
              <a:t>TALLER DE INVESTIGACIÓN II</a:t>
            </a:r>
          </a:p>
          <a:p>
            <a:endParaRPr lang="es-MX" sz="2000" b="1" dirty="0">
              <a:solidFill>
                <a:srgbClr val="FFFF00"/>
              </a:solidFill>
            </a:endParaRPr>
          </a:p>
          <a:p>
            <a:r>
              <a:rPr lang="es-MX" sz="2000" b="1" dirty="0">
                <a:solidFill>
                  <a:srgbClr val="FFFF00"/>
                </a:solidFill>
              </a:rPr>
              <a:t>INTEGRANTES:</a:t>
            </a:r>
          </a:p>
          <a:p>
            <a:r>
              <a:rPr lang="es-MX" sz="2000" b="1" dirty="0">
                <a:solidFill>
                  <a:srgbClr val="FFFF00"/>
                </a:solidFill>
              </a:rPr>
              <a:t>CASTILLO GÓMEZ CESAR JAVIER </a:t>
            </a:r>
          </a:p>
          <a:p>
            <a:r>
              <a:rPr lang="es-MX" sz="2000" b="1" dirty="0">
                <a:solidFill>
                  <a:srgbClr val="FFFF00"/>
                </a:solidFill>
              </a:rPr>
              <a:t>MARTÍNEZ ROMERO LUIS ÁNGEL </a:t>
            </a:r>
          </a:p>
          <a:p>
            <a:r>
              <a:rPr lang="es-MX" sz="2000" b="1" dirty="0">
                <a:solidFill>
                  <a:srgbClr val="FFFF00"/>
                </a:solidFill>
              </a:rPr>
              <a:t>NEGRETE RAMÍREZ ANA ROSA </a:t>
            </a:r>
          </a:p>
          <a:p>
            <a:r>
              <a:rPr lang="es-MX" sz="2000" b="1" dirty="0">
                <a:solidFill>
                  <a:srgbClr val="FFFF00"/>
                </a:solidFill>
              </a:rPr>
              <a:t>PALACIOS RAMÍREZ ANAHÍ </a:t>
            </a:r>
          </a:p>
        </p:txBody>
      </p:sp>
    </p:spTree>
    <p:extLst>
      <p:ext uri="{BB962C8B-B14F-4D97-AF65-F5344CB8AC3E}">
        <p14:creationId xmlns:p14="http://schemas.microsoft.com/office/powerpoint/2010/main" val="237197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3D89-B003-AC51-2D58-A8E7C1CD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CRONOGRAMA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554E23-3089-0CFB-82E0-F760B0C6E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79" y="1802296"/>
            <a:ext cx="11712641" cy="4491122"/>
          </a:xfrm>
        </p:spPr>
      </p:pic>
    </p:spTree>
    <p:extLst>
      <p:ext uri="{BB962C8B-B14F-4D97-AF65-F5344CB8AC3E}">
        <p14:creationId xmlns:p14="http://schemas.microsoft.com/office/powerpoint/2010/main" val="321373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E801-81F5-94E2-6C66-C78FCC9F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DESCRIPCIÓN DE LA EMPRESA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74BFB-370C-2174-4992-800486A97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297951"/>
            <a:ext cx="4825159" cy="1640541"/>
          </a:xfrm>
        </p:spPr>
        <p:txBody>
          <a:bodyPr>
            <a:normAutofit/>
          </a:bodyPr>
          <a:lstStyle/>
          <a:p>
            <a:r>
              <a:rPr lang="es-MX" sz="2200" dirty="0"/>
              <a:t>DOGO: Productos De Limpieza.</a:t>
            </a:r>
          </a:p>
          <a:p>
            <a:pPr algn="just"/>
            <a:r>
              <a:rPr lang="es-MX" sz="2200" dirty="0"/>
              <a:t>Empresa dedicada a la venta de artículos de limpieza para empresas y el hogar.</a:t>
            </a:r>
          </a:p>
        </p:txBody>
      </p:sp>
      <p:pic>
        <p:nvPicPr>
          <p:cNvPr id="1026" name="Picture 2" descr="Distribución exclusiva Dogo">
            <a:extLst>
              <a:ext uri="{FF2B5EF4-FFF2-40B4-BE49-F238E27FC236}">
                <a16:creationId xmlns:a16="http://schemas.microsoft.com/office/drawing/2014/main" id="{CCFF8B9F-B134-A224-6EC5-0975A564C09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40" y="2473137"/>
            <a:ext cx="4272949" cy="329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74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D132-88FD-947A-323D-FE71CDE6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PROBLEMAS A RESOLVER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1A42D-64FA-5EEA-D7FC-EB6664E7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2678" y="2938315"/>
            <a:ext cx="5721815" cy="2565641"/>
          </a:xfrm>
        </p:spPr>
        <p:txBody>
          <a:bodyPr>
            <a:normAutofit/>
          </a:bodyPr>
          <a:lstStyle/>
          <a:p>
            <a:r>
              <a:rPr lang="es-MX" sz="2200" dirty="0"/>
              <a:t>Control de almacén.</a:t>
            </a:r>
          </a:p>
          <a:p>
            <a:r>
              <a:rPr lang="es-MX" sz="2200" dirty="0"/>
              <a:t>Control de ventas.</a:t>
            </a:r>
          </a:p>
          <a:p>
            <a:r>
              <a:rPr lang="es-MX" sz="2200" dirty="0"/>
              <a:t>Control de disponibilidades.  </a:t>
            </a:r>
          </a:p>
          <a:p>
            <a:r>
              <a:rPr lang="es-MX" sz="2200" dirty="0"/>
              <a:t>Acceso a la información.</a:t>
            </a:r>
          </a:p>
          <a:p>
            <a:r>
              <a:rPr lang="es-MX" sz="2200" dirty="0"/>
              <a:t>Generación de reportes. </a:t>
            </a:r>
          </a:p>
        </p:txBody>
      </p:sp>
      <p:pic>
        <p:nvPicPr>
          <p:cNvPr id="3074" name="Picture 2" descr="MADIC">
            <a:extLst>
              <a:ext uri="{FF2B5EF4-FFF2-40B4-BE49-F238E27FC236}">
                <a16:creationId xmlns:a16="http://schemas.microsoft.com/office/drawing/2014/main" id="{1BFFAA82-7BCD-D823-38F0-7C2CF897539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2" y="3053260"/>
            <a:ext cx="2851290" cy="245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0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B940-AF0F-64D9-4352-DC6317FC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 GENERAL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864E-9873-3FBD-C444-2FC36E1FD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659" y="3416344"/>
            <a:ext cx="5816969" cy="2467988"/>
          </a:xfrm>
        </p:spPr>
        <p:txBody>
          <a:bodyPr>
            <a:normAutofit fontScale="92500"/>
          </a:bodyPr>
          <a:lstStyle/>
          <a:p>
            <a:pPr algn="just"/>
            <a:r>
              <a:rPr lang="es-MX" sz="2200" dirty="0"/>
              <a:t>Crear un sistema web utilizando herramientas como Python, MySQL y HTML que permita mejorar el control de las ventas de la empresa para tener mejor organización del sistema de inventarios, aumentando las ganancias percibidas en la empresa DOGO de Tehuacán. </a:t>
            </a:r>
          </a:p>
          <a:p>
            <a:pPr algn="just"/>
            <a:endParaRPr lang="es-MX" sz="2200" dirty="0"/>
          </a:p>
        </p:txBody>
      </p:sp>
      <p:pic>
        <p:nvPicPr>
          <p:cNvPr id="2050" name="Picture 2" descr="Definición de objetivo general - Qué es, Significado y Concepto">
            <a:extLst>
              <a:ext uri="{FF2B5EF4-FFF2-40B4-BE49-F238E27FC236}">
                <a16:creationId xmlns:a16="http://schemas.microsoft.com/office/drawing/2014/main" id="{8F8D71AE-F6C7-3582-C1D2-DDA9339C901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0" t="17866" r="18510" b="11283"/>
          <a:stretch/>
        </p:blipFill>
        <p:spPr bwMode="auto">
          <a:xfrm>
            <a:off x="1640541" y="2998693"/>
            <a:ext cx="2864224" cy="242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1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D132-88FD-947A-323D-FE71CDE6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OBJETIVOS ESPECÍFICOS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1A42D-64FA-5EEA-D7FC-EB6664E7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4887" y="2470593"/>
            <a:ext cx="6886575" cy="3616030"/>
          </a:xfrm>
        </p:spPr>
        <p:txBody>
          <a:bodyPr>
            <a:normAutofit/>
          </a:bodyPr>
          <a:lstStyle/>
          <a:p>
            <a:r>
              <a:rPr lang="es-MX" sz="2200" dirty="0"/>
              <a:t>Recopilar información.</a:t>
            </a:r>
          </a:p>
          <a:p>
            <a:r>
              <a:rPr lang="es-MX" sz="2200" dirty="0"/>
              <a:t>Analizar la información recopilada.</a:t>
            </a:r>
          </a:p>
          <a:p>
            <a:r>
              <a:rPr lang="es-MX" sz="2200" dirty="0"/>
              <a:t>Diseñar la interfaz y base de datos del sistema.</a:t>
            </a:r>
          </a:p>
          <a:p>
            <a:r>
              <a:rPr lang="es-MX" sz="2200" dirty="0"/>
              <a:t>Desarrollar el sistema de base de datos y página web.</a:t>
            </a:r>
          </a:p>
          <a:p>
            <a:r>
              <a:rPr lang="es-MX" sz="2200" dirty="0"/>
              <a:t>Pruebas.</a:t>
            </a:r>
          </a:p>
          <a:p>
            <a:r>
              <a:rPr lang="es-MX" sz="2200" dirty="0"/>
              <a:t>Implementar el sistema en la empresa.</a:t>
            </a:r>
          </a:p>
          <a:p>
            <a:r>
              <a:rPr lang="es-MX" sz="2200" dirty="0"/>
              <a:t>Documentar (manual).</a:t>
            </a:r>
          </a:p>
        </p:txBody>
      </p:sp>
      <p:pic>
        <p:nvPicPr>
          <p:cNvPr id="3074" name="Picture 2" descr="MADIC">
            <a:extLst>
              <a:ext uri="{FF2B5EF4-FFF2-40B4-BE49-F238E27FC236}">
                <a16:creationId xmlns:a16="http://schemas.microsoft.com/office/drawing/2014/main" id="{1BFFAA82-7BCD-D823-38F0-7C2CF897539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2" y="3053260"/>
            <a:ext cx="2851290" cy="245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23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A65E-C16A-D11B-E430-2C651AEB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JUSTIFICACIÓN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880EA-4ABD-690F-8157-1FD0EDDF7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3197" y="2748417"/>
            <a:ext cx="5547471" cy="2802919"/>
          </a:xfrm>
        </p:spPr>
        <p:txBody>
          <a:bodyPr>
            <a:normAutofit/>
          </a:bodyPr>
          <a:lstStyle/>
          <a:p>
            <a:pPr algn="just"/>
            <a:r>
              <a:rPr lang="es-MX" sz="2200" dirty="0"/>
              <a:t>Resolver problemas de venta e inventario de la empresa DOGO.</a:t>
            </a:r>
          </a:p>
          <a:p>
            <a:pPr algn="just"/>
            <a:r>
              <a:rPr lang="es-MX" sz="2200" dirty="0"/>
              <a:t>Mejorar la relación y preferencia con sus clientes dentro del municipio de Tehuacán.</a:t>
            </a:r>
          </a:p>
          <a:p>
            <a:pPr algn="just"/>
            <a:r>
              <a:rPr lang="es-MX" sz="2200" dirty="0"/>
              <a:t>Control e inspección de manera adecuada de compra y venta.</a:t>
            </a:r>
          </a:p>
        </p:txBody>
      </p:sp>
      <p:pic>
        <p:nvPicPr>
          <p:cNvPr id="1026" name="Picture 2" descr="Justificación – Investigación de Operaciones, Administración, Evaluación de  Proyectos y Metodología de la Investigación">
            <a:extLst>
              <a:ext uri="{FF2B5EF4-FFF2-40B4-BE49-F238E27FC236}">
                <a16:creationId xmlns:a16="http://schemas.microsoft.com/office/drawing/2014/main" id="{49A96E34-1C99-5CA2-9C15-FA53332EC53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75" y="2688092"/>
            <a:ext cx="2204963" cy="280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A65E-C16A-D11B-E430-2C651AEB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METODOLOGÍA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880EA-4ABD-690F-8157-1FD0EDDF7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3197" y="2748417"/>
            <a:ext cx="5547471" cy="280291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MX" sz="2200" b="1" dirty="0"/>
              <a:t>Metodología ágil</a:t>
            </a:r>
          </a:p>
          <a:p>
            <a:pPr marL="0" indent="0" algn="just">
              <a:buNone/>
            </a:pPr>
            <a:r>
              <a:rPr lang="es-MX" sz="2400" dirty="0"/>
              <a:t>Las metodologías ágiles proporcionan una serie de pautas y principios junto a técnicas pragmáticas que hacen que la entrega del proyecto sea menos complicada y más satisfactoria tanto para los clientes como para los equipos de trabajo, </a:t>
            </a:r>
            <a:r>
              <a:rPr lang="es-MX" sz="2200" dirty="0"/>
              <a:t> </a:t>
            </a:r>
          </a:p>
        </p:txBody>
      </p:sp>
      <p:pic>
        <p:nvPicPr>
          <p:cNvPr id="1026" name="Picture 2" descr="Justificación – Investigación de Operaciones, Administración, Evaluación de  Proyectos y Metodología de la Investigación">
            <a:extLst>
              <a:ext uri="{FF2B5EF4-FFF2-40B4-BE49-F238E27FC236}">
                <a16:creationId xmlns:a16="http://schemas.microsoft.com/office/drawing/2014/main" id="{49A96E34-1C99-5CA2-9C15-FA53332EC53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450" y="2969609"/>
            <a:ext cx="861631" cy="109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todología vs herramientas: ¿Qué es más relevante en la investigación de  usuarios? - Blog IDA Chile | Estrategia para el éxito de tu negocio">
            <a:extLst>
              <a:ext uri="{FF2B5EF4-FFF2-40B4-BE49-F238E27FC236}">
                <a16:creationId xmlns:a16="http://schemas.microsoft.com/office/drawing/2014/main" id="{B3D9B903-1807-D7CC-D66F-81FDB763D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99" y="2751997"/>
            <a:ext cx="3734482" cy="267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15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77CF-60F1-AC3E-CAA5-9FA975B4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MARCO TEÓRICO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21AFADA-9B8A-459C-A12F-3A8FB837D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44567"/>
              </p:ext>
            </p:extLst>
          </p:nvPr>
        </p:nvGraphicFramePr>
        <p:xfrm>
          <a:off x="496956" y="1985432"/>
          <a:ext cx="11198088" cy="37320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40766">
                  <a:extLst>
                    <a:ext uri="{9D8B030D-6E8A-4147-A177-3AD203B41FA5}">
                      <a16:colId xmlns:a16="http://schemas.microsoft.com/office/drawing/2014/main" val="4261543343"/>
                    </a:ext>
                  </a:extLst>
                </a:gridCol>
                <a:gridCol w="8057322">
                  <a:extLst>
                    <a:ext uri="{9D8B030D-6E8A-4147-A177-3AD203B41FA5}">
                      <a16:colId xmlns:a16="http://schemas.microsoft.com/office/drawing/2014/main" val="4589696"/>
                    </a:ext>
                  </a:extLst>
                </a:gridCol>
              </a:tblGrid>
              <a:tr h="337213">
                <a:tc>
                  <a:txBody>
                    <a:bodyPr/>
                    <a:lstStyle/>
                    <a:p>
                      <a:pPr algn="ctr"/>
                      <a:r>
                        <a:rPr lang="es-MX" sz="14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172773"/>
                  </a:ext>
                </a:extLst>
              </a:tr>
              <a:tr h="831484">
                <a:tc>
                  <a:txBody>
                    <a:bodyPr/>
                    <a:lstStyle/>
                    <a:p>
                      <a:pPr algn="ctr"/>
                      <a:r>
                        <a:rPr lang="es-MX" sz="14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Ingeniería de 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4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Aplicamos las fases que conlleva la ingeniería de software para el desarrollo del proyecto de manera que podemos trabajarlo paso a paso como objetivos específicos a cumplir.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92042"/>
                  </a:ext>
                </a:extLst>
              </a:tr>
              <a:tr h="852626">
                <a:tc>
                  <a:txBody>
                    <a:bodyPr/>
                    <a:lstStyle/>
                    <a:p>
                      <a:pPr algn="ctr"/>
                      <a:r>
                        <a:rPr lang="es-MX" sz="14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Bases de datos </a:t>
                      </a:r>
                      <a:r>
                        <a:rPr lang="es-MX" sz="1400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  <a:r>
                        <a:rPr lang="es-MX" sz="14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4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Desarrollaremos la base de datos SQL ya que brinda beneficios para la administración de la empresa y mejora la calidad y consistencia de información.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08831"/>
                  </a:ext>
                </a:extLst>
              </a:tr>
              <a:tr h="332594">
                <a:tc>
                  <a:txBody>
                    <a:bodyPr/>
                    <a:lstStyle/>
                    <a:p>
                      <a:pPr algn="ctr"/>
                      <a:r>
                        <a:rPr lang="es-MX" sz="14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 y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Utilizaremos estos lenguajes de desarrollo web para la implementación de la página de ventas en línea que nos ofrecen herramientas para el diseño, estructura y control de la misma.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0260"/>
                  </a:ext>
                </a:extLst>
              </a:tr>
              <a:tr h="337213">
                <a:tc>
                  <a:txBody>
                    <a:bodyPr/>
                    <a:lstStyle/>
                    <a:p>
                      <a:pPr algn="ctr"/>
                      <a:r>
                        <a:rPr lang="es-MX" sz="14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Diseño de interacción </a:t>
                      </a:r>
                      <a:endParaRPr lang="es-MX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el desarrollo web es muy importante que el usuario final tenga una buena experiencia en el momento de entrar al sitio y hacer una compra.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82483"/>
                  </a:ext>
                </a:extLst>
              </a:tr>
              <a:tr h="33721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  <a:endParaRPr lang="es-MX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Este es el lenguaje que utilizaremos en el </a:t>
                      </a:r>
                      <a:r>
                        <a:rPr lang="es-MX" sz="1400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backen</a:t>
                      </a:r>
                      <a:r>
                        <a:rPr lang="es-MX" sz="14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la pagina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79574"/>
                  </a:ext>
                </a:extLst>
              </a:tr>
              <a:tr h="33721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</a:t>
                      </a:r>
                      <a:endParaRPr lang="es-MX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 este lenguaje trabajaremos las animaciones y las vistas del </a:t>
                      </a:r>
                      <a:r>
                        <a:rPr lang="es-MX" sz="1400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</a:t>
                      </a:r>
                      <a:endParaRPr lang="es-MX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6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54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3D89-B003-AC51-2D58-A8E7C1CD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CRONOGRAMA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0D562AE-0362-026C-3242-8E5D0FB2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2066D7D-63A0-4B81-FD2A-AFE5A212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5" y="973668"/>
            <a:ext cx="8773749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00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284</TotalTime>
  <Words>395</Words>
  <Application>Microsoft Office PowerPoint</Application>
  <PresentationFormat>Panorámica</PresentationFormat>
  <Paragraphs>51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Proyecto DOGO</vt:lpstr>
      <vt:lpstr>DESCRIPCIÓN DE LA EMPRESA</vt:lpstr>
      <vt:lpstr>PROBLEMAS A RESOLVER</vt:lpstr>
      <vt:lpstr>OBJETIVO GENERAL</vt:lpstr>
      <vt:lpstr>OBJETIVOS ESPECÍFICOS</vt:lpstr>
      <vt:lpstr>JUSTIFICACIÓN</vt:lpstr>
      <vt:lpstr>METODOLOGÍA </vt:lpstr>
      <vt:lpstr>MARCO TEÓRICO</vt:lpstr>
      <vt:lpstr>CRONOGRAMA</vt:lpstr>
      <vt:lpstr>CRONOGRAMA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Romero</dc:creator>
  <cp:lastModifiedBy>Cesar</cp:lastModifiedBy>
  <cp:revision>14</cp:revision>
  <dcterms:created xsi:type="dcterms:W3CDTF">2023-02-06T16:26:49Z</dcterms:created>
  <dcterms:modified xsi:type="dcterms:W3CDTF">2023-02-14T16:35:35Z</dcterms:modified>
</cp:coreProperties>
</file>