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3" r:id="rId3"/>
    <p:sldId id="311" r:id="rId4"/>
    <p:sldId id="315" r:id="rId5"/>
    <p:sldId id="309" r:id="rId6"/>
    <p:sldId id="343" r:id="rId7"/>
    <p:sldId id="341" r:id="rId8"/>
    <p:sldId id="342" r:id="rId9"/>
    <p:sldId id="344" r:id="rId10"/>
    <p:sldId id="345" r:id="rId11"/>
    <p:sldId id="346" r:id="rId12"/>
    <p:sldId id="34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90B46-32F6-8C0B-E860-0F044D03AA99}" v="1" dt="2020-07-29T16:00:49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19FF-1B4E-D349-B4E3-03161587A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5CFF0-32CD-974D-958B-58746438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09730-115D-0448-8D2E-32FB38D0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EE17A-5FC7-0448-B51E-87E16C70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4ECC0-D84A-D14B-A7EA-B84E146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54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FFF4E-562E-BA4D-AC22-5811CDAD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F32349-B932-9E47-B755-3236F8A3B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1F2C3-0BF1-7A45-8BD0-4E2AFDDD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B08FC-6475-154E-AE5E-E9463AF8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994EF-55BF-644A-AB14-0CD2418A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6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16E0B1-DC8E-AC40-BB78-96EDC8C1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4470EF-EC7D-A94C-A125-4C0D7937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C172D-D5E5-4840-9837-142601FD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5D065-2DC4-324C-BE33-DF3E34D9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10068-B200-254B-8733-95F8014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76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D39CE-58BD-5044-8F12-F6442A1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68C68-9658-D146-95A7-85596F52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1891B-EF0F-5F44-863F-BCC7C316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A3B84-B889-DF44-99D0-0BD322C3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8E7EF-10E0-0240-A243-9363B455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1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7DA6-AD35-DB42-87FA-53607FAE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1B11B-5C60-0C4D-8F85-E6D3F468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7DDE4-58ED-8C4B-B582-5BC641D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025CE-F69F-2E40-82D1-7543CA1E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807B4-0878-7B40-B1F6-958DCC3D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4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EADEC-0B14-0144-A905-3259503F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3AA60-C408-9048-90C2-84F51A20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38F881-1536-B74F-B369-C40A81D8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2B68-7E5B-5947-89A2-F7F4ED97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6C689-E1B9-1A4A-81CB-07689191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7F28F-014D-0048-A165-5008CDE8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7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DF77A-8999-144E-8FFD-1C50EA3F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AC3D8-2D0B-684B-A250-CA059CD0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CA8B70-E326-B645-BA20-99A7795F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E6ABB3-C4CF-BD41-9B31-2C218743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F718C-EAB9-9E42-A39F-2DEEA5609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41DA8F-D782-CE4D-AA0F-06A9632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958C3E-E4E7-8847-9683-677C5237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C997E6-00BE-8E41-81F3-7B6AB4B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7C9AD-62D0-1941-ACDE-B52AE9B4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96B54C-0FB8-F84D-8703-AA1726C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A53886-8C61-2A44-9148-4E18BA72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04A85-A8C3-DC46-B3AC-03C2642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55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692821-7BB7-6949-AE1E-D1C0FA55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64B31-050A-394A-8E49-CD82AFFC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591485-6BEB-8E4F-915C-1C48114D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0A2F-B225-C84B-BE7E-12FCD7D9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AC066-D81A-BC41-84F3-EF219F76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1A9E5-06F2-8B4B-97B8-CB0FDC932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4559B9-55FE-684B-8F56-072D6233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8EDCF-7E0E-0F4B-91C3-7520538A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BA027-7D25-6946-8FCF-EA56D80F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6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C5D01-1E48-F541-9953-708BA185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429A32-2F1F-6E43-B32C-7FB95EF6B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19EA2B-17EB-3A4A-B498-5F4FC483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96455-444E-3046-87C5-03939C6D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CF2358-7541-6647-B77C-829890F2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2A0B84-52D2-8242-95EF-55EDACE4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8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2C3671-18D2-9842-88AE-2BFC4EC8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7442E-FB77-D641-809C-FE6B5F28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EDCC1-D9F3-CA4D-9A3B-2DBB856C9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1557-43ED-C44F-9655-4B0338B366A0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AA2C0-8D52-AA43-AAAE-40947891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13F6A-947D-A741-9988-8C99CBC79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D58F-439D-464B-8332-3668344772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7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E1C0-C940-0C4C-B397-FCFC09A5D9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2/28/17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7ECAB-D585-994F-8E5F-064A00414743}"/>
              </a:ext>
            </a:extLst>
          </p:cNvPr>
          <p:cNvSpPr/>
          <p:nvPr/>
        </p:nvSpPr>
        <p:spPr>
          <a:xfrm>
            <a:off x="0" y="38100"/>
            <a:ext cx="12190413" cy="58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3795" name="Picture 2" descr="Resultado de imagen para mti cucea">
            <a:extLst>
              <a:ext uri="{FF2B5EF4-FFF2-40B4-BE49-F238E27FC236}">
                <a16:creationId xmlns:a16="http://schemas.microsoft.com/office/drawing/2014/main" id="{F1E32CF9-8F61-A240-80B7-D7AE39F5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5"/>
          <a:stretch>
            <a:fillRect/>
          </a:stretch>
        </p:blipFill>
        <p:spPr bwMode="auto">
          <a:xfrm>
            <a:off x="10944225" y="28575"/>
            <a:ext cx="1238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>
            <a:extLst>
              <a:ext uri="{FF2B5EF4-FFF2-40B4-BE49-F238E27FC236}">
                <a16:creationId xmlns:a16="http://schemas.microsoft.com/office/drawing/2014/main" id="{A217AE4D-A4D8-4645-BA03-8BD6D637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2970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>
                <a:solidFill>
                  <a:srgbClr val="00B0F0"/>
                </a:solidFill>
                <a:latin typeface="Tw Cen MT Condensed" panose="020B0606020104020203" pitchFamily="34" charset="77"/>
              </a:rPr>
              <a:t>Introduccion</a:t>
            </a:r>
            <a:endParaRPr lang="es-ES" altLang="es-MX" sz="6000"/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59A79F47-2A4E-8F4E-837D-FD631822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895600"/>
            <a:ext cx="30956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9" name="Picture 3">
            <a:extLst>
              <a:ext uri="{FF2B5EF4-FFF2-40B4-BE49-F238E27FC236}">
                <a16:creationId xmlns:a16="http://schemas.microsoft.com/office/drawing/2014/main" id="{5BD318E5-E9A1-B04F-9731-BF07382C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319338"/>
            <a:ext cx="45053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98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DB72D1-5028-6F43-AA54-2507D23B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1295400"/>
            <a:ext cx="797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74797F-126B-1B45-87C7-6E006D63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33625"/>
            <a:ext cx="7975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A106CE-440C-2A48-BFCF-45921A4E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009650"/>
            <a:ext cx="7975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>
            <a:extLst>
              <a:ext uri="{FF2B5EF4-FFF2-40B4-BE49-F238E27FC236}">
                <a16:creationId xmlns:a16="http://schemas.microsoft.com/office/drawing/2014/main" id="{6B07BE1E-A044-CD41-8CF4-EC7AD6683744}"/>
              </a:ext>
            </a:extLst>
          </p:cNvPr>
          <p:cNvGrpSpPr>
            <a:grpSpLocks/>
          </p:cNvGrpSpPr>
          <p:nvPr/>
        </p:nvGrpSpPr>
        <p:grpSpPr bwMode="auto">
          <a:xfrm>
            <a:off x="0" y="28575"/>
            <a:ext cx="12190413" cy="590550"/>
            <a:chOff x="-1" y="27997"/>
            <a:chExt cx="12190413" cy="5919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AAE336-618B-4949-AE6A-78DD1B79F985}"/>
                </a:ext>
              </a:extLst>
            </p:cNvPr>
            <p:cNvSpPr/>
            <p:nvPr/>
          </p:nvSpPr>
          <p:spPr>
            <a:xfrm>
              <a:off x="-1" y="39136"/>
              <a:ext cx="12190413" cy="5807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pic>
          <p:nvPicPr>
            <p:cNvPr id="36869" name="Picture 2" descr="Resultado de imagen para mti cucea">
              <a:extLst>
                <a:ext uri="{FF2B5EF4-FFF2-40B4-BE49-F238E27FC236}">
                  <a16:creationId xmlns:a16="http://schemas.microsoft.com/office/drawing/2014/main" id="{0E3B0CED-183A-7647-9922-0CBFA5F60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25"/>
            <a:stretch>
              <a:fillRect/>
            </a:stretch>
          </p:blipFill>
          <p:spPr bwMode="auto">
            <a:xfrm>
              <a:off x="10943503" y="27997"/>
              <a:ext cx="1238250" cy="537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6" name="Rectangle 7">
            <a:extLst>
              <a:ext uri="{FF2B5EF4-FFF2-40B4-BE49-F238E27FC236}">
                <a16:creationId xmlns:a16="http://schemas.microsoft.com/office/drawing/2014/main" id="{23C4F2DF-5FE4-004C-9427-53A60C75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2289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>
                <a:solidFill>
                  <a:srgbClr val="00B0F0"/>
                </a:solidFill>
                <a:latin typeface="Tw Cen MT Condensed" panose="020B0606020104020203" pitchFamily="34" charset="77"/>
              </a:rPr>
              <a:t>Variables</a:t>
            </a:r>
            <a:endParaRPr lang="es-ES" altLang="es-MX" sz="6000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CAD9BEC7-3995-E543-8792-893F750D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041525"/>
            <a:ext cx="7620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61F7CA-A163-8641-B7B4-715D0C562E63}"/>
              </a:ext>
            </a:extLst>
          </p:cNvPr>
          <p:cNvSpPr/>
          <p:nvPr/>
        </p:nvSpPr>
        <p:spPr>
          <a:xfrm>
            <a:off x="0" y="38100"/>
            <a:ext cx="12190413" cy="58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4818" name="Picture 2" descr="Resultado de imagen para mti cucea">
            <a:extLst>
              <a:ext uri="{FF2B5EF4-FFF2-40B4-BE49-F238E27FC236}">
                <a16:creationId xmlns:a16="http://schemas.microsoft.com/office/drawing/2014/main" id="{7165AFA1-02AE-B242-B6CB-51E756EC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5"/>
          <a:stretch>
            <a:fillRect/>
          </a:stretch>
        </p:blipFill>
        <p:spPr bwMode="auto">
          <a:xfrm>
            <a:off x="10944225" y="28575"/>
            <a:ext cx="1238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7">
            <a:extLst>
              <a:ext uri="{FF2B5EF4-FFF2-40B4-BE49-F238E27FC236}">
                <a16:creationId xmlns:a16="http://schemas.microsoft.com/office/drawing/2014/main" id="{1E3CB994-5365-2847-A2B1-C349D0D9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2970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>
                <a:solidFill>
                  <a:srgbClr val="00B0F0"/>
                </a:solidFill>
                <a:latin typeface="Tw Cen MT Condensed" panose="020B0606020104020203" pitchFamily="34" charset="77"/>
              </a:rPr>
              <a:t>Introduccion</a:t>
            </a:r>
            <a:endParaRPr lang="es-ES" altLang="es-MX" sz="6000"/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C7CB9816-6D5C-9547-988B-6CE3D34C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854200"/>
            <a:ext cx="77438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8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4C833A-03C8-E24F-8177-CCB98845EC66}"/>
              </a:ext>
            </a:extLst>
          </p:cNvPr>
          <p:cNvSpPr/>
          <p:nvPr/>
        </p:nvSpPr>
        <p:spPr>
          <a:xfrm>
            <a:off x="0" y="38100"/>
            <a:ext cx="12190413" cy="58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9938" name="Picture 2" descr="Resultado de imagen para mti cucea">
            <a:extLst>
              <a:ext uri="{FF2B5EF4-FFF2-40B4-BE49-F238E27FC236}">
                <a16:creationId xmlns:a16="http://schemas.microsoft.com/office/drawing/2014/main" id="{B5408C34-C880-3D43-83A9-CAF2D618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5"/>
          <a:stretch>
            <a:fillRect/>
          </a:stretch>
        </p:blipFill>
        <p:spPr bwMode="auto">
          <a:xfrm>
            <a:off x="10944225" y="28575"/>
            <a:ext cx="1238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7">
            <a:extLst>
              <a:ext uri="{FF2B5EF4-FFF2-40B4-BE49-F238E27FC236}">
                <a16:creationId xmlns:a16="http://schemas.microsoft.com/office/drawing/2014/main" id="{AD298557-E47E-8E47-B2F1-FCAB168D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1520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>
                <a:solidFill>
                  <a:srgbClr val="00B0F0"/>
                </a:solidFill>
                <a:latin typeface="Tw Cen MT Condensed" panose="020B0606020104020203" pitchFamily="34" charset="77"/>
              </a:rPr>
              <a:t>Listas</a:t>
            </a:r>
            <a:endParaRPr lang="es-ES" altLang="es-MX" sz="6000"/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C37BF5FA-141A-2042-9A24-93DE71C3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27063"/>
            <a:ext cx="114300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8953521-38EA-1F42-BB44-587A1DFD07EC}"/>
              </a:ext>
            </a:extLst>
          </p:cNvPr>
          <p:cNvSpPr/>
          <p:nvPr/>
        </p:nvSpPr>
        <p:spPr>
          <a:xfrm>
            <a:off x="914400" y="5835134"/>
            <a:ext cx="221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lista.append</a:t>
            </a:r>
            <a:r>
              <a:rPr lang="es-ES" dirty="0"/>
              <a:t>(variable)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21B602-5F49-CB4A-8230-5B17451D5C0A}"/>
              </a:ext>
            </a:extLst>
          </p:cNvPr>
          <p:cNvSpPr/>
          <p:nvPr/>
        </p:nvSpPr>
        <p:spPr>
          <a:xfrm>
            <a:off x="914400" y="5465802"/>
            <a:ext cx="924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dirty="0"/>
              <a:t>lista=[ ] </a:t>
            </a:r>
          </a:p>
        </p:txBody>
      </p:sp>
    </p:spTree>
    <p:extLst>
      <p:ext uri="{BB962C8B-B14F-4D97-AF65-F5344CB8AC3E}">
        <p14:creationId xmlns:p14="http://schemas.microsoft.com/office/powerpoint/2010/main" val="8644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>
            <a:extLst>
              <a:ext uri="{FF2B5EF4-FFF2-40B4-BE49-F238E27FC236}">
                <a16:creationId xmlns:a16="http://schemas.microsoft.com/office/drawing/2014/main" id="{4BF2139F-4A68-7944-A231-2091B4B2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6400"/>
            <a:ext cx="8794750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2" name="Rectangle 5">
            <a:extLst>
              <a:ext uri="{FF2B5EF4-FFF2-40B4-BE49-F238E27FC236}">
                <a16:creationId xmlns:a16="http://schemas.microsoft.com/office/drawing/2014/main" id="{637904BD-444B-1F43-9E7A-38273F92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39813"/>
            <a:ext cx="220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MX" b="1">
                <a:solidFill>
                  <a:srgbClr val="00B0F0"/>
                </a:solidFill>
              </a:rPr>
              <a:t>Librerias y Modulos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AD603B2C-FA3F-FE45-A72C-93F4FC01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016125"/>
            <a:ext cx="58197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4" name="Picture 4">
            <a:extLst>
              <a:ext uri="{FF2B5EF4-FFF2-40B4-BE49-F238E27FC236}">
                <a16:creationId xmlns:a16="http://schemas.microsoft.com/office/drawing/2014/main" id="{B95AE76E-399C-474E-B929-41E1B024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3088"/>
            <a:ext cx="32004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21B-A8FB-8C49-910A-ADCAE795EB5C}"/>
              </a:ext>
            </a:extLst>
          </p:cNvPr>
          <p:cNvSpPr/>
          <p:nvPr/>
        </p:nvSpPr>
        <p:spPr>
          <a:xfrm>
            <a:off x="0" y="38100"/>
            <a:ext cx="12190413" cy="58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6566" name="Picture 2" descr="Resultado de imagen para mti cucea">
            <a:extLst>
              <a:ext uri="{FF2B5EF4-FFF2-40B4-BE49-F238E27FC236}">
                <a16:creationId xmlns:a16="http://schemas.microsoft.com/office/drawing/2014/main" id="{9080AFD1-C30E-3148-AC66-B71DAFF9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5"/>
          <a:stretch>
            <a:fillRect/>
          </a:stretch>
        </p:blipFill>
        <p:spPr bwMode="auto">
          <a:xfrm>
            <a:off x="10944225" y="28575"/>
            <a:ext cx="1238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2">
            <a:extLst>
              <a:ext uri="{FF2B5EF4-FFF2-40B4-BE49-F238E27FC236}">
                <a16:creationId xmlns:a16="http://schemas.microsoft.com/office/drawing/2014/main" id="{C22EAF15-728F-6E45-AA55-00509A4E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04950"/>
            <a:ext cx="40576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11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3DFE6B-4251-DF40-B446-9DF04A2C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83343"/>
            <a:ext cx="5346700" cy="1104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0B62E6-FD8C-B24B-AA28-B817292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3" y="1545431"/>
            <a:ext cx="5346700" cy="1104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066428-1674-5D48-83A8-1C245F39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3" y="3007519"/>
            <a:ext cx="5346700" cy="1104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7A9409-66E4-0D40-BC8B-938B09F27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" y="4207670"/>
            <a:ext cx="7975600" cy="27940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E1C084B-24AA-E54C-9D6A-F925EA689BAA}"/>
              </a:ext>
            </a:extLst>
          </p:cNvPr>
          <p:cNvCxnSpPr>
            <a:stCxn id="4" idx="3"/>
          </p:cNvCxnSpPr>
          <p:nvPr/>
        </p:nvCxnSpPr>
        <p:spPr>
          <a:xfrm>
            <a:off x="5511800" y="635793"/>
            <a:ext cx="1903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CFA572E-6DCC-0640-A5BE-79BC50E50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6" y="4283870"/>
            <a:ext cx="7975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CBCD-5B2E-964E-9244-C513C39520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2/28/17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05E810A9-99EB-B44B-B57A-8E494FF9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28368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Rectangle 4">
            <a:extLst>
              <a:ext uri="{FF2B5EF4-FFF2-40B4-BE49-F238E27FC236}">
                <a16:creationId xmlns:a16="http://schemas.microsoft.com/office/drawing/2014/main" id="{4C8A27D8-4D36-3C43-9321-62C7907A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00463"/>
            <a:ext cx="5673725" cy="523875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s-MX" sz="2800">
                <a:solidFill>
                  <a:srgbClr val="121212"/>
                </a:solidFill>
                <a:latin typeface="Arial Unicode MS" panose="020B0604020202020204" pitchFamily="34" charset="-128"/>
              </a:rPr>
              <a:t>python -m pip install -U matplotlib</a:t>
            </a:r>
            <a:r>
              <a:rPr lang="en-GB" altLang="es-MX" sz="2800">
                <a:solidFill>
                  <a:srgbClr val="121212"/>
                </a:solidFill>
                <a:latin typeface="Quattrocento"/>
              </a:rPr>
              <a:t>.</a:t>
            </a:r>
            <a:r>
              <a:rPr lang="en-GB" altLang="es-MX" sz="2400"/>
              <a:t> </a:t>
            </a:r>
            <a:endParaRPr lang="en-GB" altLang="es-MX" sz="4000"/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1CFAD256-881F-0246-BCCD-3B4CEB98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353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MX" sz="3600" b="1"/>
              <a:t>~Graficar listas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A4F213-A109-C84C-B496-01FF6B79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94" y="4820444"/>
            <a:ext cx="7975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FF49-71D9-3B42-B7D6-4140D697EB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2/28/17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0DA82-994C-9A48-ADE7-D56406B8B04A}"/>
              </a:ext>
            </a:extLst>
          </p:cNvPr>
          <p:cNvSpPr/>
          <p:nvPr/>
        </p:nvSpPr>
        <p:spPr>
          <a:xfrm>
            <a:off x="5217394" y="914400"/>
            <a:ext cx="1757212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Arial" pitchFamily="34" charset="0"/>
              </a:rPr>
              <a:t>in</a:t>
            </a:r>
          </a:p>
        </p:txBody>
      </p:sp>
      <p:sp>
        <p:nvSpPr>
          <p:cNvPr id="48131" name="TextBox 6">
            <a:extLst>
              <a:ext uri="{FF2B5EF4-FFF2-40B4-BE49-F238E27FC236}">
                <a16:creationId xmlns:a16="http://schemas.microsoft.com/office/drawing/2014/main" id="{E0323966-2DA9-BB44-9A3C-988B6594E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0"/>
            <a:ext cx="2849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MX" sz="3200"/>
              <a:t>for letra </a:t>
            </a:r>
            <a:r>
              <a:rPr lang="es-ES" altLang="es-MX" sz="3200">
                <a:solidFill>
                  <a:srgbClr val="FF0000"/>
                </a:solidFill>
              </a:rPr>
              <a:t>in</a:t>
            </a:r>
            <a:r>
              <a:rPr lang="es-ES" altLang="es-MX" sz="3200"/>
              <a:t> lista</a:t>
            </a:r>
          </a:p>
        </p:txBody>
      </p:sp>
      <p:sp>
        <p:nvSpPr>
          <p:cNvPr id="48132" name="TextBox 7">
            <a:extLst>
              <a:ext uri="{FF2B5EF4-FFF2-40B4-BE49-F238E27FC236}">
                <a16:creationId xmlns:a16="http://schemas.microsoft.com/office/drawing/2014/main" id="{70341B25-493D-2041-BD16-F56F9A43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3684588"/>
            <a:ext cx="25765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MX" sz="3200"/>
              <a:t>if letra </a:t>
            </a:r>
            <a:r>
              <a:rPr lang="es-ES" altLang="es-MX" sz="3200">
                <a:solidFill>
                  <a:srgbClr val="FF0000"/>
                </a:solidFill>
              </a:rPr>
              <a:t>in</a:t>
            </a:r>
            <a:r>
              <a:rPr lang="es-ES" altLang="es-MX" sz="3200"/>
              <a:t> lista</a:t>
            </a:r>
          </a:p>
        </p:txBody>
      </p:sp>
      <p:pic>
        <p:nvPicPr>
          <p:cNvPr id="48133" name="Picture 2">
            <a:extLst>
              <a:ext uri="{FF2B5EF4-FFF2-40B4-BE49-F238E27FC236}">
                <a16:creationId xmlns:a16="http://schemas.microsoft.com/office/drawing/2014/main" id="{9610C7D7-7D22-524B-8F20-A7D230BD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3088"/>
            <a:ext cx="2665413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134" name="Group 7">
            <a:extLst>
              <a:ext uri="{FF2B5EF4-FFF2-40B4-BE49-F238E27FC236}">
                <a16:creationId xmlns:a16="http://schemas.microsoft.com/office/drawing/2014/main" id="{E0347BB2-112B-5741-BEF2-F7E50C226EBB}"/>
              </a:ext>
            </a:extLst>
          </p:cNvPr>
          <p:cNvGrpSpPr>
            <a:grpSpLocks/>
          </p:cNvGrpSpPr>
          <p:nvPr/>
        </p:nvGrpSpPr>
        <p:grpSpPr bwMode="auto">
          <a:xfrm>
            <a:off x="0" y="28575"/>
            <a:ext cx="12190413" cy="590550"/>
            <a:chOff x="-1" y="27997"/>
            <a:chExt cx="12190413" cy="5919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2B2FB3-7733-B740-A98F-7466D8A4203E}"/>
                </a:ext>
              </a:extLst>
            </p:cNvPr>
            <p:cNvSpPr/>
            <p:nvPr/>
          </p:nvSpPr>
          <p:spPr>
            <a:xfrm>
              <a:off x="-1" y="39136"/>
              <a:ext cx="12190413" cy="5807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pic>
          <p:nvPicPr>
            <p:cNvPr id="48136" name="Picture 2" descr="Resultado de imagen para mti cucea">
              <a:extLst>
                <a:ext uri="{FF2B5EF4-FFF2-40B4-BE49-F238E27FC236}">
                  <a16:creationId xmlns:a16="http://schemas.microsoft.com/office/drawing/2014/main" id="{1DC3EA45-1985-3E4C-9A75-4ED255D52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25"/>
            <a:stretch>
              <a:fillRect/>
            </a:stretch>
          </p:blipFill>
          <p:spPr bwMode="auto">
            <a:xfrm>
              <a:off x="10943503" y="27997"/>
              <a:ext cx="1238250" cy="537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560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0E3BD6-8FED-3E46-BF0E-9328EA2F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946150"/>
            <a:ext cx="7975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2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</Words>
  <Application>Microsoft Office PowerPoint</Application>
  <PresentationFormat>Panorámica</PresentationFormat>
  <Paragraphs>15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LOZANO DIAZ, CESAR</dc:creator>
  <cp:lastModifiedBy>LOZANO DIAZ, CESAR</cp:lastModifiedBy>
  <cp:revision>7</cp:revision>
  <dcterms:created xsi:type="dcterms:W3CDTF">2019-11-06T19:23:14Z</dcterms:created>
  <dcterms:modified xsi:type="dcterms:W3CDTF">2020-07-29T16:01:16Z</dcterms:modified>
</cp:coreProperties>
</file>