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55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47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51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61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19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01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2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00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35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477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49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6B5D-D9C2-419F-8CB8-9383CC0471F5}" type="datetimeFigureOut">
              <a:rPr lang="sl-SI" smtClean="0"/>
              <a:t>14.1.2020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9090-9F09-4BDD-8941-90B55A02450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26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</a:t>
            </a:r>
            <a:endParaRPr lang="sl-SI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8352928" cy="1752600"/>
          </a:xfrm>
        </p:spPr>
        <p:txBody>
          <a:bodyPr>
            <a:normAutofit fontScale="92500" lnSpcReduction="20000"/>
          </a:bodyPr>
          <a:lstStyle/>
          <a:p>
            <a:endParaRPr lang="sl-SI" dirty="0" smtClean="0"/>
          </a:p>
          <a:p>
            <a:endParaRPr lang="sl-SI" dirty="0"/>
          </a:p>
          <a:p>
            <a:pPr algn="l"/>
            <a:r>
              <a:rPr lang="sl-SI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Resman, 3.letnik UNI			14.1.2020</a:t>
            </a:r>
          </a:p>
          <a:p>
            <a:pPr algn="l"/>
            <a:r>
              <a:rPr lang="sl-SI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Prof: </a:t>
            </a:r>
            <a:r>
              <a:rPr lang="sl-SI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 dr. Tomaž Dobravec</a:t>
            </a:r>
          </a:p>
        </p:txBody>
      </p:sp>
    </p:spTree>
    <p:extLst>
      <p:ext uri="{BB962C8B-B14F-4D97-AF65-F5344CB8AC3E}">
        <p14:creationId xmlns:p14="http://schemas.microsoft.com/office/powerpoint/2010/main" val="16923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DIY benchmark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376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" y="1124744"/>
            <a:ext cx="9080211" cy="4680520"/>
          </a:xfrm>
        </p:spPr>
      </p:pic>
    </p:spTree>
    <p:extLst>
      <p:ext uri="{BB962C8B-B14F-4D97-AF65-F5344CB8AC3E}">
        <p14:creationId xmlns:p14="http://schemas.microsoft.com/office/powerpoint/2010/main" val="31809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Splošno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SPARO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Kaj je to?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Zakaj to obstaja?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Ogrodje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/>
              <a:t>Specifikacije</a:t>
            </a:r>
          </a:p>
          <a:p>
            <a:r>
              <a:rPr lang="sl-SI" b="1" dirty="0" smtClean="0"/>
              <a:t>Framework</a:t>
            </a:r>
          </a:p>
          <a:p>
            <a:r>
              <a:rPr lang="sl-SI" b="1" dirty="0" smtClean="0"/>
              <a:t>Avtomatsko prilagajanje</a:t>
            </a:r>
            <a:endParaRPr lang="sl-SI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648"/>
            <a:ext cx="5523621" cy="57861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21" y="1124744"/>
            <a:ext cx="5290705" cy="43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Izzivi in problemi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Goljufanje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Znanstvene metode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Dejanska zmogljivost</a:t>
            </a: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Nadomestek realnih aplikacij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principi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elevantnost</a:t>
            </a: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reprezentativnost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pravičnost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ponovljivost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transparentnost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uporabnost</a:t>
            </a:r>
          </a:p>
        </p:txBody>
      </p:sp>
    </p:spTree>
    <p:extLst>
      <p:ext uri="{BB962C8B-B14F-4D97-AF65-F5344CB8AC3E}">
        <p14:creationId xmlns:p14="http://schemas.microsoft.com/office/powerpoint/2010/main" val="31890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908720"/>
            <a:ext cx="8517061" cy="4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Primeri</a:t>
            </a:r>
            <a:endParaRPr lang="sl-SI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Livermore loops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LINPACK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 </a:t>
            </a:r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Winstone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Heaven Benchmark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3DMark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CineBench</a:t>
            </a: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PiFast, Super PI </a:t>
            </a:r>
            <a:endParaRPr lang="sl-SI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l-S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Fhourstones </a:t>
            </a:r>
            <a:r>
              <a:rPr lang="sl-SI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855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Benchmarking</vt:lpstr>
      <vt:lpstr>PowerPoint Presentation</vt:lpstr>
      <vt:lpstr>Splošno</vt:lpstr>
      <vt:lpstr>Ogrodje</vt:lpstr>
      <vt:lpstr>Izzivi in problemi</vt:lpstr>
      <vt:lpstr>Osnovni principi</vt:lpstr>
      <vt:lpstr>PowerPoint Presentation</vt:lpstr>
      <vt:lpstr>Primeri</vt:lpstr>
      <vt:lpstr>PowerPoint Presentation</vt:lpstr>
      <vt:lpstr>DIY benchmark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</dc:title>
  <dc:creator>Marti Cesar</dc:creator>
  <cp:lastModifiedBy>Marti Cesar</cp:lastModifiedBy>
  <cp:revision>4</cp:revision>
  <dcterms:created xsi:type="dcterms:W3CDTF">2020-01-14T13:57:44Z</dcterms:created>
  <dcterms:modified xsi:type="dcterms:W3CDTF">2020-01-14T14:17:56Z</dcterms:modified>
</cp:coreProperties>
</file>