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24763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24763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324763c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324763c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80C04EEB-0090-B984-A462-B8A46DE6C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9D28B0EF-F63D-EC04-A04F-DC68531CC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3E6EF73D-67DB-417E-E456-62B8788CAF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97E82947-B889-064B-3A80-5CE922B4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EE250420-DB48-7116-131B-B653F1B423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9E76E36A-588F-D9DC-85C1-BB7F0BBF23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53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665A04E-58FF-37EB-6CF0-5D069EEE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7FC56642-FDFF-E224-E953-D1B3A3A5E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CD14D12B-4069-DF47-7DCE-539778C0C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49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E9AB8EF-60FF-9788-B7B3-DC12AE48B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19B7115A-97E2-C12E-C53C-FF72C389B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B9AAC996-E2C2-102A-3490-E256F8121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3" y="179361"/>
            <a:ext cx="2182950" cy="12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5725" y="370300"/>
            <a:ext cx="59079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Centro Universitário de Excelência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Sistemas de Informação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7668" y="3366233"/>
            <a:ext cx="80919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Autores: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	César Filipe Gomes da Silva</a:t>
            </a:r>
            <a:b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Rodrigo Souza Guimarães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	</a:t>
            </a:r>
            <a:endParaRPr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1531950"/>
            <a:ext cx="9144000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 err="1">
                <a:latin typeface="Poppins"/>
                <a:ea typeface="Poppins"/>
                <a:cs typeface="Poppins"/>
                <a:sym typeface="Poppins"/>
              </a:rPr>
              <a:t>FoodDelivery</a:t>
            </a: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 Menu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Feira de Santana, 2025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32319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2150" y="482801"/>
            <a:ext cx="2847600" cy="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6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0451" y="4250663"/>
            <a:ext cx="2970997" cy="54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Apresentação do desenvolvimento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 </a:t>
            </a:r>
            <a:r>
              <a:rPr lang="pt-BR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</a:t>
            </a: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Menu.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424050" y="219452"/>
            <a:ext cx="4600902" cy="5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Funcionalidades </a:t>
            </a:r>
            <a:r>
              <a:rPr lang="pt-BR" sz="12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29F651-19FA-409B-AE71-3122D1B82B88}"/>
              </a:ext>
            </a:extLst>
          </p:cNvPr>
          <p:cNvSpPr txBox="1"/>
          <p:nvPr/>
        </p:nvSpPr>
        <p:spPr>
          <a:xfrm>
            <a:off x="3424050" y="1033580"/>
            <a:ext cx="5257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Cadastrar Item → inclusão de novos produtos no cardápio.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F23031-BB2F-4F4E-A7F2-AAE826FC6573}"/>
              </a:ext>
            </a:extLst>
          </p:cNvPr>
          <p:cNvSpPr txBox="1"/>
          <p:nvPr/>
        </p:nvSpPr>
        <p:spPr>
          <a:xfrm>
            <a:off x="3449062" y="1505508"/>
            <a:ext cx="5257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Atualizar Item → modificação de informações de produtos existentes.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7F44776-4F2E-40EA-9BE4-DDA15208B740}"/>
              </a:ext>
            </a:extLst>
          </p:cNvPr>
          <p:cNvSpPr txBox="1"/>
          <p:nvPr/>
        </p:nvSpPr>
        <p:spPr>
          <a:xfrm>
            <a:off x="3424050" y="2171290"/>
            <a:ext cx="5257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Criar Pedido → montagem de um novo pedido.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1151D1-ED99-42BF-B510-D4E4CD141FA0}"/>
              </a:ext>
            </a:extLst>
          </p:cNvPr>
          <p:cNvSpPr txBox="1"/>
          <p:nvPr/>
        </p:nvSpPr>
        <p:spPr>
          <a:xfrm>
            <a:off x="3424050" y="2691123"/>
            <a:ext cx="5257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Atualizar Pedido → alteração do status de pedidos em andamento.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40AE9B-0098-409F-AF0E-EB269E0BF332}"/>
              </a:ext>
            </a:extLst>
          </p:cNvPr>
          <p:cNvSpPr txBox="1"/>
          <p:nvPr/>
        </p:nvSpPr>
        <p:spPr>
          <a:xfrm>
            <a:off x="3424050" y="3393421"/>
            <a:ext cx="5257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Consultar Pedidos → exibição de pedidos realizados, com opção de filtro por status.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411BAA-D655-DA4B-1F41-F5BBAF7249AA}"/>
              </a:ext>
            </a:extLst>
          </p:cNvPr>
          <p:cNvSpPr txBox="1"/>
          <p:nvPr/>
        </p:nvSpPr>
        <p:spPr>
          <a:xfrm>
            <a:off x="3415195" y="4095719"/>
            <a:ext cx="5257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Cadastrar Cupom de desconto → inclusão de cupons de desconto e suas respectivas porcentagens.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9240" y="1153483"/>
            <a:ext cx="34881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Estrutura dos PRODUTOS:</a:t>
            </a:r>
            <a:br>
              <a:rPr lang="pt-BR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82908" y="28005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Estrutura das Classes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201379" y="4619468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Menu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1DC19B-70A8-23BE-1515-BBE0F207E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75" y="1723599"/>
            <a:ext cx="2232810" cy="1690161"/>
          </a:xfrm>
          <a:prstGeom prst="rect">
            <a:avLst/>
          </a:prstGeom>
        </p:spPr>
      </p:pic>
      <p:sp>
        <p:nvSpPr>
          <p:cNvPr id="2" name="Google Shape;76;p15">
            <a:extLst>
              <a:ext uri="{FF2B5EF4-FFF2-40B4-BE49-F238E27FC236}">
                <a16:creationId xmlns:a16="http://schemas.microsoft.com/office/drawing/2014/main" id="{2F1C1987-DC83-0107-EC80-19E1A205E50F}"/>
              </a:ext>
            </a:extLst>
          </p:cNvPr>
          <p:cNvSpPr txBox="1">
            <a:spLocks/>
          </p:cNvSpPr>
          <p:nvPr/>
        </p:nvSpPr>
        <p:spPr>
          <a:xfrm>
            <a:off x="3436462" y="1195529"/>
            <a:ext cx="348814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Estrutura dos PEDIDOS:</a:t>
            </a:r>
            <a:br>
              <a:rPr lang="pt-BR" dirty="0">
                <a:latin typeface="Poppins"/>
                <a:ea typeface="Poppins"/>
                <a:cs typeface="Poppins"/>
                <a:sym typeface="Poppins"/>
              </a:rPr>
            </a:br>
            <a:endParaRPr lang="pt-BR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32BECF-6027-DD32-5543-3A4BE10F2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904" y="1723599"/>
            <a:ext cx="2359255" cy="2031959"/>
          </a:xfrm>
          <a:prstGeom prst="rect">
            <a:avLst/>
          </a:prstGeom>
        </p:spPr>
      </p:pic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C00BA4E0-7708-DB52-47B0-62B3B8143F49}"/>
              </a:ext>
            </a:extLst>
          </p:cNvPr>
          <p:cNvSpPr txBox="1">
            <a:spLocks/>
          </p:cNvSpPr>
          <p:nvPr/>
        </p:nvSpPr>
        <p:spPr>
          <a:xfrm>
            <a:off x="6592813" y="1152475"/>
            <a:ext cx="245194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Estrutura dos CUPONS:</a:t>
            </a:r>
            <a:br>
              <a:rPr lang="pt-BR" dirty="0">
                <a:latin typeface="Poppins"/>
                <a:ea typeface="Poppins"/>
                <a:cs typeface="Poppins"/>
                <a:sym typeface="Poppins"/>
              </a:rPr>
            </a:br>
            <a:endParaRPr lang="pt-BR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611A7D7-633A-258E-966B-A18B9DCAA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505" y="2023986"/>
            <a:ext cx="2359255" cy="138977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42784B-9562-3841-B4B3-2AEBE187DC3F}"/>
              </a:ext>
            </a:extLst>
          </p:cNvPr>
          <p:cNvSpPr txBox="1"/>
          <p:nvPr/>
        </p:nvSpPr>
        <p:spPr>
          <a:xfrm>
            <a:off x="431029" y="3873265"/>
            <a:ext cx="268901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Sendo cada um deles uma </a:t>
            </a:r>
            <a:r>
              <a:rPr lang="pt-BR" dirty="0" err="1"/>
              <a:t>Mutable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fora do laço principal.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974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Solicitando informações do item a ser cadastrado: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28005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Inserção de Itens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214925" y="4653975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Menu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A8AF19-AFEF-B7FB-8037-61761B993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5" y="1586928"/>
            <a:ext cx="2663815" cy="29105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C5CE67-0257-E626-3250-501619BB2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118" y="1932698"/>
            <a:ext cx="3162741" cy="2524477"/>
          </a:xfrm>
          <a:prstGeom prst="rect">
            <a:avLst/>
          </a:prstGeom>
        </p:spPr>
      </p:pic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3CA9AF04-C9F2-F5DA-168C-E39C4B009AD8}"/>
              </a:ext>
            </a:extLst>
          </p:cNvPr>
          <p:cNvSpPr txBox="1">
            <a:spLocks/>
          </p:cNvSpPr>
          <p:nvPr/>
        </p:nvSpPr>
        <p:spPr>
          <a:xfrm>
            <a:off x="4126752" y="1443617"/>
            <a:ext cx="434570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Inserindo o item cadastrado: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0A8F2A18-924E-E0A7-FFDB-ECF247716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40BC3D9D-BA0B-92CC-54AA-E30E0264A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126" y="1092004"/>
            <a:ext cx="66974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Selecionando Item a ser atualizado: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274D66F8-8D0B-956A-4CF5-42415EC8FE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C6CECF50-1123-00A6-C363-1FDEBBA8E3C4}"/>
              </a:ext>
            </a:extLst>
          </p:cNvPr>
          <p:cNvSpPr txBox="1"/>
          <p:nvPr/>
        </p:nvSpPr>
        <p:spPr>
          <a:xfrm>
            <a:off x="482975" y="245344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Atualização de Itens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657EBE72-F8B2-C9DB-E005-AA719FC9D3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9D3D9DE1-7288-D52F-B62E-484B8C9B0C1E}"/>
              </a:ext>
            </a:extLst>
          </p:cNvPr>
          <p:cNvSpPr txBox="1"/>
          <p:nvPr/>
        </p:nvSpPr>
        <p:spPr>
          <a:xfrm>
            <a:off x="3214925" y="4653975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Menu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51BA41C3-359F-6FDB-9FED-7D9BA4424FEE}"/>
              </a:ext>
            </a:extLst>
          </p:cNvPr>
          <p:cNvSpPr txBox="1">
            <a:spLocks/>
          </p:cNvSpPr>
          <p:nvPr/>
        </p:nvSpPr>
        <p:spPr>
          <a:xfrm>
            <a:off x="5107093" y="1078815"/>
            <a:ext cx="3914065" cy="227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Escolhendo o campo: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59357F-8457-4280-BA19-9E0E44A1B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9" y="1619074"/>
            <a:ext cx="3162741" cy="25149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53A188-D6CB-69DF-31B2-8D9AF625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119" y="1585825"/>
            <a:ext cx="277216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7EC44B1D-DBD5-E9E7-A85E-0D05F228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A4B2A990-D4F1-523E-3C17-843135D1B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127" y="1092004"/>
            <a:ext cx="3528206" cy="1908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Selecionando Opção: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6352B632-BC2A-9EF6-8E2F-6DCF5BD0F8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6E722150-4764-1C01-81F6-F0D4A08A9ECF}"/>
              </a:ext>
            </a:extLst>
          </p:cNvPr>
          <p:cNvSpPr txBox="1"/>
          <p:nvPr/>
        </p:nvSpPr>
        <p:spPr>
          <a:xfrm>
            <a:off x="482975" y="245344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Criação de Pedidos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B43E4386-339C-6C70-F169-F53F101132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E747E9F6-0EE8-CA75-D2F2-5AEB1025C98A}"/>
              </a:ext>
            </a:extLst>
          </p:cNvPr>
          <p:cNvSpPr txBox="1"/>
          <p:nvPr/>
        </p:nvSpPr>
        <p:spPr>
          <a:xfrm>
            <a:off x="3214925" y="4653975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Menu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71C3EC16-01D4-AFF6-D678-4EF25205E915}"/>
              </a:ext>
            </a:extLst>
          </p:cNvPr>
          <p:cNvSpPr txBox="1">
            <a:spLocks/>
          </p:cNvSpPr>
          <p:nvPr/>
        </p:nvSpPr>
        <p:spPr>
          <a:xfrm>
            <a:off x="5107093" y="1027587"/>
            <a:ext cx="3914065" cy="174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Finalizando Pedido: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E99821-6002-866B-1641-3F56B261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21" y="1585825"/>
            <a:ext cx="2534004" cy="1076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F3CA19-C013-1442-2B06-6A14A82C3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8" y="3236435"/>
            <a:ext cx="4401745" cy="943107"/>
          </a:xfrm>
          <a:prstGeom prst="rect">
            <a:avLst/>
          </a:prstGeom>
        </p:spPr>
      </p:pic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0615230E-B2C1-C29B-DF59-B23052B2B86B}"/>
              </a:ext>
            </a:extLst>
          </p:cNvPr>
          <p:cNvSpPr txBox="1">
            <a:spLocks/>
          </p:cNvSpPr>
          <p:nvPr/>
        </p:nvSpPr>
        <p:spPr>
          <a:xfrm>
            <a:off x="122841" y="2666011"/>
            <a:ext cx="5092625" cy="174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Selecionando um Produto: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864AE34-E7AB-B88B-8BA5-37543C730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736" y="1485670"/>
            <a:ext cx="3028199" cy="1127647"/>
          </a:xfrm>
          <a:prstGeom prst="rect">
            <a:avLst/>
          </a:prstGeom>
        </p:spPr>
      </p:pic>
      <p:sp>
        <p:nvSpPr>
          <p:cNvPr id="12" name="Google Shape;85;p16">
            <a:extLst>
              <a:ext uri="{FF2B5EF4-FFF2-40B4-BE49-F238E27FC236}">
                <a16:creationId xmlns:a16="http://schemas.microsoft.com/office/drawing/2014/main" id="{1CAF1BF3-A57C-ED72-071F-366F8B52160A}"/>
              </a:ext>
            </a:extLst>
          </p:cNvPr>
          <p:cNvSpPr txBox="1">
            <a:spLocks/>
          </p:cNvSpPr>
          <p:nvPr/>
        </p:nvSpPr>
        <p:spPr>
          <a:xfrm>
            <a:off x="5107093" y="2825445"/>
            <a:ext cx="3914065" cy="129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Pedido Finalizado: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D3EB0DD-00B6-D343-A843-9443A5086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736" y="3299836"/>
            <a:ext cx="34390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054CB911-D34B-5EB5-EAFB-D50704B8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41FB9DD0-D82D-868F-2736-074517F3F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127" y="1092004"/>
            <a:ext cx="3528206" cy="1908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Selecionando Pedido: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C7894EC5-9B7D-FD96-EE71-FECCC2AE3D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58A59A81-EB87-0F6A-786A-E0EA70EA5FD4}"/>
              </a:ext>
            </a:extLst>
          </p:cNvPr>
          <p:cNvSpPr txBox="1"/>
          <p:nvPr/>
        </p:nvSpPr>
        <p:spPr>
          <a:xfrm>
            <a:off x="482975" y="245344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Atualização de Pedidos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FD8DBD03-FAD9-A160-C2D4-7A78942CF5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F27B1DF9-0521-3B82-345D-FB36AF1E2A01}"/>
              </a:ext>
            </a:extLst>
          </p:cNvPr>
          <p:cNvSpPr txBox="1"/>
          <p:nvPr/>
        </p:nvSpPr>
        <p:spPr>
          <a:xfrm>
            <a:off x="3214925" y="4653975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Menu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B4E54205-B5E3-CFB7-B143-E18F64ECD955}"/>
              </a:ext>
            </a:extLst>
          </p:cNvPr>
          <p:cNvSpPr txBox="1">
            <a:spLocks/>
          </p:cNvSpPr>
          <p:nvPr/>
        </p:nvSpPr>
        <p:spPr>
          <a:xfrm>
            <a:off x="5107093" y="1027587"/>
            <a:ext cx="3914065" cy="282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Selecionando Status: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54C55D-B98A-B527-AA64-6E8BC6BE8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08" y="1604456"/>
            <a:ext cx="3743847" cy="10371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24CB0C-A566-7573-D0A2-D5FFCF90D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715" y="1397010"/>
            <a:ext cx="2181529" cy="14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629F2A20-9105-31C5-4999-CBA3E5D10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C451BFFE-AB85-8987-618C-F9D0A13EA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293" y="1250764"/>
            <a:ext cx="7139093" cy="272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Consultando Pedidos: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E345A2D3-5259-C460-042D-BDF9A3FF7C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A1C6F443-8704-965A-559E-616BF8407F2A}"/>
              </a:ext>
            </a:extLst>
          </p:cNvPr>
          <p:cNvSpPr txBox="1"/>
          <p:nvPr/>
        </p:nvSpPr>
        <p:spPr>
          <a:xfrm>
            <a:off x="482975" y="245344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Consultando</a:t>
            </a: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Pedidos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A05E3D5B-02B9-05DA-D097-0CAF88B23E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AD95C9BD-0310-0D41-A295-3D99942AB3A9}"/>
              </a:ext>
            </a:extLst>
          </p:cNvPr>
          <p:cNvSpPr txBox="1"/>
          <p:nvPr/>
        </p:nvSpPr>
        <p:spPr>
          <a:xfrm>
            <a:off x="3214925" y="4653975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Menu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EC928E-470F-F6B4-7756-47DCF610C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59" y="1826928"/>
            <a:ext cx="435353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71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217</Words>
  <Application>Microsoft Office PowerPoint</Application>
  <PresentationFormat>Apresentação na tela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Poppins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Filipe Gomes</cp:lastModifiedBy>
  <cp:revision>3</cp:revision>
  <dcterms:modified xsi:type="dcterms:W3CDTF">2025-08-24T02:30:30Z</dcterms:modified>
</cp:coreProperties>
</file>