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70" r:id="rId6"/>
    <p:sldId id="271" r:id="rId7"/>
    <p:sldId id="272" r:id="rId8"/>
    <p:sldId id="259" r:id="rId9"/>
    <p:sldId id="260" r:id="rId10"/>
    <p:sldId id="263" r:id="rId11"/>
    <p:sldId id="262" r:id="rId12"/>
    <p:sldId id="264" r:id="rId13"/>
    <p:sldId id="265" r:id="rId14"/>
    <p:sldId id="273" r:id="rId15"/>
    <p:sldId id="274" r:id="rId16"/>
    <p:sldId id="275" r:id="rId17"/>
    <p:sldId id="276" r:id="rId18"/>
    <p:sldId id="266" r:id="rId19"/>
    <p:sldId id="267" r:id="rId20"/>
    <p:sldId id="268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FBC77-7EA8-43BA-ADC5-747FB2F46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9CCEC7-D9C7-4A4D-ABF4-E8A8305A2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7A167F-C86D-4781-A423-1BE1618E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61D6FD-C05A-4B9D-952C-81EB5C57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ECF187-09DC-47BD-AF17-297ACF87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9368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B0309-0145-4FFD-BC34-CA737DD3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51137C-C2CE-48B4-B28A-A54061418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8189BC-14A0-4D0F-87E6-C8D61B232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A0CAEB-ABB6-44A0-A350-81FD8E36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072BD3-E39D-4003-8DA2-584E05B0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75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3A8657-C359-4156-875F-F61719948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CA66C0-FFA8-4D57-966F-84B467453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5942E1-F310-4B3F-8A9E-03C6F769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6EBBB4-66CA-4A2A-83B5-197BEC83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A05F36-F23C-40FE-B646-922BDAA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57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D430D-C192-4ABF-86C0-B916A208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6FE2B0-2D56-400B-9EFA-C5DA7395B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383BBB-8661-478F-810B-B7FC9555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A63D5B-B23E-48CD-B672-636B14E3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D5C9AF-0AE5-429F-B365-D9EDA37E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93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6CE9B-4BD7-45CE-B7BF-A489602C2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0A40F9-7AE4-4A0E-A4CA-47C9EA380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59B85E-5B69-4895-8A7D-13677D202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EA20EE-0457-45B0-8A3D-C3F1CC54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1DE344-206B-44CD-9C68-45BA5904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218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747A6-E30F-468B-8F4C-482085F1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56C273-FA0F-4ECE-AF62-D6F402905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CAA915-21E8-498B-A7DD-075AB437E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AB9425-B4DD-4B4D-B756-E5EF9909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37702C-3E4B-405E-9C0E-A11E5DC3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B9949-BD20-47D9-A144-ED49C39F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46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76CE9-68E7-439C-9C6D-654E7CC1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6DD211-969C-406E-99F6-675C50BE7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FB203B-AA7F-408D-978C-901F4D2F6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77AD23-3AEA-4104-B5F1-F8AB17D77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96487C1-C6EA-4CC8-ABCC-C11C5D273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59D7C50-E3C5-4FD1-BB6C-74A64C0D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00B6DC-1B65-421E-BEC3-46BD7249E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FBDA0CF-3D97-41F6-A79B-01041B0E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498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6AE47-FB82-4411-852F-995F8C11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F0AB0A-1A2C-4B95-B20C-A3A4287B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818278-888F-48D9-A910-AEB2CD41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9AA79A5-36CE-4E39-9221-A7562E9D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859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029925-9FEC-42B0-AC5E-4C42C33C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EA3FF54-DE14-4DDE-B2C3-271B337D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F104C4-E0A5-45AC-844B-68BA4375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91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4B0C2-F8FC-4791-AE5D-C5DA1C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75304E-37ED-45DD-878B-635EBE98A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F78743-5019-4489-A108-59934C643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1A46E6-FBA8-45AC-A50C-42BD0B5E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9F2BFC-960C-40E1-B52A-BDC6EBEE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9DEBA8-D4A4-4600-95E5-1B9AE3EF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62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DEDCD-4E38-4517-990B-B1A3FDB9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7876793-5769-4CAD-B709-62D066005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AACD40-FD95-45FC-8771-F760D5DDF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B4F672-82EC-4306-BE35-52DF72CE1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A62865-9A43-42C2-8FC8-24A2E577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28A495-77C0-4EA3-8310-868869B3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622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FC3920-B9CF-44ED-931B-C93D97967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753C3B-7957-41FE-8B8E-6D61BB451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01FD70-08DF-46B8-9933-A7B643243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0553F-504F-4CF4-ADA3-3DF9C5672FFC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8491E8-76E1-4A18-937C-F1A0870C5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FED97A-F66D-4DD5-A675-38A8F3E66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233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8BD92760-2EE9-4429-8E51-F466F981F2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2" r="18020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DAEC91-5BCE-4B55-9CC0-43EF94CB734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C2592569-22EF-4CA0-A3F8-05EADA2A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0" y="4670591"/>
            <a:ext cx="3852041" cy="183405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 err="1"/>
              <a:t>Robótica</a:t>
            </a:r>
            <a:br>
              <a:rPr lang="en-US" sz="4000" dirty="0"/>
            </a:br>
            <a:br>
              <a:rPr lang="en-US" sz="4000" dirty="0"/>
            </a:br>
            <a:r>
              <a:rPr lang="en-US" sz="2000" dirty="0"/>
              <a:t>Grupo C1.04</a:t>
            </a:r>
            <a:br>
              <a:rPr lang="en-US" sz="2000" dirty="0"/>
            </a:br>
            <a:r>
              <a:rPr lang="en-US" sz="2000" dirty="0"/>
              <a:t>Pedro Antonio Ramírez de Verger Rodríguez</a:t>
            </a:r>
            <a:br>
              <a:rPr lang="en-US" sz="2000" dirty="0"/>
            </a:br>
            <a:r>
              <a:rPr lang="en-US" sz="2000" dirty="0"/>
              <a:t>César Sánchez Jerez</a:t>
            </a:r>
            <a:br>
              <a:rPr lang="en-US" sz="2000" dirty="0"/>
            </a:br>
            <a:r>
              <a:rPr lang="en-US" sz="2000" dirty="0"/>
              <a:t>Sergio Rodríguez </a:t>
            </a:r>
            <a:r>
              <a:rPr lang="en-US" sz="2000" dirty="0" err="1"/>
              <a:t>Salguero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9709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A700F1-531B-436D-AFD7-3BFD3A75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DESCOMPOSICIÓN EN CELDAS</a:t>
            </a:r>
          </a:p>
        </p:txBody>
      </p:sp>
      <p:pic>
        <p:nvPicPr>
          <p:cNvPr id="7" name="Imagen 6" descr="Imagen que contiene shoji&#10;&#10;Descripción generada con confianza muy alta">
            <a:extLst>
              <a:ext uri="{FF2B5EF4-FFF2-40B4-BE49-F238E27FC236}">
                <a16:creationId xmlns:a16="http://schemas.microsoft.com/office/drawing/2014/main" id="{C7BAD728-59B2-4BE3-BD63-52C3794C6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657305"/>
            <a:ext cx="7030717" cy="4394198"/>
          </a:xfrm>
          <a:prstGeom prst="rect">
            <a:avLst/>
          </a:prstGeom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82AE847-6028-4BF7-91DE-C5FCA57BDAF5}"/>
              </a:ext>
            </a:extLst>
          </p:cNvPr>
          <p:cNvCxnSpPr/>
          <p:nvPr/>
        </p:nvCxnSpPr>
        <p:spPr>
          <a:xfrm>
            <a:off x="3771900" y="3365500"/>
            <a:ext cx="190500" cy="1905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1015802-1EB9-4C32-A6DD-720CEA598E12}"/>
              </a:ext>
            </a:extLst>
          </p:cNvPr>
          <p:cNvCxnSpPr>
            <a:cxnSpLocks/>
          </p:cNvCxnSpPr>
          <p:nvPr/>
        </p:nvCxnSpPr>
        <p:spPr>
          <a:xfrm>
            <a:off x="3962400" y="3556000"/>
            <a:ext cx="36195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DBE5986-1B36-47B5-9F93-D7BF7FFC2F13}"/>
              </a:ext>
            </a:extLst>
          </p:cNvPr>
          <p:cNvCxnSpPr>
            <a:cxnSpLocks/>
          </p:cNvCxnSpPr>
          <p:nvPr/>
        </p:nvCxnSpPr>
        <p:spPr>
          <a:xfrm>
            <a:off x="4324350" y="3556001"/>
            <a:ext cx="0" cy="128904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1AACD8F-19B7-4A52-AFF5-BF84ACC9CE09}"/>
              </a:ext>
            </a:extLst>
          </p:cNvPr>
          <p:cNvCxnSpPr>
            <a:cxnSpLocks/>
          </p:cNvCxnSpPr>
          <p:nvPr/>
        </p:nvCxnSpPr>
        <p:spPr>
          <a:xfrm>
            <a:off x="4324350" y="4845050"/>
            <a:ext cx="361951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9DA8746D-7B48-4A36-92C2-C6429E85B761}"/>
              </a:ext>
            </a:extLst>
          </p:cNvPr>
          <p:cNvCxnSpPr>
            <a:cxnSpLocks/>
          </p:cNvCxnSpPr>
          <p:nvPr/>
        </p:nvCxnSpPr>
        <p:spPr>
          <a:xfrm>
            <a:off x="4686301" y="4845050"/>
            <a:ext cx="0" cy="35564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4EC83230-3931-4A94-A3DA-95EB0AD9216B}"/>
              </a:ext>
            </a:extLst>
          </p:cNvPr>
          <p:cNvCxnSpPr>
            <a:cxnSpLocks/>
          </p:cNvCxnSpPr>
          <p:nvPr/>
        </p:nvCxnSpPr>
        <p:spPr>
          <a:xfrm>
            <a:off x="4686301" y="5200694"/>
            <a:ext cx="704849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3F561AC9-6AE4-4C98-90ED-AE59D0ACB3C9}"/>
              </a:ext>
            </a:extLst>
          </p:cNvPr>
          <p:cNvCxnSpPr>
            <a:cxnSpLocks/>
          </p:cNvCxnSpPr>
          <p:nvPr/>
        </p:nvCxnSpPr>
        <p:spPr>
          <a:xfrm>
            <a:off x="5391150" y="5200694"/>
            <a:ext cx="0" cy="33015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8C1DBB38-74C1-4800-BBB1-32A714527254}"/>
              </a:ext>
            </a:extLst>
          </p:cNvPr>
          <p:cNvCxnSpPr>
            <a:cxnSpLocks/>
          </p:cNvCxnSpPr>
          <p:nvPr/>
        </p:nvCxnSpPr>
        <p:spPr>
          <a:xfrm>
            <a:off x="5391150" y="5505426"/>
            <a:ext cx="17272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94EE24E6-69F4-4702-B7C3-C08FBE4DF83A}"/>
              </a:ext>
            </a:extLst>
          </p:cNvPr>
          <p:cNvCxnSpPr>
            <a:cxnSpLocks/>
          </p:cNvCxnSpPr>
          <p:nvPr/>
        </p:nvCxnSpPr>
        <p:spPr>
          <a:xfrm flipV="1">
            <a:off x="7118350" y="5200694"/>
            <a:ext cx="381000" cy="30473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850FC8AA-A3BD-4E63-A7DB-8FDC29DA3FE1}"/>
              </a:ext>
            </a:extLst>
          </p:cNvPr>
          <p:cNvCxnSpPr>
            <a:cxnSpLocks/>
          </p:cNvCxnSpPr>
          <p:nvPr/>
        </p:nvCxnSpPr>
        <p:spPr>
          <a:xfrm>
            <a:off x="7496810" y="4527550"/>
            <a:ext cx="8890" cy="67314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D424BAC-7CCB-4FC5-9E53-8570BF027F9E}"/>
              </a:ext>
            </a:extLst>
          </p:cNvPr>
          <p:cNvCxnSpPr>
            <a:cxnSpLocks/>
          </p:cNvCxnSpPr>
          <p:nvPr/>
        </p:nvCxnSpPr>
        <p:spPr>
          <a:xfrm flipH="1">
            <a:off x="7505700" y="4152900"/>
            <a:ext cx="361951" cy="3746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DE533821-9151-46D1-93EB-C251FA957776}"/>
              </a:ext>
            </a:extLst>
          </p:cNvPr>
          <p:cNvCxnSpPr>
            <a:cxnSpLocks/>
          </p:cNvCxnSpPr>
          <p:nvPr/>
        </p:nvCxnSpPr>
        <p:spPr>
          <a:xfrm>
            <a:off x="7876541" y="4152900"/>
            <a:ext cx="200659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F7A24046-F843-4245-89D6-854FDA152D99}"/>
              </a:ext>
            </a:extLst>
          </p:cNvPr>
          <p:cNvCxnSpPr>
            <a:cxnSpLocks/>
          </p:cNvCxnSpPr>
          <p:nvPr/>
        </p:nvCxnSpPr>
        <p:spPr>
          <a:xfrm>
            <a:off x="3606800" y="3251200"/>
            <a:ext cx="165100" cy="11429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032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F91A85-086E-449A-B4D8-0CC79C0A2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ESQUELETIZACIÓN</a:t>
            </a:r>
          </a:p>
        </p:txBody>
      </p:sp>
      <p:pic>
        <p:nvPicPr>
          <p:cNvPr id="22" name="Marcador de contenido 21">
            <a:extLst>
              <a:ext uri="{FF2B5EF4-FFF2-40B4-BE49-F238E27FC236}">
                <a16:creationId xmlns:a16="http://schemas.microsoft.com/office/drawing/2014/main" id="{69EF5998-F0F4-4B16-ABCB-2F6F52941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738539"/>
            <a:ext cx="6962140" cy="4351338"/>
          </a:xfrm>
        </p:spPr>
      </p:pic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4C8736FE-6712-4100-8668-60FCD5341759}"/>
              </a:ext>
            </a:extLst>
          </p:cNvPr>
          <p:cNvCxnSpPr>
            <a:cxnSpLocks/>
          </p:cNvCxnSpPr>
          <p:nvPr/>
        </p:nvCxnSpPr>
        <p:spPr>
          <a:xfrm>
            <a:off x="3619500" y="3505200"/>
            <a:ext cx="381000" cy="14287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A6EDF324-D020-4BB5-A920-1CCB6B56B176}"/>
              </a:ext>
            </a:extLst>
          </p:cNvPr>
          <p:cNvCxnSpPr>
            <a:cxnSpLocks/>
          </p:cNvCxnSpPr>
          <p:nvPr/>
        </p:nvCxnSpPr>
        <p:spPr>
          <a:xfrm>
            <a:off x="4000500" y="3648075"/>
            <a:ext cx="3048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B1F6150F-08FB-4A9C-A2DE-87935A3B55FA}"/>
              </a:ext>
            </a:extLst>
          </p:cNvPr>
          <p:cNvCxnSpPr>
            <a:cxnSpLocks/>
          </p:cNvCxnSpPr>
          <p:nvPr/>
        </p:nvCxnSpPr>
        <p:spPr>
          <a:xfrm>
            <a:off x="4305300" y="3648075"/>
            <a:ext cx="0" cy="35242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956B8926-5AEE-4DDC-A056-6A0585B3835A}"/>
              </a:ext>
            </a:extLst>
          </p:cNvPr>
          <p:cNvCxnSpPr>
            <a:cxnSpLocks/>
          </p:cNvCxnSpPr>
          <p:nvPr/>
        </p:nvCxnSpPr>
        <p:spPr>
          <a:xfrm>
            <a:off x="4305300" y="3998312"/>
            <a:ext cx="304801" cy="17363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9EFC2D14-2B39-49B9-8E60-A21E3812F9F9}"/>
              </a:ext>
            </a:extLst>
          </p:cNvPr>
          <p:cNvCxnSpPr>
            <a:cxnSpLocks/>
          </p:cNvCxnSpPr>
          <p:nvPr/>
        </p:nvCxnSpPr>
        <p:spPr>
          <a:xfrm>
            <a:off x="4610101" y="4192587"/>
            <a:ext cx="0" cy="32959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910F0EAF-2B09-4AF8-8316-A3828D8A96C8}"/>
              </a:ext>
            </a:extLst>
          </p:cNvPr>
          <p:cNvCxnSpPr>
            <a:cxnSpLocks/>
          </p:cNvCxnSpPr>
          <p:nvPr/>
        </p:nvCxnSpPr>
        <p:spPr>
          <a:xfrm>
            <a:off x="4610101" y="4522186"/>
            <a:ext cx="342899" cy="35023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9EC9BE3C-EFE2-4DF0-8CAE-F4F3CF462C1B}"/>
              </a:ext>
            </a:extLst>
          </p:cNvPr>
          <p:cNvCxnSpPr>
            <a:cxnSpLocks/>
          </p:cNvCxnSpPr>
          <p:nvPr/>
        </p:nvCxnSpPr>
        <p:spPr>
          <a:xfrm>
            <a:off x="4953000" y="4872422"/>
            <a:ext cx="304800" cy="17582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4F27B6A1-323C-4B9B-9D98-C92A2B96A6AE}"/>
              </a:ext>
            </a:extLst>
          </p:cNvPr>
          <p:cNvCxnSpPr>
            <a:cxnSpLocks/>
          </p:cNvCxnSpPr>
          <p:nvPr/>
        </p:nvCxnSpPr>
        <p:spPr>
          <a:xfrm>
            <a:off x="5257800" y="5040312"/>
            <a:ext cx="342899" cy="35817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FB2D0CF1-B725-4A18-A8C5-7215ED5D6C95}"/>
              </a:ext>
            </a:extLst>
          </p:cNvPr>
          <p:cNvCxnSpPr>
            <a:cxnSpLocks/>
          </p:cNvCxnSpPr>
          <p:nvPr/>
        </p:nvCxnSpPr>
        <p:spPr>
          <a:xfrm>
            <a:off x="5600699" y="5398486"/>
            <a:ext cx="304800" cy="16789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AFF80736-B78B-4608-BA1D-CDBCBED9107B}"/>
              </a:ext>
            </a:extLst>
          </p:cNvPr>
          <p:cNvCxnSpPr>
            <a:cxnSpLocks/>
          </p:cNvCxnSpPr>
          <p:nvPr/>
        </p:nvCxnSpPr>
        <p:spPr>
          <a:xfrm>
            <a:off x="5905499" y="5547326"/>
            <a:ext cx="256495" cy="190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8DA690AF-E02E-4D15-86FE-60FEB5DBD484}"/>
              </a:ext>
            </a:extLst>
          </p:cNvPr>
          <p:cNvCxnSpPr>
            <a:cxnSpLocks/>
          </p:cNvCxnSpPr>
          <p:nvPr/>
        </p:nvCxnSpPr>
        <p:spPr>
          <a:xfrm>
            <a:off x="6161994" y="5566376"/>
            <a:ext cx="304800" cy="1665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6A0B2DB0-3251-4A00-BADD-5450901DEA2E}"/>
              </a:ext>
            </a:extLst>
          </p:cNvPr>
          <p:cNvCxnSpPr>
            <a:cxnSpLocks/>
          </p:cNvCxnSpPr>
          <p:nvPr/>
        </p:nvCxnSpPr>
        <p:spPr>
          <a:xfrm flipV="1">
            <a:off x="6466794" y="5398486"/>
            <a:ext cx="353106" cy="33439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5EC34015-FA88-4F6B-959F-8D39FFC6F645}"/>
              </a:ext>
            </a:extLst>
          </p:cNvPr>
          <p:cNvCxnSpPr>
            <a:cxnSpLocks/>
          </p:cNvCxnSpPr>
          <p:nvPr/>
        </p:nvCxnSpPr>
        <p:spPr>
          <a:xfrm flipV="1">
            <a:off x="6819900" y="5219399"/>
            <a:ext cx="304800" cy="17711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17B0C2A4-FBD7-447D-A035-C595D1F33DFF}"/>
              </a:ext>
            </a:extLst>
          </p:cNvPr>
          <p:cNvCxnSpPr>
            <a:cxnSpLocks/>
          </p:cNvCxnSpPr>
          <p:nvPr/>
        </p:nvCxnSpPr>
        <p:spPr>
          <a:xfrm flipV="1">
            <a:off x="7124700" y="4872422"/>
            <a:ext cx="0" cy="34028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FEAEDDDC-A493-482B-B579-1C223F6EE17C}"/>
              </a:ext>
            </a:extLst>
          </p:cNvPr>
          <p:cNvCxnSpPr>
            <a:cxnSpLocks/>
          </p:cNvCxnSpPr>
          <p:nvPr/>
        </p:nvCxnSpPr>
        <p:spPr>
          <a:xfrm flipV="1">
            <a:off x="7124700" y="4522186"/>
            <a:ext cx="342899" cy="35023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A4AB793A-34BD-43AB-A961-173A25BD3C88}"/>
              </a:ext>
            </a:extLst>
          </p:cNvPr>
          <p:cNvCxnSpPr>
            <a:cxnSpLocks/>
          </p:cNvCxnSpPr>
          <p:nvPr/>
        </p:nvCxnSpPr>
        <p:spPr>
          <a:xfrm flipV="1">
            <a:off x="7439024" y="4357386"/>
            <a:ext cx="314326" cy="16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E77BDDCB-B24E-4FBB-8362-A152A9FFC5F0}"/>
              </a:ext>
            </a:extLst>
          </p:cNvPr>
          <p:cNvCxnSpPr>
            <a:cxnSpLocks/>
          </p:cNvCxnSpPr>
          <p:nvPr/>
        </p:nvCxnSpPr>
        <p:spPr>
          <a:xfrm>
            <a:off x="7743825" y="4331687"/>
            <a:ext cx="333375" cy="2569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49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B558F58E-93BA-44A3-BCDA-585AFF2E4F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2" descr="Resultado de imagen de robots movimiento">
            <a:extLst>
              <a:ext uri="{FF2B5EF4-FFF2-40B4-BE49-F238E27FC236}">
                <a16:creationId xmlns:a16="http://schemas.microsoft.com/office/drawing/2014/main" id="{77F4F22C-6C56-49B6-B5DE-88884F903F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5" r="11159"/>
          <a:stretch/>
        </p:blipFill>
        <p:spPr bwMode="auto">
          <a:xfrm>
            <a:off x="5913123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CD0BBC1-A7D4-445D-98AC-95A6A45D8E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CD258DE0-8F16-408C-B286-6F2DAC454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2631125"/>
            <a:ext cx="4983480" cy="2397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600" dirty="0"/>
              <a:t>PLANIFICAR MOVIMIENTOS INCIERTOS</a:t>
            </a:r>
          </a:p>
        </p:txBody>
      </p:sp>
    </p:spTree>
    <p:extLst>
      <p:ext uri="{BB962C8B-B14F-4D97-AF65-F5344CB8AC3E}">
        <p14:creationId xmlns:p14="http://schemas.microsoft.com/office/powerpoint/2010/main" val="718395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esultado de imagen de algoritmos roboticos">
            <a:extLst>
              <a:ext uri="{FF2B5EF4-FFF2-40B4-BE49-F238E27FC236}">
                <a16:creationId xmlns:a16="http://schemas.microsoft.com/office/drawing/2014/main" id="{8E811937-3DD6-4EF2-99E9-17EE6B6D6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272" y="1675227"/>
            <a:ext cx="7675456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E9D8BA6-FC9D-4A47-A1A8-288A37D5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</a:rPr>
              <a:t>ALGORITMOS</a:t>
            </a:r>
          </a:p>
        </p:txBody>
      </p:sp>
    </p:spTree>
    <p:extLst>
      <p:ext uri="{BB962C8B-B14F-4D97-AF65-F5344CB8AC3E}">
        <p14:creationId xmlns:p14="http://schemas.microsoft.com/office/powerpoint/2010/main" val="1277691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05625"/>
            <a:ext cx="7188199" cy="404336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s-ES_tradnl" sz="2600" dirty="0">
                <a:solidFill>
                  <a:schemeClr val="bg1"/>
                </a:solidFill>
              </a:rPr>
              <a:t>Movimiento</a:t>
            </a:r>
          </a:p>
        </p:txBody>
      </p:sp>
    </p:spTree>
    <p:extLst>
      <p:ext uri="{BB962C8B-B14F-4D97-AF65-F5344CB8AC3E}">
        <p14:creationId xmlns:p14="http://schemas.microsoft.com/office/powerpoint/2010/main" val="276633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44"/>
          <a:stretch/>
        </p:blipFill>
        <p:spPr>
          <a:xfrm>
            <a:off x="5913123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5320" y="2631125"/>
            <a:ext cx="4983480" cy="2397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 err="1"/>
              <a:t>Dinámica</a:t>
            </a:r>
            <a:r>
              <a:rPr lang="en-US" sz="6000" dirty="0"/>
              <a:t> y control</a:t>
            </a:r>
          </a:p>
        </p:txBody>
      </p:sp>
    </p:spTree>
    <p:extLst>
      <p:ext uri="{BB962C8B-B14F-4D97-AF65-F5344CB8AC3E}">
        <p14:creationId xmlns:p14="http://schemas.microsoft.com/office/powerpoint/2010/main" val="2165248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972" y="961812"/>
            <a:ext cx="6277455" cy="49309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s-ES_tradnl" sz="2600" dirty="0">
                <a:solidFill>
                  <a:schemeClr val="bg1"/>
                </a:solidFill>
              </a:rPr>
              <a:t>Control del campo de potencial</a:t>
            </a:r>
          </a:p>
        </p:txBody>
      </p:sp>
    </p:spTree>
    <p:extLst>
      <p:ext uri="{BB962C8B-B14F-4D97-AF65-F5344CB8AC3E}">
        <p14:creationId xmlns:p14="http://schemas.microsoft.com/office/powerpoint/2010/main" val="3407713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4" b="12701"/>
          <a:stretch/>
        </p:blipFill>
        <p:spPr>
          <a:xfrm>
            <a:off x="20" y="262657"/>
            <a:ext cx="12191980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Control </a:t>
            </a:r>
            <a:r>
              <a:rPr lang="en-US" sz="4000" dirty="0" err="1"/>
              <a:t>reactivo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09252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Resultado de imagen de ARQUITECTURA EN ROBOTS">
            <a:extLst>
              <a:ext uri="{FF2B5EF4-FFF2-40B4-BE49-F238E27FC236}">
                <a16:creationId xmlns:a16="http://schemas.microsoft.com/office/drawing/2014/main" id="{18F9EE4F-445A-451F-A856-23BA9FD90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206" y="961812"/>
            <a:ext cx="4930987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8615DBD-1AAE-48B9-AB4C-A60335779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ARQUITECTURA DE HADWARE ROBÓTICO</a:t>
            </a:r>
          </a:p>
        </p:txBody>
      </p:sp>
    </p:spTree>
    <p:extLst>
      <p:ext uri="{BB962C8B-B14F-4D97-AF65-F5344CB8AC3E}">
        <p14:creationId xmlns:p14="http://schemas.microsoft.com/office/powerpoint/2010/main" val="3208848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5E0A8DA-9CDD-4732-9B36-BEA073C55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35" y="1205947"/>
            <a:ext cx="4972193" cy="4068157"/>
          </a:xfrm>
          <a:prstGeom prst="rect">
            <a:avLst/>
          </a:prstGeom>
        </p:spPr>
      </p:pic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9CCB25-B1EE-42B8-AD1B-5A5AE2415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</a:rPr>
              <a:t>ARQUITECTURA EN TRES CAPAS</a:t>
            </a:r>
          </a:p>
        </p:txBody>
      </p:sp>
    </p:spTree>
    <p:extLst>
      <p:ext uri="{BB962C8B-B14F-4D97-AF65-F5344CB8AC3E}">
        <p14:creationId xmlns:p14="http://schemas.microsoft.com/office/powerpoint/2010/main" val="209167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magen que contiene motocicleta&#10;&#10;Descripción generada con confianza muy alta">
            <a:extLst>
              <a:ext uri="{FF2B5EF4-FFF2-40B4-BE49-F238E27FC236}">
                <a16:creationId xmlns:a16="http://schemas.microsoft.com/office/drawing/2014/main" id="{72B0DEC3-420D-4D58-B276-444773D2F5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59" b="4221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26E481-B945-4179-BD79-05E96E9B29E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2A11A14-38A8-4ECF-96DD-0A5F634C1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s-ES" sz="5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HARDWARE ROBÓTICO</a:t>
            </a:r>
          </a:p>
        </p:txBody>
      </p:sp>
    </p:spTree>
    <p:extLst>
      <p:ext uri="{BB962C8B-B14F-4D97-AF65-F5344CB8AC3E}">
        <p14:creationId xmlns:p14="http://schemas.microsoft.com/office/powerpoint/2010/main" val="77803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n de LENGUAJES DE PROGRAMACION">
            <a:extLst>
              <a:ext uri="{FF2B5EF4-FFF2-40B4-BE49-F238E27FC236}">
                <a16:creationId xmlns:a16="http://schemas.microsoft.com/office/drawing/2014/main" id="{F7B26CE2-5AE2-488E-BB8F-BD1FD17943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88" b="1258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3EC1C03-892C-4B77-8AE7-49AE50C92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LENGUAJES DE PROGRAMACIÓN ROBÓTICA</a:t>
            </a:r>
          </a:p>
        </p:txBody>
      </p:sp>
    </p:spTree>
    <p:extLst>
      <p:ext uri="{BB962C8B-B14F-4D97-AF65-F5344CB8AC3E}">
        <p14:creationId xmlns:p14="http://schemas.microsoft.com/office/powerpoint/2010/main" val="1555195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E85B17B-A19E-48E9-8FEF-F377DFCC98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6" b="25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FE860FF-6214-458C-B8B6-840D3D4BD8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079A69E-2DBC-4FA4-8495-9B37C56A910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80B1E9-A8C1-4802-BFFD-7FC81CD2112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878CF466-61E6-4856-82B4-98C3BF537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SENSORES</a:t>
            </a:r>
          </a:p>
        </p:txBody>
      </p:sp>
    </p:spTree>
    <p:extLst>
      <p:ext uri="{BB962C8B-B14F-4D97-AF65-F5344CB8AC3E}">
        <p14:creationId xmlns:p14="http://schemas.microsoft.com/office/powerpoint/2010/main" val="408290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B558F58E-93BA-44A3-BCDA-585AFF2E4F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Imagen que contiene persona&#10;&#10;Descripción generada con confianza alta">
            <a:extLst>
              <a:ext uri="{FF2B5EF4-FFF2-40B4-BE49-F238E27FC236}">
                <a16:creationId xmlns:a16="http://schemas.microsoft.com/office/drawing/2014/main" id="{9A1B4B94-5E7D-4C77-AEC1-06DD1E0111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1"/>
          <a:stretch/>
        </p:blipFill>
        <p:spPr>
          <a:xfrm>
            <a:off x="5913123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CD0BBC1-A7D4-445D-98AC-95A6A45D8E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E78735FC-5437-4B97-B913-271152E9C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2631125"/>
            <a:ext cx="4983480" cy="2397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EFECTORES</a:t>
            </a:r>
          </a:p>
        </p:txBody>
      </p:sp>
    </p:spTree>
    <p:extLst>
      <p:ext uri="{BB962C8B-B14F-4D97-AF65-F5344CB8AC3E}">
        <p14:creationId xmlns:p14="http://schemas.microsoft.com/office/powerpoint/2010/main" val="246787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73170"/>
            <a:ext cx="7188199" cy="470827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s-ES_tradnl" sz="2600" dirty="0">
                <a:solidFill>
                  <a:schemeClr val="bg1"/>
                </a:solidFill>
              </a:rPr>
              <a:t>Percepción robótica </a:t>
            </a:r>
          </a:p>
        </p:txBody>
      </p:sp>
    </p:spTree>
    <p:extLst>
      <p:ext uri="{BB962C8B-B14F-4D97-AF65-F5344CB8AC3E}">
        <p14:creationId xmlns:p14="http://schemas.microsoft.com/office/powerpoint/2010/main" val="948308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30875"/>
            <a:ext cx="10515600" cy="794064"/>
          </a:xfrm>
          <a:solidFill>
            <a:schemeClr val="tx1">
              <a:alpha val="60000"/>
            </a:schemeClr>
          </a:solidFill>
        </p:spPr>
        <p:txBody>
          <a:bodyPr>
            <a:norm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Localización</a:t>
            </a:r>
          </a:p>
        </p:txBody>
      </p:sp>
    </p:spTree>
    <p:extLst>
      <p:ext uri="{BB962C8B-B14F-4D97-AF65-F5344CB8AC3E}">
        <p14:creationId xmlns:p14="http://schemas.microsoft.com/office/powerpoint/2010/main" val="240623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909" y="961812"/>
            <a:ext cx="6301580" cy="49309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s-ES_tradnl" sz="2600" dirty="0">
                <a:solidFill>
                  <a:schemeClr val="bg1"/>
                </a:solidFill>
              </a:rPr>
              <a:t>Generación de mapas </a:t>
            </a:r>
          </a:p>
        </p:txBody>
      </p:sp>
    </p:spTree>
    <p:extLst>
      <p:ext uri="{BB962C8B-B14F-4D97-AF65-F5344CB8AC3E}">
        <p14:creationId xmlns:p14="http://schemas.microsoft.com/office/powerpoint/2010/main" val="162813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interior, edificio&#10;&#10;Descripción generada con confianza muy alta">
            <a:extLst>
              <a:ext uri="{FF2B5EF4-FFF2-40B4-BE49-F238E27FC236}">
                <a16:creationId xmlns:a16="http://schemas.microsoft.com/office/drawing/2014/main" id="{E55109DE-AD8B-4F4D-A47E-E65765F07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122" y="961812"/>
            <a:ext cx="6901155" cy="493098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2A2610-FCEE-4560-B987-D373453D5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PLANEAR EL MOVIMIENTO</a:t>
            </a:r>
          </a:p>
        </p:txBody>
      </p:sp>
    </p:spTree>
    <p:extLst>
      <p:ext uri="{BB962C8B-B14F-4D97-AF65-F5344CB8AC3E}">
        <p14:creationId xmlns:p14="http://schemas.microsoft.com/office/powerpoint/2010/main" val="620877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58C8F5-DCA2-4297-8E5E-D7B45E76B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675227"/>
            <a:ext cx="7030717" cy="43941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982D7A1-6368-4874-8A29-DA2822CE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ESPACIO DE CONFIGURACIÓN</a:t>
            </a:r>
          </a:p>
        </p:txBody>
      </p:sp>
    </p:spTree>
    <p:extLst>
      <p:ext uri="{BB962C8B-B14F-4D97-AF65-F5344CB8AC3E}">
        <p14:creationId xmlns:p14="http://schemas.microsoft.com/office/powerpoint/2010/main" val="8178722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48</Words>
  <Application>Microsoft Office PowerPoint</Application>
  <PresentationFormat>Panorámica</PresentationFormat>
  <Paragraphs>20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Verdana</vt:lpstr>
      <vt:lpstr>Tema de Office</vt:lpstr>
      <vt:lpstr>Robótica  Grupo C1.04 Pedro Antonio Ramírez de Verger Rodríguez César Sánchez Jerez Sergio Rodríguez Salguero</vt:lpstr>
      <vt:lpstr>HARDWARE ROBÓTICO</vt:lpstr>
      <vt:lpstr>SENSORES</vt:lpstr>
      <vt:lpstr>EFECTORES</vt:lpstr>
      <vt:lpstr>Percepción robótica </vt:lpstr>
      <vt:lpstr>Localización</vt:lpstr>
      <vt:lpstr>Generación de mapas </vt:lpstr>
      <vt:lpstr>PLANEAR EL MOVIMIENTO</vt:lpstr>
      <vt:lpstr>ESPACIO DE CONFIGURACIÓN</vt:lpstr>
      <vt:lpstr>DESCOMPOSICIÓN EN CELDAS</vt:lpstr>
      <vt:lpstr>ESQUELETIZACIÓN</vt:lpstr>
      <vt:lpstr>PLANIFICAR MOVIMIENTOS INCIERTOS</vt:lpstr>
      <vt:lpstr>ALGORITMOS</vt:lpstr>
      <vt:lpstr>Movimiento</vt:lpstr>
      <vt:lpstr>Dinámica y control</vt:lpstr>
      <vt:lpstr>Control del campo de potencial</vt:lpstr>
      <vt:lpstr>Control reactivo</vt:lpstr>
      <vt:lpstr>ARQUITECTURA DE HADWARE ROBÓTICO</vt:lpstr>
      <vt:lpstr>ARQUITECTURA EN TRES CAPAS</vt:lpstr>
      <vt:lpstr>LENGUAJES DE PROGRAMACIÓN ROBÓTICA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ROBÓTICO</dc:title>
  <dc:creator>Pedro Ramírez de Verger</dc:creator>
  <cp:lastModifiedBy>Pedro Ramírez de Verger</cp:lastModifiedBy>
  <cp:revision>21</cp:revision>
  <dcterms:created xsi:type="dcterms:W3CDTF">2017-11-23T08:25:46Z</dcterms:created>
  <dcterms:modified xsi:type="dcterms:W3CDTF">2017-11-26T21:53:28Z</dcterms:modified>
</cp:coreProperties>
</file>