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ARQUITECTURA EN ROBOTS">
            <a:extLst>
              <a:ext uri="{FF2B5EF4-FFF2-40B4-BE49-F238E27FC236}">
                <a16:creationId xmlns:a16="http://schemas.microsoft.com/office/drawing/2014/main" id="{18F9EE4F-445A-451F-A856-23BA9FD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615DBD-1AAE-48B9-AB4C-A603357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ARQUITECTURA DE HADWARE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32088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0A8DA-9CDD-4732-9B36-BEA073C5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35" y="1205947"/>
            <a:ext cx="4972193" cy="4068157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CCB25-B1EE-42B8-AD1B-5A5AE24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ARQUITECTURA EN TRES CAPAS</a:t>
            </a:r>
          </a:p>
        </p:txBody>
      </p:sp>
    </p:spTree>
    <p:extLst>
      <p:ext uri="{BB962C8B-B14F-4D97-AF65-F5344CB8AC3E}">
        <p14:creationId xmlns:p14="http://schemas.microsoft.com/office/powerpoint/2010/main" val="20916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LENGUAJES DE PROGRAMACION">
            <a:extLst>
              <a:ext uri="{FF2B5EF4-FFF2-40B4-BE49-F238E27FC236}">
                <a16:creationId xmlns:a16="http://schemas.microsoft.com/office/drawing/2014/main" id="{F7B26CE2-5AE2-488E-BB8F-BD1FD179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12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EC1C03-892C-4B77-8AE7-49AE50C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LENGUAJES DE PROGRAMACIÓN ROBÓTICA</a:t>
            </a:r>
          </a:p>
        </p:txBody>
      </p:sp>
    </p:spTree>
    <p:extLst>
      <p:ext uri="{BB962C8B-B14F-4D97-AF65-F5344CB8AC3E}">
        <p14:creationId xmlns:p14="http://schemas.microsoft.com/office/powerpoint/2010/main" val="15551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Resultado de imagen de robots movimiento">
            <a:extLst>
              <a:ext uri="{FF2B5EF4-FFF2-40B4-BE49-F238E27FC236}">
                <a16:creationId xmlns:a16="http://schemas.microsoft.com/office/drawing/2014/main" id="{77F4F22C-6C56-49B6-B5DE-88884F903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r="1115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D258DE0-8F16-408C-B286-6F2DAC4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/>
              <a:t>PLANIFICAR MOVIMIENTOS INCIERTOS</a:t>
            </a:r>
          </a:p>
        </p:txBody>
      </p:sp>
    </p:spTree>
    <p:extLst>
      <p:ext uri="{BB962C8B-B14F-4D97-AF65-F5344CB8AC3E}">
        <p14:creationId xmlns:p14="http://schemas.microsoft.com/office/powerpoint/2010/main" val="7183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algoritmos roboticos">
            <a:extLst>
              <a:ext uri="{FF2B5EF4-FFF2-40B4-BE49-F238E27FC236}">
                <a16:creationId xmlns:a16="http://schemas.microsoft.com/office/drawing/2014/main" id="{8E811937-3DD6-4EF2-99E9-17EE6B6D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2" y="1675227"/>
            <a:ext cx="7675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9D8BA6-FC9D-4A47-A1A8-288A37D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277691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HARDWARE ROBÓTICO</vt:lpstr>
      <vt:lpstr>SENSORES</vt:lpstr>
      <vt:lpstr>EFECTORES</vt:lpstr>
      <vt:lpstr>PLANEAR EL MOVIMIENTO</vt:lpstr>
      <vt:lpstr>ESPACIO DE CONFIGURACIÓN</vt:lpstr>
      <vt:lpstr>DESCOMPOSICIÓN EN CELDAS</vt:lpstr>
      <vt:lpstr>ESQUELETIZACIÓN</vt:lpstr>
      <vt:lpstr>PLANIFICAR MOVIMIENTOS INCIERTOS</vt:lpstr>
      <vt:lpstr>ALGORITMOS</vt:lpstr>
      <vt:lpstr>ARQUITECTURA DE HADWARE ROBÓTICO</vt:lpstr>
      <vt:lpstr>ARQUITECTURA EN TRES CAPAS</vt:lpstr>
      <vt:lpstr>LENGUAJES DE PROGRAMACIÓN ROBÓTICA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Pedro Ramírez de Verger</cp:lastModifiedBy>
  <cp:revision>20</cp:revision>
  <dcterms:created xsi:type="dcterms:W3CDTF">2017-11-23T08:25:46Z</dcterms:created>
  <dcterms:modified xsi:type="dcterms:W3CDTF">2017-11-26T18:55:09Z</dcterms:modified>
</cp:coreProperties>
</file>