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71" r:id="rId3"/>
    <p:sldId id="272" r:id="rId4"/>
    <p:sldId id="273" r:id="rId5"/>
    <p:sldId id="274" r:id="rId6"/>
    <p:sldId id="275" r:id="rId7"/>
    <p:sldId id="269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19AC8-200A-C642-88B7-EBC5CB09A52E}" type="datetimeFigureOut">
              <a:rPr lang="es-ES_tradnl" smtClean="0"/>
              <a:t>26/11/17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4176F-C9D0-164A-870C-E302F399FE9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511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EDFBC77-7EA8-43BA-ADC5-747FB2F46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C9CCEC7-D9C7-4A4D-ABF4-E8A8305A2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C7A167F-C86D-4781-A423-1BE1618E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461D6FD-C05A-4B9D-952C-81EB5C57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FECF187-09DC-47BD-AF17-297ACF87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36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EB0309-0145-4FFD-BC34-CA737DD3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551137C-C2CE-48B4-B28A-A54061418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38189BC-14A0-4D0F-87E6-C8D61B23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1A0CAEB-ABB6-44A0-A350-81FD8E36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0072BD3-E39D-4003-8DA2-584E05B0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5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B63A8657-C359-4156-875F-F61719948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6CA66C0-FFA8-4D57-966F-84B467453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E5942E1-F310-4B3F-8A9E-03C6F769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36EBBB4-66CA-4A2A-83B5-197BEC83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4A05F36-F23C-40FE-B646-922BDAA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57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96D430D-C192-4ABF-86C0-B916A208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16FE2B0-2D56-400B-9EFA-C5DA7395B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0383BBB-8661-478F-810B-B7FC9555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CA63D5B-B23E-48CD-B672-636B14E3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4D5C9AF-0AE5-429F-B365-D9EDA37E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3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946CE9B-4BD7-45CE-B7BF-A489602C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B0A40F9-7AE4-4A0E-A4CA-47C9EA38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559B85E-5B69-4895-8A7D-13677D20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6EA20EE-0457-45B0-8A3D-C3F1CC54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E1DE344-206B-44CD-9C68-45BA5904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18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80747A6-E30F-468B-8F4C-482085F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D56C273-FA0F-4ECE-AF62-D6F402905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9CAA915-21E8-498B-A7DD-075AB437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5AB9425-B4DD-4B4D-B756-E5EF9909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D37702C-3E4B-405E-9C0E-A11E5DC3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AADB9949-BD20-47D9-A144-ED49C39F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46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3D76CE9-68E7-439C-9C6D-654E7CC1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A6DD211-969C-406E-99F6-675C50BE7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71FB203B-AA7F-408D-978C-901F4D2F6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2F77AD23-3AEA-4104-B5F1-F8AB17D77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C96487C1-C6EA-4CC8-ABCC-C11C5D273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759D7C50-E3C5-4FD1-BB6C-74A64C0D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E900B6DC-1B65-421E-BEC3-46BD7249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CFBDA0CF-3D97-41F6-A79B-01041B0E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98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A6AE47-FB82-4411-852F-995F8C11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6BF0AB0A-1A2C-4B95-B20C-A3A4287B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B2818278-888F-48D9-A910-AEB2CD41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59AA79A5-36CE-4E39-9221-A7562E9D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59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A5029925-9FEC-42B0-AC5E-4C42C33C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DEA3FF54-DE14-4DDE-B2C3-271B337D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FFF104C4-E0A5-45AC-844B-68BA4375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1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64B0C2-F8FC-4791-AE5D-C5DA1C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E75304E-37ED-45DD-878B-635EBE98A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AF78743-5019-4489-A108-59934C643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A1A46E6-FBA8-45AC-A50C-42BD0B5E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59F2BFC-960C-40E1-B52A-BDC6EBEE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A9DEBA8-D4A4-4600-95E5-1B9AE3EF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62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4DEDCD-4E38-4517-990B-B1A3FDB9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27876793-5769-4CAD-B709-62D066005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45AACD40-FD95-45FC-8771-F760D5DDF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AB4F672-82EC-4306-BE35-52DF72CE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26/11/17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8A62865-9A43-42C2-8FC8-24A2E577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9E28A495-77C0-4EA3-8310-868869B3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22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9BFC3920-B9CF-44ED-931B-C93D9796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7753C3B-7957-41FE-8B8E-6D61BB45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301FD70-08DF-46B8-9933-A7B643243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0553F-504F-4CF4-ADA3-3DF9C5672FFC}" type="datetimeFigureOut">
              <a:rPr lang="es-ES" smtClean="0"/>
              <a:t>26/11/17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C8491E8-76E1-4A18-937C-F1A0870C5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CFED97A-F66D-4DD5-A675-38A8F3E66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4E20-3CFF-4547-9A48-16E22869319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33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73170"/>
            <a:ext cx="7188199" cy="47082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ES_tradnl" sz="2600" dirty="0" smtClean="0">
                <a:solidFill>
                  <a:schemeClr val="bg1"/>
                </a:solidFill>
              </a:rPr>
              <a:t>Percepción robótica </a:t>
            </a:r>
            <a:endParaRPr lang="es-ES_tradnl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0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30875"/>
            <a:ext cx="10515600" cy="794064"/>
          </a:xfrm>
          <a:solidFill>
            <a:schemeClr val="tx1">
              <a:alpha val="60000"/>
            </a:schemeClr>
          </a:solidFill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Localización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3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909" y="961812"/>
            <a:ext cx="6301580" cy="49309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ES_tradnl" sz="2600" dirty="0" smtClean="0">
                <a:solidFill>
                  <a:schemeClr val="bg1"/>
                </a:solidFill>
              </a:rPr>
              <a:t>Generación de mapas </a:t>
            </a:r>
            <a:endParaRPr lang="es-ES_tradnl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1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05625"/>
            <a:ext cx="7188199" cy="40433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ES_tradnl" sz="2600" dirty="0" smtClean="0">
                <a:solidFill>
                  <a:schemeClr val="bg1"/>
                </a:solidFill>
              </a:rPr>
              <a:t>Movimiento</a:t>
            </a:r>
            <a:endParaRPr lang="es-ES_tradnl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3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44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320" y="2631125"/>
            <a:ext cx="4983480" cy="239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 err="1" smtClean="0"/>
              <a:t>Dinámica</a:t>
            </a:r>
            <a:r>
              <a:rPr lang="en-US" sz="6000" dirty="0" smtClean="0"/>
              <a:t> y control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6524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972" y="961812"/>
            <a:ext cx="6277455" cy="49309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ES_tradnl" sz="2600" dirty="0" smtClean="0">
                <a:solidFill>
                  <a:schemeClr val="bg1"/>
                </a:solidFill>
              </a:rPr>
              <a:t>Control del campo de potencial</a:t>
            </a:r>
            <a:endParaRPr lang="es-ES_tradnl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1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4" b="12701"/>
          <a:stretch/>
        </p:blipFill>
        <p:spPr>
          <a:xfrm>
            <a:off x="20" y="262657"/>
            <a:ext cx="12191980" cy="685799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 smtClean="0"/>
              <a:t>Control </a:t>
            </a:r>
            <a:r>
              <a:rPr lang="en-US" sz="4000" dirty="0" err="1" smtClean="0"/>
              <a:t>reactivo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9252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17</Words>
  <Application>Microsoft Macintosh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Tema de Office</vt:lpstr>
      <vt:lpstr>Percepción robótica </vt:lpstr>
      <vt:lpstr>Localización</vt:lpstr>
      <vt:lpstr>Generación de mapas </vt:lpstr>
      <vt:lpstr>Movimiento</vt:lpstr>
      <vt:lpstr>Dinámica y control</vt:lpstr>
      <vt:lpstr>Control del campo de potencial</vt:lpstr>
      <vt:lpstr>Control reactivo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ROBÓTICO</dc:title>
  <dc:creator>Pedro Ramírez de Verger</dc:creator>
  <cp:lastModifiedBy>CESAR SANCHEZ JEREZ</cp:lastModifiedBy>
  <cp:revision>22</cp:revision>
  <dcterms:created xsi:type="dcterms:W3CDTF">2017-11-23T08:25:46Z</dcterms:created>
  <dcterms:modified xsi:type="dcterms:W3CDTF">2017-11-26T21:44:16Z</dcterms:modified>
</cp:coreProperties>
</file>