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09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BB0ED-2A88-4C76-8FE8-C8AC6FAA0E1C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F23DE-2183-4A5C-9E3A-DDD435E56E8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0792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9DF6B3D-DAE3-4EB0-B367-C48BCE5920F5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8134FF9-5722-4DE8-9758-B811C0F6377D}" type="slidenum">
              <a:rPr lang="it-IT" smtClean="0"/>
              <a:t>‹#›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6007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6B3D-DAE3-4EB0-B367-C48BCE5920F5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4FF9-5722-4DE8-9758-B811C0F637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39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6B3D-DAE3-4EB0-B367-C48BCE5920F5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4FF9-5722-4DE8-9758-B811C0F637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113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6B3D-DAE3-4EB0-B367-C48BCE5920F5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4FF9-5722-4DE8-9758-B811C0F637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450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6B3D-DAE3-4EB0-B367-C48BCE5920F5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4FF9-5722-4DE8-9758-B811C0F6377D}" type="slidenum">
              <a:rPr lang="it-IT" smtClean="0"/>
              <a:t>‹#›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42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6B3D-DAE3-4EB0-B367-C48BCE5920F5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4FF9-5722-4DE8-9758-B811C0F637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395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6B3D-DAE3-4EB0-B367-C48BCE5920F5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4FF9-5722-4DE8-9758-B811C0F637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463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6B3D-DAE3-4EB0-B367-C48BCE5920F5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4FF9-5722-4DE8-9758-B811C0F637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551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6B3D-DAE3-4EB0-B367-C48BCE5920F5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4FF9-5722-4DE8-9758-B811C0F637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126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6B3D-DAE3-4EB0-B367-C48BCE5920F5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4FF9-5722-4DE8-9758-B811C0F637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348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6B3D-DAE3-4EB0-B367-C48BCE5920F5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4FF9-5722-4DE8-9758-B811C0F637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536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9DF6B3D-DAE3-4EB0-B367-C48BCE5920F5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8134FF9-5722-4DE8-9758-B811C0F637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705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611" r:id="rId2"/>
    <p:sldLayoutId id="2147484612" r:id="rId3"/>
    <p:sldLayoutId id="2147484613" r:id="rId4"/>
    <p:sldLayoutId id="2147484614" r:id="rId5"/>
    <p:sldLayoutId id="2147484615" r:id="rId6"/>
    <p:sldLayoutId id="2147484616" r:id="rId7"/>
    <p:sldLayoutId id="2147484617" r:id="rId8"/>
    <p:sldLayoutId id="2147484618" r:id="rId9"/>
    <p:sldLayoutId id="2147484619" r:id="rId10"/>
    <p:sldLayoutId id="21474846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ounded Rectangle 101"/>
          <p:cNvSpPr/>
          <p:nvPr/>
        </p:nvSpPr>
        <p:spPr>
          <a:xfrm>
            <a:off x="6328522" y="3856933"/>
            <a:ext cx="5744584" cy="23603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Rounded Rectangle 80"/>
          <p:cNvSpPr/>
          <p:nvPr/>
        </p:nvSpPr>
        <p:spPr>
          <a:xfrm>
            <a:off x="2457450" y="987879"/>
            <a:ext cx="7037614" cy="23603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Oval 3"/>
          <p:cNvSpPr/>
          <p:nvPr/>
        </p:nvSpPr>
        <p:spPr>
          <a:xfrm>
            <a:off x="858043" y="4443289"/>
            <a:ext cx="489857" cy="489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/>
          </a:p>
        </p:txBody>
      </p:sp>
      <p:cxnSp>
        <p:nvCxnSpPr>
          <p:cNvPr id="8" name="Straight Arrow Connector 7"/>
          <p:cNvCxnSpPr>
            <a:stCxn id="4" idx="0"/>
            <a:endCxn id="24" idx="2"/>
          </p:cNvCxnSpPr>
          <p:nvPr/>
        </p:nvCxnSpPr>
        <p:spPr>
          <a:xfrm flipV="1">
            <a:off x="1102972" y="2125790"/>
            <a:ext cx="1639951" cy="2317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52012" y="3739261"/>
            <a:ext cx="139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Commit on Test Branch</a:t>
            </a:r>
            <a:endParaRPr lang="it-IT" sz="1600" dirty="0"/>
          </a:p>
        </p:txBody>
      </p:sp>
      <p:cxnSp>
        <p:nvCxnSpPr>
          <p:cNvPr id="23" name="Straight Arrow Connector 22"/>
          <p:cNvCxnSpPr>
            <a:stCxn id="24" idx="6"/>
            <a:endCxn id="25" idx="2"/>
          </p:cNvCxnSpPr>
          <p:nvPr/>
        </p:nvCxnSpPr>
        <p:spPr>
          <a:xfrm>
            <a:off x="3813033" y="2125790"/>
            <a:ext cx="455162" cy="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742923" y="1590735"/>
            <a:ext cx="1070110" cy="1070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init</a:t>
            </a:r>
            <a:endParaRPr lang="it-IT" sz="1600" dirty="0"/>
          </a:p>
        </p:txBody>
      </p:sp>
      <p:sp>
        <p:nvSpPr>
          <p:cNvPr id="25" name="Oval 24"/>
          <p:cNvSpPr/>
          <p:nvPr/>
        </p:nvSpPr>
        <p:spPr>
          <a:xfrm>
            <a:off x="4268195" y="1590783"/>
            <a:ext cx="1070110" cy="1070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plan</a:t>
            </a:r>
            <a:endParaRPr lang="it-IT" sz="1600" dirty="0"/>
          </a:p>
        </p:txBody>
      </p:sp>
      <p:sp>
        <p:nvSpPr>
          <p:cNvPr id="26" name="Oval 25"/>
          <p:cNvSpPr/>
          <p:nvPr/>
        </p:nvSpPr>
        <p:spPr>
          <a:xfrm>
            <a:off x="5793467" y="1590735"/>
            <a:ext cx="1070110" cy="1070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apply</a:t>
            </a:r>
            <a:endParaRPr lang="it-IT" sz="1600" dirty="0"/>
          </a:p>
        </p:txBody>
      </p:sp>
      <p:cxnSp>
        <p:nvCxnSpPr>
          <p:cNvPr id="33" name="Straight Arrow Connector 32"/>
          <p:cNvCxnSpPr>
            <a:stCxn id="25" idx="6"/>
            <a:endCxn id="26" idx="2"/>
          </p:cNvCxnSpPr>
          <p:nvPr/>
        </p:nvCxnSpPr>
        <p:spPr>
          <a:xfrm flipV="1">
            <a:off x="5338305" y="2125790"/>
            <a:ext cx="455162" cy="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6" idx="4"/>
            <a:endCxn id="41" idx="2"/>
          </p:cNvCxnSpPr>
          <p:nvPr/>
        </p:nvCxnSpPr>
        <p:spPr>
          <a:xfrm>
            <a:off x="6328522" y="2660845"/>
            <a:ext cx="378341" cy="241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1" idx="6"/>
            <a:endCxn id="42" idx="2"/>
          </p:cNvCxnSpPr>
          <p:nvPr/>
        </p:nvCxnSpPr>
        <p:spPr>
          <a:xfrm>
            <a:off x="7776973" y="5073489"/>
            <a:ext cx="286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706863" y="4538434"/>
            <a:ext cx="1070110" cy="1070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init</a:t>
            </a:r>
            <a:endParaRPr lang="it-IT" sz="1600" dirty="0"/>
          </a:p>
        </p:txBody>
      </p:sp>
      <p:sp>
        <p:nvSpPr>
          <p:cNvPr id="42" name="Oval 41"/>
          <p:cNvSpPr/>
          <p:nvPr/>
        </p:nvSpPr>
        <p:spPr>
          <a:xfrm>
            <a:off x="8063288" y="4538434"/>
            <a:ext cx="1070110" cy="1070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plan</a:t>
            </a:r>
            <a:endParaRPr lang="it-IT" sz="1600" dirty="0"/>
          </a:p>
        </p:txBody>
      </p:sp>
      <p:sp>
        <p:nvSpPr>
          <p:cNvPr id="43" name="Oval 42"/>
          <p:cNvSpPr/>
          <p:nvPr/>
        </p:nvSpPr>
        <p:spPr>
          <a:xfrm>
            <a:off x="9419713" y="4538434"/>
            <a:ext cx="1070110" cy="1070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apply</a:t>
            </a:r>
            <a:endParaRPr lang="it-IT" sz="1600" dirty="0"/>
          </a:p>
        </p:txBody>
      </p:sp>
      <p:cxnSp>
        <p:nvCxnSpPr>
          <p:cNvPr id="44" name="Straight Arrow Connector 43"/>
          <p:cNvCxnSpPr>
            <a:stCxn id="42" idx="6"/>
            <a:endCxn id="43" idx="2"/>
          </p:cNvCxnSpPr>
          <p:nvPr/>
        </p:nvCxnSpPr>
        <p:spPr>
          <a:xfrm>
            <a:off x="9133398" y="5073489"/>
            <a:ext cx="286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066777" y="3426046"/>
            <a:ext cx="1431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Merge request </a:t>
            </a:r>
          </a:p>
          <a:p>
            <a:r>
              <a:rPr lang="it-IT" sz="1400" dirty="0" smtClean="0"/>
              <a:t>to Master</a:t>
            </a:r>
            <a:endParaRPr lang="it-IT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563336" y="155122"/>
            <a:ext cx="371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CI/CD Design 05.05.21</a:t>
            </a:r>
          </a:p>
        </p:txBody>
      </p:sp>
      <p:pic>
        <p:nvPicPr>
          <p:cNvPr id="56" name="Picture 55" descr="Download &lt;strong&gt;Raspberry&lt;/strong&gt; Installation Support Linux Ubuntu Long ...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132" y="1191090"/>
            <a:ext cx="1100423" cy="1100423"/>
          </a:xfrm>
          <a:prstGeom prst="rect">
            <a:avLst/>
          </a:prstGeom>
        </p:spPr>
      </p:pic>
      <p:cxnSp>
        <p:nvCxnSpPr>
          <p:cNvPr id="57" name="Straight Arrow Connector 56"/>
          <p:cNvCxnSpPr>
            <a:stCxn id="26" idx="7"/>
            <a:endCxn id="56" idx="1"/>
          </p:cNvCxnSpPr>
          <p:nvPr/>
        </p:nvCxnSpPr>
        <p:spPr>
          <a:xfrm flipV="1">
            <a:off x="6706863" y="1741302"/>
            <a:ext cx="1469269" cy="6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Download &lt;strong&gt;Raspberry&lt;/strong&gt; Installation Support Linux Ubuntu Long ...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524" y="3973066"/>
            <a:ext cx="1100423" cy="1100423"/>
          </a:xfrm>
          <a:prstGeom prst="rect">
            <a:avLst/>
          </a:prstGeom>
        </p:spPr>
      </p:pic>
      <p:cxnSp>
        <p:nvCxnSpPr>
          <p:cNvPr id="63" name="Straight Arrow Connector 62"/>
          <p:cNvCxnSpPr>
            <a:stCxn id="43" idx="0"/>
            <a:endCxn id="62" idx="1"/>
          </p:cNvCxnSpPr>
          <p:nvPr/>
        </p:nvCxnSpPr>
        <p:spPr>
          <a:xfrm flipV="1">
            <a:off x="9954768" y="4523278"/>
            <a:ext cx="968756" cy="1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235767" y="229151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server</a:t>
            </a:r>
            <a:endParaRPr lang="it-IT" dirty="0"/>
          </a:p>
        </p:txBody>
      </p:sp>
      <p:sp>
        <p:nvSpPr>
          <p:cNvPr id="73" name="TextBox 72"/>
          <p:cNvSpPr txBox="1"/>
          <p:nvPr/>
        </p:nvSpPr>
        <p:spPr>
          <a:xfrm>
            <a:off x="11047977" y="500495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server</a:t>
            </a:r>
            <a:endParaRPr lang="it-IT" dirty="0"/>
          </a:p>
        </p:txBody>
      </p:sp>
      <p:sp>
        <p:nvSpPr>
          <p:cNvPr id="74" name="TextBox 73"/>
          <p:cNvSpPr txBox="1"/>
          <p:nvPr/>
        </p:nvSpPr>
        <p:spPr>
          <a:xfrm>
            <a:off x="7027511" y="1353656"/>
            <a:ext cx="91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deploy</a:t>
            </a:r>
            <a:endParaRPr lang="it-IT" dirty="0"/>
          </a:p>
        </p:txBody>
      </p:sp>
      <p:sp>
        <p:nvSpPr>
          <p:cNvPr id="75" name="TextBox 74"/>
          <p:cNvSpPr txBox="1"/>
          <p:nvPr/>
        </p:nvSpPr>
        <p:spPr>
          <a:xfrm>
            <a:off x="10061743" y="41407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deploy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827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21</TotalTime>
  <Words>21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Schoolbook</vt:lpstr>
      <vt:lpstr>Wingdings 2</vt:lpstr>
      <vt:lpstr>View</vt:lpstr>
      <vt:lpstr>PowerPoint Presentation</vt:lpstr>
    </vt:vector>
  </TitlesOfParts>
  <Company>Reply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Cesarano Luca</dc:creator>
  <cp:lastModifiedBy>Cesarano Luca</cp:lastModifiedBy>
  <cp:revision>9</cp:revision>
  <dcterms:created xsi:type="dcterms:W3CDTF">2021-05-05T19:03:10Z</dcterms:created>
  <dcterms:modified xsi:type="dcterms:W3CDTF">2021-05-05T19:24:48Z</dcterms:modified>
</cp:coreProperties>
</file>