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71" r:id="rId9"/>
    <p:sldId id="261" r:id="rId10"/>
    <p:sldId id="262" r:id="rId11"/>
    <p:sldId id="263" r:id="rId12"/>
    <p:sldId id="264" r:id="rId13"/>
    <p:sldId id="265" r:id="rId14"/>
    <p:sldId id="273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D6B-5E0A-4B1E-87C2-F281504BB85A}" type="datetimeFigureOut">
              <a:rPr lang="es-PE" smtClean="0"/>
              <a:t>4/06/2021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ABE5-5BEA-49FC-A528-6770B4F2CF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197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D6B-5E0A-4B1E-87C2-F281504BB85A}" type="datetimeFigureOut">
              <a:rPr lang="es-PE" smtClean="0"/>
              <a:t>4/06/2021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ABE5-5BEA-49FC-A528-6770B4F2CF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104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D6B-5E0A-4B1E-87C2-F281504BB85A}" type="datetimeFigureOut">
              <a:rPr lang="es-PE" smtClean="0"/>
              <a:t>4/06/2021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ABE5-5BEA-49FC-A528-6770B4F2CF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6298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D6B-5E0A-4B1E-87C2-F281504BB85A}" type="datetimeFigureOut">
              <a:rPr lang="es-PE" smtClean="0"/>
              <a:t>4/06/2021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ABE5-5BEA-49FC-A528-6770B4F2CF30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5432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D6B-5E0A-4B1E-87C2-F281504BB85A}" type="datetimeFigureOut">
              <a:rPr lang="es-PE" smtClean="0"/>
              <a:t>4/06/2021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ABE5-5BEA-49FC-A528-6770B4F2CF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4923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D6B-5E0A-4B1E-87C2-F281504BB85A}" type="datetimeFigureOut">
              <a:rPr lang="es-PE" smtClean="0"/>
              <a:t>4/06/2021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ABE5-5BEA-49FC-A528-6770B4F2CF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2346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D6B-5E0A-4B1E-87C2-F281504BB85A}" type="datetimeFigureOut">
              <a:rPr lang="es-PE" smtClean="0"/>
              <a:t>4/06/2021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ABE5-5BEA-49FC-A528-6770B4F2CF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457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D6B-5E0A-4B1E-87C2-F281504BB85A}" type="datetimeFigureOut">
              <a:rPr lang="es-PE" smtClean="0"/>
              <a:t>4/06/2021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ABE5-5BEA-49FC-A528-6770B4F2CF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5656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D6B-5E0A-4B1E-87C2-F281504BB85A}" type="datetimeFigureOut">
              <a:rPr lang="es-PE" smtClean="0"/>
              <a:t>4/06/2021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ABE5-5BEA-49FC-A528-6770B4F2CF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659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D6B-5E0A-4B1E-87C2-F281504BB85A}" type="datetimeFigureOut">
              <a:rPr lang="es-PE" smtClean="0"/>
              <a:t>4/06/2021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ABE5-5BEA-49FC-A528-6770B4F2CF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469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D6B-5E0A-4B1E-87C2-F281504BB85A}" type="datetimeFigureOut">
              <a:rPr lang="es-PE" smtClean="0"/>
              <a:t>4/06/2021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ABE5-5BEA-49FC-A528-6770B4F2CF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075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D6B-5E0A-4B1E-87C2-F281504BB85A}" type="datetimeFigureOut">
              <a:rPr lang="es-PE" smtClean="0"/>
              <a:t>4/06/2021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ABE5-5BEA-49FC-A528-6770B4F2CF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199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D6B-5E0A-4B1E-87C2-F281504BB85A}" type="datetimeFigureOut">
              <a:rPr lang="es-PE" smtClean="0"/>
              <a:t>4/06/2021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ABE5-5BEA-49FC-A528-6770B4F2CF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718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D6B-5E0A-4B1E-87C2-F281504BB85A}" type="datetimeFigureOut">
              <a:rPr lang="es-PE" smtClean="0"/>
              <a:t>4/06/2021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ABE5-5BEA-49FC-A528-6770B4F2CF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884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D6B-5E0A-4B1E-87C2-F281504BB85A}" type="datetimeFigureOut">
              <a:rPr lang="es-PE" smtClean="0"/>
              <a:t>4/06/2021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ABE5-5BEA-49FC-A528-6770B4F2CF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887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D6B-5E0A-4B1E-87C2-F281504BB85A}" type="datetimeFigureOut">
              <a:rPr lang="es-PE" smtClean="0"/>
              <a:t>4/06/2021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ABE5-5BEA-49FC-A528-6770B4F2CF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537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0D6B-5E0A-4B1E-87C2-F281504BB85A}" type="datetimeFigureOut">
              <a:rPr lang="es-PE" smtClean="0"/>
              <a:t>4/06/2021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ABE5-5BEA-49FC-A528-6770B4F2CF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407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0D6B-5E0A-4B1E-87C2-F281504BB85A}" type="datetimeFigureOut">
              <a:rPr lang="es-PE" smtClean="0"/>
              <a:t>4/06/2021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5ABE5-5BEA-49FC-A528-6770B4F2CF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52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C7772-85DD-4F0E-BA7C-2DDEDFF14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GRUPO-04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B383DF-F081-4805-9CD3-E1D297582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NEW-CODE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49236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ACBE2-4703-4668-9E90-100E89C6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F73C9300-32EE-478F-BB96-269341D23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B5FF96A-027F-425B-8CDA-B455EF0D9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609600"/>
            <a:ext cx="1034311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6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A8F3EC1-885F-4B2A-AEDE-8F70F553B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9" y="609600"/>
            <a:ext cx="9899374" cy="5638800"/>
          </a:xfrm>
        </p:spPr>
      </p:pic>
    </p:spTree>
    <p:extLst>
      <p:ext uri="{BB962C8B-B14F-4D97-AF65-F5344CB8AC3E}">
        <p14:creationId xmlns:p14="http://schemas.microsoft.com/office/powerpoint/2010/main" val="128911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92AEB-9FBD-4080-811C-1D6ABFDF3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AF988B2-A607-49DA-9DEE-15A31CE89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79" y="177971"/>
            <a:ext cx="8829675" cy="26193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AA788B8-A711-4F77-BD39-C51519B7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740" y="3043681"/>
            <a:ext cx="8216778" cy="35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99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F31128-74F6-49B7-B33F-E075180BF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819AD6-FBC5-413A-B425-F92691F93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19" y="130126"/>
            <a:ext cx="9959926" cy="65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4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0806D-ED3B-4764-AE80-DE239A42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324E0-64C3-4D59-869A-125B92297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10">
            <a:extLst>
              <a:ext uri="{FF2B5EF4-FFF2-40B4-BE49-F238E27FC236}">
                <a16:creationId xmlns:a16="http://schemas.microsoft.com/office/drawing/2014/main" id="{E6447DAC-2597-4A44-8A7C-3BAA8B345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07" y="70799"/>
            <a:ext cx="8395500" cy="671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85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258D96FD-39D3-4224-BE58-53A946D19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8839" y="3333750"/>
            <a:ext cx="5524500" cy="308030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00A0F31-9B5A-4ACD-98D5-743ADF2B9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839" y="609600"/>
            <a:ext cx="5524500" cy="239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00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404D7DC-DCD5-4DBA-908D-38F7707FF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1" y="781428"/>
            <a:ext cx="11331527" cy="483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59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8D081F1-970C-41B1-A049-38457D0A6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711" y="469039"/>
            <a:ext cx="7986200" cy="6388961"/>
          </a:xfrm>
        </p:spPr>
      </p:pic>
    </p:spTree>
    <p:extLst>
      <p:ext uri="{BB962C8B-B14F-4D97-AF65-F5344CB8AC3E}">
        <p14:creationId xmlns:p14="http://schemas.microsoft.com/office/powerpoint/2010/main" val="182208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D88D8-14EA-4870-B50F-CBFB8D1F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Integrantes 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5F9E94-DFEB-4375-B073-B50AA017A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DEYSI CONDORI MACHACA</a:t>
            </a:r>
          </a:p>
          <a:p>
            <a:r>
              <a:rPr lang="es-ES" dirty="0"/>
              <a:t>YHUE PACO VITORINO</a:t>
            </a:r>
          </a:p>
          <a:p>
            <a:r>
              <a:rPr lang="es-ES" dirty="0"/>
              <a:t>CESAR GONZALES ZEA</a:t>
            </a:r>
          </a:p>
          <a:p>
            <a:r>
              <a:rPr lang="es-ES" dirty="0"/>
              <a:t>KENYI CHANCAHUAÑA CHIPANA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7576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51D92-0C3B-4002-9C61-4DFED073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604" y="403639"/>
            <a:ext cx="10353761" cy="1326321"/>
          </a:xfrm>
        </p:spPr>
        <p:txBody>
          <a:bodyPr/>
          <a:lstStyle/>
          <a:p>
            <a:r>
              <a:rPr lang="es-ES" dirty="0"/>
              <a:t>Educación Inclusiva por Regiones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8F1347-3A36-4DD3-A7D7-1C5E9FF8F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30" y="1910534"/>
            <a:ext cx="10353762" cy="3695136"/>
          </a:xfrm>
          <a:solidFill>
            <a:schemeClr val="tx1"/>
          </a:solidFill>
        </p:spPr>
        <p:txBody>
          <a:bodyPr/>
          <a:lstStyle/>
          <a:p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 esta presentación se mostraran las estadísticas de profesores que ejercen la educación inclusiva por regiones, y las Instituciones  por regiones.</a:t>
            </a:r>
          </a:p>
          <a:p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Realizados en Gráficos de barras con el bosquejo de la Información que se obtuvo, con la finalidad de hacerlos en Python.</a:t>
            </a:r>
            <a:b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continuación les mostraremos nuestro proyecto :</a:t>
            </a:r>
          </a:p>
        </p:txBody>
      </p:sp>
    </p:spTree>
    <p:extLst>
      <p:ext uri="{BB962C8B-B14F-4D97-AF65-F5344CB8AC3E}">
        <p14:creationId xmlns:p14="http://schemas.microsoft.com/office/powerpoint/2010/main" val="182470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0E922-68F9-4EA7-B375-F78A96B5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25BBFD-89A5-4E13-9EFA-40F02AC45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02296"/>
            <a:ext cx="10353762" cy="430695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>
            <a:normAutofit fontScale="92500" lnSpcReduction="10000"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import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numpy</a:t>
            </a:r>
            <a:r>
              <a:rPr lang="en-US" b="0" dirty="0">
                <a:effectLst/>
                <a:latin typeface="Consolas" panose="020B0609020204030204" pitchFamily="49" charset="0"/>
              </a:rPr>
              <a:t> as np :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Sirve</a:t>
            </a:r>
            <a:r>
              <a:rPr lang="en-US" b="0" dirty="0">
                <a:effectLst/>
                <a:latin typeface="Consolas" panose="020B0609020204030204" pitchFamily="49" charset="0"/>
              </a:rPr>
              <a:t> para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importar</a:t>
            </a:r>
            <a:r>
              <a:rPr lang="en-US" b="0" dirty="0">
                <a:effectLst/>
                <a:latin typeface="Consolas" panose="020B0609020204030204" pitchFamily="49" charset="0"/>
              </a:rPr>
              <a:t> la Liberia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numpy</a:t>
            </a:r>
            <a:r>
              <a:rPr lang="en-US" b="0" dirty="0">
                <a:effectLst/>
                <a:latin typeface="Consolas" panose="020B0609020204030204" pitchFamily="49" charset="0"/>
              </a:rPr>
              <a:t> con la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abreviatura</a:t>
            </a:r>
            <a:r>
              <a:rPr lang="en-US" b="0" dirty="0">
                <a:effectLst/>
                <a:latin typeface="Consolas" panose="020B0609020204030204" pitchFamily="49" charset="0"/>
              </a:rPr>
              <a:t> “np”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import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matplotlib.pyplot</a:t>
            </a:r>
            <a:r>
              <a:rPr lang="en-US" b="0" dirty="0">
                <a:effectLst/>
                <a:latin typeface="Consolas" panose="020B0609020204030204" pitchFamily="49" charset="0"/>
              </a:rPr>
              <a:t> as 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plt</a:t>
            </a:r>
            <a:r>
              <a:rPr lang="en-US" b="0" dirty="0">
                <a:effectLst/>
                <a:latin typeface="Consolas" panose="020B0609020204030204" pitchFamily="49" charset="0"/>
              </a:rPr>
              <a:t> : Es una bibliotheca para la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generacion</a:t>
            </a:r>
            <a:r>
              <a:rPr lang="en-US" b="0" dirty="0">
                <a:effectLst/>
                <a:latin typeface="Consolas" panose="020B0609020204030204" pitchFamily="49" charset="0"/>
              </a:rPr>
              <a:t> de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graficos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s-PE" b="0" dirty="0" err="1">
                <a:effectLst/>
                <a:latin typeface="Consolas" panose="020B0609020204030204" pitchFamily="49" charset="0"/>
              </a:rPr>
              <a:t>plt.figure</a:t>
            </a:r>
            <a:r>
              <a:rPr lang="es-PE" b="0" dirty="0">
                <a:effectLst/>
                <a:latin typeface="Consolas" panose="020B0609020204030204" pitchFamily="49" charset="0"/>
              </a:rPr>
              <a:t>(</a:t>
            </a:r>
            <a:r>
              <a:rPr lang="es-PE" b="0" dirty="0" err="1">
                <a:effectLst/>
                <a:latin typeface="Consolas" panose="020B0609020204030204" pitchFamily="49" charset="0"/>
              </a:rPr>
              <a:t>figsize</a:t>
            </a:r>
            <a:r>
              <a:rPr lang="es-PE" b="0" dirty="0">
                <a:effectLst/>
                <a:latin typeface="Consolas" panose="020B0609020204030204" pitchFamily="49" charset="0"/>
              </a:rPr>
              <a:t>=[15, 10]) :Para cambiar la presentación del grafico.</a:t>
            </a:r>
          </a:p>
          <a:p>
            <a:r>
              <a:rPr lang="es-PE" b="0" dirty="0" err="1">
                <a:effectLst/>
                <a:latin typeface="Consolas" panose="020B0609020204030204" pitchFamily="49" charset="0"/>
              </a:rPr>
              <a:t>np.arange.lent</a:t>
            </a:r>
            <a:r>
              <a:rPr lang="es-PE" b="0" dirty="0">
                <a:effectLst/>
                <a:latin typeface="Consolas" panose="020B0609020204030204" pitchFamily="49" charset="0"/>
              </a:rPr>
              <a:t> :Genera un valor e números entre un valor de inicio y uno final</a:t>
            </a:r>
          </a:p>
          <a:p>
            <a:r>
              <a:rPr lang="es-PE" b="0" dirty="0" err="1">
                <a:effectLst/>
                <a:latin typeface="Consolas" panose="020B0609020204030204" pitchFamily="49" charset="0"/>
              </a:rPr>
              <a:t>plt.show</a:t>
            </a:r>
            <a:r>
              <a:rPr lang="es-PE" b="0" dirty="0">
                <a:effectLst/>
                <a:latin typeface="Consolas" panose="020B0609020204030204" pitchFamily="49" charset="0"/>
              </a:rPr>
              <a:t>() : Sirve para que se muestre el Grafico.</a:t>
            </a:r>
          </a:p>
          <a:p>
            <a:r>
              <a:rPr lang="es-PE" b="0" dirty="0" err="1">
                <a:effectLst/>
                <a:latin typeface="Consolas" panose="020B0609020204030204" pitchFamily="49" charset="0"/>
              </a:rPr>
              <a:t>plt.bar</a:t>
            </a:r>
            <a:r>
              <a:rPr lang="es-PE" b="0" dirty="0">
                <a:effectLst/>
                <a:latin typeface="Consolas" panose="020B0609020204030204" pitchFamily="49" charset="0"/>
              </a:rPr>
              <a:t> : Para que el Grafico tenga forma de barra</a:t>
            </a:r>
          </a:p>
          <a:p>
            <a:r>
              <a:rPr lang="es-PE" b="0" dirty="0" err="1">
                <a:effectLst/>
                <a:latin typeface="Consolas" panose="020B0609020204030204" pitchFamily="49" charset="0"/>
              </a:rPr>
              <a:t>plt.legend</a:t>
            </a:r>
            <a:r>
              <a:rPr lang="es-PE" b="0" dirty="0">
                <a:effectLst/>
                <a:latin typeface="Consolas" panose="020B0609020204030204" pitchFamily="49" charset="0"/>
              </a:rPr>
              <a:t> :Genera una leyenda.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4626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4DEBAD-D8CC-48FE-AE87-FB4D7D7D1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25217"/>
            <a:ext cx="10353762" cy="4465983"/>
          </a:xfrm>
          <a:solidFill>
            <a:schemeClr val="tx1"/>
          </a:solidFill>
        </p:spPr>
        <p:txBody>
          <a:bodyPr/>
          <a:lstStyle/>
          <a:p>
            <a:endParaRPr lang="es-PE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s-PE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plt.xticks</a:t>
            </a:r>
            <a:r>
              <a:rPr lang="es-PE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s-PE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Esablece</a:t>
            </a:r>
            <a:r>
              <a:rPr lang="es-PE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valores dentro del eje “X”</a:t>
            </a:r>
          </a:p>
          <a:p>
            <a:r>
              <a:rPr lang="es-PE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lang="es-PE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: Genera un titulo en el Grafico.</a:t>
            </a:r>
          </a:p>
          <a:p>
            <a:r>
              <a:rPr lang="es-PE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lang="es-PE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: Le da un nombre al eje “X”</a:t>
            </a:r>
          </a:p>
          <a:p>
            <a:r>
              <a:rPr lang="es-PE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plt.savefig : Sirve para guardar el Grafico</a:t>
            </a:r>
          </a:p>
          <a:p>
            <a:r>
              <a:rPr lang="es-PE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 + 0.25 </a:t>
            </a:r>
            <a:r>
              <a:rPr lang="es-PE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PE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i in </a:t>
            </a:r>
            <a:r>
              <a:rPr lang="es-PE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s-PE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(5)], : Se utiliza para representar una secuencia inmutable de números y se utiliza junto con la sentencia “</a:t>
            </a:r>
            <a:r>
              <a:rPr lang="es-PE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PE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”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9537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B0350BF-A767-4829-93E8-2AAECC869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055" y="373199"/>
            <a:ext cx="6238875" cy="2409825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B3E3008-4CD7-4D65-891B-60F697DF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054" y="3262241"/>
            <a:ext cx="6238876" cy="302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4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A7D507C-9455-4B45-A86F-D8EB1D1C8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323733"/>
            <a:ext cx="10343113" cy="597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4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6">
            <a:extLst>
              <a:ext uri="{FF2B5EF4-FFF2-40B4-BE49-F238E27FC236}">
                <a16:creationId xmlns:a16="http://schemas.microsoft.com/office/drawing/2014/main" id="{6D0B7148-9EB0-4BE8-B5CD-019414426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57" y="516835"/>
            <a:ext cx="9660835" cy="5638800"/>
          </a:xfrm>
        </p:spPr>
      </p:pic>
    </p:spTree>
    <p:extLst>
      <p:ext uri="{BB962C8B-B14F-4D97-AF65-F5344CB8AC3E}">
        <p14:creationId xmlns:p14="http://schemas.microsoft.com/office/powerpoint/2010/main" val="368285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4A949D5-6F02-49F0-8A51-DED26051C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591" y="330592"/>
            <a:ext cx="5860220" cy="27742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FD60196-46FB-4FEF-8E47-56092DB8C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591" y="3429000"/>
            <a:ext cx="5860220" cy="273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71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339</TotalTime>
  <Words>251</Words>
  <Application>Microsoft Office PowerPoint</Application>
  <PresentationFormat>Panorámica</PresentationFormat>
  <Paragraphs>24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Consolas</vt:lpstr>
      <vt:lpstr>Rockwell</vt:lpstr>
      <vt:lpstr>Damask</vt:lpstr>
      <vt:lpstr>GRUPO-04</vt:lpstr>
      <vt:lpstr>Integrantes </vt:lpstr>
      <vt:lpstr>Educación Inclusiva por Regiones</vt:lpstr>
      <vt:lpstr>Variables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GRUPO-04</dc:title>
  <dc:creator>Cesar Zea</dc:creator>
  <cp:lastModifiedBy>Cesar Zea</cp:lastModifiedBy>
  <cp:revision>18</cp:revision>
  <dcterms:created xsi:type="dcterms:W3CDTF">2021-06-04T03:17:36Z</dcterms:created>
  <dcterms:modified xsi:type="dcterms:W3CDTF">2021-06-05T03:46:51Z</dcterms:modified>
</cp:coreProperties>
</file>