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notesSlides/notesSlide1.xml" ContentType="application/vnd.openxmlformats-officedocument.presentationml.notesSlide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notesSlides/notesSlide2.xml" ContentType="application/vnd.openxmlformats-officedocument.presentationml.notesSlide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79"/>
  </p:notesMasterIdLst>
  <p:handoutMasterIdLst>
    <p:handoutMasterId r:id="rId80"/>
  </p:handoutMasterIdLst>
  <p:sldIdLst>
    <p:sldId id="315" r:id="rId2"/>
    <p:sldId id="316" r:id="rId3"/>
    <p:sldId id="435" r:id="rId4"/>
    <p:sldId id="604" r:id="rId5"/>
    <p:sldId id="437" r:id="rId6"/>
    <p:sldId id="605" r:id="rId7"/>
    <p:sldId id="439" r:id="rId8"/>
    <p:sldId id="436" r:id="rId9"/>
    <p:sldId id="606" r:id="rId10"/>
    <p:sldId id="488" r:id="rId11"/>
    <p:sldId id="607" r:id="rId12"/>
    <p:sldId id="608" r:id="rId13"/>
    <p:sldId id="628" r:id="rId14"/>
    <p:sldId id="625" r:id="rId15"/>
    <p:sldId id="630" r:id="rId16"/>
    <p:sldId id="626" r:id="rId17"/>
    <p:sldId id="631" r:id="rId18"/>
    <p:sldId id="632" r:id="rId19"/>
    <p:sldId id="633" r:id="rId20"/>
    <p:sldId id="634" r:id="rId21"/>
    <p:sldId id="627" r:id="rId22"/>
    <p:sldId id="609" r:id="rId23"/>
    <p:sldId id="623" r:id="rId24"/>
    <p:sldId id="624" r:id="rId25"/>
    <p:sldId id="668" r:id="rId26"/>
    <p:sldId id="639" r:id="rId27"/>
    <p:sldId id="635" r:id="rId28"/>
    <p:sldId id="669" r:id="rId29"/>
    <p:sldId id="611" r:id="rId30"/>
    <p:sldId id="612" r:id="rId31"/>
    <p:sldId id="640" r:id="rId32"/>
    <p:sldId id="621" r:id="rId33"/>
    <p:sldId id="642" r:id="rId34"/>
    <p:sldId id="643" r:id="rId35"/>
    <p:sldId id="644" r:id="rId36"/>
    <p:sldId id="646" r:id="rId37"/>
    <p:sldId id="693" r:id="rId38"/>
    <p:sldId id="647" r:id="rId39"/>
    <p:sldId id="651" r:id="rId40"/>
    <p:sldId id="652" r:id="rId41"/>
    <p:sldId id="653" r:id="rId42"/>
    <p:sldId id="692" r:id="rId43"/>
    <p:sldId id="654" r:id="rId44"/>
    <p:sldId id="655" r:id="rId45"/>
    <p:sldId id="670" r:id="rId46"/>
    <p:sldId id="657" r:id="rId47"/>
    <p:sldId id="658" r:id="rId48"/>
    <p:sldId id="661" r:id="rId49"/>
    <p:sldId id="694" r:id="rId50"/>
    <p:sldId id="660" r:id="rId51"/>
    <p:sldId id="662" r:id="rId52"/>
    <p:sldId id="663" r:id="rId53"/>
    <p:sldId id="672" r:id="rId54"/>
    <p:sldId id="673" r:id="rId55"/>
    <p:sldId id="674" r:id="rId56"/>
    <p:sldId id="676" r:id="rId57"/>
    <p:sldId id="691" r:id="rId58"/>
    <p:sldId id="677" r:id="rId59"/>
    <p:sldId id="678" r:id="rId60"/>
    <p:sldId id="679" r:id="rId61"/>
    <p:sldId id="671" r:id="rId62"/>
    <p:sldId id="680" r:id="rId63"/>
    <p:sldId id="681" r:id="rId64"/>
    <p:sldId id="682" r:id="rId65"/>
    <p:sldId id="683" r:id="rId66"/>
    <p:sldId id="685" r:id="rId67"/>
    <p:sldId id="686" r:id="rId68"/>
    <p:sldId id="687" r:id="rId69"/>
    <p:sldId id="688" r:id="rId70"/>
    <p:sldId id="689" r:id="rId71"/>
    <p:sldId id="684" r:id="rId72"/>
    <p:sldId id="613" r:id="rId73"/>
    <p:sldId id="614" r:id="rId74"/>
    <p:sldId id="619" r:id="rId75"/>
    <p:sldId id="690" r:id="rId76"/>
    <p:sldId id="620" r:id="rId77"/>
    <p:sldId id="664" r:id="rId78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46F890A9-2807-4EBB-B81D-B2AA78EC7F39}" styleName="Estilo oscuro 2 - Énfasis 5/Énfasis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Estilo oscuro 2 - Énfasis 3/Énfasis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F1AB2-1976-4502-BF36-3FF5EA218861}" styleName="Estilo medio 4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C4B1156A-380E-4F78-BDF5-A606A8083BF9}" styleName="Estilo medio 4 - Énfasis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16D9F66E-5EB9-4882-86FB-DCBF35E3C3E4}" styleName="Estilo medio 4 - Énfasis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A488322-F2BA-4B5B-9748-0D474271808F}" styleName="Estilo medio 3 - Énfasis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Estilo medio 3 - Énfasis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EC20E35-A176-4012-BC5E-935CFFF8708E}" styleName="Estilo me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Estilo me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4688" autoAdjust="0"/>
    <p:restoredTop sz="71182" autoAdjust="0"/>
  </p:normalViewPr>
  <p:slideViewPr>
    <p:cSldViewPr>
      <p:cViewPr>
        <p:scale>
          <a:sx n="80" d="100"/>
          <a:sy n="80" d="100"/>
        </p:scale>
        <p:origin x="-1710" y="-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226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4_5">
  <dgm:title val=""/>
  <dgm:desc val=""/>
  <dgm:catLst>
    <dgm:cat type="accent4" pri="11500"/>
  </dgm:catLst>
  <dgm:styleLbl name="node0">
    <dgm:fillClrLst meth="cycle"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alpha val="9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alpha val="90000"/>
      </a:schemeClr>
      <a:schemeClr val="accent4">
        <a:alpha val="5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/>
    <dgm:txEffectClrLst/>
  </dgm:styleLbl>
  <dgm:styleLbl name="lnNode1">
    <dgm:fillClrLst>
      <a:schemeClr val="accent4">
        <a:shade val="90000"/>
      </a:schemeClr>
      <a:schemeClr val="accent4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  <a:alpha val="90000"/>
      </a:schemeClr>
      <a:schemeClr val="accent4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alpha val="90000"/>
        <a:tint val="40000"/>
      </a:schemeClr>
      <a:schemeClr val="accent4">
        <a:alpha val="5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4_5">
  <dgm:title val=""/>
  <dgm:desc val=""/>
  <dgm:catLst>
    <dgm:cat type="accent4" pri="11500"/>
  </dgm:catLst>
  <dgm:styleLbl name="node0">
    <dgm:fillClrLst meth="cycle"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alpha val="9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alpha val="90000"/>
      </a:schemeClr>
      <a:schemeClr val="accent4">
        <a:alpha val="5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/>
    <dgm:txEffectClrLst/>
  </dgm:styleLbl>
  <dgm:styleLbl name="lnNode1">
    <dgm:fillClrLst>
      <a:schemeClr val="accent4">
        <a:shade val="90000"/>
      </a:schemeClr>
      <a:schemeClr val="accent4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  <a:alpha val="90000"/>
      </a:schemeClr>
      <a:schemeClr val="accent4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alpha val="90000"/>
        <a:tint val="40000"/>
      </a:schemeClr>
      <a:schemeClr val="accent4">
        <a:alpha val="5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4_5">
  <dgm:title val=""/>
  <dgm:desc val=""/>
  <dgm:catLst>
    <dgm:cat type="accent4" pri="11500"/>
  </dgm:catLst>
  <dgm:styleLbl name="node0">
    <dgm:fillClrLst meth="cycle"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alpha val="9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alpha val="90000"/>
      </a:schemeClr>
      <a:schemeClr val="accent4">
        <a:alpha val="5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/>
    <dgm:txEffectClrLst/>
  </dgm:styleLbl>
  <dgm:styleLbl name="lnNode1">
    <dgm:fillClrLst>
      <a:schemeClr val="accent4">
        <a:shade val="90000"/>
      </a:schemeClr>
      <a:schemeClr val="accent4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  <a:alpha val="90000"/>
      </a:schemeClr>
      <a:schemeClr val="accent4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alpha val="90000"/>
        <a:tint val="40000"/>
      </a:schemeClr>
      <a:schemeClr val="accent4">
        <a:alpha val="5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4_5">
  <dgm:title val=""/>
  <dgm:desc val=""/>
  <dgm:catLst>
    <dgm:cat type="accent4" pri="11500"/>
  </dgm:catLst>
  <dgm:styleLbl name="node0">
    <dgm:fillClrLst meth="cycle"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alpha val="9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alpha val="90000"/>
      </a:schemeClr>
      <a:schemeClr val="accent4">
        <a:alpha val="5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/>
    <dgm:txEffectClrLst/>
  </dgm:styleLbl>
  <dgm:styleLbl name="lnNode1">
    <dgm:fillClrLst>
      <a:schemeClr val="accent4">
        <a:shade val="90000"/>
      </a:schemeClr>
      <a:schemeClr val="accent4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  <a:alpha val="90000"/>
      </a:schemeClr>
      <a:schemeClr val="accent4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alpha val="90000"/>
        <a:tint val="40000"/>
      </a:schemeClr>
      <a:schemeClr val="accent4">
        <a:alpha val="5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4_5">
  <dgm:title val=""/>
  <dgm:desc val=""/>
  <dgm:catLst>
    <dgm:cat type="accent4" pri="11500"/>
  </dgm:catLst>
  <dgm:styleLbl name="node0">
    <dgm:fillClrLst meth="cycle"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alpha val="9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alpha val="90000"/>
      </a:schemeClr>
      <a:schemeClr val="accent4">
        <a:alpha val="5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/>
    <dgm:txEffectClrLst/>
  </dgm:styleLbl>
  <dgm:styleLbl name="lnNode1">
    <dgm:fillClrLst>
      <a:schemeClr val="accent4">
        <a:shade val="90000"/>
      </a:schemeClr>
      <a:schemeClr val="accent4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  <a:alpha val="90000"/>
      </a:schemeClr>
      <a:schemeClr val="accent4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alpha val="90000"/>
        <a:tint val="40000"/>
      </a:schemeClr>
      <a:schemeClr val="accent4">
        <a:alpha val="5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4_5">
  <dgm:title val=""/>
  <dgm:desc val=""/>
  <dgm:catLst>
    <dgm:cat type="accent4" pri="11500"/>
  </dgm:catLst>
  <dgm:styleLbl name="node0">
    <dgm:fillClrLst meth="cycle"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alpha val="9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alpha val="90000"/>
      </a:schemeClr>
      <a:schemeClr val="accent4">
        <a:alpha val="5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/>
    <dgm:txEffectClrLst/>
  </dgm:styleLbl>
  <dgm:styleLbl name="lnNode1">
    <dgm:fillClrLst>
      <a:schemeClr val="accent4">
        <a:shade val="90000"/>
      </a:schemeClr>
      <a:schemeClr val="accent4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  <a:alpha val="90000"/>
      </a:schemeClr>
      <a:schemeClr val="accent4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alpha val="90000"/>
        <a:tint val="40000"/>
      </a:schemeClr>
      <a:schemeClr val="accent4">
        <a:alpha val="5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4_5">
  <dgm:title val=""/>
  <dgm:desc val=""/>
  <dgm:catLst>
    <dgm:cat type="accent4" pri="11500"/>
  </dgm:catLst>
  <dgm:styleLbl name="node0">
    <dgm:fillClrLst meth="cycle"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alpha val="9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alpha val="90000"/>
      </a:schemeClr>
      <a:schemeClr val="accent4">
        <a:alpha val="5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/>
    <dgm:txEffectClrLst/>
  </dgm:styleLbl>
  <dgm:styleLbl name="lnNode1">
    <dgm:fillClrLst>
      <a:schemeClr val="accent4">
        <a:shade val="90000"/>
      </a:schemeClr>
      <a:schemeClr val="accent4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  <a:alpha val="90000"/>
      </a:schemeClr>
      <a:schemeClr val="accent4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alpha val="90000"/>
        <a:tint val="40000"/>
      </a:schemeClr>
      <a:schemeClr val="accent4">
        <a:alpha val="5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5D78A5C-5F35-40F0-8558-BFE67C49DA93}" type="doc">
      <dgm:prSet loTypeId="urn:microsoft.com/office/officeart/2005/8/layout/lProcess2" loCatId="list" qsTypeId="urn:microsoft.com/office/officeart/2005/8/quickstyle/3d1" qsCatId="3D" csTypeId="urn:microsoft.com/office/officeart/2005/8/colors/colorful4" csCatId="colorful" phldr="1"/>
      <dgm:spPr/>
      <dgm:t>
        <a:bodyPr/>
        <a:lstStyle/>
        <a:p>
          <a:endParaRPr lang="es-ES"/>
        </a:p>
      </dgm:t>
    </dgm:pt>
    <dgm:pt modelId="{202AEF51-ECD4-4C69-9454-47874B58D73E}">
      <dgm:prSet phldrT="[Texto]"/>
      <dgm:spPr/>
      <dgm:t>
        <a:bodyPr/>
        <a:lstStyle/>
        <a:p>
          <a:r>
            <a:rPr lang="es-ES" dirty="0" smtClean="0"/>
            <a:t>DIRECCIONES IP</a:t>
          </a:r>
          <a:endParaRPr lang="es-ES" dirty="0"/>
        </a:p>
      </dgm:t>
    </dgm:pt>
    <dgm:pt modelId="{FE73C5C0-8726-47C0-A106-CF71E7BD68DE}" type="parTrans" cxnId="{AAF13EE3-CE72-4B74-B8CD-48CA926AB682}">
      <dgm:prSet/>
      <dgm:spPr/>
      <dgm:t>
        <a:bodyPr/>
        <a:lstStyle/>
        <a:p>
          <a:endParaRPr lang="es-ES"/>
        </a:p>
      </dgm:t>
    </dgm:pt>
    <dgm:pt modelId="{E191199B-1E45-4BE4-9150-5E4F0B01AA48}" type="sibTrans" cxnId="{AAF13EE3-CE72-4B74-B8CD-48CA926AB682}">
      <dgm:prSet/>
      <dgm:spPr/>
      <dgm:t>
        <a:bodyPr/>
        <a:lstStyle/>
        <a:p>
          <a:endParaRPr lang="es-ES"/>
        </a:p>
      </dgm:t>
    </dgm:pt>
    <dgm:pt modelId="{545FA8A3-81A0-498D-A0F5-DE515E96B1FC}">
      <dgm:prSet phldrT="[Texto]"/>
      <dgm:spPr/>
      <dgm:t>
        <a:bodyPr/>
        <a:lstStyle/>
        <a:p>
          <a:pPr algn="just"/>
          <a:r>
            <a:rPr lang="es-ES" dirty="0" smtClean="0"/>
            <a:t>Permiten identificar el interface de la máquina a la que se quieren enviar los datos</a:t>
          </a:r>
          <a:endParaRPr lang="es-ES" dirty="0"/>
        </a:p>
      </dgm:t>
    </dgm:pt>
    <dgm:pt modelId="{E23445FF-60AD-46F3-A51A-CA874604655E}" type="parTrans" cxnId="{1B8F6F76-A267-4EE1-AA20-7C0A1890E72F}">
      <dgm:prSet/>
      <dgm:spPr/>
      <dgm:t>
        <a:bodyPr/>
        <a:lstStyle/>
        <a:p>
          <a:endParaRPr lang="es-ES"/>
        </a:p>
      </dgm:t>
    </dgm:pt>
    <dgm:pt modelId="{2DA3BC2E-3A53-4C2E-846A-6F464C40DEBF}" type="sibTrans" cxnId="{1B8F6F76-A267-4EE1-AA20-7C0A1890E72F}">
      <dgm:prSet/>
      <dgm:spPr/>
      <dgm:t>
        <a:bodyPr/>
        <a:lstStyle/>
        <a:p>
          <a:endParaRPr lang="es-ES"/>
        </a:p>
      </dgm:t>
    </dgm:pt>
    <dgm:pt modelId="{818606C0-9D43-4A46-9756-36ED25FADF0C}">
      <dgm:prSet phldrT="[Texto]"/>
      <dgm:spPr/>
      <dgm:t>
        <a:bodyPr/>
        <a:lstStyle/>
        <a:p>
          <a:r>
            <a:rPr lang="es-ES" dirty="0" smtClean="0"/>
            <a:t>PUERTOS</a:t>
          </a:r>
          <a:endParaRPr lang="es-ES" dirty="0"/>
        </a:p>
      </dgm:t>
    </dgm:pt>
    <dgm:pt modelId="{5A08ED35-4571-4035-AE92-E5A0A7233231}" type="parTrans" cxnId="{8C8E5686-13C4-4E2B-A079-E02956DEA1B3}">
      <dgm:prSet/>
      <dgm:spPr/>
      <dgm:t>
        <a:bodyPr/>
        <a:lstStyle/>
        <a:p>
          <a:endParaRPr lang="es-ES"/>
        </a:p>
      </dgm:t>
    </dgm:pt>
    <dgm:pt modelId="{5AFED32C-1C43-43ED-8334-20954A2786A8}" type="sibTrans" cxnId="{8C8E5686-13C4-4E2B-A079-E02956DEA1B3}">
      <dgm:prSet/>
      <dgm:spPr/>
      <dgm:t>
        <a:bodyPr/>
        <a:lstStyle/>
        <a:p>
          <a:endParaRPr lang="es-ES"/>
        </a:p>
      </dgm:t>
    </dgm:pt>
    <dgm:pt modelId="{8192EC03-2FF4-4280-872D-FA9005CEAC43}">
      <dgm:prSet phldrT="[Texto]"/>
      <dgm:spPr/>
      <dgm:t>
        <a:bodyPr/>
        <a:lstStyle/>
        <a:p>
          <a:pPr algn="just"/>
          <a:r>
            <a:rPr lang="es-ES" dirty="0" smtClean="0"/>
            <a:t>Indican la aplicación a la que se quieren enviar los datos</a:t>
          </a:r>
          <a:endParaRPr lang="es-ES" dirty="0"/>
        </a:p>
      </dgm:t>
    </dgm:pt>
    <dgm:pt modelId="{E3D858BE-BFFD-40E1-BC6C-1E4CF263BC2D}" type="parTrans" cxnId="{869F684E-757F-42E0-B34C-D40E5FAFE465}">
      <dgm:prSet/>
      <dgm:spPr/>
      <dgm:t>
        <a:bodyPr/>
        <a:lstStyle/>
        <a:p>
          <a:endParaRPr lang="es-ES"/>
        </a:p>
      </dgm:t>
    </dgm:pt>
    <dgm:pt modelId="{7A9F25B2-E169-4A57-A23D-D1CCD02CEB18}" type="sibTrans" cxnId="{869F684E-757F-42E0-B34C-D40E5FAFE465}">
      <dgm:prSet/>
      <dgm:spPr/>
      <dgm:t>
        <a:bodyPr/>
        <a:lstStyle/>
        <a:p>
          <a:endParaRPr lang="es-ES"/>
        </a:p>
      </dgm:t>
    </dgm:pt>
    <dgm:pt modelId="{CC32BE6C-E4B5-486D-8890-F789455B03A0}">
      <dgm:prSet phldrT="[Texto]"/>
      <dgm:spPr/>
      <dgm:t>
        <a:bodyPr/>
        <a:lstStyle/>
        <a:p>
          <a:pPr algn="just"/>
          <a:r>
            <a:rPr lang="es-ES" dirty="0" smtClean="0"/>
            <a:t>La máquina se identifica a través de una dirección IP de 32 bits</a:t>
          </a:r>
          <a:endParaRPr lang="es-ES" dirty="0"/>
        </a:p>
      </dgm:t>
    </dgm:pt>
    <dgm:pt modelId="{53133BD5-2784-4251-B468-4B2425AEA088}" type="parTrans" cxnId="{D814A0A2-6B4A-48CF-9F07-81F801205854}">
      <dgm:prSet/>
      <dgm:spPr/>
      <dgm:t>
        <a:bodyPr/>
        <a:lstStyle/>
        <a:p>
          <a:endParaRPr lang="es-ES"/>
        </a:p>
      </dgm:t>
    </dgm:pt>
    <dgm:pt modelId="{2A00E0D3-B39B-4E7D-A84B-16CFDDE2CDAC}" type="sibTrans" cxnId="{D814A0A2-6B4A-48CF-9F07-81F801205854}">
      <dgm:prSet/>
      <dgm:spPr/>
      <dgm:t>
        <a:bodyPr/>
        <a:lstStyle/>
        <a:p>
          <a:endParaRPr lang="es-ES"/>
        </a:p>
      </dgm:t>
    </dgm:pt>
    <dgm:pt modelId="{CE496D46-5EAD-41B7-A129-8B1B936AA4B9}">
      <dgm:prSet phldrT="[Texto]"/>
      <dgm:spPr/>
      <dgm:t>
        <a:bodyPr/>
        <a:lstStyle/>
        <a:p>
          <a:pPr algn="just"/>
          <a:r>
            <a:rPr lang="es-ES" dirty="0" smtClean="0"/>
            <a:t>Utilizan 16 bits (0 </a:t>
          </a:r>
          <a:r>
            <a:rPr lang="es-ES" smtClean="0"/>
            <a:t>a 65535) </a:t>
          </a:r>
          <a:r>
            <a:rPr lang="es-ES" dirty="0" smtClean="0"/>
            <a:t>para identificarse</a:t>
          </a:r>
          <a:endParaRPr lang="es-ES" dirty="0"/>
        </a:p>
      </dgm:t>
    </dgm:pt>
    <dgm:pt modelId="{B754EA81-16DB-4953-AC74-C14A17712F9F}" type="parTrans" cxnId="{6CBE736A-2567-4561-A651-ACBF60B5B91C}">
      <dgm:prSet/>
      <dgm:spPr/>
      <dgm:t>
        <a:bodyPr/>
        <a:lstStyle/>
        <a:p>
          <a:endParaRPr lang="es-ES"/>
        </a:p>
      </dgm:t>
    </dgm:pt>
    <dgm:pt modelId="{D4065F98-1530-4CDB-BC2F-7ED0C7F1C955}" type="sibTrans" cxnId="{6CBE736A-2567-4561-A651-ACBF60B5B91C}">
      <dgm:prSet/>
      <dgm:spPr/>
      <dgm:t>
        <a:bodyPr/>
        <a:lstStyle/>
        <a:p>
          <a:endParaRPr lang="es-ES"/>
        </a:p>
      </dgm:t>
    </dgm:pt>
    <dgm:pt modelId="{1FBFECF8-A9CF-4ED8-BC49-388D889E72D3}" type="pres">
      <dgm:prSet presAssocID="{D5D78A5C-5F35-40F0-8558-BFE67C49DA93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31091586-317F-438C-A5C9-EB4589A2D97F}" type="pres">
      <dgm:prSet presAssocID="{202AEF51-ECD4-4C69-9454-47874B58D73E}" presName="compNode" presStyleCnt="0"/>
      <dgm:spPr/>
    </dgm:pt>
    <dgm:pt modelId="{5CB1047C-9A52-4DB9-B663-BC720374EB09}" type="pres">
      <dgm:prSet presAssocID="{202AEF51-ECD4-4C69-9454-47874B58D73E}" presName="aNode" presStyleLbl="bgShp" presStyleIdx="0" presStyleCnt="2"/>
      <dgm:spPr/>
      <dgm:t>
        <a:bodyPr/>
        <a:lstStyle/>
        <a:p>
          <a:endParaRPr lang="es-ES"/>
        </a:p>
      </dgm:t>
    </dgm:pt>
    <dgm:pt modelId="{CC998AFE-8CF8-4103-9256-78B533E88B15}" type="pres">
      <dgm:prSet presAssocID="{202AEF51-ECD4-4C69-9454-47874B58D73E}" presName="textNode" presStyleLbl="bgShp" presStyleIdx="0" presStyleCnt="2"/>
      <dgm:spPr/>
      <dgm:t>
        <a:bodyPr/>
        <a:lstStyle/>
        <a:p>
          <a:endParaRPr lang="es-ES"/>
        </a:p>
      </dgm:t>
    </dgm:pt>
    <dgm:pt modelId="{277A1E7B-A0F8-4D4B-8548-82227F7ADD0B}" type="pres">
      <dgm:prSet presAssocID="{202AEF51-ECD4-4C69-9454-47874B58D73E}" presName="compChildNode" presStyleCnt="0"/>
      <dgm:spPr/>
    </dgm:pt>
    <dgm:pt modelId="{0EC89CDB-685F-4E17-8BAC-30D305E0A1EF}" type="pres">
      <dgm:prSet presAssocID="{202AEF51-ECD4-4C69-9454-47874B58D73E}" presName="theInnerList" presStyleCnt="0"/>
      <dgm:spPr/>
    </dgm:pt>
    <dgm:pt modelId="{FB21A429-B371-4DA5-A8E3-8D8B0C55D48B}" type="pres">
      <dgm:prSet presAssocID="{545FA8A3-81A0-498D-A0F5-DE515E96B1FC}" presName="child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EAC0D35-C0A4-42A7-95B1-9B6D84D4C2E8}" type="pres">
      <dgm:prSet presAssocID="{545FA8A3-81A0-498D-A0F5-DE515E96B1FC}" presName="aSpace2" presStyleCnt="0"/>
      <dgm:spPr/>
    </dgm:pt>
    <dgm:pt modelId="{2F34EAF8-F0B7-42DC-940D-EDB293AD5E2A}" type="pres">
      <dgm:prSet presAssocID="{CC32BE6C-E4B5-486D-8890-F789455B03A0}" presName="child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297D49E7-DDC6-4B62-B110-DAA1253693D7}" type="pres">
      <dgm:prSet presAssocID="{202AEF51-ECD4-4C69-9454-47874B58D73E}" presName="aSpace" presStyleCnt="0"/>
      <dgm:spPr/>
    </dgm:pt>
    <dgm:pt modelId="{9AFA03C6-3E52-4AC5-90BF-ABF640939AA5}" type="pres">
      <dgm:prSet presAssocID="{818606C0-9D43-4A46-9756-36ED25FADF0C}" presName="compNode" presStyleCnt="0"/>
      <dgm:spPr/>
    </dgm:pt>
    <dgm:pt modelId="{50897CA6-C609-4BD5-8922-892CBBF2C844}" type="pres">
      <dgm:prSet presAssocID="{818606C0-9D43-4A46-9756-36ED25FADF0C}" presName="aNode" presStyleLbl="bgShp" presStyleIdx="1" presStyleCnt="2"/>
      <dgm:spPr/>
      <dgm:t>
        <a:bodyPr/>
        <a:lstStyle/>
        <a:p>
          <a:endParaRPr lang="es-ES"/>
        </a:p>
      </dgm:t>
    </dgm:pt>
    <dgm:pt modelId="{C3DC2C47-7A18-40E2-ABDD-998FB8E05B81}" type="pres">
      <dgm:prSet presAssocID="{818606C0-9D43-4A46-9756-36ED25FADF0C}" presName="textNode" presStyleLbl="bgShp" presStyleIdx="1" presStyleCnt="2"/>
      <dgm:spPr/>
      <dgm:t>
        <a:bodyPr/>
        <a:lstStyle/>
        <a:p>
          <a:endParaRPr lang="es-ES"/>
        </a:p>
      </dgm:t>
    </dgm:pt>
    <dgm:pt modelId="{DAC886D5-E635-4FAD-81F0-391E0758C9DA}" type="pres">
      <dgm:prSet presAssocID="{818606C0-9D43-4A46-9756-36ED25FADF0C}" presName="compChildNode" presStyleCnt="0"/>
      <dgm:spPr/>
    </dgm:pt>
    <dgm:pt modelId="{EF42A2CA-D0C7-418A-856C-9FA625FECE19}" type="pres">
      <dgm:prSet presAssocID="{818606C0-9D43-4A46-9756-36ED25FADF0C}" presName="theInnerList" presStyleCnt="0"/>
      <dgm:spPr/>
    </dgm:pt>
    <dgm:pt modelId="{8EDBCC28-4F29-4D08-9E00-47A4E7E5F6DF}" type="pres">
      <dgm:prSet presAssocID="{8192EC03-2FF4-4280-872D-FA9005CEAC43}" presName="child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D255DC2-B66E-4683-88A8-765907804046}" type="pres">
      <dgm:prSet presAssocID="{8192EC03-2FF4-4280-872D-FA9005CEAC43}" presName="aSpace2" presStyleCnt="0"/>
      <dgm:spPr/>
    </dgm:pt>
    <dgm:pt modelId="{D9C4D2D5-B3A2-45C4-AF07-ACCB44041CA1}" type="pres">
      <dgm:prSet presAssocID="{CE496D46-5EAD-41B7-A129-8B1B936AA4B9}" presName="child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4D928C61-2422-488E-BA82-7718BDC4060C}" type="presOf" srcId="{202AEF51-ECD4-4C69-9454-47874B58D73E}" destId="{CC998AFE-8CF8-4103-9256-78B533E88B15}" srcOrd="1" destOrd="0" presId="urn:microsoft.com/office/officeart/2005/8/layout/lProcess2"/>
    <dgm:cxn modelId="{D814A0A2-6B4A-48CF-9F07-81F801205854}" srcId="{202AEF51-ECD4-4C69-9454-47874B58D73E}" destId="{CC32BE6C-E4B5-486D-8890-F789455B03A0}" srcOrd="1" destOrd="0" parTransId="{53133BD5-2784-4251-B468-4B2425AEA088}" sibTransId="{2A00E0D3-B39B-4E7D-A84B-16CFDDE2CDAC}"/>
    <dgm:cxn modelId="{ADCCE4FB-7579-4A26-B9BF-A9E80208D027}" type="presOf" srcId="{CC32BE6C-E4B5-486D-8890-F789455B03A0}" destId="{2F34EAF8-F0B7-42DC-940D-EDB293AD5E2A}" srcOrd="0" destOrd="0" presId="urn:microsoft.com/office/officeart/2005/8/layout/lProcess2"/>
    <dgm:cxn modelId="{6D0CEA84-8604-4476-AFAE-CE478E874752}" type="presOf" srcId="{D5D78A5C-5F35-40F0-8558-BFE67C49DA93}" destId="{1FBFECF8-A9CF-4ED8-BC49-388D889E72D3}" srcOrd="0" destOrd="0" presId="urn:microsoft.com/office/officeart/2005/8/layout/lProcess2"/>
    <dgm:cxn modelId="{0366B8F3-93AC-4B86-BF6A-CE723F34E4A3}" type="presOf" srcId="{818606C0-9D43-4A46-9756-36ED25FADF0C}" destId="{C3DC2C47-7A18-40E2-ABDD-998FB8E05B81}" srcOrd="1" destOrd="0" presId="urn:microsoft.com/office/officeart/2005/8/layout/lProcess2"/>
    <dgm:cxn modelId="{24FDAA35-8BDF-4ACA-999A-538BF08C5B4B}" type="presOf" srcId="{8192EC03-2FF4-4280-872D-FA9005CEAC43}" destId="{8EDBCC28-4F29-4D08-9E00-47A4E7E5F6DF}" srcOrd="0" destOrd="0" presId="urn:microsoft.com/office/officeart/2005/8/layout/lProcess2"/>
    <dgm:cxn modelId="{AAF13EE3-CE72-4B74-B8CD-48CA926AB682}" srcId="{D5D78A5C-5F35-40F0-8558-BFE67C49DA93}" destId="{202AEF51-ECD4-4C69-9454-47874B58D73E}" srcOrd="0" destOrd="0" parTransId="{FE73C5C0-8726-47C0-A106-CF71E7BD68DE}" sibTransId="{E191199B-1E45-4BE4-9150-5E4F0B01AA48}"/>
    <dgm:cxn modelId="{8C8E5686-13C4-4E2B-A079-E02956DEA1B3}" srcId="{D5D78A5C-5F35-40F0-8558-BFE67C49DA93}" destId="{818606C0-9D43-4A46-9756-36ED25FADF0C}" srcOrd="1" destOrd="0" parTransId="{5A08ED35-4571-4035-AE92-E5A0A7233231}" sibTransId="{5AFED32C-1C43-43ED-8334-20954A2786A8}"/>
    <dgm:cxn modelId="{3B9F273D-E710-478F-8C92-BF35C4ED2BB1}" type="presOf" srcId="{202AEF51-ECD4-4C69-9454-47874B58D73E}" destId="{5CB1047C-9A52-4DB9-B663-BC720374EB09}" srcOrd="0" destOrd="0" presId="urn:microsoft.com/office/officeart/2005/8/layout/lProcess2"/>
    <dgm:cxn modelId="{38E53B64-D0CF-4260-93EC-C78DE68DFA92}" type="presOf" srcId="{545FA8A3-81A0-498D-A0F5-DE515E96B1FC}" destId="{FB21A429-B371-4DA5-A8E3-8D8B0C55D48B}" srcOrd="0" destOrd="0" presId="urn:microsoft.com/office/officeart/2005/8/layout/lProcess2"/>
    <dgm:cxn modelId="{2869DF17-6D20-493B-B619-54D7F2B4F726}" type="presOf" srcId="{CE496D46-5EAD-41B7-A129-8B1B936AA4B9}" destId="{D9C4D2D5-B3A2-45C4-AF07-ACCB44041CA1}" srcOrd="0" destOrd="0" presId="urn:microsoft.com/office/officeart/2005/8/layout/lProcess2"/>
    <dgm:cxn modelId="{6CBE736A-2567-4561-A651-ACBF60B5B91C}" srcId="{818606C0-9D43-4A46-9756-36ED25FADF0C}" destId="{CE496D46-5EAD-41B7-A129-8B1B936AA4B9}" srcOrd="1" destOrd="0" parTransId="{B754EA81-16DB-4953-AC74-C14A17712F9F}" sibTransId="{D4065F98-1530-4CDB-BC2F-7ED0C7F1C955}"/>
    <dgm:cxn modelId="{869F684E-757F-42E0-B34C-D40E5FAFE465}" srcId="{818606C0-9D43-4A46-9756-36ED25FADF0C}" destId="{8192EC03-2FF4-4280-872D-FA9005CEAC43}" srcOrd="0" destOrd="0" parTransId="{E3D858BE-BFFD-40E1-BC6C-1E4CF263BC2D}" sibTransId="{7A9F25B2-E169-4A57-A23D-D1CCD02CEB18}"/>
    <dgm:cxn modelId="{1B8F6F76-A267-4EE1-AA20-7C0A1890E72F}" srcId="{202AEF51-ECD4-4C69-9454-47874B58D73E}" destId="{545FA8A3-81A0-498D-A0F5-DE515E96B1FC}" srcOrd="0" destOrd="0" parTransId="{E23445FF-60AD-46F3-A51A-CA874604655E}" sibTransId="{2DA3BC2E-3A53-4C2E-846A-6F464C40DEBF}"/>
    <dgm:cxn modelId="{C793A9DD-7376-4DE2-9047-1F64D7A3BC39}" type="presOf" srcId="{818606C0-9D43-4A46-9756-36ED25FADF0C}" destId="{50897CA6-C609-4BD5-8922-892CBBF2C844}" srcOrd="0" destOrd="0" presId="urn:microsoft.com/office/officeart/2005/8/layout/lProcess2"/>
    <dgm:cxn modelId="{EF718F60-E1E7-4AFD-A91E-3D0B218D08A2}" type="presParOf" srcId="{1FBFECF8-A9CF-4ED8-BC49-388D889E72D3}" destId="{31091586-317F-438C-A5C9-EB4589A2D97F}" srcOrd="0" destOrd="0" presId="urn:microsoft.com/office/officeart/2005/8/layout/lProcess2"/>
    <dgm:cxn modelId="{537A0D40-FE8D-426A-8BF1-AF92F2FF192A}" type="presParOf" srcId="{31091586-317F-438C-A5C9-EB4589A2D97F}" destId="{5CB1047C-9A52-4DB9-B663-BC720374EB09}" srcOrd="0" destOrd="0" presId="urn:microsoft.com/office/officeart/2005/8/layout/lProcess2"/>
    <dgm:cxn modelId="{0EC629C9-8E96-4916-BBB2-E79B9F27073B}" type="presParOf" srcId="{31091586-317F-438C-A5C9-EB4589A2D97F}" destId="{CC998AFE-8CF8-4103-9256-78B533E88B15}" srcOrd="1" destOrd="0" presId="urn:microsoft.com/office/officeart/2005/8/layout/lProcess2"/>
    <dgm:cxn modelId="{DAF9F130-44CB-4A6E-AE72-B434F224F18D}" type="presParOf" srcId="{31091586-317F-438C-A5C9-EB4589A2D97F}" destId="{277A1E7B-A0F8-4D4B-8548-82227F7ADD0B}" srcOrd="2" destOrd="0" presId="urn:microsoft.com/office/officeart/2005/8/layout/lProcess2"/>
    <dgm:cxn modelId="{9A0AA516-168D-48FD-81B9-97836CB743C4}" type="presParOf" srcId="{277A1E7B-A0F8-4D4B-8548-82227F7ADD0B}" destId="{0EC89CDB-685F-4E17-8BAC-30D305E0A1EF}" srcOrd="0" destOrd="0" presId="urn:microsoft.com/office/officeart/2005/8/layout/lProcess2"/>
    <dgm:cxn modelId="{70F35ABF-7A4C-43DA-A371-F600B3425EDC}" type="presParOf" srcId="{0EC89CDB-685F-4E17-8BAC-30D305E0A1EF}" destId="{FB21A429-B371-4DA5-A8E3-8D8B0C55D48B}" srcOrd="0" destOrd="0" presId="urn:microsoft.com/office/officeart/2005/8/layout/lProcess2"/>
    <dgm:cxn modelId="{5AB86D4F-D23D-45B1-AC46-222B59B61FC8}" type="presParOf" srcId="{0EC89CDB-685F-4E17-8BAC-30D305E0A1EF}" destId="{AEAC0D35-C0A4-42A7-95B1-9B6D84D4C2E8}" srcOrd="1" destOrd="0" presId="urn:microsoft.com/office/officeart/2005/8/layout/lProcess2"/>
    <dgm:cxn modelId="{597B0B56-BCF6-442B-8435-2C2F970064A4}" type="presParOf" srcId="{0EC89CDB-685F-4E17-8BAC-30D305E0A1EF}" destId="{2F34EAF8-F0B7-42DC-940D-EDB293AD5E2A}" srcOrd="2" destOrd="0" presId="urn:microsoft.com/office/officeart/2005/8/layout/lProcess2"/>
    <dgm:cxn modelId="{8588D2DE-BF31-449D-9BFF-8282A521646E}" type="presParOf" srcId="{1FBFECF8-A9CF-4ED8-BC49-388D889E72D3}" destId="{297D49E7-DDC6-4B62-B110-DAA1253693D7}" srcOrd="1" destOrd="0" presId="urn:microsoft.com/office/officeart/2005/8/layout/lProcess2"/>
    <dgm:cxn modelId="{20FDB9AB-214E-4F8F-BDCA-6177171B1FE9}" type="presParOf" srcId="{1FBFECF8-A9CF-4ED8-BC49-388D889E72D3}" destId="{9AFA03C6-3E52-4AC5-90BF-ABF640939AA5}" srcOrd="2" destOrd="0" presId="urn:microsoft.com/office/officeart/2005/8/layout/lProcess2"/>
    <dgm:cxn modelId="{F85D9C7F-65D1-4B9A-9595-EE95F058CC78}" type="presParOf" srcId="{9AFA03C6-3E52-4AC5-90BF-ABF640939AA5}" destId="{50897CA6-C609-4BD5-8922-892CBBF2C844}" srcOrd="0" destOrd="0" presId="urn:microsoft.com/office/officeart/2005/8/layout/lProcess2"/>
    <dgm:cxn modelId="{93CABD13-5427-4C31-BB51-DFA71C559B19}" type="presParOf" srcId="{9AFA03C6-3E52-4AC5-90BF-ABF640939AA5}" destId="{C3DC2C47-7A18-40E2-ABDD-998FB8E05B81}" srcOrd="1" destOrd="0" presId="urn:microsoft.com/office/officeart/2005/8/layout/lProcess2"/>
    <dgm:cxn modelId="{C8561DC1-FD4A-4B99-8151-EECE3A468081}" type="presParOf" srcId="{9AFA03C6-3E52-4AC5-90BF-ABF640939AA5}" destId="{DAC886D5-E635-4FAD-81F0-391E0758C9DA}" srcOrd="2" destOrd="0" presId="urn:microsoft.com/office/officeart/2005/8/layout/lProcess2"/>
    <dgm:cxn modelId="{2E90DB44-7757-4E2F-B57C-A49CE29756DA}" type="presParOf" srcId="{DAC886D5-E635-4FAD-81F0-391E0758C9DA}" destId="{EF42A2CA-D0C7-418A-856C-9FA625FECE19}" srcOrd="0" destOrd="0" presId="urn:microsoft.com/office/officeart/2005/8/layout/lProcess2"/>
    <dgm:cxn modelId="{1911D10F-558A-4875-8B8F-121DA5BDC60F}" type="presParOf" srcId="{EF42A2CA-D0C7-418A-856C-9FA625FECE19}" destId="{8EDBCC28-4F29-4D08-9E00-47A4E7E5F6DF}" srcOrd="0" destOrd="0" presId="urn:microsoft.com/office/officeart/2005/8/layout/lProcess2"/>
    <dgm:cxn modelId="{2547DAD0-4A69-4F28-A222-E3821E8C1934}" type="presParOf" srcId="{EF42A2CA-D0C7-418A-856C-9FA625FECE19}" destId="{AD255DC2-B66E-4683-88A8-765907804046}" srcOrd="1" destOrd="0" presId="urn:microsoft.com/office/officeart/2005/8/layout/lProcess2"/>
    <dgm:cxn modelId="{D881622D-7288-4FE5-882A-36C268F5A68C}" type="presParOf" srcId="{EF42A2CA-D0C7-418A-856C-9FA625FECE19}" destId="{D9C4D2D5-B3A2-45C4-AF07-ACCB44041CA1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90A9D461-82C3-4882-9AE4-2A31D7625AE6}" type="doc">
      <dgm:prSet loTypeId="urn:microsoft.com/office/officeart/2005/8/layout/venn3" loCatId="relationship" qsTypeId="urn:microsoft.com/office/officeart/2005/8/quickstyle/3d3" qsCatId="3D" csTypeId="urn:microsoft.com/office/officeart/2005/8/colors/accent4_5" csCatId="accent4" phldr="1"/>
      <dgm:spPr/>
      <dgm:t>
        <a:bodyPr/>
        <a:lstStyle/>
        <a:p>
          <a:endParaRPr lang="es-ES"/>
        </a:p>
      </dgm:t>
    </dgm:pt>
    <dgm:pt modelId="{7E00F135-1AA1-408D-9C57-3CBEAD6FD19C}">
      <dgm:prSet phldrT="[Texto]"/>
      <dgm:spPr/>
      <dgm:t>
        <a:bodyPr/>
        <a:lstStyle/>
        <a:p>
          <a:r>
            <a:rPr lang="es-ES" dirty="0" smtClean="0"/>
            <a:t>Apertura de sockets</a:t>
          </a:r>
          <a:endParaRPr lang="es-ES" dirty="0"/>
        </a:p>
      </dgm:t>
    </dgm:pt>
    <dgm:pt modelId="{96BDBAAD-C087-4638-9B50-0C75CFBFF629}" type="parTrans" cxnId="{5ADB8502-44C1-46FE-8271-487192DD9CD8}">
      <dgm:prSet/>
      <dgm:spPr/>
      <dgm:t>
        <a:bodyPr/>
        <a:lstStyle/>
        <a:p>
          <a:endParaRPr lang="es-ES"/>
        </a:p>
      </dgm:t>
    </dgm:pt>
    <dgm:pt modelId="{01688140-0C5D-4A0F-A2C8-FACE61C1D125}" type="sibTrans" cxnId="{5ADB8502-44C1-46FE-8271-487192DD9CD8}">
      <dgm:prSet/>
      <dgm:spPr/>
      <dgm:t>
        <a:bodyPr/>
        <a:lstStyle/>
        <a:p>
          <a:endParaRPr lang="es-ES"/>
        </a:p>
      </dgm:t>
    </dgm:pt>
    <dgm:pt modelId="{CE8C97EA-A890-468A-AC35-1DF1AF7FFE6B}">
      <dgm:prSet phldrT="[Texto]"/>
      <dgm:spPr/>
      <dgm:t>
        <a:bodyPr/>
        <a:lstStyle/>
        <a:p>
          <a:r>
            <a:rPr lang="es-ES" dirty="0" smtClean="0"/>
            <a:t>Creación de </a:t>
          </a:r>
          <a:r>
            <a:rPr lang="es-ES" dirty="0" err="1" smtClean="0"/>
            <a:t>streams</a:t>
          </a:r>
          <a:r>
            <a:rPr lang="es-ES" dirty="0" smtClean="0"/>
            <a:t> de entrada</a:t>
          </a:r>
          <a:endParaRPr lang="es-ES" dirty="0"/>
        </a:p>
      </dgm:t>
    </dgm:pt>
    <dgm:pt modelId="{A3E37DDA-D558-43C6-BA5C-DB63BD3FF70E}" type="parTrans" cxnId="{0D113FC9-6E7D-4949-B7F6-A07F17DBB889}">
      <dgm:prSet/>
      <dgm:spPr/>
      <dgm:t>
        <a:bodyPr/>
        <a:lstStyle/>
        <a:p>
          <a:endParaRPr lang="es-ES"/>
        </a:p>
      </dgm:t>
    </dgm:pt>
    <dgm:pt modelId="{DEA5ADE0-7292-4E8C-960F-1041B2DCD568}" type="sibTrans" cxnId="{0D113FC9-6E7D-4949-B7F6-A07F17DBB889}">
      <dgm:prSet/>
      <dgm:spPr/>
      <dgm:t>
        <a:bodyPr/>
        <a:lstStyle/>
        <a:p>
          <a:endParaRPr lang="es-ES"/>
        </a:p>
      </dgm:t>
    </dgm:pt>
    <dgm:pt modelId="{41A16DD4-2A5D-4FFC-B1F1-8E91F5E39E63}">
      <dgm:prSet phldrT="[Texto]"/>
      <dgm:spPr/>
      <dgm:t>
        <a:bodyPr/>
        <a:lstStyle/>
        <a:p>
          <a:r>
            <a:rPr lang="es-ES" dirty="0" smtClean="0"/>
            <a:t>Creación de </a:t>
          </a:r>
          <a:r>
            <a:rPr lang="es-ES" dirty="0" err="1" smtClean="0"/>
            <a:t>streams</a:t>
          </a:r>
          <a:r>
            <a:rPr lang="es-ES" dirty="0" smtClean="0"/>
            <a:t> de salida</a:t>
          </a:r>
          <a:endParaRPr lang="es-ES" dirty="0"/>
        </a:p>
      </dgm:t>
    </dgm:pt>
    <dgm:pt modelId="{81E5D674-0DBC-4B4C-9C7E-2E0256B6A2CF}" type="parTrans" cxnId="{2C431CF5-338B-42CB-B434-A3AC722CDECA}">
      <dgm:prSet/>
      <dgm:spPr/>
      <dgm:t>
        <a:bodyPr/>
        <a:lstStyle/>
        <a:p>
          <a:endParaRPr lang="es-ES"/>
        </a:p>
      </dgm:t>
    </dgm:pt>
    <dgm:pt modelId="{6E4400AF-BE30-466F-974E-3FDD320DAAAF}" type="sibTrans" cxnId="{2C431CF5-338B-42CB-B434-A3AC722CDECA}">
      <dgm:prSet/>
      <dgm:spPr/>
      <dgm:t>
        <a:bodyPr/>
        <a:lstStyle/>
        <a:p>
          <a:endParaRPr lang="es-ES"/>
        </a:p>
      </dgm:t>
    </dgm:pt>
    <dgm:pt modelId="{B8A696B4-2CF5-4654-BE98-BFDD8C00B11A}">
      <dgm:prSet phldrT="[Texto]"/>
      <dgm:spPr/>
      <dgm:t>
        <a:bodyPr/>
        <a:lstStyle/>
        <a:p>
          <a:r>
            <a:rPr lang="es-ES" dirty="0" smtClean="0"/>
            <a:t>Cierre de sockets</a:t>
          </a:r>
          <a:endParaRPr lang="es-ES" dirty="0"/>
        </a:p>
      </dgm:t>
    </dgm:pt>
    <dgm:pt modelId="{1E0EA035-52FE-4276-A673-8601168F45D1}" type="parTrans" cxnId="{2E9F7DB6-E7A3-4FD9-8966-A87F95BCE3F0}">
      <dgm:prSet/>
      <dgm:spPr/>
      <dgm:t>
        <a:bodyPr/>
        <a:lstStyle/>
        <a:p>
          <a:endParaRPr lang="es-ES"/>
        </a:p>
      </dgm:t>
    </dgm:pt>
    <dgm:pt modelId="{86E771E6-51CA-47B4-AC08-7C1F0B00A8F2}" type="sibTrans" cxnId="{2E9F7DB6-E7A3-4FD9-8966-A87F95BCE3F0}">
      <dgm:prSet/>
      <dgm:spPr/>
      <dgm:t>
        <a:bodyPr/>
        <a:lstStyle/>
        <a:p>
          <a:endParaRPr lang="es-ES"/>
        </a:p>
      </dgm:t>
    </dgm:pt>
    <dgm:pt modelId="{AE5018D7-C6E8-422C-A734-77C5128EEA26}" type="pres">
      <dgm:prSet presAssocID="{90A9D461-82C3-4882-9AE4-2A31D7625AE6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4659324B-B04B-4E22-A59A-331C3EB4230C}" type="pres">
      <dgm:prSet presAssocID="{7E00F135-1AA1-408D-9C57-3CBEAD6FD19C}" presName="Name5" presStyleLbl="vennNode1" presStyleIdx="0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0A29980B-FB10-412C-93D3-B8A3D9FA53D0}" type="pres">
      <dgm:prSet presAssocID="{01688140-0C5D-4A0F-A2C8-FACE61C1D125}" presName="space" presStyleCnt="0"/>
      <dgm:spPr/>
      <dgm:t>
        <a:bodyPr/>
        <a:lstStyle/>
        <a:p>
          <a:endParaRPr lang="es-ES"/>
        </a:p>
      </dgm:t>
    </dgm:pt>
    <dgm:pt modelId="{6A91A59A-8B87-445A-B8C9-5042D8C11F24}" type="pres">
      <dgm:prSet presAssocID="{CE8C97EA-A890-468A-AC35-1DF1AF7FFE6B}" presName="Name5" presStyleLbl="vennNode1" presStyleIdx="1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38E301E-A68B-4CC4-B103-8F48FA1A416C}" type="pres">
      <dgm:prSet presAssocID="{DEA5ADE0-7292-4E8C-960F-1041B2DCD568}" presName="space" presStyleCnt="0"/>
      <dgm:spPr/>
      <dgm:t>
        <a:bodyPr/>
        <a:lstStyle/>
        <a:p>
          <a:endParaRPr lang="es-ES"/>
        </a:p>
      </dgm:t>
    </dgm:pt>
    <dgm:pt modelId="{CF9AF6D4-D969-4198-8572-1557CCD5267E}" type="pres">
      <dgm:prSet presAssocID="{41A16DD4-2A5D-4FFC-B1F1-8E91F5E39E63}" presName="Name5" presStyleLbl="vennNode1" presStyleIdx="2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3080026-A870-4F7E-95A9-B8F861174DAC}" type="pres">
      <dgm:prSet presAssocID="{6E4400AF-BE30-466F-974E-3FDD320DAAAF}" presName="space" presStyleCnt="0"/>
      <dgm:spPr/>
      <dgm:t>
        <a:bodyPr/>
        <a:lstStyle/>
        <a:p>
          <a:endParaRPr lang="es-ES"/>
        </a:p>
      </dgm:t>
    </dgm:pt>
    <dgm:pt modelId="{1D381C01-7E5E-481F-B4F1-7AC390D6C94E}" type="pres">
      <dgm:prSet presAssocID="{B8A696B4-2CF5-4654-BE98-BFDD8C00B11A}" presName="Name5" presStyleLbl="vennNode1" presStyleIdx="3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39134264-47FB-45D6-BC3D-A7EE0D098C07}" type="presOf" srcId="{B8A696B4-2CF5-4654-BE98-BFDD8C00B11A}" destId="{1D381C01-7E5E-481F-B4F1-7AC390D6C94E}" srcOrd="0" destOrd="0" presId="urn:microsoft.com/office/officeart/2005/8/layout/venn3"/>
    <dgm:cxn modelId="{2C431CF5-338B-42CB-B434-A3AC722CDECA}" srcId="{90A9D461-82C3-4882-9AE4-2A31D7625AE6}" destId="{41A16DD4-2A5D-4FFC-B1F1-8E91F5E39E63}" srcOrd="2" destOrd="0" parTransId="{81E5D674-0DBC-4B4C-9C7E-2E0256B6A2CF}" sibTransId="{6E4400AF-BE30-466F-974E-3FDD320DAAAF}"/>
    <dgm:cxn modelId="{5ADB8502-44C1-46FE-8271-487192DD9CD8}" srcId="{90A9D461-82C3-4882-9AE4-2A31D7625AE6}" destId="{7E00F135-1AA1-408D-9C57-3CBEAD6FD19C}" srcOrd="0" destOrd="0" parTransId="{96BDBAAD-C087-4638-9B50-0C75CFBFF629}" sibTransId="{01688140-0C5D-4A0F-A2C8-FACE61C1D125}"/>
    <dgm:cxn modelId="{4336B2B7-1D25-425D-A42A-41613F849BF7}" type="presOf" srcId="{90A9D461-82C3-4882-9AE4-2A31D7625AE6}" destId="{AE5018D7-C6E8-422C-A734-77C5128EEA26}" srcOrd="0" destOrd="0" presId="urn:microsoft.com/office/officeart/2005/8/layout/venn3"/>
    <dgm:cxn modelId="{2E9F7DB6-E7A3-4FD9-8966-A87F95BCE3F0}" srcId="{90A9D461-82C3-4882-9AE4-2A31D7625AE6}" destId="{B8A696B4-2CF5-4654-BE98-BFDD8C00B11A}" srcOrd="3" destOrd="0" parTransId="{1E0EA035-52FE-4276-A673-8601168F45D1}" sibTransId="{86E771E6-51CA-47B4-AC08-7C1F0B00A8F2}"/>
    <dgm:cxn modelId="{E53F3CBE-C799-4B6C-ACF5-4227B2591560}" type="presOf" srcId="{41A16DD4-2A5D-4FFC-B1F1-8E91F5E39E63}" destId="{CF9AF6D4-D969-4198-8572-1557CCD5267E}" srcOrd="0" destOrd="0" presId="urn:microsoft.com/office/officeart/2005/8/layout/venn3"/>
    <dgm:cxn modelId="{0D113FC9-6E7D-4949-B7F6-A07F17DBB889}" srcId="{90A9D461-82C3-4882-9AE4-2A31D7625AE6}" destId="{CE8C97EA-A890-468A-AC35-1DF1AF7FFE6B}" srcOrd="1" destOrd="0" parTransId="{A3E37DDA-D558-43C6-BA5C-DB63BD3FF70E}" sibTransId="{DEA5ADE0-7292-4E8C-960F-1041B2DCD568}"/>
    <dgm:cxn modelId="{0DA4E8FF-3136-4A5A-9908-9205A7AA44CC}" type="presOf" srcId="{7E00F135-1AA1-408D-9C57-3CBEAD6FD19C}" destId="{4659324B-B04B-4E22-A59A-331C3EB4230C}" srcOrd="0" destOrd="0" presId="urn:microsoft.com/office/officeart/2005/8/layout/venn3"/>
    <dgm:cxn modelId="{7459DA12-D41F-4C50-BA54-CEF615ED6737}" type="presOf" srcId="{CE8C97EA-A890-468A-AC35-1DF1AF7FFE6B}" destId="{6A91A59A-8B87-445A-B8C9-5042D8C11F24}" srcOrd="0" destOrd="0" presId="urn:microsoft.com/office/officeart/2005/8/layout/venn3"/>
    <dgm:cxn modelId="{A0370DEB-3407-4C42-90E7-9BC73D5F2F08}" type="presParOf" srcId="{AE5018D7-C6E8-422C-A734-77C5128EEA26}" destId="{4659324B-B04B-4E22-A59A-331C3EB4230C}" srcOrd="0" destOrd="0" presId="urn:microsoft.com/office/officeart/2005/8/layout/venn3"/>
    <dgm:cxn modelId="{FECA78AE-749D-4931-B8E7-8DAE5170D66F}" type="presParOf" srcId="{AE5018D7-C6E8-422C-A734-77C5128EEA26}" destId="{0A29980B-FB10-412C-93D3-B8A3D9FA53D0}" srcOrd="1" destOrd="0" presId="urn:microsoft.com/office/officeart/2005/8/layout/venn3"/>
    <dgm:cxn modelId="{2907E684-E7F4-44AE-BD60-DA2D2E5F8E36}" type="presParOf" srcId="{AE5018D7-C6E8-422C-A734-77C5128EEA26}" destId="{6A91A59A-8B87-445A-B8C9-5042D8C11F24}" srcOrd="2" destOrd="0" presId="urn:microsoft.com/office/officeart/2005/8/layout/venn3"/>
    <dgm:cxn modelId="{7A1FC354-50F8-47BD-965C-FD101998DDF1}" type="presParOf" srcId="{AE5018D7-C6E8-422C-A734-77C5128EEA26}" destId="{338E301E-A68B-4CC4-B103-8F48FA1A416C}" srcOrd="3" destOrd="0" presId="urn:microsoft.com/office/officeart/2005/8/layout/venn3"/>
    <dgm:cxn modelId="{7FF7BA62-010A-4380-A2DC-52FBE02A646C}" type="presParOf" srcId="{AE5018D7-C6E8-422C-A734-77C5128EEA26}" destId="{CF9AF6D4-D969-4198-8572-1557CCD5267E}" srcOrd="4" destOrd="0" presId="urn:microsoft.com/office/officeart/2005/8/layout/venn3"/>
    <dgm:cxn modelId="{3158C137-26B6-4CE0-A9BE-5EB927742C6C}" type="presParOf" srcId="{AE5018D7-C6E8-422C-A734-77C5128EEA26}" destId="{13080026-A870-4F7E-95A9-B8F861174DAC}" srcOrd="5" destOrd="0" presId="urn:microsoft.com/office/officeart/2005/8/layout/venn3"/>
    <dgm:cxn modelId="{6B7D6FB8-37C3-4CCF-A041-30EB7C7089A5}" type="presParOf" srcId="{AE5018D7-C6E8-422C-A734-77C5128EEA26}" destId="{1D381C01-7E5E-481F-B4F1-7AC390D6C94E}" srcOrd="6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90A9D461-82C3-4882-9AE4-2A31D7625AE6}" type="doc">
      <dgm:prSet loTypeId="urn:microsoft.com/office/officeart/2005/8/layout/venn3" loCatId="relationship" qsTypeId="urn:microsoft.com/office/officeart/2005/8/quickstyle/3d2" qsCatId="3D" csTypeId="urn:microsoft.com/office/officeart/2005/8/colors/accent4_5" csCatId="accent4" phldr="1"/>
      <dgm:spPr/>
      <dgm:t>
        <a:bodyPr/>
        <a:lstStyle/>
        <a:p>
          <a:endParaRPr lang="es-ES"/>
        </a:p>
      </dgm:t>
    </dgm:pt>
    <dgm:pt modelId="{7E00F135-1AA1-408D-9C57-3CBEAD6FD19C}">
      <dgm:prSet phldrT="[Texto]"/>
      <dgm:spPr>
        <a:solidFill>
          <a:schemeClr val="accent2"/>
        </a:solidFill>
      </dgm:spPr>
      <dgm:t>
        <a:bodyPr/>
        <a:lstStyle/>
        <a:p>
          <a:r>
            <a:rPr lang="es-ES" dirty="0" smtClean="0"/>
            <a:t>Apertura de sockets</a:t>
          </a:r>
          <a:endParaRPr lang="es-ES" dirty="0"/>
        </a:p>
      </dgm:t>
    </dgm:pt>
    <dgm:pt modelId="{96BDBAAD-C087-4638-9B50-0C75CFBFF629}" type="parTrans" cxnId="{5ADB8502-44C1-46FE-8271-487192DD9CD8}">
      <dgm:prSet/>
      <dgm:spPr/>
      <dgm:t>
        <a:bodyPr/>
        <a:lstStyle/>
        <a:p>
          <a:endParaRPr lang="es-ES"/>
        </a:p>
      </dgm:t>
    </dgm:pt>
    <dgm:pt modelId="{01688140-0C5D-4A0F-A2C8-FACE61C1D125}" type="sibTrans" cxnId="{5ADB8502-44C1-46FE-8271-487192DD9CD8}">
      <dgm:prSet/>
      <dgm:spPr/>
      <dgm:t>
        <a:bodyPr/>
        <a:lstStyle/>
        <a:p>
          <a:endParaRPr lang="es-ES"/>
        </a:p>
      </dgm:t>
    </dgm:pt>
    <dgm:pt modelId="{CE8C97EA-A890-468A-AC35-1DF1AF7FFE6B}">
      <dgm:prSet phldrT="[Texto]"/>
      <dgm:spPr/>
      <dgm:t>
        <a:bodyPr/>
        <a:lstStyle/>
        <a:p>
          <a:r>
            <a:rPr lang="es-ES" dirty="0" smtClean="0"/>
            <a:t>Creación de </a:t>
          </a:r>
          <a:r>
            <a:rPr lang="es-ES" dirty="0" err="1" smtClean="0"/>
            <a:t>streams</a:t>
          </a:r>
          <a:r>
            <a:rPr lang="es-ES" dirty="0" smtClean="0"/>
            <a:t> de entrada</a:t>
          </a:r>
          <a:endParaRPr lang="es-ES" dirty="0"/>
        </a:p>
      </dgm:t>
    </dgm:pt>
    <dgm:pt modelId="{A3E37DDA-D558-43C6-BA5C-DB63BD3FF70E}" type="parTrans" cxnId="{0D113FC9-6E7D-4949-B7F6-A07F17DBB889}">
      <dgm:prSet/>
      <dgm:spPr/>
      <dgm:t>
        <a:bodyPr/>
        <a:lstStyle/>
        <a:p>
          <a:endParaRPr lang="es-ES"/>
        </a:p>
      </dgm:t>
    </dgm:pt>
    <dgm:pt modelId="{DEA5ADE0-7292-4E8C-960F-1041B2DCD568}" type="sibTrans" cxnId="{0D113FC9-6E7D-4949-B7F6-A07F17DBB889}">
      <dgm:prSet/>
      <dgm:spPr/>
      <dgm:t>
        <a:bodyPr/>
        <a:lstStyle/>
        <a:p>
          <a:endParaRPr lang="es-ES"/>
        </a:p>
      </dgm:t>
    </dgm:pt>
    <dgm:pt modelId="{41A16DD4-2A5D-4FFC-B1F1-8E91F5E39E63}">
      <dgm:prSet phldrT="[Texto]"/>
      <dgm:spPr/>
      <dgm:t>
        <a:bodyPr/>
        <a:lstStyle/>
        <a:p>
          <a:r>
            <a:rPr lang="es-ES" dirty="0" smtClean="0"/>
            <a:t>Creación de </a:t>
          </a:r>
          <a:r>
            <a:rPr lang="es-ES" dirty="0" err="1" smtClean="0"/>
            <a:t>streams</a:t>
          </a:r>
          <a:r>
            <a:rPr lang="es-ES" dirty="0" smtClean="0"/>
            <a:t> de salida</a:t>
          </a:r>
          <a:endParaRPr lang="es-ES" dirty="0"/>
        </a:p>
      </dgm:t>
    </dgm:pt>
    <dgm:pt modelId="{81E5D674-0DBC-4B4C-9C7E-2E0256B6A2CF}" type="parTrans" cxnId="{2C431CF5-338B-42CB-B434-A3AC722CDECA}">
      <dgm:prSet/>
      <dgm:spPr/>
      <dgm:t>
        <a:bodyPr/>
        <a:lstStyle/>
        <a:p>
          <a:endParaRPr lang="es-ES"/>
        </a:p>
      </dgm:t>
    </dgm:pt>
    <dgm:pt modelId="{6E4400AF-BE30-466F-974E-3FDD320DAAAF}" type="sibTrans" cxnId="{2C431CF5-338B-42CB-B434-A3AC722CDECA}">
      <dgm:prSet/>
      <dgm:spPr/>
      <dgm:t>
        <a:bodyPr/>
        <a:lstStyle/>
        <a:p>
          <a:endParaRPr lang="es-ES"/>
        </a:p>
      </dgm:t>
    </dgm:pt>
    <dgm:pt modelId="{B8A696B4-2CF5-4654-BE98-BFDD8C00B11A}">
      <dgm:prSet phldrT="[Texto]"/>
      <dgm:spPr/>
      <dgm:t>
        <a:bodyPr/>
        <a:lstStyle/>
        <a:p>
          <a:r>
            <a:rPr lang="es-ES" dirty="0" smtClean="0"/>
            <a:t>Cierre de sockets</a:t>
          </a:r>
          <a:endParaRPr lang="es-ES" dirty="0"/>
        </a:p>
      </dgm:t>
    </dgm:pt>
    <dgm:pt modelId="{1E0EA035-52FE-4276-A673-8601168F45D1}" type="parTrans" cxnId="{2E9F7DB6-E7A3-4FD9-8966-A87F95BCE3F0}">
      <dgm:prSet/>
      <dgm:spPr/>
      <dgm:t>
        <a:bodyPr/>
        <a:lstStyle/>
        <a:p>
          <a:endParaRPr lang="es-ES"/>
        </a:p>
      </dgm:t>
    </dgm:pt>
    <dgm:pt modelId="{86E771E6-51CA-47B4-AC08-7C1F0B00A8F2}" type="sibTrans" cxnId="{2E9F7DB6-E7A3-4FD9-8966-A87F95BCE3F0}">
      <dgm:prSet/>
      <dgm:spPr/>
      <dgm:t>
        <a:bodyPr/>
        <a:lstStyle/>
        <a:p>
          <a:endParaRPr lang="es-ES"/>
        </a:p>
      </dgm:t>
    </dgm:pt>
    <dgm:pt modelId="{AE5018D7-C6E8-422C-A734-77C5128EEA26}" type="pres">
      <dgm:prSet presAssocID="{90A9D461-82C3-4882-9AE4-2A31D7625AE6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4659324B-B04B-4E22-A59A-331C3EB4230C}" type="pres">
      <dgm:prSet presAssocID="{7E00F135-1AA1-408D-9C57-3CBEAD6FD19C}" presName="Name5" presStyleLbl="vennNode1" presStyleIdx="0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0A29980B-FB10-412C-93D3-B8A3D9FA53D0}" type="pres">
      <dgm:prSet presAssocID="{01688140-0C5D-4A0F-A2C8-FACE61C1D125}" presName="space" presStyleCnt="0"/>
      <dgm:spPr/>
    </dgm:pt>
    <dgm:pt modelId="{6A91A59A-8B87-445A-B8C9-5042D8C11F24}" type="pres">
      <dgm:prSet presAssocID="{CE8C97EA-A890-468A-AC35-1DF1AF7FFE6B}" presName="Name5" presStyleLbl="vennNode1" presStyleIdx="1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38E301E-A68B-4CC4-B103-8F48FA1A416C}" type="pres">
      <dgm:prSet presAssocID="{DEA5ADE0-7292-4E8C-960F-1041B2DCD568}" presName="space" presStyleCnt="0"/>
      <dgm:spPr/>
    </dgm:pt>
    <dgm:pt modelId="{CF9AF6D4-D969-4198-8572-1557CCD5267E}" type="pres">
      <dgm:prSet presAssocID="{41A16DD4-2A5D-4FFC-B1F1-8E91F5E39E63}" presName="Name5" presStyleLbl="vennNode1" presStyleIdx="2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3080026-A870-4F7E-95A9-B8F861174DAC}" type="pres">
      <dgm:prSet presAssocID="{6E4400AF-BE30-466F-974E-3FDD320DAAAF}" presName="space" presStyleCnt="0"/>
      <dgm:spPr/>
    </dgm:pt>
    <dgm:pt modelId="{1D381C01-7E5E-481F-B4F1-7AC390D6C94E}" type="pres">
      <dgm:prSet presAssocID="{B8A696B4-2CF5-4654-BE98-BFDD8C00B11A}" presName="Name5" presStyleLbl="vennNode1" presStyleIdx="3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5ADB8502-44C1-46FE-8271-487192DD9CD8}" srcId="{90A9D461-82C3-4882-9AE4-2A31D7625AE6}" destId="{7E00F135-1AA1-408D-9C57-3CBEAD6FD19C}" srcOrd="0" destOrd="0" parTransId="{96BDBAAD-C087-4638-9B50-0C75CFBFF629}" sibTransId="{01688140-0C5D-4A0F-A2C8-FACE61C1D125}"/>
    <dgm:cxn modelId="{C1EFA4F2-E60B-473F-8C55-87B684C15DFF}" type="presOf" srcId="{CE8C97EA-A890-468A-AC35-1DF1AF7FFE6B}" destId="{6A91A59A-8B87-445A-B8C9-5042D8C11F24}" srcOrd="0" destOrd="0" presId="urn:microsoft.com/office/officeart/2005/8/layout/venn3"/>
    <dgm:cxn modelId="{B5B073F7-04F7-42A8-98D9-6A0B0AB3E738}" type="presOf" srcId="{41A16DD4-2A5D-4FFC-B1F1-8E91F5E39E63}" destId="{CF9AF6D4-D969-4198-8572-1557CCD5267E}" srcOrd="0" destOrd="0" presId="urn:microsoft.com/office/officeart/2005/8/layout/venn3"/>
    <dgm:cxn modelId="{A782C17E-263C-4616-8778-22150CFC9251}" type="presOf" srcId="{90A9D461-82C3-4882-9AE4-2A31D7625AE6}" destId="{AE5018D7-C6E8-422C-A734-77C5128EEA26}" srcOrd="0" destOrd="0" presId="urn:microsoft.com/office/officeart/2005/8/layout/venn3"/>
    <dgm:cxn modelId="{2E9F7DB6-E7A3-4FD9-8966-A87F95BCE3F0}" srcId="{90A9D461-82C3-4882-9AE4-2A31D7625AE6}" destId="{B8A696B4-2CF5-4654-BE98-BFDD8C00B11A}" srcOrd="3" destOrd="0" parTransId="{1E0EA035-52FE-4276-A673-8601168F45D1}" sibTransId="{86E771E6-51CA-47B4-AC08-7C1F0B00A8F2}"/>
    <dgm:cxn modelId="{F95E1C86-67F0-4740-A8F6-B6464DFD1848}" type="presOf" srcId="{B8A696B4-2CF5-4654-BE98-BFDD8C00B11A}" destId="{1D381C01-7E5E-481F-B4F1-7AC390D6C94E}" srcOrd="0" destOrd="0" presId="urn:microsoft.com/office/officeart/2005/8/layout/venn3"/>
    <dgm:cxn modelId="{16CC217B-4EA5-4164-BA7D-D1947D2618DC}" type="presOf" srcId="{7E00F135-1AA1-408D-9C57-3CBEAD6FD19C}" destId="{4659324B-B04B-4E22-A59A-331C3EB4230C}" srcOrd="0" destOrd="0" presId="urn:microsoft.com/office/officeart/2005/8/layout/venn3"/>
    <dgm:cxn modelId="{0D113FC9-6E7D-4949-B7F6-A07F17DBB889}" srcId="{90A9D461-82C3-4882-9AE4-2A31D7625AE6}" destId="{CE8C97EA-A890-468A-AC35-1DF1AF7FFE6B}" srcOrd="1" destOrd="0" parTransId="{A3E37DDA-D558-43C6-BA5C-DB63BD3FF70E}" sibTransId="{DEA5ADE0-7292-4E8C-960F-1041B2DCD568}"/>
    <dgm:cxn modelId="{2C431CF5-338B-42CB-B434-A3AC722CDECA}" srcId="{90A9D461-82C3-4882-9AE4-2A31D7625AE6}" destId="{41A16DD4-2A5D-4FFC-B1F1-8E91F5E39E63}" srcOrd="2" destOrd="0" parTransId="{81E5D674-0DBC-4B4C-9C7E-2E0256B6A2CF}" sibTransId="{6E4400AF-BE30-466F-974E-3FDD320DAAAF}"/>
    <dgm:cxn modelId="{FD204EEE-7A7F-478D-A691-26E73F6ED91C}" type="presParOf" srcId="{AE5018D7-C6E8-422C-A734-77C5128EEA26}" destId="{4659324B-B04B-4E22-A59A-331C3EB4230C}" srcOrd="0" destOrd="0" presId="urn:microsoft.com/office/officeart/2005/8/layout/venn3"/>
    <dgm:cxn modelId="{32C46F83-2A0F-4A30-B0CF-7670603E63B3}" type="presParOf" srcId="{AE5018D7-C6E8-422C-A734-77C5128EEA26}" destId="{0A29980B-FB10-412C-93D3-B8A3D9FA53D0}" srcOrd="1" destOrd="0" presId="urn:microsoft.com/office/officeart/2005/8/layout/venn3"/>
    <dgm:cxn modelId="{E0D8AB3C-5093-4C0D-9BB2-622B534B000B}" type="presParOf" srcId="{AE5018D7-C6E8-422C-A734-77C5128EEA26}" destId="{6A91A59A-8B87-445A-B8C9-5042D8C11F24}" srcOrd="2" destOrd="0" presId="urn:microsoft.com/office/officeart/2005/8/layout/venn3"/>
    <dgm:cxn modelId="{6947A36B-D0E3-46DC-85A6-509EDF5884E9}" type="presParOf" srcId="{AE5018D7-C6E8-422C-A734-77C5128EEA26}" destId="{338E301E-A68B-4CC4-B103-8F48FA1A416C}" srcOrd="3" destOrd="0" presId="urn:microsoft.com/office/officeart/2005/8/layout/venn3"/>
    <dgm:cxn modelId="{831AEE54-5213-420A-8D88-19B2F9741151}" type="presParOf" srcId="{AE5018D7-C6E8-422C-A734-77C5128EEA26}" destId="{CF9AF6D4-D969-4198-8572-1557CCD5267E}" srcOrd="4" destOrd="0" presId="urn:microsoft.com/office/officeart/2005/8/layout/venn3"/>
    <dgm:cxn modelId="{4000FBA3-395E-4193-8F80-5E564E4B94EC}" type="presParOf" srcId="{AE5018D7-C6E8-422C-A734-77C5128EEA26}" destId="{13080026-A870-4F7E-95A9-B8F861174DAC}" srcOrd="5" destOrd="0" presId="urn:microsoft.com/office/officeart/2005/8/layout/venn3"/>
    <dgm:cxn modelId="{E8167723-8C22-4FBA-AAC7-0168E0BFEF9C}" type="presParOf" srcId="{AE5018D7-C6E8-422C-A734-77C5128EEA26}" destId="{1D381C01-7E5E-481F-B4F1-7AC390D6C94E}" srcOrd="6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90A9D461-82C3-4882-9AE4-2A31D7625AE6}" type="doc">
      <dgm:prSet loTypeId="urn:microsoft.com/office/officeart/2005/8/layout/venn3" loCatId="relationship" qsTypeId="urn:microsoft.com/office/officeart/2005/8/quickstyle/3d2" qsCatId="3D" csTypeId="urn:microsoft.com/office/officeart/2005/8/colors/accent4_5" csCatId="accent4" phldr="1"/>
      <dgm:spPr/>
      <dgm:t>
        <a:bodyPr/>
        <a:lstStyle/>
        <a:p>
          <a:endParaRPr lang="es-ES"/>
        </a:p>
      </dgm:t>
    </dgm:pt>
    <dgm:pt modelId="{7E00F135-1AA1-408D-9C57-3CBEAD6FD19C}">
      <dgm:prSet phldrT="[Texto]"/>
      <dgm:spPr>
        <a:solidFill>
          <a:schemeClr val="accent4"/>
        </a:solidFill>
      </dgm:spPr>
      <dgm:t>
        <a:bodyPr/>
        <a:lstStyle/>
        <a:p>
          <a:r>
            <a:rPr lang="es-ES" dirty="0" smtClean="0"/>
            <a:t>Apertura de sockets</a:t>
          </a:r>
          <a:endParaRPr lang="es-ES" dirty="0"/>
        </a:p>
      </dgm:t>
    </dgm:pt>
    <dgm:pt modelId="{96BDBAAD-C087-4638-9B50-0C75CFBFF629}" type="parTrans" cxnId="{5ADB8502-44C1-46FE-8271-487192DD9CD8}">
      <dgm:prSet/>
      <dgm:spPr/>
      <dgm:t>
        <a:bodyPr/>
        <a:lstStyle/>
        <a:p>
          <a:endParaRPr lang="es-ES"/>
        </a:p>
      </dgm:t>
    </dgm:pt>
    <dgm:pt modelId="{01688140-0C5D-4A0F-A2C8-FACE61C1D125}" type="sibTrans" cxnId="{5ADB8502-44C1-46FE-8271-487192DD9CD8}">
      <dgm:prSet/>
      <dgm:spPr/>
      <dgm:t>
        <a:bodyPr/>
        <a:lstStyle/>
        <a:p>
          <a:endParaRPr lang="es-ES"/>
        </a:p>
      </dgm:t>
    </dgm:pt>
    <dgm:pt modelId="{CE8C97EA-A890-468A-AC35-1DF1AF7FFE6B}">
      <dgm:prSet phldrT="[Texto]"/>
      <dgm:spPr>
        <a:solidFill>
          <a:srgbClr val="FF0000"/>
        </a:solidFill>
      </dgm:spPr>
      <dgm:t>
        <a:bodyPr/>
        <a:lstStyle/>
        <a:p>
          <a:r>
            <a:rPr lang="es-ES" dirty="0" smtClean="0"/>
            <a:t>Creación de </a:t>
          </a:r>
          <a:r>
            <a:rPr lang="es-ES" dirty="0" err="1" smtClean="0"/>
            <a:t>streams</a:t>
          </a:r>
          <a:r>
            <a:rPr lang="es-ES" dirty="0" smtClean="0"/>
            <a:t> de entrada</a:t>
          </a:r>
          <a:endParaRPr lang="es-ES" dirty="0"/>
        </a:p>
      </dgm:t>
    </dgm:pt>
    <dgm:pt modelId="{A3E37DDA-D558-43C6-BA5C-DB63BD3FF70E}" type="parTrans" cxnId="{0D113FC9-6E7D-4949-B7F6-A07F17DBB889}">
      <dgm:prSet/>
      <dgm:spPr/>
      <dgm:t>
        <a:bodyPr/>
        <a:lstStyle/>
        <a:p>
          <a:endParaRPr lang="es-ES"/>
        </a:p>
      </dgm:t>
    </dgm:pt>
    <dgm:pt modelId="{DEA5ADE0-7292-4E8C-960F-1041B2DCD568}" type="sibTrans" cxnId="{0D113FC9-6E7D-4949-B7F6-A07F17DBB889}">
      <dgm:prSet/>
      <dgm:spPr/>
      <dgm:t>
        <a:bodyPr/>
        <a:lstStyle/>
        <a:p>
          <a:endParaRPr lang="es-ES"/>
        </a:p>
      </dgm:t>
    </dgm:pt>
    <dgm:pt modelId="{41A16DD4-2A5D-4FFC-B1F1-8E91F5E39E63}">
      <dgm:prSet phldrT="[Texto]"/>
      <dgm:spPr/>
      <dgm:t>
        <a:bodyPr/>
        <a:lstStyle/>
        <a:p>
          <a:r>
            <a:rPr lang="es-ES" dirty="0" smtClean="0"/>
            <a:t>Creación de </a:t>
          </a:r>
          <a:r>
            <a:rPr lang="es-ES" dirty="0" err="1" smtClean="0"/>
            <a:t>streams</a:t>
          </a:r>
          <a:r>
            <a:rPr lang="es-ES" dirty="0" smtClean="0"/>
            <a:t> de salida</a:t>
          </a:r>
          <a:endParaRPr lang="es-ES" dirty="0"/>
        </a:p>
      </dgm:t>
    </dgm:pt>
    <dgm:pt modelId="{81E5D674-0DBC-4B4C-9C7E-2E0256B6A2CF}" type="parTrans" cxnId="{2C431CF5-338B-42CB-B434-A3AC722CDECA}">
      <dgm:prSet/>
      <dgm:spPr/>
      <dgm:t>
        <a:bodyPr/>
        <a:lstStyle/>
        <a:p>
          <a:endParaRPr lang="es-ES"/>
        </a:p>
      </dgm:t>
    </dgm:pt>
    <dgm:pt modelId="{6E4400AF-BE30-466F-974E-3FDD320DAAAF}" type="sibTrans" cxnId="{2C431CF5-338B-42CB-B434-A3AC722CDECA}">
      <dgm:prSet/>
      <dgm:spPr/>
      <dgm:t>
        <a:bodyPr/>
        <a:lstStyle/>
        <a:p>
          <a:endParaRPr lang="es-ES"/>
        </a:p>
      </dgm:t>
    </dgm:pt>
    <dgm:pt modelId="{B8A696B4-2CF5-4654-BE98-BFDD8C00B11A}">
      <dgm:prSet phldrT="[Texto]"/>
      <dgm:spPr/>
      <dgm:t>
        <a:bodyPr/>
        <a:lstStyle/>
        <a:p>
          <a:r>
            <a:rPr lang="es-ES" dirty="0" smtClean="0"/>
            <a:t>Cierre de sockets</a:t>
          </a:r>
          <a:endParaRPr lang="es-ES" dirty="0"/>
        </a:p>
      </dgm:t>
    </dgm:pt>
    <dgm:pt modelId="{1E0EA035-52FE-4276-A673-8601168F45D1}" type="parTrans" cxnId="{2E9F7DB6-E7A3-4FD9-8966-A87F95BCE3F0}">
      <dgm:prSet/>
      <dgm:spPr/>
      <dgm:t>
        <a:bodyPr/>
        <a:lstStyle/>
        <a:p>
          <a:endParaRPr lang="es-ES"/>
        </a:p>
      </dgm:t>
    </dgm:pt>
    <dgm:pt modelId="{86E771E6-51CA-47B4-AC08-7C1F0B00A8F2}" type="sibTrans" cxnId="{2E9F7DB6-E7A3-4FD9-8966-A87F95BCE3F0}">
      <dgm:prSet/>
      <dgm:spPr/>
      <dgm:t>
        <a:bodyPr/>
        <a:lstStyle/>
        <a:p>
          <a:endParaRPr lang="es-ES"/>
        </a:p>
      </dgm:t>
    </dgm:pt>
    <dgm:pt modelId="{AE5018D7-C6E8-422C-A734-77C5128EEA26}" type="pres">
      <dgm:prSet presAssocID="{90A9D461-82C3-4882-9AE4-2A31D7625AE6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4659324B-B04B-4E22-A59A-331C3EB4230C}" type="pres">
      <dgm:prSet presAssocID="{7E00F135-1AA1-408D-9C57-3CBEAD6FD19C}" presName="Name5" presStyleLbl="vennNode1" presStyleIdx="0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0A29980B-FB10-412C-93D3-B8A3D9FA53D0}" type="pres">
      <dgm:prSet presAssocID="{01688140-0C5D-4A0F-A2C8-FACE61C1D125}" presName="space" presStyleCnt="0"/>
      <dgm:spPr/>
    </dgm:pt>
    <dgm:pt modelId="{6A91A59A-8B87-445A-B8C9-5042D8C11F24}" type="pres">
      <dgm:prSet presAssocID="{CE8C97EA-A890-468A-AC35-1DF1AF7FFE6B}" presName="Name5" presStyleLbl="vennNode1" presStyleIdx="1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38E301E-A68B-4CC4-B103-8F48FA1A416C}" type="pres">
      <dgm:prSet presAssocID="{DEA5ADE0-7292-4E8C-960F-1041B2DCD568}" presName="space" presStyleCnt="0"/>
      <dgm:spPr/>
    </dgm:pt>
    <dgm:pt modelId="{CF9AF6D4-D969-4198-8572-1557CCD5267E}" type="pres">
      <dgm:prSet presAssocID="{41A16DD4-2A5D-4FFC-B1F1-8E91F5E39E63}" presName="Name5" presStyleLbl="vennNode1" presStyleIdx="2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3080026-A870-4F7E-95A9-B8F861174DAC}" type="pres">
      <dgm:prSet presAssocID="{6E4400AF-BE30-466F-974E-3FDD320DAAAF}" presName="space" presStyleCnt="0"/>
      <dgm:spPr/>
    </dgm:pt>
    <dgm:pt modelId="{1D381C01-7E5E-481F-B4F1-7AC390D6C94E}" type="pres">
      <dgm:prSet presAssocID="{B8A696B4-2CF5-4654-BE98-BFDD8C00B11A}" presName="Name5" presStyleLbl="vennNode1" presStyleIdx="3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5ADB8502-44C1-46FE-8271-487192DD9CD8}" srcId="{90A9D461-82C3-4882-9AE4-2A31D7625AE6}" destId="{7E00F135-1AA1-408D-9C57-3CBEAD6FD19C}" srcOrd="0" destOrd="0" parTransId="{96BDBAAD-C087-4638-9B50-0C75CFBFF629}" sibTransId="{01688140-0C5D-4A0F-A2C8-FACE61C1D125}"/>
    <dgm:cxn modelId="{F55DD0E3-9C7D-4007-B3B6-055A6C77EE9C}" type="presOf" srcId="{CE8C97EA-A890-468A-AC35-1DF1AF7FFE6B}" destId="{6A91A59A-8B87-445A-B8C9-5042D8C11F24}" srcOrd="0" destOrd="0" presId="urn:microsoft.com/office/officeart/2005/8/layout/venn3"/>
    <dgm:cxn modelId="{A616E815-CE8D-46B4-BA34-937A2E32CD67}" type="presOf" srcId="{41A16DD4-2A5D-4FFC-B1F1-8E91F5E39E63}" destId="{CF9AF6D4-D969-4198-8572-1557CCD5267E}" srcOrd="0" destOrd="0" presId="urn:microsoft.com/office/officeart/2005/8/layout/venn3"/>
    <dgm:cxn modelId="{12209E2D-3916-42EC-8A95-175E48E911C7}" type="presOf" srcId="{B8A696B4-2CF5-4654-BE98-BFDD8C00B11A}" destId="{1D381C01-7E5E-481F-B4F1-7AC390D6C94E}" srcOrd="0" destOrd="0" presId="urn:microsoft.com/office/officeart/2005/8/layout/venn3"/>
    <dgm:cxn modelId="{CDAF714F-F2F2-40C0-803F-B82826F9DE0F}" type="presOf" srcId="{90A9D461-82C3-4882-9AE4-2A31D7625AE6}" destId="{AE5018D7-C6E8-422C-A734-77C5128EEA26}" srcOrd="0" destOrd="0" presId="urn:microsoft.com/office/officeart/2005/8/layout/venn3"/>
    <dgm:cxn modelId="{2E9F7DB6-E7A3-4FD9-8966-A87F95BCE3F0}" srcId="{90A9D461-82C3-4882-9AE4-2A31D7625AE6}" destId="{B8A696B4-2CF5-4654-BE98-BFDD8C00B11A}" srcOrd="3" destOrd="0" parTransId="{1E0EA035-52FE-4276-A673-8601168F45D1}" sibTransId="{86E771E6-51CA-47B4-AC08-7C1F0B00A8F2}"/>
    <dgm:cxn modelId="{F0607EB0-94A2-4013-BCFA-484D785A5287}" type="presOf" srcId="{7E00F135-1AA1-408D-9C57-3CBEAD6FD19C}" destId="{4659324B-B04B-4E22-A59A-331C3EB4230C}" srcOrd="0" destOrd="0" presId="urn:microsoft.com/office/officeart/2005/8/layout/venn3"/>
    <dgm:cxn modelId="{0D113FC9-6E7D-4949-B7F6-A07F17DBB889}" srcId="{90A9D461-82C3-4882-9AE4-2A31D7625AE6}" destId="{CE8C97EA-A890-468A-AC35-1DF1AF7FFE6B}" srcOrd="1" destOrd="0" parTransId="{A3E37DDA-D558-43C6-BA5C-DB63BD3FF70E}" sibTransId="{DEA5ADE0-7292-4E8C-960F-1041B2DCD568}"/>
    <dgm:cxn modelId="{2C431CF5-338B-42CB-B434-A3AC722CDECA}" srcId="{90A9D461-82C3-4882-9AE4-2A31D7625AE6}" destId="{41A16DD4-2A5D-4FFC-B1F1-8E91F5E39E63}" srcOrd="2" destOrd="0" parTransId="{81E5D674-0DBC-4B4C-9C7E-2E0256B6A2CF}" sibTransId="{6E4400AF-BE30-466F-974E-3FDD320DAAAF}"/>
    <dgm:cxn modelId="{E5EC2B98-200B-427D-93FC-71EA4692D052}" type="presParOf" srcId="{AE5018D7-C6E8-422C-A734-77C5128EEA26}" destId="{4659324B-B04B-4E22-A59A-331C3EB4230C}" srcOrd="0" destOrd="0" presId="urn:microsoft.com/office/officeart/2005/8/layout/venn3"/>
    <dgm:cxn modelId="{4FA9C81E-AAEE-4A93-8F93-BC40BEC23BCB}" type="presParOf" srcId="{AE5018D7-C6E8-422C-A734-77C5128EEA26}" destId="{0A29980B-FB10-412C-93D3-B8A3D9FA53D0}" srcOrd="1" destOrd="0" presId="urn:microsoft.com/office/officeart/2005/8/layout/venn3"/>
    <dgm:cxn modelId="{BA1B7A3D-917B-4A00-BE3E-D7FAFDAEC304}" type="presParOf" srcId="{AE5018D7-C6E8-422C-A734-77C5128EEA26}" destId="{6A91A59A-8B87-445A-B8C9-5042D8C11F24}" srcOrd="2" destOrd="0" presId="urn:microsoft.com/office/officeart/2005/8/layout/venn3"/>
    <dgm:cxn modelId="{47B7B186-45E0-4702-A453-241BF3245568}" type="presParOf" srcId="{AE5018D7-C6E8-422C-A734-77C5128EEA26}" destId="{338E301E-A68B-4CC4-B103-8F48FA1A416C}" srcOrd="3" destOrd="0" presId="urn:microsoft.com/office/officeart/2005/8/layout/venn3"/>
    <dgm:cxn modelId="{7CA8DBE1-8D53-454B-87AD-4008F0AAD9AD}" type="presParOf" srcId="{AE5018D7-C6E8-422C-A734-77C5128EEA26}" destId="{CF9AF6D4-D969-4198-8572-1557CCD5267E}" srcOrd="4" destOrd="0" presId="urn:microsoft.com/office/officeart/2005/8/layout/venn3"/>
    <dgm:cxn modelId="{A144DD87-4A24-48A6-A82F-FA44D8162760}" type="presParOf" srcId="{AE5018D7-C6E8-422C-A734-77C5128EEA26}" destId="{13080026-A870-4F7E-95A9-B8F861174DAC}" srcOrd="5" destOrd="0" presId="urn:microsoft.com/office/officeart/2005/8/layout/venn3"/>
    <dgm:cxn modelId="{35811E06-25E8-4CC8-B2A5-F1A67C72A867}" type="presParOf" srcId="{AE5018D7-C6E8-422C-A734-77C5128EEA26}" destId="{1D381C01-7E5E-481F-B4F1-7AC390D6C94E}" srcOrd="6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90A9D461-82C3-4882-9AE4-2A31D7625AE6}" type="doc">
      <dgm:prSet loTypeId="urn:microsoft.com/office/officeart/2005/8/layout/venn3" loCatId="relationship" qsTypeId="urn:microsoft.com/office/officeart/2005/8/quickstyle/3d2" qsCatId="3D" csTypeId="urn:microsoft.com/office/officeart/2005/8/colors/accent4_5" csCatId="accent4" phldr="1"/>
      <dgm:spPr/>
      <dgm:t>
        <a:bodyPr/>
        <a:lstStyle/>
        <a:p>
          <a:endParaRPr lang="es-ES"/>
        </a:p>
      </dgm:t>
    </dgm:pt>
    <dgm:pt modelId="{7E00F135-1AA1-408D-9C57-3CBEAD6FD19C}">
      <dgm:prSet phldrT="[Texto]"/>
      <dgm:spPr>
        <a:solidFill>
          <a:schemeClr val="accent4"/>
        </a:solidFill>
      </dgm:spPr>
      <dgm:t>
        <a:bodyPr/>
        <a:lstStyle/>
        <a:p>
          <a:r>
            <a:rPr lang="es-ES" dirty="0" smtClean="0"/>
            <a:t>Apertura de sockets</a:t>
          </a:r>
          <a:endParaRPr lang="es-ES" dirty="0"/>
        </a:p>
      </dgm:t>
    </dgm:pt>
    <dgm:pt modelId="{96BDBAAD-C087-4638-9B50-0C75CFBFF629}" type="parTrans" cxnId="{5ADB8502-44C1-46FE-8271-487192DD9CD8}">
      <dgm:prSet/>
      <dgm:spPr/>
      <dgm:t>
        <a:bodyPr/>
        <a:lstStyle/>
        <a:p>
          <a:endParaRPr lang="es-ES"/>
        </a:p>
      </dgm:t>
    </dgm:pt>
    <dgm:pt modelId="{01688140-0C5D-4A0F-A2C8-FACE61C1D125}" type="sibTrans" cxnId="{5ADB8502-44C1-46FE-8271-487192DD9CD8}">
      <dgm:prSet/>
      <dgm:spPr/>
      <dgm:t>
        <a:bodyPr/>
        <a:lstStyle/>
        <a:p>
          <a:endParaRPr lang="es-ES"/>
        </a:p>
      </dgm:t>
    </dgm:pt>
    <dgm:pt modelId="{CE8C97EA-A890-468A-AC35-1DF1AF7FFE6B}">
      <dgm:prSet phldrT="[Texto]"/>
      <dgm:spPr/>
      <dgm:t>
        <a:bodyPr/>
        <a:lstStyle/>
        <a:p>
          <a:r>
            <a:rPr lang="es-ES" dirty="0" smtClean="0"/>
            <a:t>Creación de </a:t>
          </a:r>
          <a:r>
            <a:rPr lang="es-ES" dirty="0" err="1" smtClean="0"/>
            <a:t>streams</a:t>
          </a:r>
          <a:r>
            <a:rPr lang="es-ES" dirty="0" smtClean="0"/>
            <a:t> de entrada</a:t>
          </a:r>
          <a:endParaRPr lang="es-ES" dirty="0"/>
        </a:p>
      </dgm:t>
    </dgm:pt>
    <dgm:pt modelId="{A3E37DDA-D558-43C6-BA5C-DB63BD3FF70E}" type="parTrans" cxnId="{0D113FC9-6E7D-4949-B7F6-A07F17DBB889}">
      <dgm:prSet/>
      <dgm:spPr/>
      <dgm:t>
        <a:bodyPr/>
        <a:lstStyle/>
        <a:p>
          <a:endParaRPr lang="es-ES"/>
        </a:p>
      </dgm:t>
    </dgm:pt>
    <dgm:pt modelId="{DEA5ADE0-7292-4E8C-960F-1041B2DCD568}" type="sibTrans" cxnId="{0D113FC9-6E7D-4949-B7F6-A07F17DBB889}">
      <dgm:prSet/>
      <dgm:spPr/>
      <dgm:t>
        <a:bodyPr/>
        <a:lstStyle/>
        <a:p>
          <a:endParaRPr lang="es-ES"/>
        </a:p>
      </dgm:t>
    </dgm:pt>
    <dgm:pt modelId="{41A16DD4-2A5D-4FFC-B1F1-8E91F5E39E63}">
      <dgm:prSet phldrT="[Texto]"/>
      <dgm:spPr>
        <a:solidFill>
          <a:srgbClr val="FF0000"/>
        </a:solidFill>
      </dgm:spPr>
      <dgm:t>
        <a:bodyPr/>
        <a:lstStyle/>
        <a:p>
          <a:r>
            <a:rPr lang="es-ES" dirty="0" smtClean="0"/>
            <a:t>Creación de </a:t>
          </a:r>
          <a:r>
            <a:rPr lang="es-ES" dirty="0" err="1" smtClean="0"/>
            <a:t>streams</a:t>
          </a:r>
          <a:r>
            <a:rPr lang="es-ES" dirty="0" smtClean="0"/>
            <a:t> de salida</a:t>
          </a:r>
          <a:endParaRPr lang="es-ES" dirty="0"/>
        </a:p>
      </dgm:t>
    </dgm:pt>
    <dgm:pt modelId="{81E5D674-0DBC-4B4C-9C7E-2E0256B6A2CF}" type="parTrans" cxnId="{2C431CF5-338B-42CB-B434-A3AC722CDECA}">
      <dgm:prSet/>
      <dgm:spPr/>
      <dgm:t>
        <a:bodyPr/>
        <a:lstStyle/>
        <a:p>
          <a:endParaRPr lang="es-ES"/>
        </a:p>
      </dgm:t>
    </dgm:pt>
    <dgm:pt modelId="{6E4400AF-BE30-466F-974E-3FDD320DAAAF}" type="sibTrans" cxnId="{2C431CF5-338B-42CB-B434-A3AC722CDECA}">
      <dgm:prSet/>
      <dgm:spPr/>
      <dgm:t>
        <a:bodyPr/>
        <a:lstStyle/>
        <a:p>
          <a:endParaRPr lang="es-ES"/>
        </a:p>
      </dgm:t>
    </dgm:pt>
    <dgm:pt modelId="{B8A696B4-2CF5-4654-BE98-BFDD8C00B11A}">
      <dgm:prSet phldrT="[Texto]"/>
      <dgm:spPr/>
      <dgm:t>
        <a:bodyPr/>
        <a:lstStyle/>
        <a:p>
          <a:r>
            <a:rPr lang="es-ES" dirty="0" smtClean="0"/>
            <a:t>Cierre de sockets</a:t>
          </a:r>
          <a:endParaRPr lang="es-ES" dirty="0"/>
        </a:p>
      </dgm:t>
    </dgm:pt>
    <dgm:pt modelId="{1E0EA035-52FE-4276-A673-8601168F45D1}" type="parTrans" cxnId="{2E9F7DB6-E7A3-4FD9-8966-A87F95BCE3F0}">
      <dgm:prSet/>
      <dgm:spPr/>
      <dgm:t>
        <a:bodyPr/>
        <a:lstStyle/>
        <a:p>
          <a:endParaRPr lang="es-ES"/>
        </a:p>
      </dgm:t>
    </dgm:pt>
    <dgm:pt modelId="{86E771E6-51CA-47B4-AC08-7C1F0B00A8F2}" type="sibTrans" cxnId="{2E9F7DB6-E7A3-4FD9-8966-A87F95BCE3F0}">
      <dgm:prSet/>
      <dgm:spPr/>
      <dgm:t>
        <a:bodyPr/>
        <a:lstStyle/>
        <a:p>
          <a:endParaRPr lang="es-ES"/>
        </a:p>
      </dgm:t>
    </dgm:pt>
    <dgm:pt modelId="{AE5018D7-C6E8-422C-A734-77C5128EEA26}" type="pres">
      <dgm:prSet presAssocID="{90A9D461-82C3-4882-9AE4-2A31D7625AE6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4659324B-B04B-4E22-A59A-331C3EB4230C}" type="pres">
      <dgm:prSet presAssocID="{7E00F135-1AA1-408D-9C57-3CBEAD6FD19C}" presName="Name5" presStyleLbl="vennNode1" presStyleIdx="0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0A29980B-FB10-412C-93D3-B8A3D9FA53D0}" type="pres">
      <dgm:prSet presAssocID="{01688140-0C5D-4A0F-A2C8-FACE61C1D125}" presName="space" presStyleCnt="0"/>
      <dgm:spPr/>
    </dgm:pt>
    <dgm:pt modelId="{6A91A59A-8B87-445A-B8C9-5042D8C11F24}" type="pres">
      <dgm:prSet presAssocID="{CE8C97EA-A890-468A-AC35-1DF1AF7FFE6B}" presName="Name5" presStyleLbl="vennNode1" presStyleIdx="1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38E301E-A68B-4CC4-B103-8F48FA1A416C}" type="pres">
      <dgm:prSet presAssocID="{DEA5ADE0-7292-4E8C-960F-1041B2DCD568}" presName="space" presStyleCnt="0"/>
      <dgm:spPr/>
    </dgm:pt>
    <dgm:pt modelId="{CF9AF6D4-D969-4198-8572-1557CCD5267E}" type="pres">
      <dgm:prSet presAssocID="{41A16DD4-2A5D-4FFC-B1F1-8E91F5E39E63}" presName="Name5" presStyleLbl="vennNode1" presStyleIdx="2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3080026-A870-4F7E-95A9-B8F861174DAC}" type="pres">
      <dgm:prSet presAssocID="{6E4400AF-BE30-466F-974E-3FDD320DAAAF}" presName="space" presStyleCnt="0"/>
      <dgm:spPr/>
    </dgm:pt>
    <dgm:pt modelId="{1D381C01-7E5E-481F-B4F1-7AC390D6C94E}" type="pres">
      <dgm:prSet presAssocID="{B8A696B4-2CF5-4654-BE98-BFDD8C00B11A}" presName="Name5" presStyleLbl="vennNode1" presStyleIdx="3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5C97349D-3B40-46D6-ABA3-B4C2109E7F76}" type="presOf" srcId="{B8A696B4-2CF5-4654-BE98-BFDD8C00B11A}" destId="{1D381C01-7E5E-481F-B4F1-7AC390D6C94E}" srcOrd="0" destOrd="0" presId="urn:microsoft.com/office/officeart/2005/8/layout/venn3"/>
    <dgm:cxn modelId="{AD2EE21C-E6A3-47FC-8D2B-AA5F64CE1690}" type="presOf" srcId="{7E00F135-1AA1-408D-9C57-3CBEAD6FD19C}" destId="{4659324B-B04B-4E22-A59A-331C3EB4230C}" srcOrd="0" destOrd="0" presId="urn:microsoft.com/office/officeart/2005/8/layout/venn3"/>
    <dgm:cxn modelId="{BE8B9B28-9946-4F66-BAFF-1A323E48535F}" type="presOf" srcId="{41A16DD4-2A5D-4FFC-B1F1-8E91F5E39E63}" destId="{CF9AF6D4-D969-4198-8572-1557CCD5267E}" srcOrd="0" destOrd="0" presId="urn:microsoft.com/office/officeart/2005/8/layout/venn3"/>
    <dgm:cxn modelId="{E21F6058-42E0-4398-854C-98FD8963F6DF}" type="presOf" srcId="{90A9D461-82C3-4882-9AE4-2A31D7625AE6}" destId="{AE5018D7-C6E8-422C-A734-77C5128EEA26}" srcOrd="0" destOrd="0" presId="urn:microsoft.com/office/officeart/2005/8/layout/venn3"/>
    <dgm:cxn modelId="{2C431CF5-338B-42CB-B434-A3AC722CDECA}" srcId="{90A9D461-82C3-4882-9AE4-2A31D7625AE6}" destId="{41A16DD4-2A5D-4FFC-B1F1-8E91F5E39E63}" srcOrd="2" destOrd="0" parTransId="{81E5D674-0DBC-4B4C-9C7E-2E0256B6A2CF}" sibTransId="{6E4400AF-BE30-466F-974E-3FDD320DAAAF}"/>
    <dgm:cxn modelId="{5ADB8502-44C1-46FE-8271-487192DD9CD8}" srcId="{90A9D461-82C3-4882-9AE4-2A31D7625AE6}" destId="{7E00F135-1AA1-408D-9C57-3CBEAD6FD19C}" srcOrd="0" destOrd="0" parTransId="{96BDBAAD-C087-4638-9B50-0C75CFBFF629}" sibTransId="{01688140-0C5D-4A0F-A2C8-FACE61C1D125}"/>
    <dgm:cxn modelId="{2E9F7DB6-E7A3-4FD9-8966-A87F95BCE3F0}" srcId="{90A9D461-82C3-4882-9AE4-2A31D7625AE6}" destId="{B8A696B4-2CF5-4654-BE98-BFDD8C00B11A}" srcOrd="3" destOrd="0" parTransId="{1E0EA035-52FE-4276-A673-8601168F45D1}" sibTransId="{86E771E6-51CA-47B4-AC08-7C1F0B00A8F2}"/>
    <dgm:cxn modelId="{0D113FC9-6E7D-4949-B7F6-A07F17DBB889}" srcId="{90A9D461-82C3-4882-9AE4-2A31D7625AE6}" destId="{CE8C97EA-A890-468A-AC35-1DF1AF7FFE6B}" srcOrd="1" destOrd="0" parTransId="{A3E37DDA-D558-43C6-BA5C-DB63BD3FF70E}" sibTransId="{DEA5ADE0-7292-4E8C-960F-1041B2DCD568}"/>
    <dgm:cxn modelId="{B4C01C25-7A22-4CD3-BF53-902896C46C9E}" type="presOf" srcId="{CE8C97EA-A890-468A-AC35-1DF1AF7FFE6B}" destId="{6A91A59A-8B87-445A-B8C9-5042D8C11F24}" srcOrd="0" destOrd="0" presId="urn:microsoft.com/office/officeart/2005/8/layout/venn3"/>
    <dgm:cxn modelId="{CF51A5E5-8343-4055-96E7-B382C06F99E6}" type="presParOf" srcId="{AE5018D7-C6E8-422C-A734-77C5128EEA26}" destId="{4659324B-B04B-4E22-A59A-331C3EB4230C}" srcOrd="0" destOrd="0" presId="urn:microsoft.com/office/officeart/2005/8/layout/venn3"/>
    <dgm:cxn modelId="{D132D732-3E00-432E-9CCD-933C53A4E7BC}" type="presParOf" srcId="{AE5018D7-C6E8-422C-A734-77C5128EEA26}" destId="{0A29980B-FB10-412C-93D3-B8A3D9FA53D0}" srcOrd="1" destOrd="0" presId="urn:microsoft.com/office/officeart/2005/8/layout/venn3"/>
    <dgm:cxn modelId="{334DEBEC-F31C-4F80-AEDD-54A8485D6786}" type="presParOf" srcId="{AE5018D7-C6E8-422C-A734-77C5128EEA26}" destId="{6A91A59A-8B87-445A-B8C9-5042D8C11F24}" srcOrd="2" destOrd="0" presId="urn:microsoft.com/office/officeart/2005/8/layout/venn3"/>
    <dgm:cxn modelId="{863A0685-697E-47D8-8A80-FCC34170B607}" type="presParOf" srcId="{AE5018D7-C6E8-422C-A734-77C5128EEA26}" destId="{338E301E-A68B-4CC4-B103-8F48FA1A416C}" srcOrd="3" destOrd="0" presId="urn:microsoft.com/office/officeart/2005/8/layout/venn3"/>
    <dgm:cxn modelId="{93F8BC4D-FF16-449C-8A72-281740AEF3E3}" type="presParOf" srcId="{AE5018D7-C6E8-422C-A734-77C5128EEA26}" destId="{CF9AF6D4-D969-4198-8572-1557CCD5267E}" srcOrd="4" destOrd="0" presId="urn:microsoft.com/office/officeart/2005/8/layout/venn3"/>
    <dgm:cxn modelId="{086A46AA-7C24-43D0-B525-5B03E08CFCF9}" type="presParOf" srcId="{AE5018D7-C6E8-422C-A734-77C5128EEA26}" destId="{13080026-A870-4F7E-95A9-B8F861174DAC}" srcOrd="5" destOrd="0" presId="urn:microsoft.com/office/officeart/2005/8/layout/venn3"/>
    <dgm:cxn modelId="{0F55EBD1-F53B-4DCA-B502-5A5A12E071F8}" type="presParOf" srcId="{AE5018D7-C6E8-422C-A734-77C5128EEA26}" destId="{1D381C01-7E5E-481F-B4F1-7AC390D6C94E}" srcOrd="6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90A9D461-82C3-4882-9AE4-2A31D7625AE6}" type="doc">
      <dgm:prSet loTypeId="urn:microsoft.com/office/officeart/2005/8/layout/venn3" loCatId="relationship" qsTypeId="urn:microsoft.com/office/officeart/2005/8/quickstyle/3d2" qsCatId="3D" csTypeId="urn:microsoft.com/office/officeart/2005/8/colors/accent4_5" csCatId="accent4" phldr="1"/>
      <dgm:spPr/>
      <dgm:t>
        <a:bodyPr/>
        <a:lstStyle/>
        <a:p>
          <a:endParaRPr lang="es-ES"/>
        </a:p>
      </dgm:t>
    </dgm:pt>
    <dgm:pt modelId="{7E00F135-1AA1-408D-9C57-3CBEAD6FD19C}">
      <dgm:prSet phldrT="[Texto]"/>
      <dgm:spPr>
        <a:solidFill>
          <a:schemeClr val="accent4"/>
        </a:solidFill>
      </dgm:spPr>
      <dgm:t>
        <a:bodyPr/>
        <a:lstStyle/>
        <a:p>
          <a:r>
            <a:rPr lang="es-ES" dirty="0" smtClean="0"/>
            <a:t>Apertura de sockets</a:t>
          </a:r>
          <a:endParaRPr lang="es-ES" dirty="0"/>
        </a:p>
      </dgm:t>
    </dgm:pt>
    <dgm:pt modelId="{96BDBAAD-C087-4638-9B50-0C75CFBFF629}" type="parTrans" cxnId="{5ADB8502-44C1-46FE-8271-487192DD9CD8}">
      <dgm:prSet/>
      <dgm:spPr/>
      <dgm:t>
        <a:bodyPr/>
        <a:lstStyle/>
        <a:p>
          <a:endParaRPr lang="es-ES"/>
        </a:p>
      </dgm:t>
    </dgm:pt>
    <dgm:pt modelId="{01688140-0C5D-4A0F-A2C8-FACE61C1D125}" type="sibTrans" cxnId="{5ADB8502-44C1-46FE-8271-487192DD9CD8}">
      <dgm:prSet/>
      <dgm:spPr/>
      <dgm:t>
        <a:bodyPr/>
        <a:lstStyle/>
        <a:p>
          <a:endParaRPr lang="es-ES"/>
        </a:p>
      </dgm:t>
    </dgm:pt>
    <dgm:pt modelId="{CE8C97EA-A890-468A-AC35-1DF1AF7FFE6B}">
      <dgm:prSet phldrT="[Texto]"/>
      <dgm:spPr/>
      <dgm:t>
        <a:bodyPr/>
        <a:lstStyle/>
        <a:p>
          <a:r>
            <a:rPr lang="es-ES" dirty="0" smtClean="0"/>
            <a:t>Creación de </a:t>
          </a:r>
          <a:r>
            <a:rPr lang="es-ES" dirty="0" err="1" smtClean="0"/>
            <a:t>streams</a:t>
          </a:r>
          <a:r>
            <a:rPr lang="es-ES" dirty="0" smtClean="0"/>
            <a:t> de entrada</a:t>
          </a:r>
          <a:endParaRPr lang="es-ES" dirty="0"/>
        </a:p>
      </dgm:t>
    </dgm:pt>
    <dgm:pt modelId="{A3E37DDA-D558-43C6-BA5C-DB63BD3FF70E}" type="parTrans" cxnId="{0D113FC9-6E7D-4949-B7F6-A07F17DBB889}">
      <dgm:prSet/>
      <dgm:spPr/>
      <dgm:t>
        <a:bodyPr/>
        <a:lstStyle/>
        <a:p>
          <a:endParaRPr lang="es-ES"/>
        </a:p>
      </dgm:t>
    </dgm:pt>
    <dgm:pt modelId="{DEA5ADE0-7292-4E8C-960F-1041B2DCD568}" type="sibTrans" cxnId="{0D113FC9-6E7D-4949-B7F6-A07F17DBB889}">
      <dgm:prSet/>
      <dgm:spPr/>
      <dgm:t>
        <a:bodyPr/>
        <a:lstStyle/>
        <a:p>
          <a:endParaRPr lang="es-ES"/>
        </a:p>
      </dgm:t>
    </dgm:pt>
    <dgm:pt modelId="{41A16DD4-2A5D-4FFC-B1F1-8E91F5E39E63}">
      <dgm:prSet phldrT="[Texto]"/>
      <dgm:spPr>
        <a:solidFill>
          <a:srgbClr val="FF0000"/>
        </a:solidFill>
      </dgm:spPr>
      <dgm:t>
        <a:bodyPr/>
        <a:lstStyle/>
        <a:p>
          <a:r>
            <a:rPr lang="es-ES" dirty="0" smtClean="0"/>
            <a:t>Creación de </a:t>
          </a:r>
          <a:r>
            <a:rPr lang="es-ES" dirty="0" err="1" smtClean="0"/>
            <a:t>streams</a:t>
          </a:r>
          <a:r>
            <a:rPr lang="es-ES" dirty="0" smtClean="0"/>
            <a:t> de salida</a:t>
          </a:r>
          <a:endParaRPr lang="es-ES" dirty="0"/>
        </a:p>
      </dgm:t>
    </dgm:pt>
    <dgm:pt modelId="{81E5D674-0DBC-4B4C-9C7E-2E0256B6A2CF}" type="parTrans" cxnId="{2C431CF5-338B-42CB-B434-A3AC722CDECA}">
      <dgm:prSet/>
      <dgm:spPr/>
      <dgm:t>
        <a:bodyPr/>
        <a:lstStyle/>
        <a:p>
          <a:endParaRPr lang="es-ES"/>
        </a:p>
      </dgm:t>
    </dgm:pt>
    <dgm:pt modelId="{6E4400AF-BE30-466F-974E-3FDD320DAAAF}" type="sibTrans" cxnId="{2C431CF5-338B-42CB-B434-A3AC722CDECA}">
      <dgm:prSet/>
      <dgm:spPr/>
      <dgm:t>
        <a:bodyPr/>
        <a:lstStyle/>
        <a:p>
          <a:endParaRPr lang="es-ES"/>
        </a:p>
      </dgm:t>
    </dgm:pt>
    <dgm:pt modelId="{B8A696B4-2CF5-4654-BE98-BFDD8C00B11A}">
      <dgm:prSet phldrT="[Texto]"/>
      <dgm:spPr/>
      <dgm:t>
        <a:bodyPr/>
        <a:lstStyle/>
        <a:p>
          <a:r>
            <a:rPr lang="es-ES" dirty="0" smtClean="0"/>
            <a:t>Cierre de sockets</a:t>
          </a:r>
          <a:endParaRPr lang="es-ES" dirty="0"/>
        </a:p>
      </dgm:t>
    </dgm:pt>
    <dgm:pt modelId="{1E0EA035-52FE-4276-A673-8601168F45D1}" type="parTrans" cxnId="{2E9F7DB6-E7A3-4FD9-8966-A87F95BCE3F0}">
      <dgm:prSet/>
      <dgm:spPr/>
      <dgm:t>
        <a:bodyPr/>
        <a:lstStyle/>
        <a:p>
          <a:endParaRPr lang="es-ES"/>
        </a:p>
      </dgm:t>
    </dgm:pt>
    <dgm:pt modelId="{86E771E6-51CA-47B4-AC08-7C1F0B00A8F2}" type="sibTrans" cxnId="{2E9F7DB6-E7A3-4FD9-8966-A87F95BCE3F0}">
      <dgm:prSet/>
      <dgm:spPr/>
      <dgm:t>
        <a:bodyPr/>
        <a:lstStyle/>
        <a:p>
          <a:endParaRPr lang="es-ES"/>
        </a:p>
      </dgm:t>
    </dgm:pt>
    <dgm:pt modelId="{AE5018D7-C6E8-422C-A734-77C5128EEA26}" type="pres">
      <dgm:prSet presAssocID="{90A9D461-82C3-4882-9AE4-2A31D7625AE6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4659324B-B04B-4E22-A59A-331C3EB4230C}" type="pres">
      <dgm:prSet presAssocID="{7E00F135-1AA1-408D-9C57-3CBEAD6FD19C}" presName="Name5" presStyleLbl="vennNode1" presStyleIdx="0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0A29980B-FB10-412C-93D3-B8A3D9FA53D0}" type="pres">
      <dgm:prSet presAssocID="{01688140-0C5D-4A0F-A2C8-FACE61C1D125}" presName="space" presStyleCnt="0"/>
      <dgm:spPr/>
    </dgm:pt>
    <dgm:pt modelId="{6A91A59A-8B87-445A-B8C9-5042D8C11F24}" type="pres">
      <dgm:prSet presAssocID="{CE8C97EA-A890-468A-AC35-1DF1AF7FFE6B}" presName="Name5" presStyleLbl="vennNode1" presStyleIdx="1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38E301E-A68B-4CC4-B103-8F48FA1A416C}" type="pres">
      <dgm:prSet presAssocID="{DEA5ADE0-7292-4E8C-960F-1041B2DCD568}" presName="space" presStyleCnt="0"/>
      <dgm:spPr/>
    </dgm:pt>
    <dgm:pt modelId="{CF9AF6D4-D969-4198-8572-1557CCD5267E}" type="pres">
      <dgm:prSet presAssocID="{41A16DD4-2A5D-4FFC-B1F1-8E91F5E39E63}" presName="Name5" presStyleLbl="vennNode1" presStyleIdx="2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3080026-A870-4F7E-95A9-B8F861174DAC}" type="pres">
      <dgm:prSet presAssocID="{6E4400AF-BE30-466F-974E-3FDD320DAAAF}" presName="space" presStyleCnt="0"/>
      <dgm:spPr/>
    </dgm:pt>
    <dgm:pt modelId="{1D381C01-7E5E-481F-B4F1-7AC390D6C94E}" type="pres">
      <dgm:prSet presAssocID="{B8A696B4-2CF5-4654-BE98-BFDD8C00B11A}" presName="Name5" presStyleLbl="vennNode1" presStyleIdx="3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5ADB8502-44C1-46FE-8271-487192DD9CD8}" srcId="{90A9D461-82C3-4882-9AE4-2A31D7625AE6}" destId="{7E00F135-1AA1-408D-9C57-3CBEAD6FD19C}" srcOrd="0" destOrd="0" parTransId="{96BDBAAD-C087-4638-9B50-0C75CFBFF629}" sibTransId="{01688140-0C5D-4A0F-A2C8-FACE61C1D125}"/>
    <dgm:cxn modelId="{6EE3E46F-012B-4CBF-8283-09DED93DC0FC}" type="presOf" srcId="{90A9D461-82C3-4882-9AE4-2A31D7625AE6}" destId="{AE5018D7-C6E8-422C-A734-77C5128EEA26}" srcOrd="0" destOrd="0" presId="urn:microsoft.com/office/officeart/2005/8/layout/venn3"/>
    <dgm:cxn modelId="{78D4B781-D445-4347-8718-2C413582A25A}" type="presOf" srcId="{CE8C97EA-A890-468A-AC35-1DF1AF7FFE6B}" destId="{6A91A59A-8B87-445A-B8C9-5042D8C11F24}" srcOrd="0" destOrd="0" presId="urn:microsoft.com/office/officeart/2005/8/layout/venn3"/>
    <dgm:cxn modelId="{2E9F7DB6-E7A3-4FD9-8966-A87F95BCE3F0}" srcId="{90A9D461-82C3-4882-9AE4-2A31D7625AE6}" destId="{B8A696B4-2CF5-4654-BE98-BFDD8C00B11A}" srcOrd="3" destOrd="0" parTransId="{1E0EA035-52FE-4276-A673-8601168F45D1}" sibTransId="{86E771E6-51CA-47B4-AC08-7C1F0B00A8F2}"/>
    <dgm:cxn modelId="{75339B4C-EB91-453C-A43A-CCCDFD2C88E6}" type="presOf" srcId="{41A16DD4-2A5D-4FFC-B1F1-8E91F5E39E63}" destId="{CF9AF6D4-D969-4198-8572-1557CCD5267E}" srcOrd="0" destOrd="0" presId="urn:microsoft.com/office/officeart/2005/8/layout/venn3"/>
    <dgm:cxn modelId="{0D113FC9-6E7D-4949-B7F6-A07F17DBB889}" srcId="{90A9D461-82C3-4882-9AE4-2A31D7625AE6}" destId="{CE8C97EA-A890-468A-AC35-1DF1AF7FFE6B}" srcOrd="1" destOrd="0" parTransId="{A3E37DDA-D558-43C6-BA5C-DB63BD3FF70E}" sibTransId="{DEA5ADE0-7292-4E8C-960F-1041B2DCD568}"/>
    <dgm:cxn modelId="{2C431CF5-338B-42CB-B434-A3AC722CDECA}" srcId="{90A9D461-82C3-4882-9AE4-2A31D7625AE6}" destId="{41A16DD4-2A5D-4FFC-B1F1-8E91F5E39E63}" srcOrd="2" destOrd="0" parTransId="{81E5D674-0DBC-4B4C-9C7E-2E0256B6A2CF}" sibTransId="{6E4400AF-BE30-466F-974E-3FDD320DAAAF}"/>
    <dgm:cxn modelId="{01AE00EC-CB49-4DE1-9B82-1751F19A13B2}" type="presOf" srcId="{B8A696B4-2CF5-4654-BE98-BFDD8C00B11A}" destId="{1D381C01-7E5E-481F-B4F1-7AC390D6C94E}" srcOrd="0" destOrd="0" presId="urn:microsoft.com/office/officeart/2005/8/layout/venn3"/>
    <dgm:cxn modelId="{33F55A00-E872-4194-826B-26EC0F832C48}" type="presOf" srcId="{7E00F135-1AA1-408D-9C57-3CBEAD6FD19C}" destId="{4659324B-B04B-4E22-A59A-331C3EB4230C}" srcOrd="0" destOrd="0" presId="urn:microsoft.com/office/officeart/2005/8/layout/venn3"/>
    <dgm:cxn modelId="{11B82829-D53B-4165-8E42-C63D6B9CEFE7}" type="presParOf" srcId="{AE5018D7-C6E8-422C-A734-77C5128EEA26}" destId="{4659324B-B04B-4E22-A59A-331C3EB4230C}" srcOrd="0" destOrd="0" presId="urn:microsoft.com/office/officeart/2005/8/layout/venn3"/>
    <dgm:cxn modelId="{208BF773-61E6-4DAA-BCA5-5B2BC3B221C3}" type="presParOf" srcId="{AE5018D7-C6E8-422C-A734-77C5128EEA26}" destId="{0A29980B-FB10-412C-93D3-B8A3D9FA53D0}" srcOrd="1" destOrd="0" presId="urn:microsoft.com/office/officeart/2005/8/layout/venn3"/>
    <dgm:cxn modelId="{91E5AD7F-BB5C-47D9-9EF9-98522F7BC6DF}" type="presParOf" srcId="{AE5018D7-C6E8-422C-A734-77C5128EEA26}" destId="{6A91A59A-8B87-445A-B8C9-5042D8C11F24}" srcOrd="2" destOrd="0" presId="urn:microsoft.com/office/officeart/2005/8/layout/venn3"/>
    <dgm:cxn modelId="{28DAE7D4-9CDB-4BC1-BFC9-619578308E3F}" type="presParOf" srcId="{AE5018D7-C6E8-422C-A734-77C5128EEA26}" destId="{338E301E-A68B-4CC4-B103-8F48FA1A416C}" srcOrd="3" destOrd="0" presId="urn:microsoft.com/office/officeart/2005/8/layout/venn3"/>
    <dgm:cxn modelId="{94BBC02D-5165-4CA2-B8A2-807A25A321E6}" type="presParOf" srcId="{AE5018D7-C6E8-422C-A734-77C5128EEA26}" destId="{CF9AF6D4-D969-4198-8572-1557CCD5267E}" srcOrd="4" destOrd="0" presId="urn:microsoft.com/office/officeart/2005/8/layout/venn3"/>
    <dgm:cxn modelId="{55FF07F2-619C-40B6-A2C4-B88CBB8FBF2B}" type="presParOf" srcId="{AE5018D7-C6E8-422C-A734-77C5128EEA26}" destId="{13080026-A870-4F7E-95A9-B8F861174DAC}" srcOrd="5" destOrd="0" presId="urn:microsoft.com/office/officeart/2005/8/layout/venn3"/>
    <dgm:cxn modelId="{F42C297D-2A4A-47FD-82D7-46A376D9294D}" type="presParOf" srcId="{AE5018D7-C6E8-422C-A734-77C5128EEA26}" destId="{1D381C01-7E5E-481F-B4F1-7AC390D6C94E}" srcOrd="6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90A9D461-82C3-4882-9AE4-2A31D7625AE6}" type="doc">
      <dgm:prSet loTypeId="urn:microsoft.com/office/officeart/2005/8/layout/venn3" loCatId="relationship" qsTypeId="urn:microsoft.com/office/officeart/2005/8/quickstyle/3d2" qsCatId="3D" csTypeId="urn:microsoft.com/office/officeart/2005/8/colors/accent4_5" csCatId="accent4" phldr="1"/>
      <dgm:spPr/>
      <dgm:t>
        <a:bodyPr/>
        <a:lstStyle/>
        <a:p>
          <a:endParaRPr lang="es-ES"/>
        </a:p>
      </dgm:t>
    </dgm:pt>
    <dgm:pt modelId="{7E00F135-1AA1-408D-9C57-3CBEAD6FD19C}">
      <dgm:prSet phldrT="[Texto]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es-ES" dirty="0" smtClean="0"/>
            <a:t>Apertura de sockets</a:t>
          </a:r>
          <a:endParaRPr lang="es-ES" dirty="0"/>
        </a:p>
      </dgm:t>
    </dgm:pt>
    <dgm:pt modelId="{96BDBAAD-C087-4638-9B50-0C75CFBFF629}" type="parTrans" cxnId="{5ADB8502-44C1-46FE-8271-487192DD9CD8}">
      <dgm:prSet/>
      <dgm:spPr/>
      <dgm:t>
        <a:bodyPr/>
        <a:lstStyle/>
        <a:p>
          <a:endParaRPr lang="es-ES"/>
        </a:p>
      </dgm:t>
    </dgm:pt>
    <dgm:pt modelId="{01688140-0C5D-4A0F-A2C8-FACE61C1D125}" type="sibTrans" cxnId="{5ADB8502-44C1-46FE-8271-487192DD9CD8}">
      <dgm:prSet/>
      <dgm:spPr/>
      <dgm:t>
        <a:bodyPr/>
        <a:lstStyle/>
        <a:p>
          <a:endParaRPr lang="es-ES"/>
        </a:p>
      </dgm:t>
    </dgm:pt>
    <dgm:pt modelId="{CE8C97EA-A890-468A-AC35-1DF1AF7FFE6B}">
      <dgm:prSet phldrT="[Texto]"/>
      <dgm:spPr/>
      <dgm:t>
        <a:bodyPr/>
        <a:lstStyle/>
        <a:p>
          <a:r>
            <a:rPr lang="es-ES" dirty="0" smtClean="0"/>
            <a:t>Creación de </a:t>
          </a:r>
          <a:r>
            <a:rPr lang="es-ES" dirty="0" err="1" smtClean="0"/>
            <a:t>streams</a:t>
          </a:r>
          <a:r>
            <a:rPr lang="es-ES" dirty="0" smtClean="0"/>
            <a:t> de entrada</a:t>
          </a:r>
          <a:endParaRPr lang="es-ES" dirty="0"/>
        </a:p>
      </dgm:t>
    </dgm:pt>
    <dgm:pt modelId="{A3E37DDA-D558-43C6-BA5C-DB63BD3FF70E}" type="parTrans" cxnId="{0D113FC9-6E7D-4949-B7F6-A07F17DBB889}">
      <dgm:prSet/>
      <dgm:spPr/>
      <dgm:t>
        <a:bodyPr/>
        <a:lstStyle/>
        <a:p>
          <a:endParaRPr lang="es-ES"/>
        </a:p>
      </dgm:t>
    </dgm:pt>
    <dgm:pt modelId="{DEA5ADE0-7292-4E8C-960F-1041B2DCD568}" type="sibTrans" cxnId="{0D113FC9-6E7D-4949-B7F6-A07F17DBB889}">
      <dgm:prSet/>
      <dgm:spPr/>
      <dgm:t>
        <a:bodyPr/>
        <a:lstStyle/>
        <a:p>
          <a:endParaRPr lang="es-ES"/>
        </a:p>
      </dgm:t>
    </dgm:pt>
    <dgm:pt modelId="{41A16DD4-2A5D-4FFC-B1F1-8E91F5E39E63}">
      <dgm:prSet phldrT="[Texto]"/>
      <dgm:spPr/>
      <dgm:t>
        <a:bodyPr/>
        <a:lstStyle/>
        <a:p>
          <a:r>
            <a:rPr lang="es-ES" dirty="0" smtClean="0"/>
            <a:t>Creación de </a:t>
          </a:r>
          <a:r>
            <a:rPr lang="es-ES" dirty="0" err="1" smtClean="0"/>
            <a:t>streams</a:t>
          </a:r>
          <a:r>
            <a:rPr lang="es-ES" dirty="0" smtClean="0"/>
            <a:t> de salida</a:t>
          </a:r>
          <a:endParaRPr lang="es-ES" dirty="0"/>
        </a:p>
      </dgm:t>
    </dgm:pt>
    <dgm:pt modelId="{81E5D674-0DBC-4B4C-9C7E-2E0256B6A2CF}" type="parTrans" cxnId="{2C431CF5-338B-42CB-B434-A3AC722CDECA}">
      <dgm:prSet/>
      <dgm:spPr/>
      <dgm:t>
        <a:bodyPr/>
        <a:lstStyle/>
        <a:p>
          <a:endParaRPr lang="es-ES"/>
        </a:p>
      </dgm:t>
    </dgm:pt>
    <dgm:pt modelId="{6E4400AF-BE30-466F-974E-3FDD320DAAAF}" type="sibTrans" cxnId="{2C431CF5-338B-42CB-B434-A3AC722CDECA}">
      <dgm:prSet/>
      <dgm:spPr/>
      <dgm:t>
        <a:bodyPr/>
        <a:lstStyle/>
        <a:p>
          <a:endParaRPr lang="es-ES"/>
        </a:p>
      </dgm:t>
    </dgm:pt>
    <dgm:pt modelId="{B8A696B4-2CF5-4654-BE98-BFDD8C00B11A}">
      <dgm:prSet phldrT="[Texto]"/>
      <dgm:spPr>
        <a:solidFill>
          <a:srgbClr val="FF0000"/>
        </a:solidFill>
      </dgm:spPr>
      <dgm:t>
        <a:bodyPr/>
        <a:lstStyle/>
        <a:p>
          <a:r>
            <a:rPr lang="es-ES" dirty="0" smtClean="0"/>
            <a:t>Cierre de sockets</a:t>
          </a:r>
          <a:endParaRPr lang="es-ES" dirty="0"/>
        </a:p>
      </dgm:t>
    </dgm:pt>
    <dgm:pt modelId="{1E0EA035-52FE-4276-A673-8601168F45D1}" type="parTrans" cxnId="{2E9F7DB6-E7A3-4FD9-8966-A87F95BCE3F0}">
      <dgm:prSet/>
      <dgm:spPr/>
      <dgm:t>
        <a:bodyPr/>
        <a:lstStyle/>
        <a:p>
          <a:endParaRPr lang="es-ES"/>
        </a:p>
      </dgm:t>
    </dgm:pt>
    <dgm:pt modelId="{86E771E6-51CA-47B4-AC08-7C1F0B00A8F2}" type="sibTrans" cxnId="{2E9F7DB6-E7A3-4FD9-8966-A87F95BCE3F0}">
      <dgm:prSet/>
      <dgm:spPr/>
      <dgm:t>
        <a:bodyPr/>
        <a:lstStyle/>
        <a:p>
          <a:endParaRPr lang="es-ES"/>
        </a:p>
      </dgm:t>
    </dgm:pt>
    <dgm:pt modelId="{AE5018D7-C6E8-422C-A734-77C5128EEA26}" type="pres">
      <dgm:prSet presAssocID="{90A9D461-82C3-4882-9AE4-2A31D7625AE6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4659324B-B04B-4E22-A59A-331C3EB4230C}" type="pres">
      <dgm:prSet presAssocID="{7E00F135-1AA1-408D-9C57-3CBEAD6FD19C}" presName="Name5" presStyleLbl="vennNode1" presStyleIdx="0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0A29980B-FB10-412C-93D3-B8A3D9FA53D0}" type="pres">
      <dgm:prSet presAssocID="{01688140-0C5D-4A0F-A2C8-FACE61C1D125}" presName="space" presStyleCnt="0"/>
      <dgm:spPr/>
    </dgm:pt>
    <dgm:pt modelId="{6A91A59A-8B87-445A-B8C9-5042D8C11F24}" type="pres">
      <dgm:prSet presAssocID="{CE8C97EA-A890-468A-AC35-1DF1AF7FFE6B}" presName="Name5" presStyleLbl="vennNode1" presStyleIdx="1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38E301E-A68B-4CC4-B103-8F48FA1A416C}" type="pres">
      <dgm:prSet presAssocID="{DEA5ADE0-7292-4E8C-960F-1041B2DCD568}" presName="space" presStyleCnt="0"/>
      <dgm:spPr/>
    </dgm:pt>
    <dgm:pt modelId="{CF9AF6D4-D969-4198-8572-1557CCD5267E}" type="pres">
      <dgm:prSet presAssocID="{41A16DD4-2A5D-4FFC-B1F1-8E91F5E39E63}" presName="Name5" presStyleLbl="vennNode1" presStyleIdx="2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3080026-A870-4F7E-95A9-B8F861174DAC}" type="pres">
      <dgm:prSet presAssocID="{6E4400AF-BE30-466F-974E-3FDD320DAAAF}" presName="space" presStyleCnt="0"/>
      <dgm:spPr/>
    </dgm:pt>
    <dgm:pt modelId="{1D381C01-7E5E-481F-B4F1-7AC390D6C94E}" type="pres">
      <dgm:prSet presAssocID="{B8A696B4-2CF5-4654-BE98-BFDD8C00B11A}" presName="Name5" presStyleLbl="vennNode1" presStyleIdx="3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5ADB8502-44C1-46FE-8271-487192DD9CD8}" srcId="{90A9D461-82C3-4882-9AE4-2A31D7625AE6}" destId="{7E00F135-1AA1-408D-9C57-3CBEAD6FD19C}" srcOrd="0" destOrd="0" parTransId="{96BDBAAD-C087-4638-9B50-0C75CFBFF629}" sibTransId="{01688140-0C5D-4A0F-A2C8-FACE61C1D125}"/>
    <dgm:cxn modelId="{79EE43AD-4467-4855-B1F6-ED7B5937F9F6}" type="presOf" srcId="{41A16DD4-2A5D-4FFC-B1F1-8E91F5E39E63}" destId="{CF9AF6D4-D969-4198-8572-1557CCD5267E}" srcOrd="0" destOrd="0" presId="urn:microsoft.com/office/officeart/2005/8/layout/venn3"/>
    <dgm:cxn modelId="{A92F3979-4F65-48E3-9D90-8FF71CB27F78}" type="presOf" srcId="{CE8C97EA-A890-468A-AC35-1DF1AF7FFE6B}" destId="{6A91A59A-8B87-445A-B8C9-5042D8C11F24}" srcOrd="0" destOrd="0" presId="urn:microsoft.com/office/officeart/2005/8/layout/venn3"/>
    <dgm:cxn modelId="{2E9F7DB6-E7A3-4FD9-8966-A87F95BCE3F0}" srcId="{90A9D461-82C3-4882-9AE4-2A31D7625AE6}" destId="{B8A696B4-2CF5-4654-BE98-BFDD8C00B11A}" srcOrd="3" destOrd="0" parTransId="{1E0EA035-52FE-4276-A673-8601168F45D1}" sibTransId="{86E771E6-51CA-47B4-AC08-7C1F0B00A8F2}"/>
    <dgm:cxn modelId="{4F163E6D-FE65-416C-80F2-4A5ECF18BABD}" type="presOf" srcId="{B8A696B4-2CF5-4654-BE98-BFDD8C00B11A}" destId="{1D381C01-7E5E-481F-B4F1-7AC390D6C94E}" srcOrd="0" destOrd="0" presId="urn:microsoft.com/office/officeart/2005/8/layout/venn3"/>
    <dgm:cxn modelId="{5211E3FA-8F14-4EEB-B32F-1E54DD93F585}" type="presOf" srcId="{90A9D461-82C3-4882-9AE4-2A31D7625AE6}" destId="{AE5018D7-C6E8-422C-A734-77C5128EEA26}" srcOrd="0" destOrd="0" presId="urn:microsoft.com/office/officeart/2005/8/layout/venn3"/>
    <dgm:cxn modelId="{0D113FC9-6E7D-4949-B7F6-A07F17DBB889}" srcId="{90A9D461-82C3-4882-9AE4-2A31D7625AE6}" destId="{CE8C97EA-A890-468A-AC35-1DF1AF7FFE6B}" srcOrd="1" destOrd="0" parTransId="{A3E37DDA-D558-43C6-BA5C-DB63BD3FF70E}" sibTransId="{DEA5ADE0-7292-4E8C-960F-1041B2DCD568}"/>
    <dgm:cxn modelId="{2C431CF5-338B-42CB-B434-A3AC722CDECA}" srcId="{90A9D461-82C3-4882-9AE4-2A31D7625AE6}" destId="{41A16DD4-2A5D-4FFC-B1F1-8E91F5E39E63}" srcOrd="2" destOrd="0" parTransId="{81E5D674-0DBC-4B4C-9C7E-2E0256B6A2CF}" sibTransId="{6E4400AF-BE30-466F-974E-3FDD320DAAAF}"/>
    <dgm:cxn modelId="{720A6A8D-9215-4589-90CC-6F4BBF006EDC}" type="presOf" srcId="{7E00F135-1AA1-408D-9C57-3CBEAD6FD19C}" destId="{4659324B-B04B-4E22-A59A-331C3EB4230C}" srcOrd="0" destOrd="0" presId="urn:microsoft.com/office/officeart/2005/8/layout/venn3"/>
    <dgm:cxn modelId="{4F120B18-EB15-43CF-B092-A3E902E3CC1A}" type="presParOf" srcId="{AE5018D7-C6E8-422C-A734-77C5128EEA26}" destId="{4659324B-B04B-4E22-A59A-331C3EB4230C}" srcOrd="0" destOrd="0" presId="urn:microsoft.com/office/officeart/2005/8/layout/venn3"/>
    <dgm:cxn modelId="{43866B93-DBC2-4B33-8500-E28EB5EC8356}" type="presParOf" srcId="{AE5018D7-C6E8-422C-A734-77C5128EEA26}" destId="{0A29980B-FB10-412C-93D3-B8A3D9FA53D0}" srcOrd="1" destOrd="0" presId="urn:microsoft.com/office/officeart/2005/8/layout/venn3"/>
    <dgm:cxn modelId="{F6DD0CF5-86F1-4908-88E7-0690CFBB56FF}" type="presParOf" srcId="{AE5018D7-C6E8-422C-A734-77C5128EEA26}" destId="{6A91A59A-8B87-445A-B8C9-5042D8C11F24}" srcOrd="2" destOrd="0" presId="urn:microsoft.com/office/officeart/2005/8/layout/venn3"/>
    <dgm:cxn modelId="{FA8D8F51-D1EE-4F10-905B-9E5433D9A8CB}" type="presParOf" srcId="{AE5018D7-C6E8-422C-A734-77C5128EEA26}" destId="{338E301E-A68B-4CC4-B103-8F48FA1A416C}" srcOrd="3" destOrd="0" presId="urn:microsoft.com/office/officeart/2005/8/layout/venn3"/>
    <dgm:cxn modelId="{EE75698A-6932-47C5-AD1D-23855633B388}" type="presParOf" srcId="{AE5018D7-C6E8-422C-A734-77C5128EEA26}" destId="{CF9AF6D4-D969-4198-8572-1557CCD5267E}" srcOrd="4" destOrd="0" presId="urn:microsoft.com/office/officeart/2005/8/layout/venn3"/>
    <dgm:cxn modelId="{CB99B0A9-F332-4811-98A0-48E9CEC1051E}" type="presParOf" srcId="{AE5018D7-C6E8-422C-A734-77C5128EEA26}" destId="{13080026-A870-4F7E-95A9-B8F861174DAC}" srcOrd="5" destOrd="0" presId="urn:microsoft.com/office/officeart/2005/8/layout/venn3"/>
    <dgm:cxn modelId="{A9EB581A-DF4A-4085-9F38-563EA0AFCF53}" type="presParOf" srcId="{AE5018D7-C6E8-422C-A734-77C5128EEA26}" destId="{1D381C01-7E5E-481F-B4F1-7AC390D6C94E}" srcOrd="6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90A9D461-82C3-4882-9AE4-2A31D7625AE6}" type="doc">
      <dgm:prSet loTypeId="urn:microsoft.com/office/officeart/2005/8/layout/venn3" loCatId="relationship" qsTypeId="urn:microsoft.com/office/officeart/2005/8/quickstyle/3d2" qsCatId="3D" csTypeId="urn:microsoft.com/office/officeart/2005/8/colors/accent4_5" csCatId="accent4" phldr="1"/>
      <dgm:spPr/>
      <dgm:t>
        <a:bodyPr/>
        <a:lstStyle/>
        <a:p>
          <a:endParaRPr lang="es-ES"/>
        </a:p>
      </dgm:t>
    </dgm:pt>
    <dgm:pt modelId="{7E00F135-1AA1-408D-9C57-3CBEAD6FD19C}">
      <dgm:prSet phldrT="[Texto]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es-ES" dirty="0" smtClean="0"/>
            <a:t>Apertura de sockets</a:t>
          </a:r>
          <a:endParaRPr lang="es-ES" dirty="0"/>
        </a:p>
      </dgm:t>
    </dgm:pt>
    <dgm:pt modelId="{96BDBAAD-C087-4638-9B50-0C75CFBFF629}" type="parTrans" cxnId="{5ADB8502-44C1-46FE-8271-487192DD9CD8}">
      <dgm:prSet/>
      <dgm:spPr/>
      <dgm:t>
        <a:bodyPr/>
        <a:lstStyle/>
        <a:p>
          <a:endParaRPr lang="es-ES"/>
        </a:p>
      </dgm:t>
    </dgm:pt>
    <dgm:pt modelId="{01688140-0C5D-4A0F-A2C8-FACE61C1D125}" type="sibTrans" cxnId="{5ADB8502-44C1-46FE-8271-487192DD9CD8}">
      <dgm:prSet/>
      <dgm:spPr/>
      <dgm:t>
        <a:bodyPr/>
        <a:lstStyle/>
        <a:p>
          <a:endParaRPr lang="es-ES"/>
        </a:p>
      </dgm:t>
    </dgm:pt>
    <dgm:pt modelId="{CE8C97EA-A890-468A-AC35-1DF1AF7FFE6B}">
      <dgm:prSet phldrT="[Texto]"/>
      <dgm:spPr/>
      <dgm:t>
        <a:bodyPr/>
        <a:lstStyle/>
        <a:p>
          <a:r>
            <a:rPr lang="es-ES" dirty="0" smtClean="0"/>
            <a:t>Creación de </a:t>
          </a:r>
          <a:r>
            <a:rPr lang="es-ES" dirty="0" err="1" smtClean="0"/>
            <a:t>streams</a:t>
          </a:r>
          <a:r>
            <a:rPr lang="es-ES" dirty="0" smtClean="0"/>
            <a:t> de entrada</a:t>
          </a:r>
          <a:endParaRPr lang="es-ES" dirty="0"/>
        </a:p>
      </dgm:t>
    </dgm:pt>
    <dgm:pt modelId="{A3E37DDA-D558-43C6-BA5C-DB63BD3FF70E}" type="parTrans" cxnId="{0D113FC9-6E7D-4949-B7F6-A07F17DBB889}">
      <dgm:prSet/>
      <dgm:spPr/>
      <dgm:t>
        <a:bodyPr/>
        <a:lstStyle/>
        <a:p>
          <a:endParaRPr lang="es-ES"/>
        </a:p>
      </dgm:t>
    </dgm:pt>
    <dgm:pt modelId="{DEA5ADE0-7292-4E8C-960F-1041B2DCD568}" type="sibTrans" cxnId="{0D113FC9-6E7D-4949-B7F6-A07F17DBB889}">
      <dgm:prSet/>
      <dgm:spPr/>
      <dgm:t>
        <a:bodyPr/>
        <a:lstStyle/>
        <a:p>
          <a:endParaRPr lang="es-ES"/>
        </a:p>
      </dgm:t>
    </dgm:pt>
    <dgm:pt modelId="{41A16DD4-2A5D-4FFC-B1F1-8E91F5E39E63}">
      <dgm:prSet phldrT="[Texto]"/>
      <dgm:spPr/>
      <dgm:t>
        <a:bodyPr/>
        <a:lstStyle/>
        <a:p>
          <a:r>
            <a:rPr lang="es-ES" dirty="0" smtClean="0"/>
            <a:t>Creación de </a:t>
          </a:r>
          <a:r>
            <a:rPr lang="es-ES" dirty="0" err="1" smtClean="0"/>
            <a:t>streams</a:t>
          </a:r>
          <a:r>
            <a:rPr lang="es-ES" dirty="0" smtClean="0"/>
            <a:t> de salida</a:t>
          </a:r>
          <a:endParaRPr lang="es-ES" dirty="0"/>
        </a:p>
      </dgm:t>
    </dgm:pt>
    <dgm:pt modelId="{81E5D674-0DBC-4B4C-9C7E-2E0256B6A2CF}" type="parTrans" cxnId="{2C431CF5-338B-42CB-B434-A3AC722CDECA}">
      <dgm:prSet/>
      <dgm:spPr/>
      <dgm:t>
        <a:bodyPr/>
        <a:lstStyle/>
        <a:p>
          <a:endParaRPr lang="es-ES"/>
        </a:p>
      </dgm:t>
    </dgm:pt>
    <dgm:pt modelId="{6E4400AF-BE30-466F-974E-3FDD320DAAAF}" type="sibTrans" cxnId="{2C431CF5-338B-42CB-B434-A3AC722CDECA}">
      <dgm:prSet/>
      <dgm:spPr/>
      <dgm:t>
        <a:bodyPr/>
        <a:lstStyle/>
        <a:p>
          <a:endParaRPr lang="es-ES"/>
        </a:p>
      </dgm:t>
    </dgm:pt>
    <dgm:pt modelId="{B8A696B4-2CF5-4654-BE98-BFDD8C00B11A}">
      <dgm:prSet phldrT="[Texto]"/>
      <dgm:spPr>
        <a:solidFill>
          <a:srgbClr val="FF0000"/>
        </a:solidFill>
      </dgm:spPr>
      <dgm:t>
        <a:bodyPr/>
        <a:lstStyle/>
        <a:p>
          <a:r>
            <a:rPr lang="es-ES" dirty="0" smtClean="0"/>
            <a:t>Cierre de sockets</a:t>
          </a:r>
          <a:endParaRPr lang="es-ES" dirty="0"/>
        </a:p>
      </dgm:t>
    </dgm:pt>
    <dgm:pt modelId="{1E0EA035-52FE-4276-A673-8601168F45D1}" type="parTrans" cxnId="{2E9F7DB6-E7A3-4FD9-8966-A87F95BCE3F0}">
      <dgm:prSet/>
      <dgm:spPr/>
      <dgm:t>
        <a:bodyPr/>
        <a:lstStyle/>
        <a:p>
          <a:endParaRPr lang="es-ES"/>
        </a:p>
      </dgm:t>
    </dgm:pt>
    <dgm:pt modelId="{86E771E6-51CA-47B4-AC08-7C1F0B00A8F2}" type="sibTrans" cxnId="{2E9F7DB6-E7A3-4FD9-8966-A87F95BCE3F0}">
      <dgm:prSet/>
      <dgm:spPr/>
      <dgm:t>
        <a:bodyPr/>
        <a:lstStyle/>
        <a:p>
          <a:endParaRPr lang="es-ES"/>
        </a:p>
      </dgm:t>
    </dgm:pt>
    <dgm:pt modelId="{AE5018D7-C6E8-422C-A734-77C5128EEA26}" type="pres">
      <dgm:prSet presAssocID="{90A9D461-82C3-4882-9AE4-2A31D7625AE6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4659324B-B04B-4E22-A59A-331C3EB4230C}" type="pres">
      <dgm:prSet presAssocID="{7E00F135-1AA1-408D-9C57-3CBEAD6FD19C}" presName="Name5" presStyleLbl="vennNode1" presStyleIdx="0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0A29980B-FB10-412C-93D3-B8A3D9FA53D0}" type="pres">
      <dgm:prSet presAssocID="{01688140-0C5D-4A0F-A2C8-FACE61C1D125}" presName="space" presStyleCnt="0"/>
      <dgm:spPr/>
    </dgm:pt>
    <dgm:pt modelId="{6A91A59A-8B87-445A-B8C9-5042D8C11F24}" type="pres">
      <dgm:prSet presAssocID="{CE8C97EA-A890-468A-AC35-1DF1AF7FFE6B}" presName="Name5" presStyleLbl="vennNode1" presStyleIdx="1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38E301E-A68B-4CC4-B103-8F48FA1A416C}" type="pres">
      <dgm:prSet presAssocID="{DEA5ADE0-7292-4E8C-960F-1041B2DCD568}" presName="space" presStyleCnt="0"/>
      <dgm:spPr/>
    </dgm:pt>
    <dgm:pt modelId="{CF9AF6D4-D969-4198-8572-1557CCD5267E}" type="pres">
      <dgm:prSet presAssocID="{41A16DD4-2A5D-4FFC-B1F1-8E91F5E39E63}" presName="Name5" presStyleLbl="vennNode1" presStyleIdx="2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3080026-A870-4F7E-95A9-B8F861174DAC}" type="pres">
      <dgm:prSet presAssocID="{6E4400AF-BE30-466F-974E-3FDD320DAAAF}" presName="space" presStyleCnt="0"/>
      <dgm:spPr/>
    </dgm:pt>
    <dgm:pt modelId="{1D381C01-7E5E-481F-B4F1-7AC390D6C94E}" type="pres">
      <dgm:prSet presAssocID="{B8A696B4-2CF5-4654-BE98-BFDD8C00B11A}" presName="Name5" presStyleLbl="vennNode1" presStyleIdx="3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5ADB8502-44C1-46FE-8271-487192DD9CD8}" srcId="{90A9D461-82C3-4882-9AE4-2A31D7625AE6}" destId="{7E00F135-1AA1-408D-9C57-3CBEAD6FD19C}" srcOrd="0" destOrd="0" parTransId="{96BDBAAD-C087-4638-9B50-0C75CFBFF629}" sibTransId="{01688140-0C5D-4A0F-A2C8-FACE61C1D125}"/>
    <dgm:cxn modelId="{A0DE28D8-15AE-44F7-A7C5-293ED88DE86C}" type="presOf" srcId="{41A16DD4-2A5D-4FFC-B1F1-8E91F5E39E63}" destId="{CF9AF6D4-D969-4198-8572-1557CCD5267E}" srcOrd="0" destOrd="0" presId="urn:microsoft.com/office/officeart/2005/8/layout/venn3"/>
    <dgm:cxn modelId="{178E2874-21EB-4DB8-8B44-E33305128B59}" type="presOf" srcId="{90A9D461-82C3-4882-9AE4-2A31D7625AE6}" destId="{AE5018D7-C6E8-422C-A734-77C5128EEA26}" srcOrd="0" destOrd="0" presId="urn:microsoft.com/office/officeart/2005/8/layout/venn3"/>
    <dgm:cxn modelId="{0977A67B-050A-4A15-AC83-C5A1BA390013}" type="presOf" srcId="{B8A696B4-2CF5-4654-BE98-BFDD8C00B11A}" destId="{1D381C01-7E5E-481F-B4F1-7AC390D6C94E}" srcOrd="0" destOrd="0" presId="urn:microsoft.com/office/officeart/2005/8/layout/venn3"/>
    <dgm:cxn modelId="{2E9F7DB6-E7A3-4FD9-8966-A87F95BCE3F0}" srcId="{90A9D461-82C3-4882-9AE4-2A31D7625AE6}" destId="{B8A696B4-2CF5-4654-BE98-BFDD8C00B11A}" srcOrd="3" destOrd="0" parTransId="{1E0EA035-52FE-4276-A673-8601168F45D1}" sibTransId="{86E771E6-51CA-47B4-AC08-7C1F0B00A8F2}"/>
    <dgm:cxn modelId="{0D113FC9-6E7D-4949-B7F6-A07F17DBB889}" srcId="{90A9D461-82C3-4882-9AE4-2A31D7625AE6}" destId="{CE8C97EA-A890-468A-AC35-1DF1AF7FFE6B}" srcOrd="1" destOrd="0" parTransId="{A3E37DDA-D558-43C6-BA5C-DB63BD3FF70E}" sibTransId="{DEA5ADE0-7292-4E8C-960F-1041B2DCD568}"/>
    <dgm:cxn modelId="{2C431CF5-338B-42CB-B434-A3AC722CDECA}" srcId="{90A9D461-82C3-4882-9AE4-2A31D7625AE6}" destId="{41A16DD4-2A5D-4FFC-B1F1-8E91F5E39E63}" srcOrd="2" destOrd="0" parTransId="{81E5D674-0DBC-4B4C-9C7E-2E0256B6A2CF}" sibTransId="{6E4400AF-BE30-466F-974E-3FDD320DAAAF}"/>
    <dgm:cxn modelId="{38D875CE-F582-445A-88E3-F72A82ACA19E}" type="presOf" srcId="{7E00F135-1AA1-408D-9C57-3CBEAD6FD19C}" destId="{4659324B-B04B-4E22-A59A-331C3EB4230C}" srcOrd="0" destOrd="0" presId="urn:microsoft.com/office/officeart/2005/8/layout/venn3"/>
    <dgm:cxn modelId="{40B46B38-CAAD-4E8A-B597-B063552761DD}" type="presOf" srcId="{CE8C97EA-A890-468A-AC35-1DF1AF7FFE6B}" destId="{6A91A59A-8B87-445A-B8C9-5042D8C11F24}" srcOrd="0" destOrd="0" presId="urn:microsoft.com/office/officeart/2005/8/layout/venn3"/>
    <dgm:cxn modelId="{9144A90D-94A4-4C95-B87A-F06744FAC553}" type="presParOf" srcId="{AE5018D7-C6E8-422C-A734-77C5128EEA26}" destId="{4659324B-B04B-4E22-A59A-331C3EB4230C}" srcOrd="0" destOrd="0" presId="urn:microsoft.com/office/officeart/2005/8/layout/venn3"/>
    <dgm:cxn modelId="{71214B24-52DC-418B-8074-639108447441}" type="presParOf" srcId="{AE5018D7-C6E8-422C-A734-77C5128EEA26}" destId="{0A29980B-FB10-412C-93D3-B8A3D9FA53D0}" srcOrd="1" destOrd="0" presId="urn:microsoft.com/office/officeart/2005/8/layout/venn3"/>
    <dgm:cxn modelId="{7E927761-2FE9-48E5-89E5-DC044A9B4C74}" type="presParOf" srcId="{AE5018D7-C6E8-422C-A734-77C5128EEA26}" destId="{6A91A59A-8B87-445A-B8C9-5042D8C11F24}" srcOrd="2" destOrd="0" presId="urn:microsoft.com/office/officeart/2005/8/layout/venn3"/>
    <dgm:cxn modelId="{737A08CA-D455-47AB-B768-CEAE8CCF3B78}" type="presParOf" srcId="{AE5018D7-C6E8-422C-A734-77C5128EEA26}" destId="{338E301E-A68B-4CC4-B103-8F48FA1A416C}" srcOrd="3" destOrd="0" presId="urn:microsoft.com/office/officeart/2005/8/layout/venn3"/>
    <dgm:cxn modelId="{AC613059-A593-495F-842C-B88A9CC9CC9C}" type="presParOf" srcId="{AE5018D7-C6E8-422C-A734-77C5128EEA26}" destId="{CF9AF6D4-D969-4198-8572-1557CCD5267E}" srcOrd="4" destOrd="0" presId="urn:microsoft.com/office/officeart/2005/8/layout/venn3"/>
    <dgm:cxn modelId="{B0260295-EA78-4798-8146-4CFBC80BEA12}" type="presParOf" srcId="{AE5018D7-C6E8-422C-A734-77C5128EEA26}" destId="{13080026-A870-4F7E-95A9-B8F861174DAC}" srcOrd="5" destOrd="0" presId="urn:microsoft.com/office/officeart/2005/8/layout/venn3"/>
    <dgm:cxn modelId="{2ED51822-31EE-4AD8-8B81-67A59525B651}" type="presParOf" srcId="{AE5018D7-C6E8-422C-A734-77C5128EEA26}" destId="{1D381C01-7E5E-481F-B4F1-7AC390D6C94E}" srcOrd="6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E260301D-08DA-4678-AFBF-F1A9B2230F9C}" type="doc">
      <dgm:prSet loTypeId="urn:microsoft.com/office/officeart/2005/8/layout/target3" loCatId="relationship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s-ES"/>
        </a:p>
      </dgm:t>
    </dgm:pt>
    <dgm:pt modelId="{391F0A57-CCAD-4458-85A4-C5FBA205114A}">
      <dgm:prSet phldrT="[Texto]"/>
      <dgm:spPr/>
      <dgm:t>
        <a:bodyPr/>
        <a:lstStyle/>
        <a:p>
          <a:r>
            <a:rPr lang="es-ES" dirty="0" smtClean="0"/>
            <a:t>Mensaje</a:t>
          </a:r>
          <a:endParaRPr lang="es-ES" dirty="0"/>
        </a:p>
      </dgm:t>
    </dgm:pt>
    <dgm:pt modelId="{0FB1628A-235F-4169-9FE2-9D1C933B135B}" type="parTrans" cxnId="{0E060BE2-C961-42DA-BD44-FE6FABCBD99D}">
      <dgm:prSet/>
      <dgm:spPr/>
      <dgm:t>
        <a:bodyPr/>
        <a:lstStyle/>
        <a:p>
          <a:endParaRPr lang="es-ES"/>
        </a:p>
      </dgm:t>
    </dgm:pt>
    <dgm:pt modelId="{0A39BAB9-EFF7-4B95-8E63-6D52352E0173}" type="sibTrans" cxnId="{0E060BE2-C961-42DA-BD44-FE6FABCBD99D}">
      <dgm:prSet/>
      <dgm:spPr/>
      <dgm:t>
        <a:bodyPr/>
        <a:lstStyle/>
        <a:p>
          <a:endParaRPr lang="es-ES"/>
        </a:p>
      </dgm:t>
    </dgm:pt>
    <dgm:pt modelId="{DDC0E7D2-13AE-4693-8240-CF37245BE919}">
      <dgm:prSet phldrT="[Texto]"/>
      <dgm:spPr/>
      <dgm:t>
        <a:bodyPr/>
        <a:lstStyle/>
        <a:p>
          <a:r>
            <a:rPr lang="es-ES" dirty="0" smtClean="0"/>
            <a:t>Longitud del mensaje</a:t>
          </a:r>
          <a:endParaRPr lang="es-ES" dirty="0"/>
        </a:p>
      </dgm:t>
    </dgm:pt>
    <dgm:pt modelId="{5D69D016-0ADE-4FB0-A139-95424D6585E4}" type="parTrans" cxnId="{11C879E7-A5FA-4148-BD65-E5EDF1CB41DC}">
      <dgm:prSet/>
      <dgm:spPr/>
      <dgm:t>
        <a:bodyPr/>
        <a:lstStyle/>
        <a:p>
          <a:endParaRPr lang="es-ES"/>
        </a:p>
      </dgm:t>
    </dgm:pt>
    <dgm:pt modelId="{C34F6741-6809-47AE-B5C6-01FB530B5A18}" type="sibTrans" cxnId="{11C879E7-A5FA-4148-BD65-E5EDF1CB41DC}">
      <dgm:prSet/>
      <dgm:spPr/>
      <dgm:t>
        <a:bodyPr/>
        <a:lstStyle/>
        <a:p>
          <a:endParaRPr lang="es-ES"/>
        </a:p>
      </dgm:t>
    </dgm:pt>
    <dgm:pt modelId="{BCE8F48F-87B1-46F1-8C47-4C93B89BD7DA}">
      <dgm:prSet phldrT="[Texto]"/>
      <dgm:spPr/>
      <dgm:t>
        <a:bodyPr/>
        <a:lstStyle/>
        <a:p>
          <a:r>
            <a:rPr lang="es-ES" dirty="0" smtClean="0"/>
            <a:t>IP de destino</a:t>
          </a:r>
          <a:endParaRPr lang="es-ES" dirty="0"/>
        </a:p>
      </dgm:t>
    </dgm:pt>
    <dgm:pt modelId="{1775F5BB-26A9-4985-8251-47D84A80C6FF}" type="parTrans" cxnId="{E6D01D0C-3FA0-4B2A-A905-E08CB1B5C9EE}">
      <dgm:prSet/>
      <dgm:spPr/>
      <dgm:t>
        <a:bodyPr/>
        <a:lstStyle/>
        <a:p>
          <a:endParaRPr lang="es-ES"/>
        </a:p>
      </dgm:t>
    </dgm:pt>
    <dgm:pt modelId="{BFDCFE89-C7E3-4152-AB0E-F5379FB0E164}" type="sibTrans" cxnId="{E6D01D0C-3FA0-4B2A-A905-E08CB1B5C9EE}">
      <dgm:prSet/>
      <dgm:spPr/>
      <dgm:t>
        <a:bodyPr/>
        <a:lstStyle/>
        <a:p>
          <a:endParaRPr lang="es-ES"/>
        </a:p>
      </dgm:t>
    </dgm:pt>
    <dgm:pt modelId="{AA83D8AE-A3E0-4DE1-B5CA-DED020A8E210}">
      <dgm:prSet phldrT="[Texto]"/>
      <dgm:spPr/>
      <dgm:t>
        <a:bodyPr/>
        <a:lstStyle/>
        <a:p>
          <a:r>
            <a:rPr lang="es-ES" dirty="0" smtClean="0"/>
            <a:t>Puerto de destino</a:t>
          </a:r>
          <a:endParaRPr lang="es-ES" dirty="0"/>
        </a:p>
      </dgm:t>
    </dgm:pt>
    <dgm:pt modelId="{9EC49DC0-A067-4B91-A5FD-D6F365C0FA16}" type="parTrans" cxnId="{E393480A-0BC0-4A23-B7B7-B25FB75AB6EF}">
      <dgm:prSet/>
      <dgm:spPr/>
      <dgm:t>
        <a:bodyPr/>
        <a:lstStyle/>
        <a:p>
          <a:endParaRPr lang="es-ES"/>
        </a:p>
      </dgm:t>
    </dgm:pt>
    <dgm:pt modelId="{151846D0-532A-4176-8BA0-EBEC3E9BD84A}" type="sibTrans" cxnId="{E393480A-0BC0-4A23-B7B7-B25FB75AB6EF}">
      <dgm:prSet/>
      <dgm:spPr/>
      <dgm:t>
        <a:bodyPr/>
        <a:lstStyle/>
        <a:p>
          <a:endParaRPr lang="es-ES"/>
        </a:p>
      </dgm:t>
    </dgm:pt>
    <dgm:pt modelId="{22C37313-08D2-47AC-8E15-74A2A4B27DEA}" type="pres">
      <dgm:prSet presAssocID="{E260301D-08DA-4678-AFBF-F1A9B2230F9C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61DE6A63-EE92-489A-AD8A-FF6BDAFD5368}" type="pres">
      <dgm:prSet presAssocID="{391F0A57-CCAD-4458-85A4-C5FBA205114A}" presName="circle1" presStyleLbl="node1" presStyleIdx="0" presStyleCnt="4"/>
      <dgm:spPr/>
    </dgm:pt>
    <dgm:pt modelId="{81C23188-D613-450E-BF17-D7DE1841FD0E}" type="pres">
      <dgm:prSet presAssocID="{391F0A57-CCAD-4458-85A4-C5FBA205114A}" presName="space" presStyleCnt="0"/>
      <dgm:spPr/>
    </dgm:pt>
    <dgm:pt modelId="{B29A4B8C-4C8B-460C-840D-41C89EF772AC}" type="pres">
      <dgm:prSet presAssocID="{391F0A57-CCAD-4458-85A4-C5FBA205114A}" presName="rect1" presStyleLbl="alignAcc1" presStyleIdx="0" presStyleCnt="4"/>
      <dgm:spPr/>
      <dgm:t>
        <a:bodyPr/>
        <a:lstStyle/>
        <a:p>
          <a:endParaRPr lang="es-ES"/>
        </a:p>
      </dgm:t>
    </dgm:pt>
    <dgm:pt modelId="{57F9BD6B-0757-42A6-BA47-9AF0AE532926}" type="pres">
      <dgm:prSet presAssocID="{DDC0E7D2-13AE-4693-8240-CF37245BE919}" presName="vertSpace2" presStyleLbl="node1" presStyleIdx="0" presStyleCnt="4"/>
      <dgm:spPr/>
    </dgm:pt>
    <dgm:pt modelId="{705F97D4-1B6B-4F4C-A437-E9EA207A2DE0}" type="pres">
      <dgm:prSet presAssocID="{DDC0E7D2-13AE-4693-8240-CF37245BE919}" presName="circle2" presStyleLbl="node1" presStyleIdx="1" presStyleCnt="4"/>
      <dgm:spPr/>
    </dgm:pt>
    <dgm:pt modelId="{3E3355DF-5A51-40D1-BC9F-019BD977AFB4}" type="pres">
      <dgm:prSet presAssocID="{DDC0E7D2-13AE-4693-8240-CF37245BE919}" presName="rect2" presStyleLbl="alignAcc1" presStyleIdx="1" presStyleCnt="4"/>
      <dgm:spPr/>
      <dgm:t>
        <a:bodyPr/>
        <a:lstStyle/>
        <a:p>
          <a:endParaRPr lang="es-ES"/>
        </a:p>
      </dgm:t>
    </dgm:pt>
    <dgm:pt modelId="{EBAF8DDB-8DB3-4AA5-BE31-6BC90F8B026F}" type="pres">
      <dgm:prSet presAssocID="{BCE8F48F-87B1-46F1-8C47-4C93B89BD7DA}" presName="vertSpace3" presStyleLbl="node1" presStyleIdx="1" presStyleCnt="4"/>
      <dgm:spPr/>
    </dgm:pt>
    <dgm:pt modelId="{54A0760D-8DA7-4797-9597-FB377D6F7ABE}" type="pres">
      <dgm:prSet presAssocID="{BCE8F48F-87B1-46F1-8C47-4C93B89BD7DA}" presName="circle3" presStyleLbl="node1" presStyleIdx="2" presStyleCnt="4"/>
      <dgm:spPr/>
    </dgm:pt>
    <dgm:pt modelId="{E75BFF3A-E4DF-4D57-BEEB-57D6DB96C04A}" type="pres">
      <dgm:prSet presAssocID="{BCE8F48F-87B1-46F1-8C47-4C93B89BD7DA}" presName="rect3" presStyleLbl="alignAcc1" presStyleIdx="2" presStyleCnt="4"/>
      <dgm:spPr/>
      <dgm:t>
        <a:bodyPr/>
        <a:lstStyle/>
        <a:p>
          <a:endParaRPr lang="es-ES"/>
        </a:p>
      </dgm:t>
    </dgm:pt>
    <dgm:pt modelId="{EA78E3D5-9363-49E4-8338-B1C41444D03F}" type="pres">
      <dgm:prSet presAssocID="{AA83D8AE-A3E0-4DE1-B5CA-DED020A8E210}" presName="vertSpace4" presStyleLbl="node1" presStyleIdx="2" presStyleCnt="4"/>
      <dgm:spPr/>
    </dgm:pt>
    <dgm:pt modelId="{49C02B34-2BF2-4FDD-832D-46CB37B31DC1}" type="pres">
      <dgm:prSet presAssocID="{AA83D8AE-A3E0-4DE1-B5CA-DED020A8E210}" presName="circle4" presStyleLbl="node1" presStyleIdx="3" presStyleCnt="4"/>
      <dgm:spPr/>
    </dgm:pt>
    <dgm:pt modelId="{0F11FD94-80F9-449E-BCC1-689961B40D87}" type="pres">
      <dgm:prSet presAssocID="{AA83D8AE-A3E0-4DE1-B5CA-DED020A8E210}" presName="rect4" presStyleLbl="alignAcc1" presStyleIdx="3" presStyleCnt="4"/>
      <dgm:spPr/>
      <dgm:t>
        <a:bodyPr/>
        <a:lstStyle/>
        <a:p>
          <a:endParaRPr lang="es-ES"/>
        </a:p>
      </dgm:t>
    </dgm:pt>
    <dgm:pt modelId="{C2E72F8E-FBB2-41DB-9C18-74649A139F4E}" type="pres">
      <dgm:prSet presAssocID="{391F0A57-CCAD-4458-85A4-C5FBA205114A}" presName="rect1ParTxNoCh" presStyleLbl="alignAcc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71EB602-9370-42B4-B6EA-8A785E84472E}" type="pres">
      <dgm:prSet presAssocID="{DDC0E7D2-13AE-4693-8240-CF37245BE919}" presName="rect2ParTxNoCh" presStyleLbl="alignAcc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200654B0-93C7-4B5D-85B8-53DB27BEDA75}" type="pres">
      <dgm:prSet presAssocID="{BCE8F48F-87B1-46F1-8C47-4C93B89BD7DA}" presName="rect3ParTxNoCh" presStyleLbl="alignAcc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8AA361AE-6AE7-4E39-A185-4DC27753E987}" type="pres">
      <dgm:prSet presAssocID="{AA83D8AE-A3E0-4DE1-B5CA-DED020A8E210}" presName="rect4ParTxNoCh" presStyleLbl="alignAcc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BF3A102B-ACE8-4A81-8F86-F96DABA20BB1}" type="presOf" srcId="{DDC0E7D2-13AE-4693-8240-CF37245BE919}" destId="{3E3355DF-5A51-40D1-BC9F-019BD977AFB4}" srcOrd="0" destOrd="0" presId="urn:microsoft.com/office/officeart/2005/8/layout/target3"/>
    <dgm:cxn modelId="{11C879E7-A5FA-4148-BD65-E5EDF1CB41DC}" srcId="{E260301D-08DA-4678-AFBF-F1A9B2230F9C}" destId="{DDC0E7D2-13AE-4693-8240-CF37245BE919}" srcOrd="1" destOrd="0" parTransId="{5D69D016-0ADE-4FB0-A139-95424D6585E4}" sibTransId="{C34F6741-6809-47AE-B5C6-01FB530B5A18}"/>
    <dgm:cxn modelId="{2D3EAC4F-DD5D-4836-9FB4-5613EFAD851D}" type="presOf" srcId="{AA83D8AE-A3E0-4DE1-B5CA-DED020A8E210}" destId="{0F11FD94-80F9-449E-BCC1-689961B40D87}" srcOrd="0" destOrd="0" presId="urn:microsoft.com/office/officeart/2005/8/layout/target3"/>
    <dgm:cxn modelId="{B7304F15-8C22-4EB0-BFC5-0753B8017028}" type="presOf" srcId="{BCE8F48F-87B1-46F1-8C47-4C93B89BD7DA}" destId="{E75BFF3A-E4DF-4D57-BEEB-57D6DB96C04A}" srcOrd="0" destOrd="0" presId="urn:microsoft.com/office/officeart/2005/8/layout/target3"/>
    <dgm:cxn modelId="{E393480A-0BC0-4A23-B7B7-B25FB75AB6EF}" srcId="{E260301D-08DA-4678-AFBF-F1A9B2230F9C}" destId="{AA83D8AE-A3E0-4DE1-B5CA-DED020A8E210}" srcOrd="3" destOrd="0" parTransId="{9EC49DC0-A067-4B91-A5FD-D6F365C0FA16}" sibTransId="{151846D0-532A-4176-8BA0-EBEC3E9BD84A}"/>
    <dgm:cxn modelId="{32E16008-3EDB-4752-A7C3-011AE444FDE5}" type="presOf" srcId="{DDC0E7D2-13AE-4693-8240-CF37245BE919}" destId="{A71EB602-9370-42B4-B6EA-8A785E84472E}" srcOrd="1" destOrd="0" presId="urn:microsoft.com/office/officeart/2005/8/layout/target3"/>
    <dgm:cxn modelId="{EE72C68D-C06D-4DC3-BE0B-AEA2FA3DF955}" type="presOf" srcId="{AA83D8AE-A3E0-4DE1-B5CA-DED020A8E210}" destId="{8AA361AE-6AE7-4E39-A185-4DC27753E987}" srcOrd="1" destOrd="0" presId="urn:microsoft.com/office/officeart/2005/8/layout/target3"/>
    <dgm:cxn modelId="{96658E9A-658F-46B5-968E-D28A07804A5A}" type="presOf" srcId="{391F0A57-CCAD-4458-85A4-C5FBA205114A}" destId="{C2E72F8E-FBB2-41DB-9C18-74649A139F4E}" srcOrd="1" destOrd="0" presId="urn:microsoft.com/office/officeart/2005/8/layout/target3"/>
    <dgm:cxn modelId="{E6D01D0C-3FA0-4B2A-A905-E08CB1B5C9EE}" srcId="{E260301D-08DA-4678-AFBF-F1A9B2230F9C}" destId="{BCE8F48F-87B1-46F1-8C47-4C93B89BD7DA}" srcOrd="2" destOrd="0" parTransId="{1775F5BB-26A9-4985-8251-47D84A80C6FF}" sibTransId="{BFDCFE89-C7E3-4152-AB0E-F5379FB0E164}"/>
    <dgm:cxn modelId="{0EA97E10-F002-4F8B-A491-4E30F41A6549}" type="presOf" srcId="{BCE8F48F-87B1-46F1-8C47-4C93B89BD7DA}" destId="{200654B0-93C7-4B5D-85B8-53DB27BEDA75}" srcOrd="1" destOrd="0" presId="urn:microsoft.com/office/officeart/2005/8/layout/target3"/>
    <dgm:cxn modelId="{0E060BE2-C961-42DA-BD44-FE6FABCBD99D}" srcId="{E260301D-08DA-4678-AFBF-F1A9B2230F9C}" destId="{391F0A57-CCAD-4458-85A4-C5FBA205114A}" srcOrd="0" destOrd="0" parTransId="{0FB1628A-235F-4169-9FE2-9D1C933B135B}" sibTransId="{0A39BAB9-EFF7-4B95-8E63-6D52352E0173}"/>
    <dgm:cxn modelId="{A6DC866F-884F-42C1-8662-E25E762218E1}" type="presOf" srcId="{E260301D-08DA-4678-AFBF-F1A9B2230F9C}" destId="{22C37313-08D2-47AC-8E15-74A2A4B27DEA}" srcOrd="0" destOrd="0" presId="urn:microsoft.com/office/officeart/2005/8/layout/target3"/>
    <dgm:cxn modelId="{266E223C-56EB-4FB3-91D0-2906D71165B2}" type="presOf" srcId="{391F0A57-CCAD-4458-85A4-C5FBA205114A}" destId="{B29A4B8C-4C8B-460C-840D-41C89EF772AC}" srcOrd="0" destOrd="0" presId="urn:microsoft.com/office/officeart/2005/8/layout/target3"/>
    <dgm:cxn modelId="{F9B06620-5AFB-41C9-BF42-32C01D2E40FA}" type="presParOf" srcId="{22C37313-08D2-47AC-8E15-74A2A4B27DEA}" destId="{61DE6A63-EE92-489A-AD8A-FF6BDAFD5368}" srcOrd="0" destOrd="0" presId="urn:microsoft.com/office/officeart/2005/8/layout/target3"/>
    <dgm:cxn modelId="{9D51F093-16CE-4FD8-A357-8EF2154E6A07}" type="presParOf" srcId="{22C37313-08D2-47AC-8E15-74A2A4B27DEA}" destId="{81C23188-D613-450E-BF17-D7DE1841FD0E}" srcOrd="1" destOrd="0" presId="urn:microsoft.com/office/officeart/2005/8/layout/target3"/>
    <dgm:cxn modelId="{5EDF15BD-8877-4160-B80D-8A6B0D1BB782}" type="presParOf" srcId="{22C37313-08D2-47AC-8E15-74A2A4B27DEA}" destId="{B29A4B8C-4C8B-460C-840D-41C89EF772AC}" srcOrd="2" destOrd="0" presId="urn:microsoft.com/office/officeart/2005/8/layout/target3"/>
    <dgm:cxn modelId="{126431C2-D5A5-43FC-A643-1F7249EB63F6}" type="presParOf" srcId="{22C37313-08D2-47AC-8E15-74A2A4B27DEA}" destId="{57F9BD6B-0757-42A6-BA47-9AF0AE532926}" srcOrd="3" destOrd="0" presId="urn:microsoft.com/office/officeart/2005/8/layout/target3"/>
    <dgm:cxn modelId="{89CB177A-922A-4B1C-8563-03F507254966}" type="presParOf" srcId="{22C37313-08D2-47AC-8E15-74A2A4B27DEA}" destId="{705F97D4-1B6B-4F4C-A437-E9EA207A2DE0}" srcOrd="4" destOrd="0" presId="urn:microsoft.com/office/officeart/2005/8/layout/target3"/>
    <dgm:cxn modelId="{AEE5514D-AD5A-4832-BBAB-CC5DA5108145}" type="presParOf" srcId="{22C37313-08D2-47AC-8E15-74A2A4B27DEA}" destId="{3E3355DF-5A51-40D1-BC9F-019BD977AFB4}" srcOrd="5" destOrd="0" presId="urn:microsoft.com/office/officeart/2005/8/layout/target3"/>
    <dgm:cxn modelId="{9A71AA40-01E9-41DE-BC94-7D5C74C5939F}" type="presParOf" srcId="{22C37313-08D2-47AC-8E15-74A2A4B27DEA}" destId="{EBAF8DDB-8DB3-4AA5-BE31-6BC90F8B026F}" srcOrd="6" destOrd="0" presId="urn:microsoft.com/office/officeart/2005/8/layout/target3"/>
    <dgm:cxn modelId="{478E8852-20F0-46CB-BCE0-C8714906578F}" type="presParOf" srcId="{22C37313-08D2-47AC-8E15-74A2A4B27DEA}" destId="{54A0760D-8DA7-4797-9597-FB377D6F7ABE}" srcOrd="7" destOrd="0" presId="urn:microsoft.com/office/officeart/2005/8/layout/target3"/>
    <dgm:cxn modelId="{CACD5CE4-D001-44B1-A6F2-51A46B6BE344}" type="presParOf" srcId="{22C37313-08D2-47AC-8E15-74A2A4B27DEA}" destId="{E75BFF3A-E4DF-4D57-BEEB-57D6DB96C04A}" srcOrd="8" destOrd="0" presId="urn:microsoft.com/office/officeart/2005/8/layout/target3"/>
    <dgm:cxn modelId="{0E020573-49EB-4021-A2BB-D8F55A156E37}" type="presParOf" srcId="{22C37313-08D2-47AC-8E15-74A2A4B27DEA}" destId="{EA78E3D5-9363-49E4-8338-B1C41444D03F}" srcOrd="9" destOrd="0" presId="urn:microsoft.com/office/officeart/2005/8/layout/target3"/>
    <dgm:cxn modelId="{C1CFBF75-8670-43CE-9A2F-B18A4DA34E69}" type="presParOf" srcId="{22C37313-08D2-47AC-8E15-74A2A4B27DEA}" destId="{49C02B34-2BF2-4FDD-832D-46CB37B31DC1}" srcOrd="10" destOrd="0" presId="urn:microsoft.com/office/officeart/2005/8/layout/target3"/>
    <dgm:cxn modelId="{ABDF8C12-B54C-4F43-BC12-607BF8243D17}" type="presParOf" srcId="{22C37313-08D2-47AC-8E15-74A2A4B27DEA}" destId="{0F11FD94-80F9-449E-BCC1-689961B40D87}" srcOrd="11" destOrd="0" presId="urn:microsoft.com/office/officeart/2005/8/layout/target3"/>
    <dgm:cxn modelId="{1D3344E6-364A-4346-B3D1-CB2C4307D5AB}" type="presParOf" srcId="{22C37313-08D2-47AC-8E15-74A2A4B27DEA}" destId="{C2E72F8E-FBB2-41DB-9C18-74649A139F4E}" srcOrd="12" destOrd="0" presId="urn:microsoft.com/office/officeart/2005/8/layout/target3"/>
    <dgm:cxn modelId="{E8848A95-5FD0-452A-8D03-BEC74551951E}" type="presParOf" srcId="{22C37313-08D2-47AC-8E15-74A2A4B27DEA}" destId="{A71EB602-9370-42B4-B6EA-8A785E84472E}" srcOrd="13" destOrd="0" presId="urn:microsoft.com/office/officeart/2005/8/layout/target3"/>
    <dgm:cxn modelId="{AB55F450-C1BD-4030-B2F9-3EBF0301331C}" type="presParOf" srcId="{22C37313-08D2-47AC-8E15-74A2A4B27DEA}" destId="{200654B0-93C7-4B5D-85B8-53DB27BEDA75}" srcOrd="14" destOrd="0" presId="urn:microsoft.com/office/officeart/2005/8/layout/target3"/>
    <dgm:cxn modelId="{6F552E02-E847-4355-BFC5-D8D6CD0D378B}" type="presParOf" srcId="{22C37313-08D2-47AC-8E15-74A2A4B27DEA}" destId="{8AA361AE-6AE7-4E39-A185-4DC27753E987}" srcOrd="15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130782BD-8768-4661-82C0-169652EA7FBC}" type="doc">
      <dgm:prSet loTypeId="urn:microsoft.com/office/officeart/2005/8/layout/lProcess2" loCatId="list" qsTypeId="urn:microsoft.com/office/officeart/2005/8/quickstyle/3d9" qsCatId="3D" csTypeId="urn:microsoft.com/office/officeart/2005/8/colors/colorful4" csCatId="colorful" phldr="1"/>
      <dgm:spPr/>
      <dgm:t>
        <a:bodyPr/>
        <a:lstStyle/>
        <a:p>
          <a:endParaRPr lang="es-ES"/>
        </a:p>
      </dgm:t>
    </dgm:pt>
    <dgm:pt modelId="{7AB5FBCC-7AC8-40AB-A9ED-6BE90CCCEEBF}">
      <dgm:prSet phldrT="[Texto]"/>
      <dgm:spPr/>
      <dgm:t>
        <a:bodyPr/>
        <a:lstStyle/>
        <a:p>
          <a:r>
            <a:rPr lang="es-ES" dirty="0" smtClean="0"/>
            <a:t>CLASES JAVA</a:t>
          </a:r>
          <a:endParaRPr lang="es-ES" dirty="0"/>
        </a:p>
      </dgm:t>
    </dgm:pt>
    <dgm:pt modelId="{004910BB-8853-4B3D-BA09-EAB032847A7F}" type="parTrans" cxnId="{FBBB7F04-B440-4849-93FC-0A111686D93C}">
      <dgm:prSet/>
      <dgm:spPr/>
      <dgm:t>
        <a:bodyPr/>
        <a:lstStyle/>
        <a:p>
          <a:endParaRPr lang="es-ES"/>
        </a:p>
      </dgm:t>
    </dgm:pt>
    <dgm:pt modelId="{5D000657-A933-476F-8254-6B63D92E88F8}" type="sibTrans" cxnId="{FBBB7F04-B440-4849-93FC-0A111686D93C}">
      <dgm:prSet/>
      <dgm:spPr/>
      <dgm:t>
        <a:bodyPr/>
        <a:lstStyle/>
        <a:p>
          <a:endParaRPr lang="es-ES"/>
        </a:p>
      </dgm:t>
    </dgm:pt>
    <dgm:pt modelId="{75F390D3-2E46-429E-AFE0-77FB1DE9B9C0}">
      <dgm:prSet phldrT="[Texto]"/>
      <dgm:spPr/>
      <dgm:t>
        <a:bodyPr/>
        <a:lstStyle/>
        <a:p>
          <a:r>
            <a:rPr lang="es-ES" dirty="0" smtClean="0"/>
            <a:t>DatagramPacket</a:t>
          </a:r>
          <a:endParaRPr lang="es-ES" dirty="0"/>
        </a:p>
      </dgm:t>
    </dgm:pt>
    <dgm:pt modelId="{1ECEF53E-9139-4B7B-AB34-5697A6AD754A}" type="parTrans" cxnId="{66FEA939-6A02-42EF-A3AB-65595A759891}">
      <dgm:prSet/>
      <dgm:spPr/>
      <dgm:t>
        <a:bodyPr/>
        <a:lstStyle/>
        <a:p>
          <a:endParaRPr lang="es-ES"/>
        </a:p>
      </dgm:t>
    </dgm:pt>
    <dgm:pt modelId="{AD9B139C-DBA3-4EA4-891B-9E31FF1F947E}" type="sibTrans" cxnId="{66FEA939-6A02-42EF-A3AB-65595A759891}">
      <dgm:prSet/>
      <dgm:spPr/>
      <dgm:t>
        <a:bodyPr/>
        <a:lstStyle/>
        <a:p>
          <a:endParaRPr lang="es-ES"/>
        </a:p>
      </dgm:t>
    </dgm:pt>
    <dgm:pt modelId="{CAA7FFE3-BE9D-47DD-9D04-B2316512DA73}">
      <dgm:prSet phldrT="[Texto]"/>
      <dgm:spPr/>
      <dgm:t>
        <a:bodyPr/>
        <a:lstStyle/>
        <a:p>
          <a:r>
            <a:rPr lang="es-ES" dirty="0" smtClean="0"/>
            <a:t>DatagramSocket</a:t>
          </a:r>
          <a:endParaRPr lang="es-ES" dirty="0"/>
        </a:p>
      </dgm:t>
    </dgm:pt>
    <dgm:pt modelId="{79428C69-8CAF-45F4-88EA-5571FBFCF7A1}" type="parTrans" cxnId="{0A64D2B9-03A1-4445-AB18-AA66FC70A567}">
      <dgm:prSet/>
      <dgm:spPr/>
      <dgm:t>
        <a:bodyPr/>
        <a:lstStyle/>
        <a:p>
          <a:endParaRPr lang="es-ES"/>
        </a:p>
      </dgm:t>
    </dgm:pt>
    <dgm:pt modelId="{BF3508CE-92D9-46A1-8681-805C55606410}" type="sibTrans" cxnId="{0A64D2B9-03A1-4445-AB18-AA66FC70A567}">
      <dgm:prSet/>
      <dgm:spPr/>
      <dgm:t>
        <a:bodyPr/>
        <a:lstStyle/>
        <a:p>
          <a:endParaRPr lang="es-ES"/>
        </a:p>
      </dgm:t>
    </dgm:pt>
    <dgm:pt modelId="{1FE4339C-7F5B-4836-8D9C-C7B0AEBFDAD1}">
      <dgm:prSet phldrT="[Texto]"/>
      <dgm:spPr/>
      <dgm:t>
        <a:bodyPr/>
        <a:lstStyle/>
        <a:p>
          <a:r>
            <a:rPr lang="es-ES" dirty="0" err="1" smtClean="0"/>
            <a:t>MulticastSocket</a:t>
          </a:r>
          <a:endParaRPr lang="es-ES" dirty="0"/>
        </a:p>
      </dgm:t>
    </dgm:pt>
    <dgm:pt modelId="{77F29677-3A30-4176-8321-20EF111C5650}" type="parTrans" cxnId="{52FF8664-DF18-4730-A3B9-35B1CDA1C4F3}">
      <dgm:prSet/>
      <dgm:spPr/>
      <dgm:t>
        <a:bodyPr/>
        <a:lstStyle/>
        <a:p>
          <a:endParaRPr lang="es-ES"/>
        </a:p>
      </dgm:t>
    </dgm:pt>
    <dgm:pt modelId="{A11A038C-E44F-4D3A-B999-2221C6E2F951}" type="sibTrans" cxnId="{52FF8664-DF18-4730-A3B9-35B1CDA1C4F3}">
      <dgm:prSet/>
      <dgm:spPr/>
      <dgm:t>
        <a:bodyPr/>
        <a:lstStyle/>
        <a:p>
          <a:endParaRPr lang="es-ES"/>
        </a:p>
      </dgm:t>
    </dgm:pt>
    <dgm:pt modelId="{C20591B7-4CCD-4572-8AC3-5215BA5B3471}" type="pres">
      <dgm:prSet presAssocID="{130782BD-8768-4661-82C0-169652EA7FBC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D7A9B0C3-D516-4257-9CDE-D84E3ECB6FAD}" type="pres">
      <dgm:prSet presAssocID="{7AB5FBCC-7AC8-40AB-A9ED-6BE90CCCEEBF}" presName="compNode" presStyleCnt="0"/>
      <dgm:spPr/>
      <dgm:t>
        <a:bodyPr/>
        <a:lstStyle/>
        <a:p>
          <a:endParaRPr lang="es-ES"/>
        </a:p>
      </dgm:t>
    </dgm:pt>
    <dgm:pt modelId="{41A1D0FF-ACBF-45F1-9588-9B4E01ECA8B7}" type="pres">
      <dgm:prSet presAssocID="{7AB5FBCC-7AC8-40AB-A9ED-6BE90CCCEEBF}" presName="aNode" presStyleLbl="bgShp" presStyleIdx="0" presStyleCnt="1"/>
      <dgm:spPr/>
      <dgm:t>
        <a:bodyPr/>
        <a:lstStyle/>
        <a:p>
          <a:endParaRPr lang="es-ES"/>
        </a:p>
      </dgm:t>
    </dgm:pt>
    <dgm:pt modelId="{19B6D024-1440-463C-A4F8-D3FBB1DB4BBB}" type="pres">
      <dgm:prSet presAssocID="{7AB5FBCC-7AC8-40AB-A9ED-6BE90CCCEEBF}" presName="textNode" presStyleLbl="bgShp" presStyleIdx="0" presStyleCnt="1"/>
      <dgm:spPr/>
      <dgm:t>
        <a:bodyPr/>
        <a:lstStyle/>
        <a:p>
          <a:endParaRPr lang="es-ES"/>
        </a:p>
      </dgm:t>
    </dgm:pt>
    <dgm:pt modelId="{B5617078-7131-4432-9A62-0384864059EE}" type="pres">
      <dgm:prSet presAssocID="{7AB5FBCC-7AC8-40AB-A9ED-6BE90CCCEEBF}" presName="compChildNode" presStyleCnt="0"/>
      <dgm:spPr/>
      <dgm:t>
        <a:bodyPr/>
        <a:lstStyle/>
        <a:p>
          <a:endParaRPr lang="es-ES"/>
        </a:p>
      </dgm:t>
    </dgm:pt>
    <dgm:pt modelId="{8A32C098-EE96-429B-83D3-CE46570DBDAD}" type="pres">
      <dgm:prSet presAssocID="{7AB5FBCC-7AC8-40AB-A9ED-6BE90CCCEEBF}" presName="theInnerList" presStyleCnt="0"/>
      <dgm:spPr/>
      <dgm:t>
        <a:bodyPr/>
        <a:lstStyle/>
        <a:p>
          <a:endParaRPr lang="es-ES"/>
        </a:p>
      </dgm:t>
    </dgm:pt>
    <dgm:pt modelId="{F26E78AD-BFE8-460D-A0B6-20A7CCB75E9C}" type="pres">
      <dgm:prSet presAssocID="{75F390D3-2E46-429E-AFE0-77FB1DE9B9C0}" presName="child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75C65DD8-DCAC-47A0-AE8D-6D903BE4235C}" type="pres">
      <dgm:prSet presAssocID="{75F390D3-2E46-429E-AFE0-77FB1DE9B9C0}" presName="aSpace2" presStyleCnt="0"/>
      <dgm:spPr/>
      <dgm:t>
        <a:bodyPr/>
        <a:lstStyle/>
        <a:p>
          <a:endParaRPr lang="es-ES"/>
        </a:p>
      </dgm:t>
    </dgm:pt>
    <dgm:pt modelId="{9CEA5D68-430E-4A97-B78C-55F2512FC5E3}" type="pres">
      <dgm:prSet presAssocID="{CAA7FFE3-BE9D-47DD-9D04-B2316512DA73}" presName="child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6B57BB5-C11E-4A05-9015-62448F7B59F9}" type="pres">
      <dgm:prSet presAssocID="{CAA7FFE3-BE9D-47DD-9D04-B2316512DA73}" presName="aSpace2" presStyleCnt="0"/>
      <dgm:spPr/>
    </dgm:pt>
    <dgm:pt modelId="{ECCDA90E-B28A-46D6-9F6F-9E617A13F972}" type="pres">
      <dgm:prSet presAssocID="{1FE4339C-7F5B-4836-8D9C-C7B0AEBFDAD1}" presName="child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62FB14FA-A880-4835-8A8D-5FB23D4FA51E}" type="presOf" srcId="{75F390D3-2E46-429E-AFE0-77FB1DE9B9C0}" destId="{F26E78AD-BFE8-460D-A0B6-20A7CCB75E9C}" srcOrd="0" destOrd="0" presId="urn:microsoft.com/office/officeart/2005/8/layout/lProcess2"/>
    <dgm:cxn modelId="{66FEA939-6A02-42EF-A3AB-65595A759891}" srcId="{7AB5FBCC-7AC8-40AB-A9ED-6BE90CCCEEBF}" destId="{75F390D3-2E46-429E-AFE0-77FB1DE9B9C0}" srcOrd="0" destOrd="0" parTransId="{1ECEF53E-9139-4B7B-AB34-5697A6AD754A}" sibTransId="{AD9B139C-DBA3-4EA4-891B-9E31FF1F947E}"/>
    <dgm:cxn modelId="{B63BA029-1268-43F1-AC0E-B55A31A04E88}" type="presOf" srcId="{7AB5FBCC-7AC8-40AB-A9ED-6BE90CCCEEBF}" destId="{41A1D0FF-ACBF-45F1-9588-9B4E01ECA8B7}" srcOrd="0" destOrd="0" presId="urn:microsoft.com/office/officeart/2005/8/layout/lProcess2"/>
    <dgm:cxn modelId="{498270AC-C5CC-4008-A117-296BA4DE9B37}" type="presOf" srcId="{1FE4339C-7F5B-4836-8D9C-C7B0AEBFDAD1}" destId="{ECCDA90E-B28A-46D6-9F6F-9E617A13F972}" srcOrd="0" destOrd="0" presId="urn:microsoft.com/office/officeart/2005/8/layout/lProcess2"/>
    <dgm:cxn modelId="{2CE66BE2-84F2-441F-B0B1-202C299B7E6A}" type="presOf" srcId="{CAA7FFE3-BE9D-47DD-9D04-B2316512DA73}" destId="{9CEA5D68-430E-4A97-B78C-55F2512FC5E3}" srcOrd="0" destOrd="0" presId="urn:microsoft.com/office/officeart/2005/8/layout/lProcess2"/>
    <dgm:cxn modelId="{52FF8664-DF18-4730-A3B9-35B1CDA1C4F3}" srcId="{7AB5FBCC-7AC8-40AB-A9ED-6BE90CCCEEBF}" destId="{1FE4339C-7F5B-4836-8D9C-C7B0AEBFDAD1}" srcOrd="2" destOrd="0" parTransId="{77F29677-3A30-4176-8321-20EF111C5650}" sibTransId="{A11A038C-E44F-4D3A-B999-2221C6E2F951}"/>
    <dgm:cxn modelId="{AAE272CC-AD63-4FAA-BA0B-C6D68017DDBA}" type="presOf" srcId="{7AB5FBCC-7AC8-40AB-A9ED-6BE90CCCEEBF}" destId="{19B6D024-1440-463C-A4F8-D3FBB1DB4BBB}" srcOrd="1" destOrd="0" presId="urn:microsoft.com/office/officeart/2005/8/layout/lProcess2"/>
    <dgm:cxn modelId="{5910CF99-296B-4588-A8BB-DBF293D4036D}" type="presOf" srcId="{130782BD-8768-4661-82C0-169652EA7FBC}" destId="{C20591B7-4CCD-4572-8AC3-5215BA5B3471}" srcOrd="0" destOrd="0" presId="urn:microsoft.com/office/officeart/2005/8/layout/lProcess2"/>
    <dgm:cxn modelId="{FBBB7F04-B440-4849-93FC-0A111686D93C}" srcId="{130782BD-8768-4661-82C0-169652EA7FBC}" destId="{7AB5FBCC-7AC8-40AB-A9ED-6BE90CCCEEBF}" srcOrd="0" destOrd="0" parTransId="{004910BB-8853-4B3D-BA09-EAB032847A7F}" sibTransId="{5D000657-A933-476F-8254-6B63D92E88F8}"/>
    <dgm:cxn modelId="{0A64D2B9-03A1-4445-AB18-AA66FC70A567}" srcId="{7AB5FBCC-7AC8-40AB-A9ED-6BE90CCCEEBF}" destId="{CAA7FFE3-BE9D-47DD-9D04-B2316512DA73}" srcOrd="1" destOrd="0" parTransId="{79428C69-8CAF-45F4-88EA-5571FBFCF7A1}" sibTransId="{BF3508CE-92D9-46A1-8681-805C55606410}"/>
    <dgm:cxn modelId="{8CE9A789-9CB4-4E40-B0E4-F2C00180F050}" type="presParOf" srcId="{C20591B7-4CCD-4572-8AC3-5215BA5B3471}" destId="{D7A9B0C3-D516-4257-9CDE-D84E3ECB6FAD}" srcOrd="0" destOrd="0" presId="urn:microsoft.com/office/officeart/2005/8/layout/lProcess2"/>
    <dgm:cxn modelId="{7CA8A969-CD37-4A8B-B946-0C8254CC863B}" type="presParOf" srcId="{D7A9B0C3-D516-4257-9CDE-D84E3ECB6FAD}" destId="{41A1D0FF-ACBF-45F1-9588-9B4E01ECA8B7}" srcOrd="0" destOrd="0" presId="urn:microsoft.com/office/officeart/2005/8/layout/lProcess2"/>
    <dgm:cxn modelId="{E4B564CC-13B7-4FF7-BC10-EA9D6BADA3B9}" type="presParOf" srcId="{D7A9B0C3-D516-4257-9CDE-D84E3ECB6FAD}" destId="{19B6D024-1440-463C-A4F8-D3FBB1DB4BBB}" srcOrd="1" destOrd="0" presId="urn:microsoft.com/office/officeart/2005/8/layout/lProcess2"/>
    <dgm:cxn modelId="{874019A6-3DA9-4E15-B0E4-196FCF994904}" type="presParOf" srcId="{D7A9B0C3-D516-4257-9CDE-D84E3ECB6FAD}" destId="{B5617078-7131-4432-9A62-0384864059EE}" srcOrd="2" destOrd="0" presId="urn:microsoft.com/office/officeart/2005/8/layout/lProcess2"/>
    <dgm:cxn modelId="{4BEEB1F4-B9BF-40E5-9280-5723592A26A6}" type="presParOf" srcId="{B5617078-7131-4432-9A62-0384864059EE}" destId="{8A32C098-EE96-429B-83D3-CE46570DBDAD}" srcOrd="0" destOrd="0" presId="urn:microsoft.com/office/officeart/2005/8/layout/lProcess2"/>
    <dgm:cxn modelId="{43444673-E70E-4DB8-83F0-EE7F5AF90CEF}" type="presParOf" srcId="{8A32C098-EE96-429B-83D3-CE46570DBDAD}" destId="{F26E78AD-BFE8-460D-A0B6-20A7CCB75E9C}" srcOrd="0" destOrd="0" presId="urn:microsoft.com/office/officeart/2005/8/layout/lProcess2"/>
    <dgm:cxn modelId="{DD55941A-92EB-4C1F-9F86-BC9A38B72FDA}" type="presParOf" srcId="{8A32C098-EE96-429B-83D3-CE46570DBDAD}" destId="{75C65DD8-DCAC-47A0-AE8D-6D903BE4235C}" srcOrd="1" destOrd="0" presId="urn:microsoft.com/office/officeart/2005/8/layout/lProcess2"/>
    <dgm:cxn modelId="{DD0D6889-65B4-43DC-8F72-6EB246B95B4A}" type="presParOf" srcId="{8A32C098-EE96-429B-83D3-CE46570DBDAD}" destId="{9CEA5D68-430E-4A97-B78C-55F2512FC5E3}" srcOrd="2" destOrd="0" presId="urn:microsoft.com/office/officeart/2005/8/layout/lProcess2"/>
    <dgm:cxn modelId="{E075B8AB-23D9-425D-B70C-E1E21689E2E0}" type="presParOf" srcId="{8A32C098-EE96-429B-83D3-CE46570DBDAD}" destId="{96B57BB5-C11E-4A05-9015-62448F7B59F9}" srcOrd="3" destOrd="0" presId="urn:microsoft.com/office/officeart/2005/8/layout/lProcess2"/>
    <dgm:cxn modelId="{78D6FAE8-0FD1-4658-A26E-24DB2C024416}" type="presParOf" srcId="{8A32C098-EE96-429B-83D3-CE46570DBDAD}" destId="{ECCDA90E-B28A-46D6-9F6F-9E617A13F972}" srcOrd="4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77785D4B-8416-4444-984D-F9D3DF668220}" type="doc">
      <dgm:prSet loTypeId="urn:microsoft.com/office/officeart/2005/8/layout/hProcess6" loCatId="process" qsTypeId="urn:microsoft.com/office/officeart/2005/8/quickstyle/simple1" qsCatId="simple" csTypeId="urn:microsoft.com/office/officeart/2005/8/colors/colorful4" csCatId="colorful" phldr="1"/>
      <dgm:spPr/>
    </dgm:pt>
    <dgm:pt modelId="{73293225-C3DE-402F-840D-216B472B3D85}">
      <dgm:prSet phldrT="[Texto]"/>
      <dgm:spPr/>
      <dgm:t>
        <a:bodyPr/>
        <a:lstStyle/>
        <a:p>
          <a:r>
            <a:rPr lang="es-ES" dirty="0" smtClean="0"/>
            <a:t>1</a:t>
          </a:r>
          <a:endParaRPr lang="es-ES" dirty="0"/>
        </a:p>
      </dgm:t>
    </dgm:pt>
    <dgm:pt modelId="{85431CB6-4C04-40E9-A397-17B8809F636F}" type="parTrans" cxnId="{FEC6F63D-ED7A-47B7-B679-8A47AE0EC17A}">
      <dgm:prSet/>
      <dgm:spPr/>
      <dgm:t>
        <a:bodyPr/>
        <a:lstStyle/>
        <a:p>
          <a:endParaRPr lang="es-ES"/>
        </a:p>
      </dgm:t>
    </dgm:pt>
    <dgm:pt modelId="{D78D89E5-BEA9-469B-A18B-A3B69920BB31}" type="sibTrans" cxnId="{FEC6F63D-ED7A-47B7-B679-8A47AE0EC17A}">
      <dgm:prSet/>
      <dgm:spPr/>
      <dgm:t>
        <a:bodyPr/>
        <a:lstStyle/>
        <a:p>
          <a:endParaRPr lang="es-ES"/>
        </a:p>
      </dgm:t>
    </dgm:pt>
    <dgm:pt modelId="{C414F0B4-FA74-4C74-B758-10F57EC3D832}">
      <dgm:prSet phldrT="[Texto]"/>
      <dgm:spPr/>
      <dgm:t>
        <a:bodyPr/>
        <a:lstStyle/>
        <a:p>
          <a:r>
            <a:rPr lang="es-ES" dirty="0" smtClean="0"/>
            <a:t>2</a:t>
          </a:r>
          <a:endParaRPr lang="es-ES" dirty="0"/>
        </a:p>
      </dgm:t>
    </dgm:pt>
    <dgm:pt modelId="{B235E2E3-DE4B-4FAE-B5C9-A15CC3D1E41C}" type="parTrans" cxnId="{C384A870-8610-4E31-8990-DE774C8861AE}">
      <dgm:prSet/>
      <dgm:spPr/>
      <dgm:t>
        <a:bodyPr/>
        <a:lstStyle/>
        <a:p>
          <a:endParaRPr lang="es-ES"/>
        </a:p>
      </dgm:t>
    </dgm:pt>
    <dgm:pt modelId="{384FAB86-2309-4D94-817B-F4566E48A0CE}" type="sibTrans" cxnId="{C384A870-8610-4E31-8990-DE774C8861AE}">
      <dgm:prSet/>
      <dgm:spPr/>
      <dgm:t>
        <a:bodyPr/>
        <a:lstStyle/>
        <a:p>
          <a:endParaRPr lang="es-ES"/>
        </a:p>
      </dgm:t>
    </dgm:pt>
    <dgm:pt modelId="{8224D52F-5351-4717-9277-AEA2E09C577A}">
      <dgm:prSet phldrT="[Texto]"/>
      <dgm:spPr/>
      <dgm:t>
        <a:bodyPr/>
        <a:lstStyle/>
        <a:p>
          <a:r>
            <a:rPr lang="es-ES" dirty="0" smtClean="0"/>
            <a:t>3</a:t>
          </a:r>
          <a:endParaRPr lang="es-ES" dirty="0"/>
        </a:p>
      </dgm:t>
    </dgm:pt>
    <dgm:pt modelId="{11042602-E8E6-4378-ADF7-07C4E84848AE}" type="parTrans" cxnId="{6576E926-7C41-4E08-A1CB-59F8EEE8C195}">
      <dgm:prSet/>
      <dgm:spPr/>
      <dgm:t>
        <a:bodyPr/>
        <a:lstStyle/>
        <a:p>
          <a:endParaRPr lang="es-ES"/>
        </a:p>
      </dgm:t>
    </dgm:pt>
    <dgm:pt modelId="{B3A97DBE-C822-4E9C-A6E9-D66886A9D650}" type="sibTrans" cxnId="{6576E926-7C41-4E08-A1CB-59F8EEE8C195}">
      <dgm:prSet/>
      <dgm:spPr/>
      <dgm:t>
        <a:bodyPr/>
        <a:lstStyle/>
        <a:p>
          <a:endParaRPr lang="es-ES"/>
        </a:p>
      </dgm:t>
    </dgm:pt>
    <dgm:pt modelId="{77E6C9FD-7583-4752-A070-BED3F4E8F883}">
      <dgm:prSet phldrT="[Texto]"/>
      <dgm:spPr/>
      <dgm:t>
        <a:bodyPr/>
        <a:lstStyle/>
        <a:p>
          <a:r>
            <a:rPr lang="es-ES" dirty="0" smtClean="0"/>
            <a:t>4</a:t>
          </a:r>
          <a:endParaRPr lang="es-ES" dirty="0"/>
        </a:p>
      </dgm:t>
    </dgm:pt>
    <dgm:pt modelId="{9558A07C-154B-40DF-A471-8BEA4154E451}" type="parTrans" cxnId="{E430CDB6-1F1D-4FE0-A61A-7E4D4621DC6D}">
      <dgm:prSet/>
      <dgm:spPr/>
      <dgm:t>
        <a:bodyPr/>
        <a:lstStyle/>
        <a:p>
          <a:endParaRPr lang="es-ES"/>
        </a:p>
      </dgm:t>
    </dgm:pt>
    <dgm:pt modelId="{56AD9044-9F81-4B6F-84E5-CAC625A00B30}" type="sibTrans" cxnId="{E430CDB6-1F1D-4FE0-A61A-7E4D4621DC6D}">
      <dgm:prSet/>
      <dgm:spPr/>
      <dgm:t>
        <a:bodyPr/>
        <a:lstStyle/>
        <a:p>
          <a:endParaRPr lang="es-ES"/>
        </a:p>
      </dgm:t>
    </dgm:pt>
    <dgm:pt modelId="{85E04027-4CCE-40A7-8914-1DA5CD3A4D83}">
      <dgm:prSet phldrT="[Texto]"/>
      <dgm:spPr/>
      <dgm:t>
        <a:bodyPr/>
        <a:lstStyle/>
        <a:p>
          <a:r>
            <a:rPr lang="es-ES" dirty="0" smtClean="0"/>
            <a:t>5</a:t>
          </a:r>
          <a:endParaRPr lang="es-ES" dirty="0"/>
        </a:p>
      </dgm:t>
    </dgm:pt>
    <dgm:pt modelId="{DE1F6C91-1A9B-4E3F-8251-6A01CD7D71B3}" type="parTrans" cxnId="{B6F56EE8-8B11-41D5-872A-080282EE9F88}">
      <dgm:prSet/>
      <dgm:spPr/>
      <dgm:t>
        <a:bodyPr/>
        <a:lstStyle/>
        <a:p>
          <a:endParaRPr lang="es-ES"/>
        </a:p>
      </dgm:t>
    </dgm:pt>
    <dgm:pt modelId="{A7AB57EC-A9F7-4192-B6BF-A37A1B7D09B5}" type="sibTrans" cxnId="{B6F56EE8-8B11-41D5-872A-080282EE9F88}">
      <dgm:prSet/>
      <dgm:spPr/>
      <dgm:t>
        <a:bodyPr/>
        <a:lstStyle/>
        <a:p>
          <a:endParaRPr lang="es-ES"/>
        </a:p>
      </dgm:t>
    </dgm:pt>
    <dgm:pt modelId="{D1E9975C-81C6-4A86-8B94-0EA4866A2725}" type="pres">
      <dgm:prSet presAssocID="{77785D4B-8416-4444-984D-F9D3DF668220}" presName="theList" presStyleCnt="0">
        <dgm:presLayoutVars>
          <dgm:dir/>
          <dgm:animLvl val="lvl"/>
          <dgm:resizeHandles val="exact"/>
        </dgm:presLayoutVars>
      </dgm:prSet>
      <dgm:spPr/>
    </dgm:pt>
    <dgm:pt modelId="{1A1FA9E0-54E9-41B6-ADE7-8579C32F844C}" type="pres">
      <dgm:prSet presAssocID="{73293225-C3DE-402F-840D-216B472B3D85}" presName="compNode" presStyleCnt="0"/>
      <dgm:spPr/>
    </dgm:pt>
    <dgm:pt modelId="{E5AEAF07-97AD-49A5-BBA4-30ACD27E5C7F}" type="pres">
      <dgm:prSet presAssocID="{73293225-C3DE-402F-840D-216B472B3D85}" presName="noGeometry" presStyleCnt="0"/>
      <dgm:spPr/>
    </dgm:pt>
    <dgm:pt modelId="{17FC9784-4258-4CC9-9D81-878614DE29C2}" type="pres">
      <dgm:prSet presAssocID="{73293225-C3DE-402F-840D-216B472B3D85}" presName="childTextVisible" presStyleLbl="bgAccFollowNode1" presStyleIdx="0" presStyleCnt="5">
        <dgm:presLayoutVars>
          <dgm:bulletEnabled val="1"/>
        </dgm:presLayoutVars>
      </dgm:prSet>
      <dgm:spPr/>
    </dgm:pt>
    <dgm:pt modelId="{0FD5E84C-1136-4A0A-8BC5-AB9C27F2A2B9}" type="pres">
      <dgm:prSet presAssocID="{73293225-C3DE-402F-840D-216B472B3D85}" presName="childTextHidden" presStyleLbl="bgAccFollowNode1" presStyleIdx="0" presStyleCnt="5"/>
      <dgm:spPr/>
    </dgm:pt>
    <dgm:pt modelId="{C8A6EDEB-46A6-4A87-8A8E-56E2505A7D1F}" type="pres">
      <dgm:prSet presAssocID="{73293225-C3DE-402F-840D-216B472B3D85}" presName="parentText" presStyleLbl="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81594086-6A3B-4D69-AF27-ECBF75AE1D20}" type="pres">
      <dgm:prSet presAssocID="{73293225-C3DE-402F-840D-216B472B3D85}" presName="aSpace" presStyleCnt="0"/>
      <dgm:spPr/>
    </dgm:pt>
    <dgm:pt modelId="{3E3F2A03-F433-4E97-8AC3-036BD6026F26}" type="pres">
      <dgm:prSet presAssocID="{C414F0B4-FA74-4C74-B758-10F57EC3D832}" presName="compNode" presStyleCnt="0"/>
      <dgm:spPr/>
    </dgm:pt>
    <dgm:pt modelId="{880152B1-86F7-49CE-B3B6-D24F16090078}" type="pres">
      <dgm:prSet presAssocID="{C414F0B4-FA74-4C74-B758-10F57EC3D832}" presName="noGeometry" presStyleCnt="0"/>
      <dgm:spPr/>
    </dgm:pt>
    <dgm:pt modelId="{8984406B-CC2F-48CC-AA75-5467A56E2040}" type="pres">
      <dgm:prSet presAssocID="{C414F0B4-FA74-4C74-B758-10F57EC3D832}" presName="childTextVisible" presStyleLbl="bgAccFollowNode1" presStyleIdx="1" presStyleCnt="5">
        <dgm:presLayoutVars>
          <dgm:bulletEnabled val="1"/>
        </dgm:presLayoutVars>
      </dgm:prSet>
      <dgm:spPr/>
    </dgm:pt>
    <dgm:pt modelId="{6CA27C28-7F3B-40B9-9035-0C9FA4B61BB6}" type="pres">
      <dgm:prSet presAssocID="{C414F0B4-FA74-4C74-B758-10F57EC3D832}" presName="childTextHidden" presStyleLbl="bgAccFollowNode1" presStyleIdx="1" presStyleCnt="5"/>
      <dgm:spPr/>
    </dgm:pt>
    <dgm:pt modelId="{8F10C426-F3E2-4AD4-812F-DF3131270E55}" type="pres">
      <dgm:prSet presAssocID="{C414F0B4-FA74-4C74-B758-10F57EC3D832}" presName="parentText" presStyleLbl="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F9D055E-CA04-407C-80CB-7650E68230A6}" type="pres">
      <dgm:prSet presAssocID="{C414F0B4-FA74-4C74-B758-10F57EC3D832}" presName="aSpace" presStyleCnt="0"/>
      <dgm:spPr/>
    </dgm:pt>
    <dgm:pt modelId="{61E947B6-B09E-425C-A6F7-8BDABA757130}" type="pres">
      <dgm:prSet presAssocID="{8224D52F-5351-4717-9277-AEA2E09C577A}" presName="compNode" presStyleCnt="0"/>
      <dgm:spPr/>
    </dgm:pt>
    <dgm:pt modelId="{3C95A9D7-2D8F-4355-B062-934E36902C90}" type="pres">
      <dgm:prSet presAssocID="{8224D52F-5351-4717-9277-AEA2E09C577A}" presName="noGeometry" presStyleCnt="0"/>
      <dgm:spPr/>
    </dgm:pt>
    <dgm:pt modelId="{5077B9B0-FD77-4FDA-B1FB-B8A48AD0DE4B}" type="pres">
      <dgm:prSet presAssocID="{8224D52F-5351-4717-9277-AEA2E09C577A}" presName="childTextVisible" presStyleLbl="bgAccFollowNode1" presStyleIdx="2" presStyleCnt="5">
        <dgm:presLayoutVars>
          <dgm:bulletEnabled val="1"/>
        </dgm:presLayoutVars>
      </dgm:prSet>
      <dgm:spPr/>
    </dgm:pt>
    <dgm:pt modelId="{CA8AD025-0024-4786-A775-949A0696EA80}" type="pres">
      <dgm:prSet presAssocID="{8224D52F-5351-4717-9277-AEA2E09C577A}" presName="childTextHidden" presStyleLbl="bgAccFollowNode1" presStyleIdx="2" presStyleCnt="5"/>
      <dgm:spPr/>
    </dgm:pt>
    <dgm:pt modelId="{77AC85B8-B38C-41B3-BE83-1D42A66F79D3}" type="pres">
      <dgm:prSet presAssocID="{8224D52F-5351-4717-9277-AEA2E09C577A}" presName="parentText" presStyleLbl="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7276C5AA-E0EB-449A-8E1E-7D093007A9AB}" type="pres">
      <dgm:prSet presAssocID="{8224D52F-5351-4717-9277-AEA2E09C577A}" presName="aSpace" presStyleCnt="0"/>
      <dgm:spPr/>
    </dgm:pt>
    <dgm:pt modelId="{004114C6-AC36-4001-9B95-0B7F865AC68A}" type="pres">
      <dgm:prSet presAssocID="{77E6C9FD-7583-4752-A070-BED3F4E8F883}" presName="compNode" presStyleCnt="0"/>
      <dgm:spPr/>
    </dgm:pt>
    <dgm:pt modelId="{D39CA123-4300-4592-A70A-7252F79BEBF4}" type="pres">
      <dgm:prSet presAssocID="{77E6C9FD-7583-4752-A070-BED3F4E8F883}" presName="noGeometry" presStyleCnt="0"/>
      <dgm:spPr/>
    </dgm:pt>
    <dgm:pt modelId="{8F6383AE-38FC-4686-8765-1539263B1AA6}" type="pres">
      <dgm:prSet presAssocID="{77E6C9FD-7583-4752-A070-BED3F4E8F883}" presName="childTextVisible" presStyleLbl="bgAccFollowNode1" presStyleIdx="3" presStyleCnt="5">
        <dgm:presLayoutVars>
          <dgm:bulletEnabled val="1"/>
        </dgm:presLayoutVars>
      </dgm:prSet>
      <dgm:spPr/>
    </dgm:pt>
    <dgm:pt modelId="{AA8AFF0A-D810-4FF2-A3CE-3BB8B1D0CBB6}" type="pres">
      <dgm:prSet presAssocID="{77E6C9FD-7583-4752-A070-BED3F4E8F883}" presName="childTextHidden" presStyleLbl="bgAccFollowNode1" presStyleIdx="3" presStyleCnt="5"/>
      <dgm:spPr/>
    </dgm:pt>
    <dgm:pt modelId="{B3E24176-E4FE-4DBB-AEB1-CC8D42552CAB}" type="pres">
      <dgm:prSet presAssocID="{77E6C9FD-7583-4752-A070-BED3F4E8F883}" presName="parentText" presStyleLbl="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59EB3343-D4EE-454C-886D-C3E867131364}" type="pres">
      <dgm:prSet presAssocID="{77E6C9FD-7583-4752-A070-BED3F4E8F883}" presName="aSpace" presStyleCnt="0"/>
      <dgm:spPr/>
    </dgm:pt>
    <dgm:pt modelId="{FE13BA1C-0CC6-4D77-AE23-CBF34F2E3C45}" type="pres">
      <dgm:prSet presAssocID="{85E04027-4CCE-40A7-8914-1DA5CD3A4D83}" presName="compNode" presStyleCnt="0"/>
      <dgm:spPr/>
    </dgm:pt>
    <dgm:pt modelId="{628D8133-DFEC-4FE9-AF8C-6C15BEEF58FF}" type="pres">
      <dgm:prSet presAssocID="{85E04027-4CCE-40A7-8914-1DA5CD3A4D83}" presName="noGeometry" presStyleCnt="0"/>
      <dgm:spPr/>
    </dgm:pt>
    <dgm:pt modelId="{E11AFB26-05A8-4E3F-94CF-9C1EFAF04717}" type="pres">
      <dgm:prSet presAssocID="{85E04027-4CCE-40A7-8914-1DA5CD3A4D83}" presName="childTextVisible" presStyleLbl="bgAccFollowNode1" presStyleIdx="4" presStyleCnt="5">
        <dgm:presLayoutVars>
          <dgm:bulletEnabled val="1"/>
        </dgm:presLayoutVars>
      </dgm:prSet>
      <dgm:spPr/>
    </dgm:pt>
    <dgm:pt modelId="{7067003B-45F3-4C84-A7F8-A6EBA2C7A171}" type="pres">
      <dgm:prSet presAssocID="{85E04027-4CCE-40A7-8914-1DA5CD3A4D83}" presName="childTextHidden" presStyleLbl="bgAccFollowNode1" presStyleIdx="4" presStyleCnt="5"/>
      <dgm:spPr/>
    </dgm:pt>
    <dgm:pt modelId="{3F6A60E3-DA47-4885-9A8A-B8B5AE21F096}" type="pres">
      <dgm:prSet presAssocID="{85E04027-4CCE-40A7-8914-1DA5CD3A4D83}" presName="parentText" presStyleLbl="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DC6BDE47-2A2E-48F9-B977-31C4366C3FF4}" type="presOf" srcId="{77785D4B-8416-4444-984D-F9D3DF668220}" destId="{D1E9975C-81C6-4A86-8B94-0EA4866A2725}" srcOrd="0" destOrd="0" presId="urn:microsoft.com/office/officeart/2005/8/layout/hProcess6"/>
    <dgm:cxn modelId="{C384A870-8610-4E31-8990-DE774C8861AE}" srcId="{77785D4B-8416-4444-984D-F9D3DF668220}" destId="{C414F0B4-FA74-4C74-B758-10F57EC3D832}" srcOrd="1" destOrd="0" parTransId="{B235E2E3-DE4B-4FAE-B5C9-A15CC3D1E41C}" sibTransId="{384FAB86-2309-4D94-817B-F4566E48A0CE}"/>
    <dgm:cxn modelId="{EEB756C8-FF01-492D-9B7E-8074B036AEEC}" type="presOf" srcId="{8224D52F-5351-4717-9277-AEA2E09C577A}" destId="{77AC85B8-B38C-41B3-BE83-1D42A66F79D3}" srcOrd="0" destOrd="0" presId="urn:microsoft.com/office/officeart/2005/8/layout/hProcess6"/>
    <dgm:cxn modelId="{6576E926-7C41-4E08-A1CB-59F8EEE8C195}" srcId="{77785D4B-8416-4444-984D-F9D3DF668220}" destId="{8224D52F-5351-4717-9277-AEA2E09C577A}" srcOrd="2" destOrd="0" parTransId="{11042602-E8E6-4378-ADF7-07C4E84848AE}" sibTransId="{B3A97DBE-C822-4E9C-A6E9-D66886A9D650}"/>
    <dgm:cxn modelId="{FEC6F63D-ED7A-47B7-B679-8A47AE0EC17A}" srcId="{77785D4B-8416-4444-984D-F9D3DF668220}" destId="{73293225-C3DE-402F-840D-216B472B3D85}" srcOrd="0" destOrd="0" parTransId="{85431CB6-4C04-40E9-A397-17B8809F636F}" sibTransId="{D78D89E5-BEA9-469B-A18B-A3B69920BB31}"/>
    <dgm:cxn modelId="{79CA5832-B105-46EB-AF19-D8DE85184B41}" type="presOf" srcId="{85E04027-4CCE-40A7-8914-1DA5CD3A4D83}" destId="{3F6A60E3-DA47-4885-9A8A-B8B5AE21F096}" srcOrd="0" destOrd="0" presId="urn:microsoft.com/office/officeart/2005/8/layout/hProcess6"/>
    <dgm:cxn modelId="{1085E85E-3800-4DBF-8CA5-41C59D520214}" type="presOf" srcId="{C414F0B4-FA74-4C74-B758-10F57EC3D832}" destId="{8F10C426-F3E2-4AD4-812F-DF3131270E55}" srcOrd="0" destOrd="0" presId="urn:microsoft.com/office/officeart/2005/8/layout/hProcess6"/>
    <dgm:cxn modelId="{0BA7F230-601A-422B-A097-A6BCFB2D7A6D}" type="presOf" srcId="{77E6C9FD-7583-4752-A070-BED3F4E8F883}" destId="{B3E24176-E4FE-4DBB-AEB1-CC8D42552CAB}" srcOrd="0" destOrd="0" presId="urn:microsoft.com/office/officeart/2005/8/layout/hProcess6"/>
    <dgm:cxn modelId="{B6F56EE8-8B11-41D5-872A-080282EE9F88}" srcId="{77785D4B-8416-4444-984D-F9D3DF668220}" destId="{85E04027-4CCE-40A7-8914-1DA5CD3A4D83}" srcOrd="4" destOrd="0" parTransId="{DE1F6C91-1A9B-4E3F-8251-6A01CD7D71B3}" sibTransId="{A7AB57EC-A9F7-4192-B6BF-A37A1B7D09B5}"/>
    <dgm:cxn modelId="{E430CDB6-1F1D-4FE0-A61A-7E4D4621DC6D}" srcId="{77785D4B-8416-4444-984D-F9D3DF668220}" destId="{77E6C9FD-7583-4752-A070-BED3F4E8F883}" srcOrd="3" destOrd="0" parTransId="{9558A07C-154B-40DF-A471-8BEA4154E451}" sibTransId="{56AD9044-9F81-4B6F-84E5-CAC625A00B30}"/>
    <dgm:cxn modelId="{3F9A3D1C-4365-4D44-B19F-D9571F67C53D}" type="presOf" srcId="{73293225-C3DE-402F-840D-216B472B3D85}" destId="{C8A6EDEB-46A6-4A87-8A8E-56E2505A7D1F}" srcOrd="0" destOrd="0" presId="urn:microsoft.com/office/officeart/2005/8/layout/hProcess6"/>
    <dgm:cxn modelId="{6DE51166-D69B-4AAB-8A6E-EFDE66232F95}" type="presParOf" srcId="{D1E9975C-81C6-4A86-8B94-0EA4866A2725}" destId="{1A1FA9E0-54E9-41B6-ADE7-8579C32F844C}" srcOrd="0" destOrd="0" presId="urn:microsoft.com/office/officeart/2005/8/layout/hProcess6"/>
    <dgm:cxn modelId="{AC89F05E-5D6A-4C0D-9A8D-B5D638C4A45A}" type="presParOf" srcId="{1A1FA9E0-54E9-41B6-ADE7-8579C32F844C}" destId="{E5AEAF07-97AD-49A5-BBA4-30ACD27E5C7F}" srcOrd="0" destOrd="0" presId="urn:microsoft.com/office/officeart/2005/8/layout/hProcess6"/>
    <dgm:cxn modelId="{0EF3482C-1548-41BC-AAD4-22C8597EF455}" type="presParOf" srcId="{1A1FA9E0-54E9-41B6-ADE7-8579C32F844C}" destId="{17FC9784-4258-4CC9-9D81-878614DE29C2}" srcOrd="1" destOrd="0" presId="urn:microsoft.com/office/officeart/2005/8/layout/hProcess6"/>
    <dgm:cxn modelId="{59DC8045-136E-47F8-A962-F781FB0D5E7B}" type="presParOf" srcId="{1A1FA9E0-54E9-41B6-ADE7-8579C32F844C}" destId="{0FD5E84C-1136-4A0A-8BC5-AB9C27F2A2B9}" srcOrd="2" destOrd="0" presId="urn:microsoft.com/office/officeart/2005/8/layout/hProcess6"/>
    <dgm:cxn modelId="{DBBC93E7-B27F-40D0-BF2B-760C952F2339}" type="presParOf" srcId="{1A1FA9E0-54E9-41B6-ADE7-8579C32F844C}" destId="{C8A6EDEB-46A6-4A87-8A8E-56E2505A7D1F}" srcOrd="3" destOrd="0" presId="urn:microsoft.com/office/officeart/2005/8/layout/hProcess6"/>
    <dgm:cxn modelId="{A9CFD0B6-3875-43CB-BBDE-ED5407869F1B}" type="presParOf" srcId="{D1E9975C-81C6-4A86-8B94-0EA4866A2725}" destId="{81594086-6A3B-4D69-AF27-ECBF75AE1D20}" srcOrd="1" destOrd="0" presId="urn:microsoft.com/office/officeart/2005/8/layout/hProcess6"/>
    <dgm:cxn modelId="{8AB60F39-4EE8-48B2-BA75-01AC11EA244A}" type="presParOf" srcId="{D1E9975C-81C6-4A86-8B94-0EA4866A2725}" destId="{3E3F2A03-F433-4E97-8AC3-036BD6026F26}" srcOrd="2" destOrd="0" presId="urn:microsoft.com/office/officeart/2005/8/layout/hProcess6"/>
    <dgm:cxn modelId="{9435B2C3-F507-41C4-8836-2C570CC6CE15}" type="presParOf" srcId="{3E3F2A03-F433-4E97-8AC3-036BD6026F26}" destId="{880152B1-86F7-49CE-B3B6-D24F16090078}" srcOrd="0" destOrd="0" presId="urn:microsoft.com/office/officeart/2005/8/layout/hProcess6"/>
    <dgm:cxn modelId="{ECB9811E-6256-4DC0-8F06-CDC56523AA85}" type="presParOf" srcId="{3E3F2A03-F433-4E97-8AC3-036BD6026F26}" destId="{8984406B-CC2F-48CC-AA75-5467A56E2040}" srcOrd="1" destOrd="0" presId="urn:microsoft.com/office/officeart/2005/8/layout/hProcess6"/>
    <dgm:cxn modelId="{45082E1B-7881-4605-80ED-684FE0C2A4DB}" type="presParOf" srcId="{3E3F2A03-F433-4E97-8AC3-036BD6026F26}" destId="{6CA27C28-7F3B-40B9-9035-0C9FA4B61BB6}" srcOrd="2" destOrd="0" presId="urn:microsoft.com/office/officeart/2005/8/layout/hProcess6"/>
    <dgm:cxn modelId="{D70D1E40-8DE2-4CA1-BD65-AAA197FFA366}" type="presParOf" srcId="{3E3F2A03-F433-4E97-8AC3-036BD6026F26}" destId="{8F10C426-F3E2-4AD4-812F-DF3131270E55}" srcOrd="3" destOrd="0" presId="urn:microsoft.com/office/officeart/2005/8/layout/hProcess6"/>
    <dgm:cxn modelId="{6429FE01-408D-4AF9-B011-FBBA456BCBB3}" type="presParOf" srcId="{D1E9975C-81C6-4A86-8B94-0EA4866A2725}" destId="{FF9D055E-CA04-407C-80CB-7650E68230A6}" srcOrd="3" destOrd="0" presId="urn:microsoft.com/office/officeart/2005/8/layout/hProcess6"/>
    <dgm:cxn modelId="{8707C2AC-A0CD-40E1-9C7F-97BF71B44C86}" type="presParOf" srcId="{D1E9975C-81C6-4A86-8B94-0EA4866A2725}" destId="{61E947B6-B09E-425C-A6F7-8BDABA757130}" srcOrd="4" destOrd="0" presId="urn:microsoft.com/office/officeart/2005/8/layout/hProcess6"/>
    <dgm:cxn modelId="{D8CE0125-DD0E-4D0E-A390-6F13C2423B62}" type="presParOf" srcId="{61E947B6-B09E-425C-A6F7-8BDABA757130}" destId="{3C95A9D7-2D8F-4355-B062-934E36902C90}" srcOrd="0" destOrd="0" presId="urn:microsoft.com/office/officeart/2005/8/layout/hProcess6"/>
    <dgm:cxn modelId="{E9E3BDFB-D610-435B-BC91-7302F5929843}" type="presParOf" srcId="{61E947B6-B09E-425C-A6F7-8BDABA757130}" destId="{5077B9B0-FD77-4FDA-B1FB-B8A48AD0DE4B}" srcOrd="1" destOrd="0" presId="urn:microsoft.com/office/officeart/2005/8/layout/hProcess6"/>
    <dgm:cxn modelId="{4406A234-6B25-4713-AD9F-7F024FD28186}" type="presParOf" srcId="{61E947B6-B09E-425C-A6F7-8BDABA757130}" destId="{CA8AD025-0024-4786-A775-949A0696EA80}" srcOrd="2" destOrd="0" presId="urn:microsoft.com/office/officeart/2005/8/layout/hProcess6"/>
    <dgm:cxn modelId="{3A95354D-75D5-4EDD-8955-2C347CD15071}" type="presParOf" srcId="{61E947B6-B09E-425C-A6F7-8BDABA757130}" destId="{77AC85B8-B38C-41B3-BE83-1D42A66F79D3}" srcOrd="3" destOrd="0" presId="urn:microsoft.com/office/officeart/2005/8/layout/hProcess6"/>
    <dgm:cxn modelId="{0B3742A4-BD24-45C6-B41C-CDD44BB9BBBD}" type="presParOf" srcId="{D1E9975C-81C6-4A86-8B94-0EA4866A2725}" destId="{7276C5AA-E0EB-449A-8E1E-7D093007A9AB}" srcOrd="5" destOrd="0" presId="urn:microsoft.com/office/officeart/2005/8/layout/hProcess6"/>
    <dgm:cxn modelId="{0722F407-86D2-4AEC-9BF7-7D8ED7DE9AA2}" type="presParOf" srcId="{D1E9975C-81C6-4A86-8B94-0EA4866A2725}" destId="{004114C6-AC36-4001-9B95-0B7F865AC68A}" srcOrd="6" destOrd="0" presId="urn:microsoft.com/office/officeart/2005/8/layout/hProcess6"/>
    <dgm:cxn modelId="{83B7F9E6-0F3F-4185-AB37-EDC3BD50A151}" type="presParOf" srcId="{004114C6-AC36-4001-9B95-0B7F865AC68A}" destId="{D39CA123-4300-4592-A70A-7252F79BEBF4}" srcOrd="0" destOrd="0" presId="urn:microsoft.com/office/officeart/2005/8/layout/hProcess6"/>
    <dgm:cxn modelId="{1993251E-B521-4FA2-BEBD-E7375411590A}" type="presParOf" srcId="{004114C6-AC36-4001-9B95-0B7F865AC68A}" destId="{8F6383AE-38FC-4686-8765-1539263B1AA6}" srcOrd="1" destOrd="0" presId="urn:microsoft.com/office/officeart/2005/8/layout/hProcess6"/>
    <dgm:cxn modelId="{B12EC6DE-5AFC-4560-BA48-55549CFFC903}" type="presParOf" srcId="{004114C6-AC36-4001-9B95-0B7F865AC68A}" destId="{AA8AFF0A-D810-4FF2-A3CE-3BB8B1D0CBB6}" srcOrd="2" destOrd="0" presId="urn:microsoft.com/office/officeart/2005/8/layout/hProcess6"/>
    <dgm:cxn modelId="{6BF98AEE-3640-4518-8DC9-86C75E94CEAB}" type="presParOf" srcId="{004114C6-AC36-4001-9B95-0B7F865AC68A}" destId="{B3E24176-E4FE-4DBB-AEB1-CC8D42552CAB}" srcOrd="3" destOrd="0" presId="urn:microsoft.com/office/officeart/2005/8/layout/hProcess6"/>
    <dgm:cxn modelId="{4F1B3315-20A3-4658-9639-F074DEFC5407}" type="presParOf" srcId="{D1E9975C-81C6-4A86-8B94-0EA4866A2725}" destId="{59EB3343-D4EE-454C-886D-C3E867131364}" srcOrd="7" destOrd="0" presId="urn:microsoft.com/office/officeart/2005/8/layout/hProcess6"/>
    <dgm:cxn modelId="{F05FAE5A-CF0C-43DF-B639-559B95F8C6EC}" type="presParOf" srcId="{D1E9975C-81C6-4A86-8B94-0EA4866A2725}" destId="{FE13BA1C-0CC6-4D77-AE23-CBF34F2E3C45}" srcOrd="8" destOrd="0" presId="urn:microsoft.com/office/officeart/2005/8/layout/hProcess6"/>
    <dgm:cxn modelId="{9252D165-B745-4F0D-A2B7-C6054285FD09}" type="presParOf" srcId="{FE13BA1C-0CC6-4D77-AE23-CBF34F2E3C45}" destId="{628D8133-DFEC-4FE9-AF8C-6C15BEEF58FF}" srcOrd="0" destOrd="0" presId="urn:microsoft.com/office/officeart/2005/8/layout/hProcess6"/>
    <dgm:cxn modelId="{6FC0C7B3-ED6B-445E-AE58-BC7502B68C81}" type="presParOf" srcId="{FE13BA1C-0CC6-4D77-AE23-CBF34F2E3C45}" destId="{E11AFB26-05A8-4E3F-94CF-9C1EFAF04717}" srcOrd="1" destOrd="0" presId="urn:microsoft.com/office/officeart/2005/8/layout/hProcess6"/>
    <dgm:cxn modelId="{E2C11E8A-C3C3-4953-AA16-B63B1D5441B5}" type="presParOf" srcId="{FE13BA1C-0CC6-4D77-AE23-CBF34F2E3C45}" destId="{7067003B-45F3-4C84-A7F8-A6EBA2C7A171}" srcOrd="2" destOrd="0" presId="urn:microsoft.com/office/officeart/2005/8/layout/hProcess6"/>
    <dgm:cxn modelId="{FFB6C95A-4432-4C3F-ABE4-891A4A42D33B}" type="presParOf" srcId="{FE13BA1C-0CC6-4D77-AE23-CBF34F2E3C45}" destId="{3F6A60E3-DA47-4885-9A8A-B8B5AE21F096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5D78A5C-5F35-40F0-8558-BFE67C49DA93}" type="doc">
      <dgm:prSet loTypeId="urn:microsoft.com/office/officeart/2005/8/layout/vList6" loCatId="list" qsTypeId="urn:microsoft.com/office/officeart/2005/8/quickstyle/3d7" qsCatId="3D" csTypeId="urn:microsoft.com/office/officeart/2005/8/colors/colorful4" csCatId="colorful" phldr="1"/>
      <dgm:spPr/>
      <dgm:t>
        <a:bodyPr/>
        <a:lstStyle/>
        <a:p>
          <a:endParaRPr lang="es-ES"/>
        </a:p>
      </dgm:t>
    </dgm:pt>
    <dgm:pt modelId="{202AEF51-ECD4-4C69-9454-47874B58D73E}">
      <dgm:prSet phldrT="[Texto]"/>
      <dgm:spPr/>
      <dgm:t>
        <a:bodyPr/>
        <a:lstStyle/>
        <a:p>
          <a:r>
            <a:rPr lang="es-ES" dirty="0" smtClean="0"/>
            <a:t>CLIENTE</a:t>
          </a:r>
          <a:endParaRPr lang="es-ES" dirty="0"/>
        </a:p>
      </dgm:t>
    </dgm:pt>
    <dgm:pt modelId="{FE73C5C0-8726-47C0-A106-CF71E7BD68DE}" type="parTrans" cxnId="{AAF13EE3-CE72-4B74-B8CD-48CA926AB682}">
      <dgm:prSet/>
      <dgm:spPr/>
      <dgm:t>
        <a:bodyPr/>
        <a:lstStyle/>
        <a:p>
          <a:endParaRPr lang="es-ES"/>
        </a:p>
      </dgm:t>
    </dgm:pt>
    <dgm:pt modelId="{E191199B-1E45-4BE4-9150-5E4F0B01AA48}" type="sibTrans" cxnId="{AAF13EE3-CE72-4B74-B8CD-48CA926AB682}">
      <dgm:prSet/>
      <dgm:spPr/>
      <dgm:t>
        <a:bodyPr/>
        <a:lstStyle/>
        <a:p>
          <a:endParaRPr lang="es-ES"/>
        </a:p>
      </dgm:t>
    </dgm:pt>
    <dgm:pt modelId="{545FA8A3-81A0-498D-A0F5-DE515E96B1FC}">
      <dgm:prSet phldrT="[Texto]"/>
      <dgm:spPr/>
      <dgm:t>
        <a:bodyPr/>
        <a:lstStyle/>
        <a:p>
          <a:pPr algn="just"/>
          <a:r>
            <a:rPr lang="es-ES" dirty="0" smtClean="0"/>
            <a:t>Programa que ejecuta el usuario y que solicita servicio al Servidor</a:t>
          </a:r>
          <a:endParaRPr lang="es-ES" dirty="0"/>
        </a:p>
      </dgm:t>
    </dgm:pt>
    <dgm:pt modelId="{E23445FF-60AD-46F3-A51A-CA874604655E}" type="parTrans" cxnId="{1B8F6F76-A267-4EE1-AA20-7C0A1890E72F}">
      <dgm:prSet/>
      <dgm:spPr/>
      <dgm:t>
        <a:bodyPr/>
        <a:lstStyle/>
        <a:p>
          <a:endParaRPr lang="es-ES"/>
        </a:p>
      </dgm:t>
    </dgm:pt>
    <dgm:pt modelId="{2DA3BC2E-3A53-4C2E-846A-6F464C40DEBF}" type="sibTrans" cxnId="{1B8F6F76-A267-4EE1-AA20-7C0A1890E72F}">
      <dgm:prSet/>
      <dgm:spPr/>
      <dgm:t>
        <a:bodyPr/>
        <a:lstStyle/>
        <a:p>
          <a:endParaRPr lang="es-ES"/>
        </a:p>
      </dgm:t>
    </dgm:pt>
    <dgm:pt modelId="{818606C0-9D43-4A46-9756-36ED25FADF0C}">
      <dgm:prSet phldrT="[Texto]"/>
      <dgm:spPr/>
      <dgm:t>
        <a:bodyPr/>
        <a:lstStyle/>
        <a:p>
          <a:r>
            <a:rPr lang="es-ES" dirty="0" smtClean="0"/>
            <a:t>SERVIDOR</a:t>
          </a:r>
          <a:endParaRPr lang="es-ES" dirty="0"/>
        </a:p>
      </dgm:t>
    </dgm:pt>
    <dgm:pt modelId="{5A08ED35-4571-4035-AE92-E5A0A7233231}" type="parTrans" cxnId="{8C8E5686-13C4-4E2B-A079-E02956DEA1B3}">
      <dgm:prSet/>
      <dgm:spPr/>
      <dgm:t>
        <a:bodyPr/>
        <a:lstStyle/>
        <a:p>
          <a:endParaRPr lang="es-ES"/>
        </a:p>
      </dgm:t>
    </dgm:pt>
    <dgm:pt modelId="{5AFED32C-1C43-43ED-8334-20954A2786A8}" type="sibTrans" cxnId="{8C8E5686-13C4-4E2B-A079-E02956DEA1B3}">
      <dgm:prSet/>
      <dgm:spPr/>
      <dgm:t>
        <a:bodyPr/>
        <a:lstStyle/>
        <a:p>
          <a:endParaRPr lang="es-ES"/>
        </a:p>
      </dgm:t>
    </dgm:pt>
    <dgm:pt modelId="{8192EC03-2FF4-4280-872D-FA9005CEAC43}">
      <dgm:prSet phldrT="[Texto]"/>
      <dgm:spPr/>
      <dgm:t>
        <a:bodyPr/>
        <a:lstStyle/>
        <a:p>
          <a:pPr algn="just"/>
          <a:r>
            <a:rPr lang="es-ES" dirty="0" smtClean="0"/>
            <a:t>Programa que ofrece servicio a múltiples Clientes</a:t>
          </a:r>
          <a:endParaRPr lang="es-ES" dirty="0"/>
        </a:p>
      </dgm:t>
    </dgm:pt>
    <dgm:pt modelId="{E3D858BE-BFFD-40E1-BC6C-1E4CF263BC2D}" type="parTrans" cxnId="{869F684E-757F-42E0-B34C-D40E5FAFE465}">
      <dgm:prSet/>
      <dgm:spPr/>
      <dgm:t>
        <a:bodyPr/>
        <a:lstStyle/>
        <a:p>
          <a:endParaRPr lang="es-ES"/>
        </a:p>
      </dgm:t>
    </dgm:pt>
    <dgm:pt modelId="{7A9F25B2-E169-4A57-A23D-D1CCD02CEB18}" type="sibTrans" cxnId="{869F684E-757F-42E0-B34C-D40E5FAFE465}">
      <dgm:prSet/>
      <dgm:spPr/>
      <dgm:t>
        <a:bodyPr/>
        <a:lstStyle/>
        <a:p>
          <a:endParaRPr lang="es-ES"/>
        </a:p>
      </dgm:t>
    </dgm:pt>
    <dgm:pt modelId="{57AE0BFE-0EDE-497F-BA47-BF6256B7AAFF}" type="pres">
      <dgm:prSet presAssocID="{D5D78A5C-5F35-40F0-8558-BFE67C49DA93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es-ES"/>
        </a:p>
      </dgm:t>
    </dgm:pt>
    <dgm:pt modelId="{44BFEB92-E37B-4117-8912-938986E30A95}" type="pres">
      <dgm:prSet presAssocID="{202AEF51-ECD4-4C69-9454-47874B58D73E}" presName="linNode" presStyleCnt="0"/>
      <dgm:spPr/>
    </dgm:pt>
    <dgm:pt modelId="{355BFE89-AE8D-4901-A8C9-F7FAA6AF45B3}" type="pres">
      <dgm:prSet presAssocID="{202AEF51-ECD4-4C69-9454-47874B58D73E}" presName="parentShp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C4D3DA51-BAA1-48A9-AE41-4BA64E9C119A}" type="pres">
      <dgm:prSet presAssocID="{202AEF51-ECD4-4C69-9454-47874B58D73E}" presName="childShp" presStyleLbl="b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2C363CDB-C707-4204-8CFA-3BBAADC2CA19}" type="pres">
      <dgm:prSet presAssocID="{E191199B-1E45-4BE4-9150-5E4F0B01AA48}" presName="spacing" presStyleCnt="0"/>
      <dgm:spPr/>
    </dgm:pt>
    <dgm:pt modelId="{BDFAF7BE-EFB3-4392-BD43-FAF080EE9899}" type="pres">
      <dgm:prSet presAssocID="{818606C0-9D43-4A46-9756-36ED25FADF0C}" presName="linNode" presStyleCnt="0"/>
      <dgm:spPr/>
    </dgm:pt>
    <dgm:pt modelId="{B7A1B03C-00BB-4DF6-8BAA-2B8188E03FF7}" type="pres">
      <dgm:prSet presAssocID="{818606C0-9D43-4A46-9756-36ED25FADF0C}" presName="parentShp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0461CE8-2421-462D-83FD-6A3919D51154}" type="pres">
      <dgm:prSet presAssocID="{818606C0-9D43-4A46-9756-36ED25FADF0C}" presName="childShp" presStyleLbl="b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AAF13EE3-CE72-4B74-B8CD-48CA926AB682}" srcId="{D5D78A5C-5F35-40F0-8558-BFE67C49DA93}" destId="{202AEF51-ECD4-4C69-9454-47874B58D73E}" srcOrd="0" destOrd="0" parTransId="{FE73C5C0-8726-47C0-A106-CF71E7BD68DE}" sibTransId="{E191199B-1E45-4BE4-9150-5E4F0B01AA48}"/>
    <dgm:cxn modelId="{9D7B1886-51C9-4AC2-A35A-EC5AF5F915F4}" type="presOf" srcId="{202AEF51-ECD4-4C69-9454-47874B58D73E}" destId="{355BFE89-AE8D-4901-A8C9-F7FAA6AF45B3}" srcOrd="0" destOrd="0" presId="urn:microsoft.com/office/officeart/2005/8/layout/vList6"/>
    <dgm:cxn modelId="{7F47C2E4-5811-43AF-913D-E685BCF07E09}" type="presOf" srcId="{D5D78A5C-5F35-40F0-8558-BFE67C49DA93}" destId="{57AE0BFE-0EDE-497F-BA47-BF6256B7AAFF}" srcOrd="0" destOrd="0" presId="urn:microsoft.com/office/officeart/2005/8/layout/vList6"/>
    <dgm:cxn modelId="{8C8E5686-13C4-4E2B-A079-E02956DEA1B3}" srcId="{D5D78A5C-5F35-40F0-8558-BFE67C49DA93}" destId="{818606C0-9D43-4A46-9756-36ED25FADF0C}" srcOrd="1" destOrd="0" parTransId="{5A08ED35-4571-4035-AE92-E5A0A7233231}" sibTransId="{5AFED32C-1C43-43ED-8334-20954A2786A8}"/>
    <dgm:cxn modelId="{E6605D43-1D6B-4764-859D-FFC6452977BB}" type="presOf" srcId="{8192EC03-2FF4-4280-872D-FA9005CEAC43}" destId="{90461CE8-2421-462D-83FD-6A3919D51154}" srcOrd="0" destOrd="0" presId="urn:microsoft.com/office/officeart/2005/8/layout/vList6"/>
    <dgm:cxn modelId="{ECA6613D-34FD-4255-B653-52B66E7F7887}" type="presOf" srcId="{545FA8A3-81A0-498D-A0F5-DE515E96B1FC}" destId="{C4D3DA51-BAA1-48A9-AE41-4BA64E9C119A}" srcOrd="0" destOrd="0" presId="urn:microsoft.com/office/officeart/2005/8/layout/vList6"/>
    <dgm:cxn modelId="{43B281A0-8503-4C8D-969B-EAA4AE18E559}" type="presOf" srcId="{818606C0-9D43-4A46-9756-36ED25FADF0C}" destId="{B7A1B03C-00BB-4DF6-8BAA-2B8188E03FF7}" srcOrd="0" destOrd="0" presId="urn:microsoft.com/office/officeart/2005/8/layout/vList6"/>
    <dgm:cxn modelId="{869F684E-757F-42E0-B34C-D40E5FAFE465}" srcId="{818606C0-9D43-4A46-9756-36ED25FADF0C}" destId="{8192EC03-2FF4-4280-872D-FA9005CEAC43}" srcOrd="0" destOrd="0" parTransId="{E3D858BE-BFFD-40E1-BC6C-1E4CF263BC2D}" sibTransId="{7A9F25B2-E169-4A57-A23D-D1CCD02CEB18}"/>
    <dgm:cxn modelId="{1B8F6F76-A267-4EE1-AA20-7C0A1890E72F}" srcId="{202AEF51-ECD4-4C69-9454-47874B58D73E}" destId="{545FA8A3-81A0-498D-A0F5-DE515E96B1FC}" srcOrd="0" destOrd="0" parTransId="{E23445FF-60AD-46F3-A51A-CA874604655E}" sibTransId="{2DA3BC2E-3A53-4C2E-846A-6F464C40DEBF}"/>
    <dgm:cxn modelId="{A9E275F1-AEDB-4779-AD39-DF095063CA9F}" type="presParOf" srcId="{57AE0BFE-0EDE-497F-BA47-BF6256B7AAFF}" destId="{44BFEB92-E37B-4117-8912-938986E30A95}" srcOrd="0" destOrd="0" presId="urn:microsoft.com/office/officeart/2005/8/layout/vList6"/>
    <dgm:cxn modelId="{2ED0E7AC-7A2C-419E-90AB-A96183C18F83}" type="presParOf" srcId="{44BFEB92-E37B-4117-8912-938986E30A95}" destId="{355BFE89-AE8D-4901-A8C9-F7FAA6AF45B3}" srcOrd="0" destOrd="0" presId="urn:microsoft.com/office/officeart/2005/8/layout/vList6"/>
    <dgm:cxn modelId="{D74EF621-26D8-499F-B954-0334250536BF}" type="presParOf" srcId="{44BFEB92-E37B-4117-8912-938986E30A95}" destId="{C4D3DA51-BAA1-48A9-AE41-4BA64E9C119A}" srcOrd="1" destOrd="0" presId="urn:microsoft.com/office/officeart/2005/8/layout/vList6"/>
    <dgm:cxn modelId="{A933DAB6-3CC6-4052-B0DE-EB197F18945E}" type="presParOf" srcId="{57AE0BFE-0EDE-497F-BA47-BF6256B7AAFF}" destId="{2C363CDB-C707-4204-8CFA-3BBAADC2CA19}" srcOrd="1" destOrd="0" presId="urn:microsoft.com/office/officeart/2005/8/layout/vList6"/>
    <dgm:cxn modelId="{C8657C9E-02CA-48F9-A7B4-DB2BC24C6148}" type="presParOf" srcId="{57AE0BFE-0EDE-497F-BA47-BF6256B7AAFF}" destId="{BDFAF7BE-EFB3-4392-BD43-FAF080EE9899}" srcOrd="2" destOrd="0" presId="urn:microsoft.com/office/officeart/2005/8/layout/vList6"/>
    <dgm:cxn modelId="{9D43E403-00F9-4029-AF04-74C90BF22AC2}" type="presParOf" srcId="{BDFAF7BE-EFB3-4392-BD43-FAF080EE9899}" destId="{B7A1B03C-00BB-4DF6-8BAA-2B8188E03FF7}" srcOrd="0" destOrd="0" presId="urn:microsoft.com/office/officeart/2005/8/layout/vList6"/>
    <dgm:cxn modelId="{665F093A-574D-4A95-92F1-ADD4F4BABC13}" type="presParOf" srcId="{BDFAF7BE-EFB3-4392-BD43-FAF080EE9899}" destId="{90461CE8-2421-462D-83FD-6A3919D51154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77785D4B-8416-4444-984D-F9D3DF668220}" type="doc">
      <dgm:prSet loTypeId="urn:microsoft.com/office/officeart/2005/8/layout/hProcess6" loCatId="process" qsTypeId="urn:microsoft.com/office/officeart/2005/8/quickstyle/simple1" qsCatId="simple" csTypeId="urn:microsoft.com/office/officeart/2005/8/colors/colorful4" csCatId="colorful" phldr="1"/>
      <dgm:spPr/>
    </dgm:pt>
    <dgm:pt modelId="{73293225-C3DE-402F-840D-216B472B3D85}">
      <dgm:prSet phldrT="[Texto]"/>
      <dgm:spPr/>
      <dgm:t>
        <a:bodyPr/>
        <a:lstStyle/>
        <a:p>
          <a:r>
            <a:rPr lang="es-ES" dirty="0" smtClean="0"/>
            <a:t>1</a:t>
          </a:r>
          <a:endParaRPr lang="es-ES" dirty="0"/>
        </a:p>
      </dgm:t>
    </dgm:pt>
    <dgm:pt modelId="{85431CB6-4C04-40E9-A397-17B8809F636F}" type="parTrans" cxnId="{FEC6F63D-ED7A-47B7-B679-8A47AE0EC17A}">
      <dgm:prSet/>
      <dgm:spPr/>
      <dgm:t>
        <a:bodyPr/>
        <a:lstStyle/>
        <a:p>
          <a:endParaRPr lang="es-ES"/>
        </a:p>
      </dgm:t>
    </dgm:pt>
    <dgm:pt modelId="{D78D89E5-BEA9-469B-A18B-A3B69920BB31}" type="sibTrans" cxnId="{FEC6F63D-ED7A-47B7-B679-8A47AE0EC17A}">
      <dgm:prSet/>
      <dgm:spPr/>
      <dgm:t>
        <a:bodyPr/>
        <a:lstStyle/>
        <a:p>
          <a:endParaRPr lang="es-ES"/>
        </a:p>
      </dgm:t>
    </dgm:pt>
    <dgm:pt modelId="{C414F0B4-FA74-4C74-B758-10F57EC3D832}">
      <dgm:prSet phldrT="[Texto]"/>
      <dgm:spPr/>
      <dgm:t>
        <a:bodyPr/>
        <a:lstStyle/>
        <a:p>
          <a:r>
            <a:rPr lang="es-ES" dirty="0" smtClean="0"/>
            <a:t>2</a:t>
          </a:r>
          <a:endParaRPr lang="es-ES" dirty="0"/>
        </a:p>
      </dgm:t>
    </dgm:pt>
    <dgm:pt modelId="{B235E2E3-DE4B-4FAE-B5C9-A15CC3D1E41C}" type="parTrans" cxnId="{C384A870-8610-4E31-8990-DE774C8861AE}">
      <dgm:prSet/>
      <dgm:spPr/>
      <dgm:t>
        <a:bodyPr/>
        <a:lstStyle/>
        <a:p>
          <a:endParaRPr lang="es-ES"/>
        </a:p>
      </dgm:t>
    </dgm:pt>
    <dgm:pt modelId="{384FAB86-2309-4D94-817B-F4566E48A0CE}" type="sibTrans" cxnId="{C384A870-8610-4E31-8990-DE774C8861AE}">
      <dgm:prSet/>
      <dgm:spPr/>
      <dgm:t>
        <a:bodyPr/>
        <a:lstStyle/>
        <a:p>
          <a:endParaRPr lang="es-ES"/>
        </a:p>
      </dgm:t>
    </dgm:pt>
    <dgm:pt modelId="{8224D52F-5351-4717-9277-AEA2E09C577A}">
      <dgm:prSet phldrT="[Texto]"/>
      <dgm:spPr/>
      <dgm:t>
        <a:bodyPr/>
        <a:lstStyle/>
        <a:p>
          <a:r>
            <a:rPr lang="es-ES" dirty="0" smtClean="0"/>
            <a:t>3</a:t>
          </a:r>
          <a:endParaRPr lang="es-ES" dirty="0"/>
        </a:p>
      </dgm:t>
    </dgm:pt>
    <dgm:pt modelId="{11042602-E8E6-4378-ADF7-07C4E84848AE}" type="parTrans" cxnId="{6576E926-7C41-4E08-A1CB-59F8EEE8C195}">
      <dgm:prSet/>
      <dgm:spPr/>
      <dgm:t>
        <a:bodyPr/>
        <a:lstStyle/>
        <a:p>
          <a:endParaRPr lang="es-ES"/>
        </a:p>
      </dgm:t>
    </dgm:pt>
    <dgm:pt modelId="{B3A97DBE-C822-4E9C-A6E9-D66886A9D650}" type="sibTrans" cxnId="{6576E926-7C41-4E08-A1CB-59F8EEE8C195}">
      <dgm:prSet/>
      <dgm:spPr/>
      <dgm:t>
        <a:bodyPr/>
        <a:lstStyle/>
        <a:p>
          <a:endParaRPr lang="es-ES"/>
        </a:p>
      </dgm:t>
    </dgm:pt>
    <dgm:pt modelId="{77E6C9FD-7583-4752-A070-BED3F4E8F883}">
      <dgm:prSet phldrT="[Texto]"/>
      <dgm:spPr/>
      <dgm:t>
        <a:bodyPr/>
        <a:lstStyle/>
        <a:p>
          <a:r>
            <a:rPr lang="es-ES" dirty="0" smtClean="0"/>
            <a:t>4</a:t>
          </a:r>
          <a:endParaRPr lang="es-ES" dirty="0"/>
        </a:p>
      </dgm:t>
    </dgm:pt>
    <dgm:pt modelId="{9558A07C-154B-40DF-A471-8BEA4154E451}" type="parTrans" cxnId="{E430CDB6-1F1D-4FE0-A61A-7E4D4621DC6D}">
      <dgm:prSet/>
      <dgm:spPr/>
      <dgm:t>
        <a:bodyPr/>
        <a:lstStyle/>
        <a:p>
          <a:endParaRPr lang="es-ES"/>
        </a:p>
      </dgm:t>
    </dgm:pt>
    <dgm:pt modelId="{56AD9044-9F81-4B6F-84E5-CAC625A00B30}" type="sibTrans" cxnId="{E430CDB6-1F1D-4FE0-A61A-7E4D4621DC6D}">
      <dgm:prSet/>
      <dgm:spPr/>
      <dgm:t>
        <a:bodyPr/>
        <a:lstStyle/>
        <a:p>
          <a:endParaRPr lang="es-ES"/>
        </a:p>
      </dgm:t>
    </dgm:pt>
    <dgm:pt modelId="{85E04027-4CCE-40A7-8914-1DA5CD3A4D83}">
      <dgm:prSet phldrT="[Texto]"/>
      <dgm:spPr/>
      <dgm:t>
        <a:bodyPr/>
        <a:lstStyle/>
        <a:p>
          <a:r>
            <a:rPr lang="es-ES" dirty="0" smtClean="0"/>
            <a:t>5</a:t>
          </a:r>
          <a:endParaRPr lang="es-ES" dirty="0"/>
        </a:p>
      </dgm:t>
    </dgm:pt>
    <dgm:pt modelId="{DE1F6C91-1A9B-4E3F-8251-6A01CD7D71B3}" type="parTrans" cxnId="{B6F56EE8-8B11-41D5-872A-080282EE9F88}">
      <dgm:prSet/>
      <dgm:spPr/>
      <dgm:t>
        <a:bodyPr/>
        <a:lstStyle/>
        <a:p>
          <a:endParaRPr lang="es-ES"/>
        </a:p>
      </dgm:t>
    </dgm:pt>
    <dgm:pt modelId="{A7AB57EC-A9F7-4192-B6BF-A37A1B7D09B5}" type="sibTrans" cxnId="{B6F56EE8-8B11-41D5-872A-080282EE9F88}">
      <dgm:prSet/>
      <dgm:spPr/>
      <dgm:t>
        <a:bodyPr/>
        <a:lstStyle/>
        <a:p>
          <a:endParaRPr lang="es-ES"/>
        </a:p>
      </dgm:t>
    </dgm:pt>
    <dgm:pt modelId="{D1E9975C-81C6-4A86-8B94-0EA4866A2725}" type="pres">
      <dgm:prSet presAssocID="{77785D4B-8416-4444-984D-F9D3DF668220}" presName="theList" presStyleCnt="0">
        <dgm:presLayoutVars>
          <dgm:dir/>
          <dgm:animLvl val="lvl"/>
          <dgm:resizeHandles val="exact"/>
        </dgm:presLayoutVars>
      </dgm:prSet>
      <dgm:spPr/>
    </dgm:pt>
    <dgm:pt modelId="{1A1FA9E0-54E9-41B6-ADE7-8579C32F844C}" type="pres">
      <dgm:prSet presAssocID="{73293225-C3DE-402F-840D-216B472B3D85}" presName="compNode" presStyleCnt="0"/>
      <dgm:spPr/>
    </dgm:pt>
    <dgm:pt modelId="{E5AEAF07-97AD-49A5-BBA4-30ACD27E5C7F}" type="pres">
      <dgm:prSet presAssocID="{73293225-C3DE-402F-840D-216B472B3D85}" presName="noGeometry" presStyleCnt="0"/>
      <dgm:spPr/>
    </dgm:pt>
    <dgm:pt modelId="{17FC9784-4258-4CC9-9D81-878614DE29C2}" type="pres">
      <dgm:prSet presAssocID="{73293225-C3DE-402F-840D-216B472B3D85}" presName="childTextVisible" presStyleLbl="bgAccFollowNode1" presStyleIdx="0" presStyleCnt="5">
        <dgm:presLayoutVars>
          <dgm:bulletEnabled val="1"/>
        </dgm:presLayoutVars>
      </dgm:prSet>
      <dgm:spPr>
        <a:solidFill>
          <a:srgbClr val="FF0000">
            <a:alpha val="90000"/>
          </a:srgbClr>
        </a:solidFill>
      </dgm:spPr>
    </dgm:pt>
    <dgm:pt modelId="{0FD5E84C-1136-4A0A-8BC5-AB9C27F2A2B9}" type="pres">
      <dgm:prSet presAssocID="{73293225-C3DE-402F-840D-216B472B3D85}" presName="childTextHidden" presStyleLbl="bgAccFollowNode1" presStyleIdx="0" presStyleCnt="5"/>
      <dgm:spPr/>
    </dgm:pt>
    <dgm:pt modelId="{C8A6EDEB-46A6-4A87-8A8E-56E2505A7D1F}" type="pres">
      <dgm:prSet presAssocID="{73293225-C3DE-402F-840D-216B472B3D85}" presName="parentText" presStyleLbl="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81594086-6A3B-4D69-AF27-ECBF75AE1D20}" type="pres">
      <dgm:prSet presAssocID="{73293225-C3DE-402F-840D-216B472B3D85}" presName="aSpace" presStyleCnt="0"/>
      <dgm:spPr/>
    </dgm:pt>
    <dgm:pt modelId="{3E3F2A03-F433-4E97-8AC3-036BD6026F26}" type="pres">
      <dgm:prSet presAssocID="{C414F0B4-FA74-4C74-B758-10F57EC3D832}" presName="compNode" presStyleCnt="0"/>
      <dgm:spPr/>
    </dgm:pt>
    <dgm:pt modelId="{880152B1-86F7-49CE-B3B6-D24F16090078}" type="pres">
      <dgm:prSet presAssocID="{C414F0B4-FA74-4C74-B758-10F57EC3D832}" presName="noGeometry" presStyleCnt="0"/>
      <dgm:spPr/>
    </dgm:pt>
    <dgm:pt modelId="{8984406B-CC2F-48CC-AA75-5467A56E2040}" type="pres">
      <dgm:prSet presAssocID="{C414F0B4-FA74-4C74-B758-10F57EC3D832}" presName="childTextVisible" presStyleLbl="bgAccFollowNode1" presStyleIdx="1" presStyleCnt="5">
        <dgm:presLayoutVars>
          <dgm:bulletEnabled val="1"/>
        </dgm:presLayoutVars>
      </dgm:prSet>
      <dgm:spPr>
        <a:solidFill>
          <a:srgbClr val="FF0000">
            <a:alpha val="90000"/>
          </a:srgbClr>
        </a:solidFill>
      </dgm:spPr>
    </dgm:pt>
    <dgm:pt modelId="{6CA27C28-7F3B-40B9-9035-0C9FA4B61BB6}" type="pres">
      <dgm:prSet presAssocID="{C414F0B4-FA74-4C74-B758-10F57EC3D832}" presName="childTextHidden" presStyleLbl="bgAccFollowNode1" presStyleIdx="1" presStyleCnt="5"/>
      <dgm:spPr/>
    </dgm:pt>
    <dgm:pt modelId="{8F10C426-F3E2-4AD4-812F-DF3131270E55}" type="pres">
      <dgm:prSet presAssocID="{C414F0B4-FA74-4C74-B758-10F57EC3D832}" presName="parentText" presStyleLbl="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F9D055E-CA04-407C-80CB-7650E68230A6}" type="pres">
      <dgm:prSet presAssocID="{C414F0B4-FA74-4C74-B758-10F57EC3D832}" presName="aSpace" presStyleCnt="0"/>
      <dgm:spPr/>
    </dgm:pt>
    <dgm:pt modelId="{61E947B6-B09E-425C-A6F7-8BDABA757130}" type="pres">
      <dgm:prSet presAssocID="{8224D52F-5351-4717-9277-AEA2E09C577A}" presName="compNode" presStyleCnt="0"/>
      <dgm:spPr/>
    </dgm:pt>
    <dgm:pt modelId="{3C95A9D7-2D8F-4355-B062-934E36902C90}" type="pres">
      <dgm:prSet presAssocID="{8224D52F-5351-4717-9277-AEA2E09C577A}" presName="noGeometry" presStyleCnt="0"/>
      <dgm:spPr/>
    </dgm:pt>
    <dgm:pt modelId="{5077B9B0-FD77-4FDA-B1FB-B8A48AD0DE4B}" type="pres">
      <dgm:prSet presAssocID="{8224D52F-5351-4717-9277-AEA2E09C577A}" presName="childTextVisible" presStyleLbl="bgAccFollowNode1" presStyleIdx="2" presStyleCnt="5">
        <dgm:presLayoutVars>
          <dgm:bulletEnabled val="1"/>
        </dgm:presLayoutVars>
      </dgm:prSet>
      <dgm:spPr/>
    </dgm:pt>
    <dgm:pt modelId="{CA8AD025-0024-4786-A775-949A0696EA80}" type="pres">
      <dgm:prSet presAssocID="{8224D52F-5351-4717-9277-AEA2E09C577A}" presName="childTextHidden" presStyleLbl="bgAccFollowNode1" presStyleIdx="2" presStyleCnt="5"/>
      <dgm:spPr/>
    </dgm:pt>
    <dgm:pt modelId="{77AC85B8-B38C-41B3-BE83-1D42A66F79D3}" type="pres">
      <dgm:prSet presAssocID="{8224D52F-5351-4717-9277-AEA2E09C577A}" presName="parentText" presStyleLbl="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7276C5AA-E0EB-449A-8E1E-7D093007A9AB}" type="pres">
      <dgm:prSet presAssocID="{8224D52F-5351-4717-9277-AEA2E09C577A}" presName="aSpace" presStyleCnt="0"/>
      <dgm:spPr/>
    </dgm:pt>
    <dgm:pt modelId="{004114C6-AC36-4001-9B95-0B7F865AC68A}" type="pres">
      <dgm:prSet presAssocID="{77E6C9FD-7583-4752-A070-BED3F4E8F883}" presName="compNode" presStyleCnt="0"/>
      <dgm:spPr/>
    </dgm:pt>
    <dgm:pt modelId="{D39CA123-4300-4592-A70A-7252F79BEBF4}" type="pres">
      <dgm:prSet presAssocID="{77E6C9FD-7583-4752-A070-BED3F4E8F883}" presName="noGeometry" presStyleCnt="0"/>
      <dgm:spPr/>
    </dgm:pt>
    <dgm:pt modelId="{8F6383AE-38FC-4686-8765-1539263B1AA6}" type="pres">
      <dgm:prSet presAssocID="{77E6C9FD-7583-4752-A070-BED3F4E8F883}" presName="childTextVisible" presStyleLbl="bgAccFollowNode1" presStyleIdx="3" presStyleCnt="5">
        <dgm:presLayoutVars>
          <dgm:bulletEnabled val="1"/>
        </dgm:presLayoutVars>
      </dgm:prSet>
      <dgm:spPr/>
    </dgm:pt>
    <dgm:pt modelId="{AA8AFF0A-D810-4FF2-A3CE-3BB8B1D0CBB6}" type="pres">
      <dgm:prSet presAssocID="{77E6C9FD-7583-4752-A070-BED3F4E8F883}" presName="childTextHidden" presStyleLbl="bgAccFollowNode1" presStyleIdx="3" presStyleCnt="5"/>
      <dgm:spPr/>
    </dgm:pt>
    <dgm:pt modelId="{B3E24176-E4FE-4DBB-AEB1-CC8D42552CAB}" type="pres">
      <dgm:prSet presAssocID="{77E6C9FD-7583-4752-A070-BED3F4E8F883}" presName="parentText" presStyleLbl="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59EB3343-D4EE-454C-886D-C3E867131364}" type="pres">
      <dgm:prSet presAssocID="{77E6C9FD-7583-4752-A070-BED3F4E8F883}" presName="aSpace" presStyleCnt="0"/>
      <dgm:spPr/>
    </dgm:pt>
    <dgm:pt modelId="{FE13BA1C-0CC6-4D77-AE23-CBF34F2E3C45}" type="pres">
      <dgm:prSet presAssocID="{85E04027-4CCE-40A7-8914-1DA5CD3A4D83}" presName="compNode" presStyleCnt="0"/>
      <dgm:spPr/>
    </dgm:pt>
    <dgm:pt modelId="{628D8133-DFEC-4FE9-AF8C-6C15BEEF58FF}" type="pres">
      <dgm:prSet presAssocID="{85E04027-4CCE-40A7-8914-1DA5CD3A4D83}" presName="noGeometry" presStyleCnt="0"/>
      <dgm:spPr/>
    </dgm:pt>
    <dgm:pt modelId="{E11AFB26-05A8-4E3F-94CF-9C1EFAF04717}" type="pres">
      <dgm:prSet presAssocID="{85E04027-4CCE-40A7-8914-1DA5CD3A4D83}" presName="childTextVisible" presStyleLbl="bgAccFollowNode1" presStyleIdx="4" presStyleCnt="5">
        <dgm:presLayoutVars>
          <dgm:bulletEnabled val="1"/>
        </dgm:presLayoutVars>
      </dgm:prSet>
      <dgm:spPr/>
    </dgm:pt>
    <dgm:pt modelId="{7067003B-45F3-4C84-A7F8-A6EBA2C7A171}" type="pres">
      <dgm:prSet presAssocID="{85E04027-4CCE-40A7-8914-1DA5CD3A4D83}" presName="childTextHidden" presStyleLbl="bgAccFollowNode1" presStyleIdx="4" presStyleCnt="5"/>
      <dgm:spPr/>
    </dgm:pt>
    <dgm:pt modelId="{3F6A60E3-DA47-4885-9A8A-B8B5AE21F096}" type="pres">
      <dgm:prSet presAssocID="{85E04027-4CCE-40A7-8914-1DA5CD3A4D83}" presName="parentText" presStyleLbl="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E68B5F3A-6E36-486B-971F-E25DF7614FDD}" type="presOf" srcId="{8224D52F-5351-4717-9277-AEA2E09C577A}" destId="{77AC85B8-B38C-41B3-BE83-1D42A66F79D3}" srcOrd="0" destOrd="0" presId="urn:microsoft.com/office/officeart/2005/8/layout/hProcess6"/>
    <dgm:cxn modelId="{FEC6F63D-ED7A-47B7-B679-8A47AE0EC17A}" srcId="{77785D4B-8416-4444-984D-F9D3DF668220}" destId="{73293225-C3DE-402F-840D-216B472B3D85}" srcOrd="0" destOrd="0" parTransId="{85431CB6-4C04-40E9-A397-17B8809F636F}" sibTransId="{D78D89E5-BEA9-469B-A18B-A3B69920BB31}"/>
    <dgm:cxn modelId="{B6F56EE8-8B11-41D5-872A-080282EE9F88}" srcId="{77785D4B-8416-4444-984D-F9D3DF668220}" destId="{85E04027-4CCE-40A7-8914-1DA5CD3A4D83}" srcOrd="4" destOrd="0" parTransId="{DE1F6C91-1A9B-4E3F-8251-6A01CD7D71B3}" sibTransId="{A7AB57EC-A9F7-4192-B6BF-A37A1B7D09B5}"/>
    <dgm:cxn modelId="{6576E926-7C41-4E08-A1CB-59F8EEE8C195}" srcId="{77785D4B-8416-4444-984D-F9D3DF668220}" destId="{8224D52F-5351-4717-9277-AEA2E09C577A}" srcOrd="2" destOrd="0" parTransId="{11042602-E8E6-4378-ADF7-07C4E84848AE}" sibTransId="{B3A97DBE-C822-4E9C-A6E9-D66886A9D650}"/>
    <dgm:cxn modelId="{7E383CB8-127A-49E8-9D26-175A6F758F76}" type="presOf" srcId="{C414F0B4-FA74-4C74-B758-10F57EC3D832}" destId="{8F10C426-F3E2-4AD4-812F-DF3131270E55}" srcOrd="0" destOrd="0" presId="urn:microsoft.com/office/officeart/2005/8/layout/hProcess6"/>
    <dgm:cxn modelId="{F1F73DE2-F5E2-4A22-862B-1CE48DA9129E}" type="presOf" srcId="{85E04027-4CCE-40A7-8914-1DA5CD3A4D83}" destId="{3F6A60E3-DA47-4885-9A8A-B8B5AE21F096}" srcOrd="0" destOrd="0" presId="urn:microsoft.com/office/officeart/2005/8/layout/hProcess6"/>
    <dgm:cxn modelId="{B32737A4-BBAC-4EE8-8B5F-EB71BDC36DAA}" type="presOf" srcId="{77785D4B-8416-4444-984D-F9D3DF668220}" destId="{D1E9975C-81C6-4A86-8B94-0EA4866A2725}" srcOrd="0" destOrd="0" presId="urn:microsoft.com/office/officeart/2005/8/layout/hProcess6"/>
    <dgm:cxn modelId="{1100BF49-B05F-451A-A7C2-A118F4A227AB}" type="presOf" srcId="{77E6C9FD-7583-4752-A070-BED3F4E8F883}" destId="{B3E24176-E4FE-4DBB-AEB1-CC8D42552CAB}" srcOrd="0" destOrd="0" presId="urn:microsoft.com/office/officeart/2005/8/layout/hProcess6"/>
    <dgm:cxn modelId="{E430CDB6-1F1D-4FE0-A61A-7E4D4621DC6D}" srcId="{77785D4B-8416-4444-984D-F9D3DF668220}" destId="{77E6C9FD-7583-4752-A070-BED3F4E8F883}" srcOrd="3" destOrd="0" parTransId="{9558A07C-154B-40DF-A471-8BEA4154E451}" sibTransId="{56AD9044-9F81-4B6F-84E5-CAC625A00B30}"/>
    <dgm:cxn modelId="{67374730-2455-4A4A-A72D-5EF85B016FDC}" type="presOf" srcId="{73293225-C3DE-402F-840D-216B472B3D85}" destId="{C8A6EDEB-46A6-4A87-8A8E-56E2505A7D1F}" srcOrd="0" destOrd="0" presId="urn:microsoft.com/office/officeart/2005/8/layout/hProcess6"/>
    <dgm:cxn modelId="{C384A870-8610-4E31-8990-DE774C8861AE}" srcId="{77785D4B-8416-4444-984D-F9D3DF668220}" destId="{C414F0B4-FA74-4C74-B758-10F57EC3D832}" srcOrd="1" destOrd="0" parTransId="{B235E2E3-DE4B-4FAE-B5C9-A15CC3D1E41C}" sibTransId="{384FAB86-2309-4D94-817B-F4566E48A0CE}"/>
    <dgm:cxn modelId="{350DD8F8-74D5-4567-AF2A-6A331DC4F92D}" type="presParOf" srcId="{D1E9975C-81C6-4A86-8B94-0EA4866A2725}" destId="{1A1FA9E0-54E9-41B6-ADE7-8579C32F844C}" srcOrd="0" destOrd="0" presId="urn:microsoft.com/office/officeart/2005/8/layout/hProcess6"/>
    <dgm:cxn modelId="{2E109E6D-EB92-4255-9A9D-1E76C1785C59}" type="presParOf" srcId="{1A1FA9E0-54E9-41B6-ADE7-8579C32F844C}" destId="{E5AEAF07-97AD-49A5-BBA4-30ACD27E5C7F}" srcOrd="0" destOrd="0" presId="urn:microsoft.com/office/officeart/2005/8/layout/hProcess6"/>
    <dgm:cxn modelId="{DF05041A-CF2A-479F-8C85-7F9D6B4EB0A7}" type="presParOf" srcId="{1A1FA9E0-54E9-41B6-ADE7-8579C32F844C}" destId="{17FC9784-4258-4CC9-9D81-878614DE29C2}" srcOrd="1" destOrd="0" presId="urn:microsoft.com/office/officeart/2005/8/layout/hProcess6"/>
    <dgm:cxn modelId="{4579D014-9B17-4013-A8B8-3A00D9E29597}" type="presParOf" srcId="{1A1FA9E0-54E9-41B6-ADE7-8579C32F844C}" destId="{0FD5E84C-1136-4A0A-8BC5-AB9C27F2A2B9}" srcOrd="2" destOrd="0" presId="urn:microsoft.com/office/officeart/2005/8/layout/hProcess6"/>
    <dgm:cxn modelId="{05900D89-C2D5-4F6A-A039-E7C503925EF8}" type="presParOf" srcId="{1A1FA9E0-54E9-41B6-ADE7-8579C32F844C}" destId="{C8A6EDEB-46A6-4A87-8A8E-56E2505A7D1F}" srcOrd="3" destOrd="0" presId="urn:microsoft.com/office/officeart/2005/8/layout/hProcess6"/>
    <dgm:cxn modelId="{45902F63-F632-452A-B9A3-F970B8B1741C}" type="presParOf" srcId="{D1E9975C-81C6-4A86-8B94-0EA4866A2725}" destId="{81594086-6A3B-4D69-AF27-ECBF75AE1D20}" srcOrd="1" destOrd="0" presId="urn:microsoft.com/office/officeart/2005/8/layout/hProcess6"/>
    <dgm:cxn modelId="{1BB14045-7C76-4D14-A331-D77CAF1DFC12}" type="presParOf" srcId="{D1E9975C-81C6-4A86-8B94-0EA4866A2725}" destId="{3E3F2A03-F433-4E97-8AC3-036BD6026F26}" srcOrd="2" destOrd="0" presId="urn:microsoft.com/office/officeart/2005/8/layout/hProcess6"/>
    <dgm:cxn modelId="{44B9B7A5-4816-40F6-81EA-E4021616CB55}" type="presParOf" srcId="{3E3F2A03-F433-4E97-8AC3-036BD6026F26}" destId="{880152B1-86F7-49CE-B3B6-D24F16090078}" srcOrd="0" destOrd="0" presId="urn:microsoft.com/office/officeart/2005/8/layout/hProcess6"/>
    <dgm:cxn modelId="{AC5DD5B3-37D7-414C-8723-C408D4B467D8}" type="presParOf" srcId="{3E3F2A03-F433-4E97-8AC3-036BD6026F26}" destId="{8984406B-CC2F-48CC-AA75-5467A56E2040}" srcOrd="1" destOrd="0" presId="urn:microsoft.com/office/officeart/2005/8/layout/hProcess6"/>
    <dgm:cxn modelId="{DF27EEEC-8B19-4AEB-BCF5-2F73B91FE58A}" type="presParOf" srcId="{3E3F2A03-F433-4E97-8AC3-036BD6026F26}" destId="{6CA27C28-7F3B-40B9-9035-0C9FA4B61BB6}" srcOrd="2" destOrd="0" presId="urn:microsoft.com/office/officeart/2005/8/layout/hProcess6"/>
    <dgm:cxn modelId="{3DA0319E-4138-4D45-8C2E-2005A8E1046C}" type="presParOf" srcId="{3E3F2A03-F433-4E97-8AC3-036BD6026F26}" destId="{8F10C426-F3E2-4AD4-812F-DF3131270E55}" srcOrd="3" destOrd="0" presId="urn:microsoft.com/office/officeart/2005/8/layout/hProcess6"/>
    <dgm:cxn modelId="{042963B6-B70C-4604-8B75-DDC9D20F76E5}" type="presParOf" srcId="{D1E9975C-81C6-4A86-8B94-0EA4866A2725}" destId="{FF9D055E-CA04-407C-80CB-7650E68230A6}" srcOrd="3" destOrd="0" presId="urn:microsoft.com/office/officeart/2005/8/layout/hProcess6"/>
    <dgm:cxn modelId="{1124D6B5-1FCC-40E4-874F-9EEADBE0A4FA}" type="presParOf" srcId="{D1E9975C-81C6-4A86-8B94-0EA4866A2725}" destId="{61E947B6-B09E-425C-A6F7-8BDABA757130}" srcOrd="4" destOrd="0" presId="urn:microsoft.com/office/officeart/2005/8/layout/hProcess6"/>
    <dgm:cxn modelId="{DB1F7B8D-10CF-4B38-88D5-145EADBBE932}" type="presParOf" srcId="{61E947B6-B09E-425C-A6F7-8BDABA757130}" destId="{3C95A9D7-2D8F-4355-B062-934E36902C90}" srcOrd="0" destOrd="0" presId="urn:microsoft.com/office/officeart/2005/8/layout/hProcess6"/>
    <dgm:cxn modelId="{3DB94567-52D6-4017-82F0-00BFD149D258}" type="presParOf" srcId="{61E947B6-B09E-425C-A6F7-8BDABA757130}" destId="{5077B9B0-FD77-4FDA-B1FB-B8A48AD0DE4B}" srcOrd="1" destOrd="0" presId="urn:microsoft.com/office/officeart/2005/8/layout/hProcess6"/>
    <dgm:cxn modelId="{0A048111-E4E5-4658-A9EB-4A0414999EC6}" type="presParOf" srcId="{61E947B6-B09E-425C-A6F7-8BDABA757130}" destId="{CA8AD025-0024-4786-A775-949A0696EA80}" srcOrd="2" destOrd="0" presId="urn:microsoft.com/office/officeart/2005/8/layout/hProcess6"/>
    <dgm:cxn modelId="{9D341E76-E7D8-4B7A-961F-3845F11B1E54}" type="presParOf" srcId="{61E947B6-B09E-425C-A6F7-8BDABA757130}" destId="{77AC85B8-B38C-41B3-BE83-1D42A66F79D3}" srcOrd="3" destOrd="0" presId="urn:microsoft.com/office/officeart/2005/8/layout/hProcess6"/>
    <dgm:cxn modelId="{488448B3-F858-4939-AAEA-65204964B976}" type="presParOf" srcId="{D1E9975C-81C6-4A86-8B94-0EA4866A2725}" destId="{7276C5AA-E0EB-449A-8E1E-7D093007A9AB}" srcOrd="5" destOrd="0" presId="urn:microsoft.com/office/officeart/2005/8/layout/hProcess6"/>
    <dgm:cxn modelId="{67C335F1-1068-4EF1-B1C0-F337861B4B77}" type="presParOf" srcId="{D1E9975C-81C6-4A86-8B94-0EA4866A2725}" destId="{004114C6-AC36-4001-9B95-0B7F865AC68A}" srcOrd="6" destOrd="0" presId="urn:microsoft.com/office/officeart/2005/8/layout/hProcess6"/>
    <dgm:cxn modelId="{A6673BD5-417B-4AA5-A1CD-A01B9E5F0991}" type="presParOf" srcId="{004114C6-AC36-4001-9B95-0B7F865AC68A}" destId="{D39CA123-4300-4592-A70A-7252F79BEBF4}" srcOrd="0" destOrd="0" presId="urn:microsoft.com/office/officeart/2005/8/layout/hProcess6"/>
    <dgm:cxn modelId="{85E59F6C-6DC7-462A-A3B0-21A2180D1F42}" type="presParOf" srcId="{004114C6-AC36-4001-9B95-0B7F865AC68A}" destId="{8F6383AE-38FC-4686-8765-1539263B1AA6}" srcOrd="1" destOrd="0" presId="urn:microsoft.com/office/officeart/2005/8/layout/hProcess6"/>
    <dgm:cxn modelId="{FF211681-261B-415B-90F3-EC37D599DE20}" type="presParOf" srcId="{004114C6-AC36-4001-9B95-0B7F865AC68A}" destId="{AA8AFF0A-D810-4FF2-A3CE-3BB8B1D0CBB6}" srcOrd="2" destOrd="0" presId="urn:microsoft.com/office/officeart/2005/8/layout/hProcess6"/>
    <dgm:cxn modelId="{B8180EAA-2E8E-4893-A88C-5EE415ADB120}" type="presParOf" srcId="{004114C6-AC36-4001-9B95-0B7F865AC68A}" destId="{B3E24176-E4FE-4DBB-AEB1-CC8D42552CAB}" srcOrd="3" destOrd="0" presId="urn:microsoft.com/office/officeart/2005/8/layout/hProcess6"/>
    <dgm:cxn modelId="{0C5838BA-00C3-44CE-9822-BD5AB1A3A0BD}" type="presParOf" srcId="{D1E9975C-81C6-4A86-8B94-0EA4866A2725}" destId="{59EB3343-D4EE-454C-886D-C3E867131364}" srcOrd="7" destOrd="0" presId="urn:microsoft.com/office/officeart/2005/8/layout/hProcess6"/>
    <dgm:cxn modelId="{6649013C-3F29-4A85-BE6A-41C3CE8DB0AA}" type="presParOf" srcId="{D1E9975C-81C6-4A86-8B94-0EA4866A2725}" destId="{FE13BA1C-0CC6-4D77-AE23-CBF34F2E3C45}" srcOrd="8" destOrd="0" presId="urn:microsoft.com/office/officeart/2005/8/layout/hProcess6"/>
    <dgm:cxn modelId="{8EE0074B-AC46-4DA9-BDB4-4BED12E48CE8}" type="presParOf" srcId="{FE13BA1C-0CC6-4D77-AE23-CBF34F2E3C45}" destId="{628D8133-DFEC-4FE9-AF8C-6C15BEEF58FF}" srcOrd="0" destOrd="0" presId="urn:microsoft.com/office/officeart/2005/8/layout/hProcess6"/>
    <dgm:cxn modelId="{B9239E91-BEBF-4AA6-9160-581605D18FE0}" type="presParOf" srcId="{FE13BA1C-0CC6-4D77-AE23-CBF34F2E3C45}" destId="{E11AFB26-05A8-4E3F-94CF-9C1EFAF04717}" srcOrd="1" destOrd="0" presId="urn:microsoft.com/office/officeart/2005/8/layout/hProcess6"/>
    <dgm:cxn modelId="{1041E15D-335A-4040-9ED2-A29D05B60E96}" type="presParOf" srcId="{FE13BA1C-0CC6-4D77-AE23-CBF34F2E3C45}" destId="{7067003B-45F3-4C84-A7F8-A6EBA2C7A171}" srcOrd="2" destOrd="0" presId="urn:microsoft.com/office/officeart/2005/8/layout/hProcess6"/>
    <dgm:cxn modelId="{B09A1D6A-461F-4064-9861-F58EEE02A14E}" type="presParOf" srcId="{FE13BA1C-0CC6-4D77-AE23-CBF34F2E3C45}" destId="{3F6A60E3-DA47-4885-9A8A-B8B5AE21F096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77785D4B-8416-4444-984D-F9D3DF668220}" type="doc">
      <dgm:prSet loTypeId="urn:microsoft.com/office/officeart/2005/8/layout/hProcess6" loCatId="process" qsTypeId="urn:microsoft.com/office/officeart/2005/8/quickstyle/simple1" qsCatId="simple" csTypeId="urn:microsoft.com/office/officeart/2005/8/colors/colorful4" csCatId="colorful" phldr="1"/>
      <dgm:spPr/>
    </dgm:pt>
    <dgm:pt modelId="{73293225-C3DE-402F-840D-216B472B3D85}">
      <dgm:prSet phldrT="[Texto]"/>
      <dgm:spPr/>
      <dgm:t>
        <a:bodyPr/>
        <a:lstStyle/>
        <a:p>
          <a:r>
            <a:rPr lang="es-ES" dirty="0" smtClean="0"/>
            <a:t>1</a:t>
          </a:r>
          <a:endParaRPr lang="es-ES" dirty="0"/>
        </a:p>
      </dgm:t>
    </dgm:pt>
    <dgm:pt modelId="{85431CB6-4C04-40E9-A397-17B8809F636F}" type="parTrans" cxnId="{FEC6F63D-ED7A-47B7-B679-8A47AE0EC17A}">
      <dgm:prSet/>
      <dgm:spPr/>
      <dgm:t>
        <a:bodyPr/>
        <a:lstStyle/>
        <a:p>
          <a:endParaRPr lang="es-ES"/>
        </a:p>
      </dgm:t>
    </dgm:pt>
    <dgm:pt modelId="{D78D89E5-BEA9-469B-A18B-A3B69920BB31}" type="sibTrans" cxnId="{FEC6F63D-ED7A-47B7-B679-8A47AE0EC17A}">
      <dgm:prSet/>
      <dgm:spPr/>
      <dgm:t>
        <a:bodyPr/>
        <a:lstStyle/>
        <a:p>
          <a:endParaRPr lang="es-ES"/>
        </a:p>
      </dgm:t>
    </dgm:pt>
    <dgm:pt modelId="{C414F0B4-FA74-4C74-B758-10F57EC3D832}">
      <dgm:prSet phldrT="[Texto]"/>
      <dgm:spPr/>
      <dgm:t>
        <a:bodyPr/>
        <a:lstStyle/>
        <a:p>
          <a:r>
            <a:rPr lang="es-ES" dirty="0" smtClean="0"/>
            <a:t>2</a:t>
          </a:r>
          <a:endParaRPr lang="es-ES" dirty="0"/>
        </a:p>
      </dgm:t>
    </dgm:pt>
    <dgm:pt modelId="{B235E2E3-DE4B-4FAE-B5C9-A15CC3D1E41C}" type="parTrans" cxnId="{C384A870-8610-4E31-8990-DE774C8861AE}">
      <dgm:prSet/>
      <dgm:spPr/>
      <dgm:t>
        <a:bodyPr/>
        <a:lstStyle/>
        <a:p>
          <a:endParaRPr lang="es-ES"/>
        </a:p>
      </dgm:t>
    </dgm:pt>
    <dgm:pt modelId="{384FAB86-2309-4D94-817B-F4566E48A0CE}" type="sibTrans" cxnId="{C384A870-8610-4E31-8990-DE774C8861AE}">
      <dgm:prSet/>
      <dgm:spPr/>
      <dgm:t>
        <a:bodyPr/>
        <a:lstStyle/>
        <a:p>
          <a:endParaRPr lang="es-ES"/>
        </a:p>
      </dgm:t>
    </dgm:pt>
    <dgm:pt modelId="{8224D52F-5351-4717-9277-AEA2E09C577A}">
      <dgm:prSet phldrT="[Texto]"/>
      <dgm:spPr/>
      <dgm:t>
        <a:bodyPr/>
        <a:lstStyle/>
        <a:p>
          <a:r>
            <a:rPr lang="es-ES" dirty="0" smtClean="0"/>
            <a:t>3</a:t>
          </a:r>
          <a:endParaRPr lang="es-ES" dirty="0"/>
        </a:p>
      </dgm:t>
    </dgm:pt>
    <dgm:pt modelId="{11042602-E8E6-4378-ADF7-07C4E84848AE}" type="parTrans" cxnId="{6576E926-7C41-4E08-A1CB-59F8EEE8C195}">
      <dgm:prSet/>
      <dgm:spPr/>
      <dgm:t>
        <a:bodyPr/>
        <a:lstStyle/>
        <a:p>
          <a:endParaRPr lang="es-ES"/>
        </a:p>
      </dgm:t>
    </dgm:pt>
    <dgm:pt modelId="{B3A97DBE-C822-4E9C-A6E9-D66886A9D650}" type="sibTrans" cxnId="{6576E926-7C41-4E08-A1CB-59F8EEE8C195}">
      <dgm:prSet/>
      <dgm:spPr/>
      <dgm:t>
        <a:bodyPr/>
        <a:lstStyle/>
        <a:p>
          <a:endParaRPr lang="es-ES"/>
        </a:p>
      </dgm:t>
    </dgm:pt>
    <dgm:pt modelId="{77E6C9FD-7583-4752-A070-BED3F4E8F883}">
      <dgm:prSet phldrT="[Texto]"/>
      <dgm:spPr/>
      <dgm:t>
        <a:bodyPr/>
        <a:lstStyle/>
        <a:p>
          <a:r>
            <a:rPr lang="es-ES" dirty="0" smtClean="0"/>
            <a:t>4</a:t>
          </a:r>
          <a:endParaRPr lang="es-ES" dirty="0"/>
        </a:p>
      </dgm:t>
    </dgm:pt>
    <dgm:pt modelId="{9558A07C-154B-40DF-A471-8BEA4154E451}" type="parTrans" cxnId="{E430CDB6-1F1D-4FE0-A61A-7E4D4621DC6D}">
      <dgm:prSet/>
      <dgm:spPr/>
      <dgm:t>
        <a:bodyPr/>
        <a:lstStyle/>
        <a:p>
          <a:endParaRPr lang="es-ES"/>
        </a:p>
      </dgm:t>
    </dgm:pt>
    <dgm:pt modelId="{56AD9044-9F81-4B6F-84E5-CAC625A00B30}" type="sibTrans" cxnId="{E430CDB6-1F1D-4FE0-A61A-7E4D4621DC6D}">
      <dgm:prSet/>
      <dgm:spPr/>
      <dgm:t>
        <a:bodyPr/>
        <a:lstStyle/>
        <a:p>
          <a:endParaRPr lang="es-ES"/>
        </a:p>
      </dgm:t>
    </dgm:pt>
    <dgm:pt modelId="{85E04027-4CCE-40A7-8914-1DA5CD3A4D83}">
      <dgm:prSet phldrT="[Texto]"/>
      <dgm:spPr/>
      <dgm:t>
        <a:bodyPr/>
        <a:lstStyle/>
        <a:p>
          <a:r>
            <a:rPr lang="es-ES" dirty="0" smtClean="0"/>
            <a:t>5</a:t>
          </a:r>
          <a:endParaRPr lang="es-ES" dirty="0"/>
        </a:p>
      </dgm:t>
    </dgm:pt>
    <dgm:pt modelId="{DE1F6C91-1A9B-4E3F-8251-6A01CD7D71B3}" type="parTrans" cxnId="{B6F56EE8-8B11-41D5-872A-080282EE9F88}">
      <dgm:prSet/>
      <dgm:spPr/>
      <dgm:t>
        <a:bodyPr/>
        <a:lstStyle/>
        <a:p>
          <a:endParaRPr lang="es-ES"/>
        </a:p>
      </dgm:t>
    </dgm:pt>
    <dgm:pt modelId="{A7AB57EC-A9F7-4192-B6BF-A37A1B7D09B5}" type="sibTrans" cxnId="{B6F56EE8-8B11-41D5-872A-080282EE9F88}">
      <dgm:prSet/>
      <dgm:spPr/>
      <dgm:t>
        <a:bodyPr/>
        <a:lstStyle/>
        <a:p>
          <a:endParaRPr lang="es-ES"/>
        </a:p>
      </dgm:t>
    </dgm:pt>
    <dgm:pt modelId="{D1E9975C-81C6-4A86-8B94-0EA4866A2725}" type="pres">
      <dgm:prSet presAssocID="{77785D4B-8416-4444-984D-F9D3DF668220}" presName="theList" presStyleCnt="0">
        <dgm:presLayoutVars>
          <dgm:dir/>
          <dgm:animLvl val="lvl"/>
          <dgm:resizeHandles val="exact"/>
        </dgm:presLayoutVars>
      </dgm:prSet>
      <dgm:spPr/>
    </dgm:pt>
    <dgm:pt modelId="{1A1FA9E0-54E9-41B6-ADE7-8579C32F844C}" type="pres">
      <dgm:prSet presAssocID="{73293225-C3DE-402F-840D-216B472B3D85}" presName="compNode" presStyleCnt="0"/>
      <dgm:spPr/>
    </dgm:pt>
    <dgm:pt modelId="{E5AEAF07-97AD-49A5-BBA4-30ACD27E5C7F}" type="pres">
      <dgm:prSet presAssocID="{73293225-C3DE-402F-840D-216B472B3D85}" presName="noGeometry" presStyleCnt="0"/>
      <dgm:spPr/>
    </dgm:pt>
    <dgm:pt modelId="{17FC9784-4258-4CC9-9D81-878614DE29C2}" type="pres">
      <dgm:prSet presAssocID="{73293225-C3DE-402F-840D-216B472B3D85}" presName="childTextVisible" presStyleLbl="bgAccFollowNode1" presStyleIdx="0" presStyleCnt="5">
        <dgm:presLayoutVars>
          <dgm:bulletEnabled val="1"/>
        </dgm:presLayoutVars>
      </dgm:prSet>
      <dgm:spPr>
        <a:solidFill>
          <a:schemeClr val="bg1">
            <a:lumMod val="85000"/>
            <a:alpha val="90000"/>
          </a:schemeClr>
        </a:solidFill>
      </dgm:spPr>
    </dgm:pt>
    <dgm:pt modelId="{0FD5E84C-1136-4A0A-8BC5-AB9C27F2A2B9}" type="pres">
      <dgm:prSet presAssocID="{73293225-C3DE-402F-840D-216B472B3D85}" presName="childTextHidden" presStyleLbl="bgAccFollowNode1" presStyleIdx="0" presStyleCnt="5"/>
      <dgm:spPr/>
    </dgm:pt>
    <dgm:pt modelId="{C8A6EDEB-46A6-4A87-8A8E-56E2505A7D1F}" type="pres">
      <dgm:prSet presAssocID="{73293225-C3DE-402F-840D-216B472B3D85}" presName="parentText" presStyleLbl="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81594086-6A3B-4D69-AF27-ECBF75AE1D20}" type="pres">
      <dgm:prSet presAssocID="{73293225-C3DE-402F-840D-216B472B3D85}" presName="aSpace" presStyleCnt="0"/>
      <dgm:spPr/>
    </dgm:pt>
    <dgm:pt modelId="{3E3F2A03-F433-4E97-8AC3-036BD6026F26}" type="pres">
      <dgm:prSet presAssocID="{C414F0B4-FA74-4C74-B758-10F57EC3D832}" presName="compNode" presStyleCnt="0"/>
      <dgm:spPr/>
    </dgm:pt>
    <dgm:pt modelId="{880152B1-86F7-49CE-B3B6-D24F16090078}" type="pres">
      <dgm:prSet presAssocID="{C414F0B4-FA74-4C74-B758-10F57EC3D832}" presName="noGeometry" presStyleCnt="0"/>
      <dgm:spPr/>
    </dgm:pt>
    <dgm:pt modelId="{8984406B-CC2F-48CC-AA75-5467A56E2040}" type="pres">
      <dgm:prSet presAssocID="{C414F0B4-FA74-4C74-B758-10F57EC3D832}" presName="childTextVisible" presStyleLbl="bgAccFollowNode1" presStyleIdx="1" presStyleCnt="5">
        <dgm:presLayoutVars>
          <dgm:bulletEnabled val="1"/>
        </dgm:presLayoutVars>
      </dgm:prSet>
      <dgm:spPr>
        <a:solidFill>
          <a:schemeClr val="bg1">
            <a:lumMod val="85000"/>
            <a:alpha val="90000"/>
          </a:schemeClr>
        </a:solidFill>
      </dgm:spPr>
    </dgm:pt>
    <dgm:pt modelId="{6CA27C28-7F3B-40B9-9035-0C9FA4B61BB6}" type="pres">
      <dgm:prSet presAssocID="{C414F0B4-FA74-4C74-B758-10F57EC3D832}" presName="childTextHidden" presStyleLbl="bgAccFollowNode1" presStyleIdx="1" presStyleCnt="5"/>
      <dgm:spPr/>
    </dgm:pt>
    <dgm:pt modelId="{8F10C426-F3E2-4AD4-812F-DF3131270E55}" type="pres">
      <dgm:prSet presAssocID="{C414F0B4-FA74-4C74-B758-10F57EC3D832}" presName="parentText" presStyleLbl="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F9D055E-CA04-407C-80CB-7650E68230A6}" type="pres">
      <dgm:prSet presAssocID="{C414F0B4-FA74-4C74-B758-10F57EC3D832}" presName="aSpace" presStyleCnt="0"/>
      <dgm:spPr/>
    </dgm:pt>
    <dgm:pt modelId="{61E947B6-B09E-425C-A6F7-8BDABA757130}" type="pres">
      <dgm:prSet presAssocID="{8224D52F-5351-4717-9277-AEA2E09C577A}" presName="compNode" presStyleCnt="0"/>
      <dgm:spPr/>
    </dgm:pt>
    <dgm:pt modelId="{3C95A9D7-2D8F-4355-B062-934E36902C90}" type="pres">
      <dgm:prSet presAssocID="{8224D52F-5351-4717-9277-AEA2E09C577A}" presName="noGeometry" presStyleCnt="0"/>
      <dgm:spPr/>
    </dgm:pt>
    <dgm:pt modelId="{5077B9B0-FD77-4FDA-B1FB-B8A48AD0DE4B}" type="pres">
      <dgm:prSet presAssocID="{8224D52F-5351-4717-9277-AEA2E09C577A}" presName="childTextVisible" presStyleLbl="bgAccFollowNode1" presStyleIdx="2" presStyleCnt="5">
        <dgm:presLayoutVars>
          <dgm:bulletEnabled val="1"/>
        </dgm:presLayoutVars>
      </dgm:prSet>
      <dgm:spPr>
        <a:solidFill>
          <a:srgbClr val="FF0000">
            <a:alpha val="90000"/>
          </a:srgbClr>
        </a:solidFill>
      </dgm:spPr>
    </dgm:pt>
    <dgm:pt modelId="{CA8AD025-0024-4786-A775-949A0696EA80}" type="pres">
      <dgm:prSet presAssocID="{8224D52F-5351-4717-9277-AEA2E09C577A}" presName="childTextHidden" presStyleLbl="bgAccFollowNode1" presStyleIdx="2" presStyleCnt="5"/>
      <dgm:spPr/>
    </dgm:pt>
    <dgm:pt modelId="{77AC85B8-B38C-41B3-BE83-1D42A66F79D3}" type="pres">
      <dgm:prSet presAssocID="{8224D52F-5351-4717-9277-AEA2E09C577A}" presName="parentText" presStyleLbl="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7276C5AA-E0EB-449A-8E1E-7D093007A9AB}" type="pres">
      <dgm:prSet presAssocID="{8224D52F-5351-4717-9277-AEA2E09C577A}" presName="aSpace" presStyleCnt="0"/>
      <dgm:spPr/>
    </dgm:pt>
    <dgm:pt modelId="{004114C6-AC36-4001-9B95-0B7F865AC68A}" type="pres">
      <dgm:prSet presAssocID="{77E6C9FD-7583-4752-A070-BED3F4E8F883}" presName="compNode" presStyleCnt="0"/>
      <dgm:spPr/>
    </dgm:pt>
    <dgm:pt modelId="{D39CA123-4300-4592-A70A-7252F79BEBF4}" type="pres">
      <dgm:prSet presAssocID="{77E6C9FD-7583-4752-A070-BED3F4E8F883}" presName="noGeometry" presStyleCnt="0"/>
      <dgm:spPr/>
    </dgm:pt>
    <dgm:pt modelId="{8F6383AE-38FC-4686-8765-1539263B1AA6}" type="pres">
      <dgm:prSet presAssocID="{77E6C9FD-7583-4752-A070-BED3F4E8F883}" presName="childTextVisible" presStyleLbl="bgAccFollowNode1" presStyleIdx="3" presStyleCnt="5">
        <dgm:presLayoutVars>
          <dgm:bulletEnabled val="1"/>
        </dgm:presLayoutVars>
      </dgm:prSet>
      <dgm:spPr>
        <a:solidFill>
          <a:srgbClr val="FF0000">
            <a:alpha val="90000"/>
          </a:srgbClr>
        </a:solidFill>
      </dgm:spPr>
    </dgm:pt>
    <dgm:pt modelId="{AA8AFF0A-D810-4FF2-A3CE-3BB8B1D0CBB6}" type="pres">
      <dgm:prSet presAssocID="{77E6C9FD-7583-4752-A070-BED3F4E8F883}" presName="childTextHidden" presStyleLbl="bgAccFollowNode1" presStyleIdx="3" presStyleCnt="5"/>
      <dgm:spPr/>
    </dgm:pt>
    <dgm:pt modelId="{B3E24176-E4FE-4DBB-AEB1-CC8D42552CAB}" type="pres">
      <dgm:prSet presAssocID="{77E6C9FD-7583-4752-A070-BED3F4E8F883}" presName="parentText" presStyleLbl="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59EB3343-D4EE-454C-886D-C3E867131364}" type="pres">
      <dgm:prSet presAssocID="{77E6C9FD-7583-4752-A070-BED3F4E8F883}" presName="aSpace" presStyleCnt="0"/>
      <dgm:spPr/>
    </dgm:pt>
    <dgm:pt modelId="{FE13BA1C-0CC6-4D77-AE23-CBF34F2E3C45}" type="pres">
      <dgm:prSet presAssocID="{85E04027-4CCE-40A7-8914-1DA5CD3A4D83}" presName="compNode" presStyleCnt="0"/>
      <dgm:spPr/>
    </dgm:pt>
    <dgm:pt modelId="{628D8133-DFEC-4FE9-AF8C-6C15BEEF58FF}" type="pres">
      <dgm:prSet presAssocID="{85E04027-4CCE-40A7-8914-1DA5CD3A4D83}" presName="noGeometry" presStyleCnt="0"/>
      <dgm:spPr/>
    </dgm:pt>
    <dgm:pt modelId="{E11AFB26-05A8-4E3F-94CF-9C1EFAF04717}" type="pres">
      <dgm:prSet presAssocID="{85E04027-4CCE-40A7-8914-1DA5CD3A4D83}" presName="childTextVisible" presStyleLbl="bgAccFollowNode1" presStyleIdx="4" presStyleCnt="5">
        <dgm:presLayoutVars>
          <dgm:bulletEnabled val="1"/>
        </dgm:presLayoutVars>
      </dgm:prSet>
      <dgm:spPr>
        <a:solidFill>
          <a:srgbClr val="FF0000">
            <a:alpha val="90000"/>
          </a:srgbClr>
        </a:solidFill>
      </dgm:spPr>
    </dgm:pt>
    <dgm:pt modelId="{7067003B-45F3-4C84-A7F8-A6EBA2C7A171}" type="pres">
      <dgm:prSet presAssocID="{85E04027-4CCE-40A7-8914-1DA5CD3A4D83}" presName="childTextHidden" presStyleLbl="bgAccFollowNode1" presStyleIdx="4" presStyleCnt="5"/>
      <dgm:spPr/>
    </dgm:pt>
    <dgm:pt modelId="{3F6A60E3-DA47-4885-9A8A-B8B5AE21F096}" type="pres">
      <dgm:prSet presAssocID="{85E04027-4CCE-40A7-8914-1DA5CD3A4D83}" presName="parentText" presStyleLbl="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FEC6F63D-ED7A-47B7-B679-8A47AE0EC17A}" srcId="{77785D4B-8416-4444-984D-F9D3DF668220}" destId="{73293225-C3DE-402F-840D-216B472B3D85}" srcOrd="0" destOrd="0" parTransId="{85431CB6-4C04-40E9-A397-17B8809F636F}" sibTransId="{D78D89E5-BEA9-469B-A18B-A3B69920BB31}"/>
    <dgm:cxn modelId="{B6F56EE8-8B11-41D5-872A-080282EE9F88}" srcId="{77785D4B-8416-4444-984D-F9D3DF668220}" destId="{85E04027-4CCE-40A7-8914-1DA5CD3A4D83}" srcOrd="4" destOrd="0" parTransId="{DE1F6C91-1A9B-4E3F-8251-6A01CD7D71B3}" sibTransId="{A7AB57EC-A9F7-4192-B6BF-A37A1B7D09B5}"/>
    <dgm:cxn modelId="{6576E926-7C41-4E08-A1CB-59F8EEE8C195}" srcId="{77785D4B-8416-4444-984D-F9D3DF668220}" destId="{8224D52F-5351-4717-9277-AEA2E09C577A}" srcOrd="2" destOrd="0" parTransId="{11042602-E8E6-4378-ADF7-07C4E84848AE}" sibTransId="{B3A97DBE-C822-4E9C-A6E9-D66886A9D650}"/>
    <dgm:cxn modelId="{1B0AD0E1-6944-412E-84D7-CC8501CF1CD0}" type="presOf" srcId="{77E6C9FD-7583-4752-A070-BED3F4E8F883}" destId="{B3E24176-E4FE-4DBB-AEB1-CC8D42552CAB}" srcOrd="0" destOrd="0" presId="urn:microsoft.com/office/officeart/2005/8/layout/hProcess6"/>
    <dgm:cxn modelId="{B77B8945-E2CE-428C-B9E8-239E307EC595}" type="presOf" srcId="{73293225-C3DE-402F-840D-216B472B3D85}" destId="{C8A6EDEB-46A6-4A87-8A8E-56E2505A7D1F}" srcOrd="0" destOrd="0" presId="urn:microsoft.com/office/officeart/2005/8/layout/hProcess6"/>
    <dgm:cxn modelId="{98F996F6-D58F-4EAB-B9B6-4D2A9A82DC3D}" type="presOf" srcId="{85E04027-4CCE-40A7-8914-1DA5CD3A4D83}" destId="{3F6A60E3-DA47-4885-9A8A-B8B5AE21F096}" srcOrd="0" destOrd="0" presId="urn:microsoft.com/office/officeart/2005/8/layout/hProcess6"/>
    <dgm:cxn modelId="{505145E4-A1B4-400B-AEC1-1A48A28E3E19}" type="presOf" srcId="{C414F0B4-FA74-4C74-B758-10F57EC3D832}" destId="{8F10C426-F3E2-4AD4-812F-DF3131270E55}" srcOrd="0" destOrd="0" presId="urn:microsoft.com/office/officeart/2005/8/layout/hProcess6"/>
    <dgm:cxn modelId="{E430CDB6-1F1D-4FE0-A61A-7E4D4621DC6D}" srcId="{77785D4B-8416-4444-984D-F9D3DF668220}" destId="{77E6C9FD-7583-4752-A070-BED3F4E8F883}" srcOrd="3" destOrd="0" parTransId="{9558A07C-154B-40DF-A471-8BEA4154E451}" sibTransId="{56AD9044-9F81-4B6F-84E5-CAC625A00B30}"/>
    <dgm:cxn modelId="{C384A870-8610-4E31-8990-DE774C8861AE}" srcId="{77785D4B-8416-4444-984D-F9D3DF668220}" destId="{C414F0B4-FA74-4C74-B758-10F57EC3D832}" srcOrd="1" destOrd="0" parTransId="{B235E2E3-DE4B-4FAE-B5C9-A15CC3D1E41C}" sibTransId="{384FAB86-2309-4D94-817B-F4566E48A0CE}"/>
    <dgm:cxn modelId="{63F534FC-0D88-4E2D-B9AA-7EDFB74DE61A}" type="presOf" srcId="{77785D4B-8416-4444-984D-F9D3DF668220}" destId="{D1E9975C-81C6-4A86-8B94-0EA4866A2725}" srcOrd="0" destOrd="0" presId="urn:microsoft.com/office/officeart/2005/8/layout/hProcess6"/>
    <dgm:cxn modelId="{D1154A63-C9D2-4AD1-BF7B-7BE4E5F61B56}" type="presOf" srcId="{8224D52F-5351-4717-9277-AEA2E09C577A}" destId="{77AC85B8-B38C-41B3-BE83-1D42A66F79D3}" srcOrd="0" destOrd="0" presId="urn:microsoft.com/office/officeart/2005/8/layout/hProcess6"/>
    <dgm:cxn modelId="{64EFC2DD-88C0-4B9F-8656-503FAA5BE3AC}" type="presParOf" srcId="{D1E9975C-81C6-4A86-8B94-0EA4866A2725}" destId="{1A1FA9E0-54E9-41B6-ADE7-8579C32F844C}" srcOrd="0" destOrd="0" presId="urn:microsoft.com/office/officeart/2005/8/layout/hProcess6"/>
    <dgm:cxn modelId="{9EC731AD-6339-4BDB-931C-7FA725D57A9F}" type="presParOf" srcId="{1A1FA9E0-54E9-41B6-ADE7-8579C32F844C}" destId="{E5AEAF07-97AD-49A5-BBA4-30ACD27E5C7F}" srcOrd="0" destOrd="0" presId="urn:microsoft.com/office/officeart/2005/8/layout/hProcess6"/>
    <dgm:cxn modelId="{51F71F56-110F-48E6-B4E1-DEAC7687A9BE}" type="presParOf" srcId="{1A1FA9E0-54E9-41B6-ADE7-8579C32F844C}" destId="{17FC9784-4258-4CC9-9D81-878614DE29C2}" srcOrd="1" destOrd="0" presId="urn:microsoft.com/office/officeart/2005/8/layout/hProcess6"/>
    <dgm:cxn modelId="{BB159F5F-777A-4B6A-9B21-5E8ACA35DC36}" type="presParOf" srcId="{1A1FA9E0-54E9-41B6-ADE7-8579C32F844C}" destId="{0FD5E84C-1136-4A0A-8BC5-AB9C27F2A2B9}" srcOrd="2" destOrd="0" presId="urn:microsoft.com/office/officeart/2005/8/layout/hProcess6"/>
    <dgm:cxn modelId="{F9DB2279-FC78-4640-8DEF-91168246284E}" type="presParOf" srcId="{1A1FA9E0-54E9-41B6-ADE7-8579C32F844C}" destId="{C8A6EDEB-46A6-4A87-8A8E-56E2505A7D1F}" srcOrd="3" destOrd="0" presId="urn:microsoft.com/office/officeart/2005/8/layout/hProcess6"/>
    <dgm:cxn modelId="{199F9D11-8E4A-49F5-8D3D-FAB54E627A6E}" type="presParOf" srcId="{D1E9975C-81C6-4A86-8B94-0EA4866A2725}" destId="{81594086-6A3B-4D69-AF27-ECBF75AE1D20}" srcOrd="1" destOrd="0" presId="urn:microsoft.com/office/officeart/2005/8/layout/hProcess6"/>
    <dgm:cxn modelId="{EE8BA4EF-92D9-4B46-8D4D-9C1D85AD97C7}" type="presParOf" srcId="{D1E9975C-81C6-4A86-8B94-0EA4866A2725}" destId="{3E3F2A03-F433-4E97-8AC3-036BD6026F26}" srcOrd="2" destOrd="0" presId="urn:microsoft.com/office/officeart/2005/8/layout/hProcess6"/>
    <dgm:cxn modelId="{5B2D63A6-83A8-42EC-B351-DB72EED6DCE1}" type="presParOf" srcId="{3E3F2A03-F433-4E97-8AC3-036BD6026F26}" destId="{880152B1-86F7-49CE-B3B6-D24F16090078}" srcOrd="0" destOrd="0" presId="urn:microsoft.com/office/officeart/2005/8/layout/hProcess6"/>
    <dgm:cxn modelId="{A844434F-DC1F-45AC-BBB4-F6B687200EBB}" type="presParOf" srcId="{3E3F2A03-F433-4E97-8AC3-036BD6026F26}" destId="{8984406B-CC2F-48CC-AA75-5467A56E2040}" srcOrd="1" destOrd="0" presId="urn:microsoft.com/office/officeart/2005/8/layout/hProcess6"/>
    <dgm:cxn modelId="{0F2070DB-D769-4814-8A29-2B3754903269}" type="presParOf" srcId="{3E3F2A03-F433-4E97-8AC3-036BD6026F26}" destId="{6CA27C28-7F3B-40B9-9035-0C9FA4B61BB6}" srcOrd="2" destOrd="0" presId="urn:microsoft.com/office/officeart/2005/8/layout/hProcess6"/>
    <dgm:cxn modelId="{3E7CD4C6-9C16-4CFA-8108-8A58C7FD331F}" type="presParOf" srcId="{3E3F2A03-F433-4E97-8AC3-036BD6026F26}" destId="{8F10C426-F3E2-4AD4-812F-DF3131270E55}" srcOrd="3" destOrd="0" presId="urn:microsoft.com/office/officeart/2005/8/layout/hProcess6"/>
    <dgm:cxn modelId="{64C5E60F-5869-4894-9B79-C0345B6C1CEA}" type="presParOf" srcId="{D1E9975C-81C6-4A86-8B94-0EA4866A2725}" destId="{FF9D055E-CA04-407C-80CB-7650E68230A6}" srcOrd="3" destOrd="0" presId="urn:microsoft.com/office/officeart/2005/8/layout/hProcess6"/>
    <dgm:cxn modelId="{07817353-4B36-4A52-AFE3-D52AAEA2E6FF}" type="presParOf" srcId="{D1E9975C-81C6-4A86-8B94-0EA4866A2725}" destId="{61E947B6-B09E-425C-A6F7-8BDABA757130}" srcOrd="4" destOrd="0" presId="urn:microsoft.com/office/officeart/2005/8/layout/hProcess6"/>
    <dgm:cxn modelId="{C7863561-ABD0-4439-8946-48B06263D7E2}" type="presParOf" srcId="{61E947B6-B09E-425C-A6F7-8BDABA757130}" destId="{3C95A9D7-2D8F-4355-B062-934E36902C90}" srcOrd="0" destOrd="0" presId="urn:microsoft.com/office/officeart/2005/8/layout/hProcess6"/>
    <dgm:cxn modelId="{06CBBFC5-1058-4F9D-A2CE-9BF5BB54A60F}" type="presParOf" srcId="{61E947B6-B09E-425C-A6F7-8BDABA757130}" destId="{5077B9B0-FD77-4FDA-B1FB-B8A48AD0DE4B}" srcOrd="1" destOrd="0" presId="urn:microsoft.com/office/officeart/2005/8/layout/hProcess6"/>
    <dgm:cxn modelId="{F014BB17-011A-45C6-9622-0AE3E2D6EA21}" type="presParOf" srcId="{61E947B6-B09E-425C-A6F7-8BDABA757130}" destId="{CA8AD025-0024-4786-A775-949A0696EA80}" srcOrd="2" destOrd="0" presId="urn:microsoft.com/office/officeart/2005/8/layout/hProcess6"/>
    <dgm:cxn modelId="{B1FBB348-1A80-47E7-866E-152AC2B9ED0D}" type="presParOf" srcId="{61E947B6-B09E-425C-A6F7-8BDABA757130}" destId="{77AC85B8-B38C-41B3-BE83-1D42A66F79D3}" srcOrd="3" destOrd="0" presId="urn:microsoft.com/office/officeart/2005/8/layout/hProcess6"/>
    <dgm:cxn modelId="{9F0E4B7E-79A0-4695-B4B8-0B8AAD3B966E}" type="presParOf" srcId="{D1E9975C-81C6-4A86-8B94-0EA4866A2725}" destId="{7276C5AA-E0EB-449A-8E1E-7D093007A9AB}" srcOrd="5" destOrd="0" presId="urn:microsoft.com/office/officeart/2005/8/layout/hProcess6"/>
    <dgm:cxn modelId="{CEF6D3B8-3F59-4168-AE3B-3972EF0A7FFC}" type="presParOf" srcId="{D1E9975C-81C6-4A86-8B94-0EA4866A2725}" destId="{004114C6-AC36-4001-9B95-0B7F865AC68A}" srcOrd="6" destOrd="0" presId="urn:microsoft.com/office/officeart/2005/8/layout/hProcess6"/>
    <dgm:cxn modelId="{70D41588-0497-4A3B-85A8-99ECC6752D2E}" type="presParOf" srcId="{004114C6-AC36-4001-9B95-0B7F865AC68A}" destId="{D39CA123-4300-4592-A70A-7252F79BEBF4}" srcOrd="0" destOrd="0" presId="urn:microsoft.com/office/officeart/2005/8/layout/hProcess6"/>
    <dgm:cxn modelId="{63FE6896-037F-4943-BB72-CBA2E667ACD0}" type="presParOf" srcId="{004114C6-AC36-4001-9B95-0B7F865AC68A}" destId="{8F6383AE-38FC-4686-8765-1539263B1AA6}" srcOrd="1" destOrd="0" presId="urn:microsoft.com/office/officeart/2005/8/layout/hProcess6"/>
    <dgm:cxn modelId="{95D98A6E-6D79-4BAA-A7BC-5F46F788A11E}" type="presParOf" srcId="{004114C6-AC36-4001-9B95-0B7F865AC68A}" destId="{AA8AFF0A-D810-4FF2-A3CE-3BB8B1D0CBB6}" srcOrd="2" destOrd="0" presId="urn:microsoft.com/office/officeart/2005/8/layout/hProcess6"/>
    <dgm:cxn modelId="{B36BA749-B0C6-4005-8ECE-DA7EA009654F}" type="presParOf" srcId="{004114C6-AC36-4001-9B95-0B7F865AC68A}" destId="{B3E24176-E4FE-4DBB-AEB1-CC8D42552CAB}" srcOrd="3" destOrd="0" presId="urn:microsoft.com/office/officeart/2005/8/layout/hProcess6"/>
    <dgm:cxn modelId="{A977E208-F448-40D2-BE2C-2FC37690534D}" type="presParOf" srcId="{D1E9975C-81C6-4A86-8B94-0EA4866A2725}" destId="{59EB3343-D4EE-454C-886D-C3E867131364}" srcOrd="7" destOrd="0" presId="urn:microsoft.com/office/officeart/2005/8/layout/hProcess6"/>
    <dgm:cxn modelId="{D6D28FD1-D283-43ED-9CE4-825AB6E2AB20}" type="presParOf" srcId="{D1E9975C-81C6-4A86-8B94-0EA4866A2725}" destId="{FE13BA1C-0CC6-4D77-AE23-CBF34F2E3C45}" srcOrd="8" destOrd="0" presId="urn:microsoft.com/office/officeart/2005/8/layout/hProcess6"/>
    <dgm:cxn modelId="{E0372227-1B7D-4E7A-8F4D-D4C9A7432D69}" type="presParOf" srcId="{FE13BA1C-0CC6-4D77-AE23-CBF34F2E3C45}" destId="{628D8133-DFEC-4FE9-AF8C-6C15BEEF58FF}" srcOrd="0" destOrd="0" presId="urn:microsoft.com/office/officeart/2005/8/layout/hProcess6"/>
    <dgm:cxn modelId="{4BCA5191-6901-4DA6-B418-09DE6DCA227A}" type="presParOf" srcId="{FE13BA1C-0CC6-4D77-AE23-CBF34F2E3C45}" destId="{E11AFB26-05A8-4E3F-94CF-9C1EFAF04717}" srcOrd="1" destOrd="0" presId="urn:microsoft.com/office/officeart/2005/8/layout/hProcess6"/>
    <dgm:cxn modelId="{888FD603-DB58-421F-87DC-BC9E96E4C112}" type="presParOf" srcId="{FE13BA1C-0CC6-4D77-AE23-CBF34F2E3C45}" destId="{7067003B-45F3-4C84-A7F8-A6EBA2C7A171}" srcOrd="2" destOrd="0" presId="urn:microsoft.com/office/officeart/2005/8/layout/hProcess6"/>
    <dgm:cxn modelId="{D395CA78-F627-4958-8742-A6976BC72835}" type="presParOf" srcId="{FE13BA1C-0CC6-4D77-AE23-CBF34F2E3C45}" destId="{3F6A60E3-DA47-4885-9A8A-B8B5AE21F096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130782BD-8768-4661-82C0-169652EA7FBC}" type="doc">
      <dgm:prSet loTypeId="urn:microsoft.com/office/officeart/2005/8/layout/lProcess2" loCatId="list" qsTypeId="urn:microsoft.com/office/officeart/2005/8/quickstyle/3d9" qsCatId="3D" csTypeId="urn:microsoft.com/office/officeart/2005/8/colors/colorful4" csCatId="colorful" phldr="1"/>
      <dgm:spPr/>
      <dgm:t>
        <a:bodyPr/>
        <a:lstStyle/>
        <a:p>
          <a:endParaRPr lang="es-ES"/>
        </a:p>
      </dgm:t>
    </dgm:pt>
    <dgm:pt modelId="{7AB5FBCC-7AC8-40AB-A9ED-6BE90CCCEEBF}">
      <dgm:prSet phldrT="[Texto]"/>
      <dgm:spPr/>
      <dgm:t>
        <a:bodyPr/>
        <a:lstStyle/>
        <a:p>
          <a:r>
            <a:rPr lang="es-ES" dirty="0" smtClean="0"/>
            <a:t>CLASES JAVA</a:t>
          </a:r>
          <a:endParaRPr lang="es-ES" dirty="0"/>
        </a:p>
      </dgm:t>
    </dgm:pt>
    <dgm:pt modelId="{004910BB-8853-4B3D-BA09-EAB032847A7F}" type="parTrans" cxnId="{FBBB7F04-B440-4849-93FC-0A111686D93C}">
      <dgm:prSet/>
      <dgm:spPr/>
      <dgm:t>
        <a:bodyPr/>
        <a:lstStyle/>
        <a:p>
          <a:endParaRPr lang="es-ES"/>
        </a:p>
      </dgm:t>
    </dgm:pt>
    <dgm:pt modelId="{5D000657-A933-476F-8254-6B63D92E88F8}" type="sibTrans" cxnId="{FBBB7F04-B440-4849-93FC-0A111686D93C}">
      <dgm:prSet/>
      <dgm:spPr/>
      <dgm:t>
        <a:bodyPr/>
        <a:lstStyle/>
        <a:p>
          <a:endParaRPr lang="es-ES"/>
        </a:p>
      </dgm:t>
    </dgm:pt>
    <dgm:pt modelId="{75F390D3-2E46-429E-AFE0-77FB1DE9B9C0}">
      <dgm:prSet phldrT="[Texto]"/>
      <dgm:spPr/>
      <dgm:t>
        <a:bodyPr/>
        <a:lstStyle/>
        <a:p>
          <a:r>
            <a:rPr lang="es-ES" dirty="0" err="1" smtClean="0"/>
            <a:t>ObjectInputStream</a:t>
          </a:r>
          <a:endParaRPr lang="es-ES" dirty="0"/>
        </a:p>
      </dgm:t>
    </dgm:pt>
    <dgm:pt modelId="{1ECEF53E-9139-4B7B-AB34-5697A6AD754A}" type="parTrans" cxnId="{66FEA939-6A02-42EF-A3AB-65595A759891}">
      <dgm:prSet/>
      <dgm:spPr/>
      <dgm:t>
        <a:bodyPr/>
        <a:lstStyle/>
        <a:p>
          <a:endParaRPr lang="es-ES"/>
        </a:p>
      </dgm:t>
    </dgm:pt>
    <dgm:pt modelId="{AD9B139C-DBA3-4EA4-891B-9E31FF1F947E}" type="sibTrans" cxnId="{66FEA939-6A02-42EF-A3AB-65595A759891}">
      <dgm:prSet/>
      <dgm:spPr/>
      <dgm:t>
        <a:bodyPr/>
        <a:lstStyle/>
        <a:p>
          <a:endParaRPr lang="es-ES"/>
        </a:p>
      </dgm:t>
    </dgm:pt>
    <dgm:pt modelId="{18D991BA-84C8-47F5-82C2-6D07893181FF}">
      <dgm:prSet phldrT="[Texto]"/>
      <dgm:spPr/>
      <dgm:t>
        <a:bodyPr/>
        <a:lstStyle/>
        <a:p>
          <a:r>
            <a:rPr lang="es-ES" dirty="0" err="1" smtClean="0"/>
            <a:t>ObjectOutputStream</a:t>
          </a:r>
          <a:endParaRPr lang="es-ES" dirty="0"/>
        </a:p>
      </dgm:t>
    </dgm:pt>
    <dgm:pt modelId="{B5EA423E-8A58-4960-BCD9-D8DED7DD1F58}" type="parTrans" cxnId="{31AF92F7-A7C2-4CA6-BC70-497D6DBCC84A}">
      <dgm:prSet/>
      <dgm:spPr/>
      <dgm:t>
        <a:bodyPr/>
        <a:lstStyle/>
        <a:p>
          <a:endParaRPr lang="es-ES"/>
        </a:p>
      </dgm:t>
    </dgm:pt>
    <dgm:pt modelId="{E2B2235D-73C6-4974-BDBE-14FD9809F1DA}" type="sibTrans" cxnId="{31AF92F7-A7C2-4CA6-BC70-497D6DBCC84A}">
      <dgm:prSet/>
      <dgm:spPr/>
      <dgm:t>
        <a:bodyPr/>
        <a:lstStyle/>
        <a:p>
          <a:endParaRPr lang="es-ES"/>
        </a:p>
      </dgm:t>
    </dgm:pt>
    <dgm:pt modelId="{C20591B7-4CCD-4572-8AC3-5215BA5B3471}" type="pres">
      <dgm:prSet presAssocID="{130782BD-8768-4661-82C0-169652EA7FBC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D7A9B0C3-D516-4257-9CDE-D84E3ECB6FAD}" type="pres">
      <dgm:prSet presAssocID="{7AB5FBCC-7AC8-40AB-A9ED-6BE90CCCEEBF}" presName="compNode" presStyleCnt="0"/>
      <dgm:spPr/>
      <dgm:t>
        <a:bodyPr/>
        <a:lstStyle/>
        <a:p>
          <a:endParaRPr lang="es-ES"/>
        </a:p>
      </dgm:t>
    </dgm:pt>
    <dgm:pt modelId="{41A1D0FF-ACBF-45F1-9588-9B4E01ECA8B7}" type="pres">
      <dgm:prSet presAssocID="{7AB5FBCC-7AC8-40AB-A9ED-6BE90CCCEEBF}" presName="aNode" presStyleLbl="bgShp" presStyleIdx="0" presStyleCnt="1"/>
      <dgm:spPr/>
      <dgm:t>
        <a:bodyPr/>
        <a:lstStyle/>
        <a:p>
          <a:endParaRPr lang="es-ES"/>
        </a:p>
      </dgm:t>
    </dgm:pt>
    <dgm:pt modelId="{19B6D024-1440-463C-A4F8-D3FBB1DB4BBB}" type="pres">
      <dgm:prSet presAssocID="{7AB5FBCC-7AC8-40AB-A9ED-6BE90CCCEEBF}" presName="textNode" presStyleLbl="bgShp" presStyleIdx="0" presStyleCnt="1"/>
      <dgm:spPr/>
      <dgm:t>
        <a:bodyPr/>
        <a:lstStyle/>
        <a:p>
          <a:endParaRPr lang="es-ES"/>
        </a:p>
      </dgm:t>
    </dgm:pt>
    <dgm:pt modelId="{B5617078-7131-4432-9A62-0384864059EE}" type="pres">
      <dgm:prSet presAssocID="{7AB5FBCC-7AC8-40AB-A9ED-6BE90CCCEEBF}" presName="compChildNode" presStyleCnt="0"/>
      <dgm:spPr/>
      <dgm:t>
        <a:bodyPr/>
        <a:lstStyle/>
        <a:p>
          <a:endParaRPr lang="es-ES"/>
        </a:p>
      </dgm:t>
    </dgm:pt>
    <dgm:pt modelId="{8A32C098-EE96-429B-83D3-CE46570DBDAD}" type="pres">
      <dgm:prSet presAssocID="{7AB5FBCC-7AC8-40AB-A9ED-6BE90CCCEEBF}" presName="theInnerList" presStyleCnt="0"/>
      <dgm:spPr/>
      <dgm:t>
        <a:bodyPr/>
        <a:lstStyle/>
        <a:p>
          <a:endParaRPr lang="es-ES"/>
        </a:p>
      </dgm:t>
    </dgm:pt>
    <dgm:pt modelId="{F26E78AD-BFE8-460D-A0B6-20A7CCB75E9C}" type="pres">
      <dgm:prSet presAssocID="{75F390D3-2E46-429E-AFE0-77FB1DE9B9C0}" presName="child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75C65DD8-DCAC-47A0-AE8D-6D903BE4235C}" type="pres">
      <dgm:prSet presAssocID="{75F390D3-2E46-429E-AFE0-77FB1DE9B9C0}" presName="aSpace2" presStyleCnt="0"/>
      <dgm:spPr/>
      <dgm:t>
        <a:bodyPr/>
        <a:lstStyle/>
        <a:p>
          <a:endParaRPr lang="es-ES"/>
        </a:p>
      </dgm:t>
    </dgm:pt>
    <dgm:pt modelId="{2CF3D40F-200D-4643-9593-0DACE4779DEA}" type="pres">
      <dgm:prSet presAssocID="{18D991BA-84C8-47F5-82C2-6D07893181FF}" presName="child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31AF92F7-A7C2-4CA6-BC70-497D6DBCC84A}" srcId="{7AB5FBCC-7AC8-40AB-A9ED-6BE90CCCEEBF}" destId="{18D991BA-84C8-47F5-82C2-6D07893181FF}" srcOrd="1" destOrd="0" parTransId="{B5EA423E-8A58-4960-BCD9-D8DED7DD1F58}" sibTransId="{E2B2235D-73C6-4974-BDBE-14FD9809F1DA}"/>
    <dgm:cxn modelId="{73551C44-F8EA-4620-8F97-8D6B828EBAE5}" type="presOf" srcId="{7AB5FBCC-7AC8-40AB-A9ED-6BE90CCCEEBF}" destId="{41A1D0FF-ACBF-45F1-9588-9B4E01ECA8B7}" srcOrd="0" destOrd="0" presId="urn:microsoft.com/office/officeart/2005/8/layout/lProcess2"/>
    <dgm:cxn modelId="{66FEA939-6A02-42EF-A3AB-65595A759891}" srcId="{7AB5FBCC-7AC8-40AB-A9ED-6BE90CCCEEBF}" destId="{75F390D3-2E46-429E-AFE0-77FB1DE9B9C0}" srcOrd="0" destOrd="0" parTransId="{1ECEF53E-9139-4B7B-AB34-5697A6AD754A}" sibTransId="{AD9B139C-DBA3-4EA4-891B-9E31FF1F947E}"/>
    <dgm:cxn modelId="{6E445218-D34F-4C44-818A-C45C3B0E2DDA}" type="presOf" srcId="{18D991BA-84C8-47F5-82C2-6D07893181FF}" destId="{2CF3D40F-200D-4643-9593-0DACE4779DEA}" srcOrd="0" destOrd="0" presId="urn:microsoft.com/office/officeart/2005/8/layout/lProcess2"/>
    <dgm:cxn modelId="{FBBB7F04-B440-4849-93FC-0A111686D93C}" srcId="{130782BD-8768-4661-82C0-169652EA7FBC}" destId="{7AB5FBCC-7AC8-40AB-A9ED-6BE90CCCEEBF}" srcOrd="0" destOrd="0" parTransId="{004910BB-8853-4B3D-BA09-EAB032847A7F}" sibTransId="{5D000657-A933-476F-8254-6B63D92E88F8}"/>
    <dgm:cxn modelId="{57E06FDE-6595-4F10-BF31-29E776C2A2F8}" type="presOf" srcId="{130782BD-8768-4661-82C0-169652EA7FBC}" destId="{C20591B7-4CCD-4572-8AC3-5215BA5B3471}" srcOrd="0" destOrd="0" presId="urn:microsoft.com/office/officeart/2005/8/layout/lProcess2"/>
    <dgm:cxn modelId="{022CAF32-1B4E-4F11-80B9-458D709F20A7}" type="presOf" srcId="{7AB5FBCC-7AC8-40AB-A9ED-6BE90CCCEEBF}" destId="{19B6D024-1440-463C-A4F8-D3FBB1DB4BBB}" srcOrd="1" destOrd="0" presId="urn:microsoft.com/office/officeart/2005/8/layout/lProcess2"/>
    <dgm:cxn modelId="{FDD9BB11-0D5A-4F22-8EC6-F075EF6D13FD}" type="presOf" srcId="{75F390D3-2E46-429E-AFE0-77FB1DE9B9C0}" destId="{F26E78AD-BFE8-460D-A0B6-20A7CCB75E9C}" srcOrd="0" destOrd="0" presId="urn:microsoft.com/office/officeart/2005/8/layout/lProcess2"/>
    <dgm:cxn modelId="{FCDADA61-DE3C-42FD-9F44-290542FA2886}" type="presParOf" srcId="{C20591B7-4CCD-4572-8AC3-5215BA5B3471}" destId="{D7A9B0C3-D516-4257-9CDE-D84E3ECB6FAD}" srcOrd="0" destOrd="0" presId="urn:microsoft.com/office/officeart/2005/8/layout/lProcess2"/>
    <dgm:cxn modelId="{59AA0E13-9EF4-4B62-ACE6-AC7B16535507}" type="presParOf" srcId="{D7A9B0C3-D516-4257-9CDE-D84E3ECB6FAD}" destId="{41A1D0FF-ACBF-45F1-9588-9B4E01ECA8B7}" srcOrd="0" destOrd="0" presId="urn:microsoft.com/office/officeart/2005/8/layout/lProcess2"/>
    <dgm:cxn modelId="{58C238A7-4EC4-4F7D-866B-8AE4EF966648}" type="presParOf" srcId="{D7A9B0C3-D516-4257-9CDE-D84E3ECB6FAD}" destId="{19B6D024-1440-463C-A4F8-D3FBB1DB4BBB}" srcOrd="1" destOrd="0" presId="urn:microsoft.com/office/officeart/2005/8/layout/lProcess2"/>
    <dgm:cxn modelId="{BCD99CE6-E33D-48EB-9010-6722E4FA0590}" type="presParOf" srcId="{D7A9B0C3-D516-4257-9CDE-D84E3ECB6FAD}" destId="{B5617078-7131-4432-9A62-0384864059EE}" srcOrd="2" destOrd="0" presId="urn:microsoft.com/office/officeart/2005/8/layout/lProcess2"/>
    <dgm:cxn modelId="{FA7CB7CC-8F67-4809-80C1-39F666E5DD95}" type="presParOf" srcId="{B5617078-7131-4432-9A62-0384864059EE}" destId="{8A32C098-EE96-429B-83D3-CE46570DBDAD}" srcOrd="0" destOrd="0" presId="urn:microsoft.com/office/officeart/2005/8/layout/lProcess2"/>
    <dgm:cxn modelId="{4373CC93-565C-412B-BD90-2BE63507CDB3}" type="presParOf" srcId="{8A32C098-EE96-429B-83D3-CE46570DBDAD}" destId="{F26E78AD-BFE8-460D-A0B6-20A7CCB75E9C}" srcOrd="0" destOrd="0" presId="urn:microsoft.com/office/officeart/2005/8/layout/lProcess2"/>
    <dgm:cxn modelId="{13C743F5-0198-4960-84A5-DFDF18783DB5}" type="presParOf" srcId="{8A32C098-EE96-429B-83D3-CE46570DBDAD}" destId="{75C65DD8-DCAC-47A0-AE8D-6D903BE4235C}" srcOrd="1" destOrd="0" presId="urn:microsoft.com/office/officeart/2005/8/layout/lProcess2"/>
    <dgm:cxn modelId="{9D2EE965-8C4C-45AA-9180-B79EC1052D83}" type="presParOf" srcId="{8A32C098-EE96-429B-83D3-CE46570DBDAD}" destId="{2CF3D40F-200D-4643-9593-0DACE4779DEA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130782BD-8768-4661-82C0-169652EA7FBC}" type="doc">
      <dgm:prSet loTypeId="urn:microsoft.com/office/officeart/2005/8/layout/lProcess2" loCatId="list" qsTypeId="urn:microsoft.com/office/officeart/2005/8/quickstyle/3d9" qsCatId="3D" csTypeId="urn:microsoft.com/office/officeart/2005/8/colors/colorful4" csCatId="colorful" phldr="1"/>
      <dgm:spPr/>
      <dgm:t>
        <a:bodyPr/>
        <a:lstStyle/>
        <a:p>
          <a:endParaRPr lang="es-ES"/>
        </a:p>
      </dgm:t>
    </dgm:pt>
    <dgm:pt modelId="{7AB5FBCC-7AC8-40AB-A9ED-6BE90CCCEEBF}">
      <dgm:prSet phldrT="[Texto]"/>
      <dgm:spPr/>
      <dgm:t>
        <a:bodyPr/>
        <a:lstStyle/>
        <a:p>
          <a:r>
            <a:rPr lang="es-ES" dirty="0" smtClean="0"/>
            <a:t>CLASES JAVA</a:t>
          </a:r>
          <a:endParaRPr lang="es-ES" dirty="0"/>
        </a:p>
      </dgm:t>
    </dgm:pt>
    <dgm:pt modelId="{004910BB-8853-4B3D-BA09-EAB032847A7F}" type="parTrans" cxnId="{FBBB7F04-B440-4849-93FC-0A111686D93C}">
      <dgm:prSet/>
      <dgm:spPr/>
      <dgm:t>
        <a:bodyPr/>
        <a:lstStyle/>
        <a:p>
          <a:endParaRPr lang="es-ES"/>
        </a:p>
      </dgm:t>
    </dgm:pt>
    <dgm:pt modelId="{5D000657-A933-476F-8254-6B63D92E88F8}" type="sibTrans" cxnId="{FBBB7F04-B440-4849-93FC-0A111686D93C}">
      <dgm:prSet/>
      <dgm:spPr/>
      <dgm:t>
        <a:bodyPr/>
        <a:lstStyle/>
        <a:p>
          <a:endParaRPr lang="es-ES"/>
        </a:p>
      </dgm:t>
    </dgm:pt>
    <dgm:pt modelId="{75F390D3-2E46-429E-AFE0-77FB1DE9B9C0}">
      <dgm:prSet phldrT="[Texto]"/>
      <dgm:spPr/>
      <dgm:t>
        <a:bodyPr/>
        <a:lstStyle/>
        <a:p>
          <a:r>
            <a:rPr lang="es-ES" dirty="0" err="1" smtClean="0"/>
            <a:t>ByteArrayInputStream</a:t>
          </a:r>
          <a:endParaRPr lang="es-ES" dirty="0"/>
        </a:p>
      </dgm:t>
    </dgm:pt>
    <dgm:pt modelId="{1ECEF53E-9139-4B7B-AB34-5697A6AD754A}" type="parTrans" cxnId="{66FEA939-6A02-42EF-A3AB-65595A759891}">
      <dgm:prSet/>
      <dgm:spPr/>
      <dgm:t>
        <a:bodyPr/>
        <a:lstStyle/>
        <a:p>
          <a:endParaRPr lang="es-ES"/>
        </a:p>
      </dgm:t>
    </dgm:pt>
    <dgm:pt modelId="{AD9B139C-DBA3-4EA4-891B-9E31FF1F947E}" type="sibTrans" cxnId="{66FEA939-6A02-42EF-A3AB-65595A759891}">
      <dgm:prSet/>
      <dgm:spPr/>
      <dgm:t>
        <a:bodyPr/>
        <a:lstStyle/>
        <a:p>
          <a:endParaRPr lang="es-ES"/>
        </a:p>
      </dgm:t>
    </dgm:pt>
    <dgm:pt modelId="{18D991BA-84C8-47F5-82C2-6D07893181FF}">
      <dgm:prSet phldrT="[Texto]"/>
      <dgm:spPr/>
      <dgm:t>
        <a:bodyPr/>
        <a:lstStyle/>
        <a:p>
          <a:r>
            <a:rPr lang="es-ES" dirty="0" err="1" smtClean="0"/>
            <a:t>ByteArrayOutputStream</a:t>
          </a:r>
          <a:endParaRPr lang="es-ES" dirty="0"/>
        </a:p>
      </dgm:t>
    </dgm:pt>
    <dgm:pt modelId="{B5EA423E-8A58-4960-BCD9-D8DED7DD1F58}" type="parTrans" cxnId="{31AF92F7-A7C2-4CA6-BC70-497D6DBCC84A}">
      <dgm:prSet/>
      <dgm:spPr/>
      <dgm:t>
        <a:bodyPr/>
        <a:lstStyle/>
        <a:p>
          <a:endParaRPr lang="es-ES"/>
        </a:p>
      </dgm:t>
    </dgm:pt>
    <dgm:pt modelId="{E2B2235D-73C6-4974-BDBE-14FD9809F1DA}" type="sibTrans" cxnId="{31AF92F7-A7C2-4CA6-BC70-497D6DBCC84A}">
      <dgm:prSet/>
      <dgm:spPr/>
      <dgm:t>
        <a:bodyPr/>
        <a:lstStyle/>
        <a:p>
          <a:endParaRPr lang="es-ES"/>
        </a:p>
      </dgm:t>
    </dgm:pt>
    <dgm:pt modelId="{C20591B7-4CCD-4572-8AC3-5215BA5B3471}" type="pres">
      <dgm:prSet presAssocID="{130782BD-8768-4661-82C0-169652EA7FBC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D7A9B0C3-D516-4257-9CDE-D84E3ECB6FAD}" type="pres">
      <dgm:prSet presAssocID="{7AB5FBCC-7AC8-40AB-A9ED-6BE90CCCEEBF}" presName="compNode" presStyleCnt="0"/>
      <dgm:spPr/>
      <dgm:t>
        <a:bodyPr/>
        <a:lstStyle/>
        <a:p>
          <a:endParaRPr lang="es-ES"/>
        </a:p>
      </dgm:t>
    </dgm:pt>
    <dgm:pt modelId="{41A1D0FF-ACBF-45F1-9588-9B4E01ECA8B7}" type="pres">
      <dgm:prSet presAssocID="{7AB5FBCC-7AC8-40AB-A9ED-6BE90CCCEEBF}" presName="aNode" presStyleLbl="bgShp" presStyleIdx="0" presStyleCnt="1"/>
      <dgm:spPr/>
      <dgm:t>
        <a:bodyPr/>
        <a:lstStyle/>
        <a:p>
          <a:endParaRPr lang="es-ES"/>
        </a:p>
      </dgm:t>
    </dgm:pt>
    <dgm:pt modelId="{19B6D024-1440-463C-A4F8-D3FBB1DB4BBB}" type="pres">
      <dgm:prSet presAssocID="{7AB5FBCC-7AC8-40AB-A9ED-6BE90CCCEEBF}" presName="textNode" presStyleLbl="bgShp" presStyleIdx="0" presStyleCnt="1"/>
      <dgm:spPr/>
      <dgm:t>
        <a:bodyPr/>
        <a:lstStyle/>
        <a:p>
          <a:endParaRPr lang="es-ES"/>
        </a:p>
      </dgm:t>
    </dgm:pt>
    <dgm:pt modelId="{B5617078-7131-4432-9A62-0384864059EE}" type="pres">
      <dgm:prSet presAssocID="{7AB5FBCC-7AC8-40AB-A9ED-6BE90CCCEEBF}" presName="compChildNode" presStyleCnt="0"/>
      <dgm:spPr/>
      <dgm:t>
        <a:bodyPr/>
        <a:lstStyle/>
        <a:p>
          <a:endParaRPr lang="es-ES"/>
        </a:p>
      </dgm:t>
    </dgm:pt>
    <dgm:pt modelId="{8A32C098-EE96-429B-83D3-CE46570DBDAD}" type="pres">
      <dgm:prSet presAssocID="{7AB5FBCC-7AC8-40AB-A9ED-6BE90CCCEEBF}" presName="theInnerList" presStyleCnt="0"/>
      <dgm:spPr/>
      <dgm:t>
        <a:bodyPr/>
        <a:lstStyle/>
        <a:p>
          <a:endParaRPr lang="es-ES"/>
        </a:p>
      </dgm:t>
    </dgm:pt>
    <dgm:pt modelId="{F26E78AD-BFE8-460D-A0B6-20A7CCB75E9C}" type="pres">
      <dgm:prSet presAssocID="{75F390D3-2E46-429E-AFE0-77FB1DE9B9C0}" presName="child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75C65DD8-DCAC-47A0-AE8D-6D903BE4235C}" type="pres">
      <dgm:prSet presAssocID="{75F390D3-2E46-429E-AFE0-77FB1DE9B9C0}" presName="aSpace2" presStyleCnt="0"/>
      <dgm:spPr/>
      <dgm:t>
        <a:bodyPr/>
        <a:lstStyle/>
        <a:p>
          <a:endParaRPr lang="es-ES"/>
        </a:p>
      </dgm:t>
    </dgm:pt>
    <dgm:pt modelId="{2CF3D40F-200D-4643-9593-0DACE4779DEA}" type="pres">
      <dgm:prSet presAssocID="{18D991BA-84C8-47F5-82C2-6D07893181FF}" presName="child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31AF92F7-A7C2-4CA6-BC70-497D6DBCC84A}" srcId="{7AB5FBCC-7AC8-40AB-A9ED-6BE90CCCEEBF}" destId="{18D991BA-84C8-47F5-82C2-6D07893181FF}" srcOrd="1" destOrd="0" parTransId="{B5EA423E-8A58-4960-BCD9-D8DED7DD1F58}" sibTransId="{E2B2235D-73C6-4974-BDBE-14FD9809F1DA}"/>
    <dgm:cxn modelId="{0E67715A-D3DD-4DC8-84F3-E98B6303E6D3}" type="presOf" srcId="{75F390D3-2E46-429E-AFE0-77FB1DE9B9C0}" destId="{F26E78AD-BFE8-460D-A0B6-20A7CCB75E9C}" srcOrd="0" destOrd="0" presId="urn:microsoft.com/office/officeart/2005/8/layout/lProcess2"/>
    <dgm:cxn modelId="{10A74B02-68E5-4CDD-8005-F84045884DEF}" type="presOf" srcId="{7AB5FBCC-7AC8-40AB-A9ED-6BE90CCCEEBF}" destId="{19B6D024-1440-463C-A4F8-D3FBB1DB4BBB}" srcOrd="1" destOrd="0" presId="urn:microsoft.com/office/officeart/2005/8/layout/lProcess2"/>
    <dgm:cxn modelId="{66FEA939-6A02-42EF-A3AB-65595A759891}" srcId="{7AB5FBCC-7AC8-40AB-A9ED-6BE90CCCEEBF}" destId="{75F390D3-2E46-429E-AFE0-77FB1DE9B9C0}" srcOrd="0" destOrd="0" parTransId="{1ECEF53E-9139-4B7B-AB34-5697A6AD754A}" sibTransId="{AD9B139C-DBA3-4EA4-891B-9E31FF1F947E}"/>
    <dgm:cxn modelId="{4BAFA24E-3ABE-4DB9-831A-36E9907C5FDA}" type="presOf" srcId="{7AB5FBCC-7AC8-40AB-A9ED-6BE90CCCEEBF}" destId="{41A1D0FF-ACBF-45F1-9588-9B4E01ECA8B7}" srcOrd="0" destOrd="0" presId="urn:microsoft.com/office/officeart/2005/8/layout/lProcess2"/>
    <dgm:cxn modelId="{3B436BBD-6628-40A6-B92D-CA3CC5716A36}" type="presOf" srcId="{18D991BA-84C8-47F5-82C2-6D07893181FF}" destId="{2CF3D40F-200D-4643-9593-0DACE4779DEA}" srcOrd="0" destOrd="0" presId="urn:microsoft.com/office/officeart/2005/8/layout/lProcess2"/>
    <dgm:cxn modelId="{FBBB7F04-B440-4849-93FC-0A111686D93C}" srcId="{130782BD-8768-4661-82C0-169652EA7FBC}" destId="{7AB5FBCC-7AC8-40AB-A9ED-6BE90CCCEEBF}" srcOrd="0" destOrd="0" parTransId="{004910BB-8853-4B3D-BA09-EAB032847A7F}" sibTransId="{5D000657-A933-476F-8254-6B63D92E88F8}"/>
    <dgm:cxn modelId="{8CEB72D8-9CF5-4223-BE78-7B40AFD1DA8E}" type="presOf" srcId="{130782BD-8768-4661-82C0-169652EA7FBC}" destId="{C20591B7-4CCD-4572-8AC3-5215BA5B3471}" srcOrd="0" destOrd="0" presId="urn:microsoft.com/office/officeart/2005/8/layout/lProcess2"/>
    <dgm:cxn modelId="{9D0D8B3A-4423-45D4-8E44-ACB9ABE7CD92}" type="presParOf" srcId="{C20591B7-4CCD-4572-8AC3-5215BA5B3471}" destId="{D7A9B0C3-D516-4257-9CDE-D84E3ECB6FAD}" srcOrd="0" destOrd="0" presId="urn:microsoft.com/office/officeart/2005/8/layout/lProcess2"/>
    <dgm:cxn modelId="{2E8277E2-F135-4739-A243-1BFEF97FE597}" type="presParOf" srcId="{D7A9B0C3-D516-4257-9CDE-D84E3ECB6FAD}" destId="{41A1D0FF-ACBF-45F1-9588-9B4E01ECA8B7}" srcOrd="0" destOrd="0" presId="urn:microsoft.com/office/officeart/2005/8/layout/lProcess2"/>
    <dgm:cxn modelId="{22DDBC8D-EFD7-443F-834C-6394DD4C1832}" type="presParOf" srcId="{D7A9B0C3-D516-4257-9CDE-D84E3ECB6FAD}" destId="{19B6D024-1440-463C-A4F8-D3FBB1DB4BBB}" srcOrd="1" destOrd="0" presId="urn:microsoft.com/office/officeart/2005/8/layout/lProcess2"/>
    <dgm:cxn modelId="{29FDDDE7-8C5A-4DE4-B627-F7C5EE4569CB}" type="presParOf" srcId="{D7A9B0C3-D516-4257-9CDE-D84E3ECB6FAD}" destId="{B5617078-7131-4432-9A62-0384864059EE}" srcOrd="2" destOrd="0" presId="urn:microsoft.com/office/officeart/2005/8/layout/lProcess2"/>
    <dgm:cxn modelId="{D9A72C7F-73CA-4ABC-AE97-0510F7E4DE29}" type="presParOf" srcId="{B5617078-7131-4432-9A62-0384864059EE}" destId="{8A32C098-EE96-429B-83D3-CE46570DBDAD}" srcOrd="0" destOrd="0" presId="urn:microsoft.com/office/officeart/2005/8/layout/lProcess2"/>
    <dgm:cxn modelId="{9C7E0AA1-D916-454C-8841-772C524F4CAD}" type="presParOf" srcId="{8A32C098-EE96-429B-83D3-CE46570DBDAD}" destId="{F26E78AD-BFE8-460D-A0B6-20A7CCB75E9C}" srcOrd="0" destOrd="0" presId="urn:microsoft.com/office/officeart/2005/8/layout/lProcess2"/>
    <dgm:cxn modelId="{7C1E6A8C-7C60-4AB9-9255-54529F082D1A}" type="presParOf" srcId="{8A32C098-EE96-429B-83D3-CE46570DBDAD}" destId="{75C65DD8-DCAC-47A0-AE8D-6D903BE4235C}" srcOrd="1" destOrd="0" presId="urn:microsoft.com/office/officeart/2005/8/layout/lProcess2"/>
    <dgm:cxn modelId="{52F2D89B-06FA-4612-8153-63AA6BB231FD}" type="presParOf" srcId="{8A32C098-EE96-429B-83D3-CE46570DBDAD}" destId="{2CF3D40F-200D-4643-9593-0DACE4779DEA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3AF3BA02-730C-4AE3-ACC4-6C484BDD1386}" type="doc">
      <dgm:prSet loTypeId="urn:microsoft.com/office/officeart/2005/8/layout/process4" loCatId="list" qsTypeId="urn:microsoft.com/office/officeart/2005/8/quickstyle/3d2" qsCatId="3D" csTypeId="urn:microsoft.com/office/officeart/2005/8/colors/colorful4" csCatId="colorful" phldr="1"/>
      <dgm:spPr/>
      <dgm:t>
        <a:bodyPr/>
        <a:lstStyle/>
        <a:p>
          <a:endParaRPr lang="es-ES"/>
        </a:p>
      </dgm:t>
    </dgm:pt>
    <dgm:pt modelId="{B9F889C3-470D-49F9-84CD-C63F3C1347F9}">
      <dgm:prSet phldrT="[Texto]"/>
      <dgm:spPr/>
      <dgm:t>
        <a:bodyPr/>
        <a:lstStyle/>
        <a:p>
          <a:r>
            <a:rPr lang="es-ES" dirty="0" smtClean="0"/>
            <a:t>Construir un único servidor con la clase </a:t>
          </a:r>
          <a:r>
            <a:rPr lang="es-ES" b="1" dirty="0" err="1" smtClean="0"/>
            <a:t>ServerSocket</a:t>
          </a:r>
          <a:r>
            <a:rPr lang="es-ES" b="1" dirty="0" smtClean="0"/>
            <a:t> </a:t>
          </a:r>
          <a:r>
            <a:rPr lang="es-ES" dirty="0" smtClean="0"/>
            <a:t>e invocar a su método </a:t>
          </a:r>
          <a:r>
            <a:rPr lang="es-ES" i="1" dirty="0" err="1" smtClean="0"/>
            <a:t>accept</a:t>
          </a:r>
          <a:r>
            <a:rPr lang="es-ES" i="1" dirty="0" smtClean="0"/>
            <a:t>()</a:t>
          </a:r>
          <a:r>
            <a:rPr lang="es-ES" dirty="0" smtClean="0"/>
            <a:t> para esperar las peticiones de conexión de los clientes</a:t>
          </a:r>
          <a:endParaRPr lang="es-ES" dirty="0"/>
        </a:p>
      </dgm:t>
    </dgm:pt>
    <dgm:pt modelId="{8A1A5E2B-AA4D-45B2-8769-63C5F8F70633}" type="parTrans" cxnId="{DCE292C6-8408-4E54-8FF1-CF684C7DE12F}">
      <dgm:prSet/>
      <dgm:spPr/>
      <dgm:t>
        <a:bodyPr/>
        <a:lstStyle/>
        <a:p>
          <a:endParaRPr lang="es-ES"/>
        </a:p>
      </dgm:t>
    </dgm:pt>
    <dgm:pt modelId="{8A75266F-94B2-4C2C-9BAF-4CF296A67220}" type="sibTrans" cxnId="{DCE292C6-8408-4E54-8FF1-CF684C7DE12F}">
      <dgm:prSet/>
      <dgm:spPr/>
      <dgm:t>
        <a:bodyPr/>
        <a:lstStyle/>
        <a:p>
          <a:endParaRPr lang="es-ES"/>
        </a:p>
      </dgm:t>
    </dgm:pt>
    <dgm:pt modelId="{44C8645E-21B0-4C33-A3E7-5572AFC953B4}">
      <dgm:prSet phldrT="[Texto]"/>
      <dgm:spPr/>
      <dgm:t>
        <a:bodyPr/>
        <a:lstStyle/>
        <a:p>
          <a:r>
            <a:rPr lang="es-ES" dirty="0" smtClean="0"/>
            <a:t>Cuando un cliente se conecta, el método </a:t>
          </a:r>
          <a:r>
            <a:rPr lang="es-ES" i="1" dirty="0" err="1" smtClean="0"/>
            <a:t>accept</a:t>
          </a:r>
          <a:r>
            <a:rPr lang="es-ES" i="1" dirty="0" smtClean="0"/>
            <a:t>()</a:t>
          </a:r>
          <a:r>
            <a:rPr lang="es-ES" dirty="0" smtClean="0"/>
            <a:t> devuelve el objeto </a:t>
          </a:r>
          <a:r>
            <a:rPr lang="es-ES" b="1" dirty="0" smtClean="0"/>
            <a:t>Socket</a:t>
          </a:r>
          <a:r>
            <a:rPr lang="es-ES" dirty="0" smtClean="0"/>
            <a:t>, el cual se usará para crear un hilo cuya misión será la de atender a ese cliente</a:t>
          </a:r>
          <a:endParaRPr lang="es-ES" dirty="0"/>
        </a:p>
      </dgm:t>
    </dgm:pt>
    <dgm:pt modelId="{8E443F13-B134-4971-9DB1-C823E40E0190}" type="parTrans" cxnId="{F50AFA21-CD99-4771-BD8D-79667A1B398E}">
      <dgm:prSet/>
      <dgm:spPr/>
      <dgm:t>
        <a:bodyPr/>
        <a:lstStyle/>
        <a:p>
          <a:endParaRPr lang="es-ES"/>
        </a:p>
      </dgm:t>
    </dgm:pt>
    <dgm:pt modelId="{370042EF-E7F5-4623-82F1-0242EEF56968}" type="sibTrans" cxnId="{F50AFA21-CD99-4771-BD8D-79667A1B398E}">
      <dgm:prSet/>
      <dgm:spPr/>
      <dgm:t>
        <a:bodyPr/>
        <a:lstStyle/>
        <a:p>
          <a:endParaRPr lang="es-ES"/>
        </a:p>
      </dgm:t>
    </dgm:pt>
    <dgm:pt modelId="{F2121CF9-C2A1-4273-99ED-AAD690352EF4}">
      <dgm:prSet phldrT="[Texto]"/>
      <dgm:spPr/>
      <dgm:t>
        <a:bodyPr/>
        <a:lstStyle/>
        <a:p>
          <a:r>
            <a:rPr lang="es-ES" dirty="0" smtClean="0"/>
            <a:t>A continuación se invoca al método </a:t>
          </a:r>
          <a:r>
            <a:rPr lang="es-ES" i="1" dirty="0" err="1" smtClean="0"/>
            <a:t>accept</a:t>
          </a:r>
          <a:r>
            <a:rPr lang="es-ES" i="1" dirty="0" smtClean="0"/>
            <a:t>()</a:t>
          </a:r>
          <a:r>
            <a:rPr lang="es-ES" dirty="0" smtClean="0"/>
            <a:t> para esperar a un nuevo cliente</a:t>
          </a:r>
          <a:endParaRPr lang="es-ES" dirty="0"/>
        </a:p>
      </dgm:t>
    </dgm:pt>
    <dgm:pt modelId="{3652EF88-084F-46E8-975D-7587DCB180AA}" type="parTrans" cxnId="{11EDD06A-4EC3-4F8E-AB8B-2D7F8E72A893}">
      <dgm:prSet/>
      <dgm:spPr/>
      <dgm:t>
        <a:bodyPr/>
        <a:lstStyle/>
        <a:p>
          <a:endParaRPr lang="es-ES"/>
        </a:p>
      </dgm:t>
    </dgm:pt>
    <dgm:pt modelId="{CD57F773-2BD0-4172-BE87-4509E533CF4A}" type="sibTrans" cxnId="{11EDD06A-4EC3-4F8E-AB8B-2D7F8E72A893}">
      <dgm:prSet/>
      <dgm:spPr/>
      <dgm:t>
        <a:bodyPr/>
        <a:lstStyle/>
        <a:p>
          <a:endParaRPr lang="es-ES"/>
        </a:p>
      </dgm:t>
    </dgm:pt>
    <dgm:pt modelId="{F17C9038-921F-427B-BA3D-79A93A821449}" type="pres">
      <dgm:prSet presAssocID="{3AF3BA02-730C-4AE3-ACC4-6C484BDD138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63BD4504-9F7E-496B-89D2-39B203EFC12D}" type="pres">
      <dgm:prSet presAssocID="{F2121CF9-C2A1-4273-99ED-AAD690352EF4}" presName="boxAndChildren" presStyleCnt="0"/>
      <dgm:spPr/>
      <dgm:t>
        <a:bodyPr/>
        <a:lstStyle/>
        <a:p>
          <a:endParaRPr lang="es-ES"/>
        </a:p>
      </dgm:t>
    </dgm:pt>
    <dgm:pt modelId="{721A14AB-5FB3-4545-9D66-5D09B9215DB7}" type="pres">
      <dgm:prSet presAssocID="{F2121CF9-C2A1-4273-99ED-AAD690352EF4}" presName="parentTextBox" presStyleLbl="node1" presStyleIdx="0" presStyleCnt="3"/>
      <dgm:spPr/>
      <dgm:t>
        <a:bodyPr/>
        <a:lstStyle/>
        <a:p>
          <a:endParaRPr lang="es-ES"/>
        </a:p>
      </dgm:t>
    </dgm:pt>
    <dgm:pt modelId="{B8946557-B623-4B99-B83E-23F8C451296F}" type="pres">
      <dgm:prSet presAssocID="{370042EF-E7F5-4623-82F1-0242EEF56968}" presName="sp" presStyleCnt="0"/>
      <dgm:spPr/>
      <dgm:t>
        <a:bodyPr/>
        <a:lstStyle/>
        <a:p>
          <a:endParaRPr lang="es-ES"/>
        </a:p>
      </dgm:t>
    </dgm:pt>
    <dgm:pt modelId="{D9D50694-D086-478D-9861-C7A7DAD1A765}" type="pres">
      <dgm:prSet presAssocID="{44C8645E-21B0-4C33-A3E7-5572AFC953B4}" presName="arrowAndChildren" presStyleCnt="0"/>
      <dgm:spPr/>
      <dgm:t>
        <a:bodyPr/>
        <a:lstStyle/>
        <a:p>
          <a:endParaRPr lang="es-ES"/>
        </a:p>
      </dgm:t>
    </dgm:pt>
    <dgm:pt modelId="{B127FB82-9F32-4ED1-9525-BD66DF40A3C8}" type="pres">
      <dgm:prSet presAssocID="{44C8645E-21B0-4C33-A3E7-5572AFC953B4}" presName="parentTextArrow" presStyleLbl="node1" presStyleIdx="1" presStyleCnt="3"/>
      <dgm:spPr/>
      <dgm:t>
        <a:bodyPr/>
        <a:lstStyle/>
        <a:p>
          <a:endParaRPr lang="es-ES"/>
        </a:p>
      </dgm:t>
    </dgm:pt>
    <dgm:pt modelId="{82ADCF9A-1843-41B3-9E0B-85507DD01134}" type="pres">
      <dgm:prSet presAssocID="{8A75266F-94B2-4C2C-9BAF-4CF296A67220}" presName="sp" presStyleCnt="0"/>
      <dgm:spPr/>
      <dgm:t>
        <a:bodyPr/>
        <a:lstStyle/>
        <a:p>
          <a:endParaRPr lang="es-ES"/>
        </a:p>
      </dgm:t>
    </dgm:pt>
    <dgm:pt modelId="{5532C28D-ED0A-4D4E-92B9-A90832DF64CE}" type="pres">
      <dgm:prSet presAssocID="{B9F889C3-470D-49F9-84CD-C63F3C1347F9}" presName="arrowAndChildren" presStyleCnt="0"/>
      <dgm:spPr/>
      <dgm:t>
        <a:bodyPr/>
        <a:lstStyle/>
        <a:p>
          <a:endParaRPr lang="es-ES"/>
        </a:p>
      </dgm:t>
    </dgm:pt>
    <dgm:pt modelId="{8E5F9AF4-7AD8-439C-A947-8A6B2713D174}" type="pres">
      <dgm:prSet presAssocID="{B9F889C3-470D-49F9-84CD-C63F3C1347F9}" presName="parentTextArrow" presStyleLbl="node1" presStyleIdx="2" presStyleCnt="3"/>
      <dgm:spPr/>
      <dgm:t>
        <a:bodyPr/>
        <a:lstStyle/>
        <a:p>
          <a:endParaRPr lang="es-ES"/>
        </a:p>
      </dgm:t>
    </dgm:pt>
  </dgm:ptLst>
  <dgm:cxnLst>
    <dgm:cxn modelId="{0E46F69A-219F-4A95-9636-3785F7A90F39}" type="presOf" srcId="{B9F889C3-470D-49F9-84CD-C63F3C1347F9}" destId="{8E5F9AF4-7AD8-439C-A947-8A6B2713D174}" srcOrd="0" destOrd="0" presId="urn:microsoft.com/office/officeart/2005/8/layout/process4"/>
    <dgm:cxn modelId="{CCB97E27-9BAA-4A07-BB09-64F49183E72F}" type="presOf" srcId="{44C8645E-21B0-4C33-A3E7-5572AFC953B4}" destId="{B127FB82-9F32-4ED1-9525-BD66DF40A3C8}" srcOrd="0" destOrd="0" presId="urn:microsoft.com/office/officeart/2005/8/layout/process4"/>
    <dgm:cxn modelId="{F50AFA21-CD99-4771-BD8D-79667A1B398E}" srcId="{3AF3BA02-730C-4AE3-ACC4-6C484BDD1386}" destId="{44C8645E-21B0-4C33-A3E7-5572AFC953B4}" srcOrd="1" destOrd="0" parTransId="{8E443F13-B134-4971-9DB1-C823E40E0190}" sibTransId="{370042EF-E7F5-4623-82F1-0242EEF56968}"/>
    <dgm:cxn modelId="{7C587785-58EC-4D82-A290-283DCCED88B5}" type="presOf" srcId="{3AF3BA02-730C-4AE3-ACC4-6C484BDD1386}" destId="{F17C9038-921F-427B-BA3D-79A93A821449}" srcOrd="0" destOrd="0" presId="urn:microsoft.com/office/officeart/2005/8/layout/process4"/>
    <dgm:cxn modelId="{11EDD06A-4EC3-4F8E-AB8B-2D7F8E72A893}" srcId="{3AF3BA02-730C-4AE3-ACC4-6C484BDD1386}" destId="{F2121CF9-C2A1-4273-99ED-AAD690352EF4}" srcOrd="2" destOrd="0" parTransId="{3652EF88-084F-46E8-975D-7587DCB180AA}" sibTransId="{CD57F773-2BD0-4172-BE87-4509E533CF4A}"/>
    <dgm:cxn modelId="{DCE292C6-8408-4E54-8FF1-CF684C7DE12F}" srcId="{3AF3BA02-730C-4AE3-ACC4-6C484BDD1386}" destId="{B9F889C3-470D-49F9-84CD-C63F3C1347F9}" srcOrd="0" destOrd="0" parTransId="{8A1A5E2B-AA4D-45B2-8769-63C5F8F70633}" sibTransId="{8A75266F-94B2-4C2C-9BAF-4CF296A67220}"/>
    <dgm:cxn modelId="{CA901C3D-45BF-4893-851E-F1FDC9BE54C1}" type="presOf" srcId="{F2121CF9-C2A1-4273-99ED-AAD690352EF4}" destId="{721A14AB-5FB3-4545-9D66-5D09B9215DB7}" srcOrd="0" destOrd="0" presId="urn:microsoft.com/office/officeart/2005/8/layout/process4"/>
    <dgm:cxn modelId="{8AD9393B-B54B-45A2-A831-A30D6516D434}" type="presParOf" srcId="{F17C9038-921F-427B-BA3D-79A93A821449}" destId="{63BD4504-9F7E-496B-89D2-39B203EFC12D}" srcOrd="0" destOrd="0" presId="urn:microsoft.com/office/officeart/2005/8/layout/process4"/>
    <dgm:cxn modelId="{9E57E2DE-797D-4FA9-99EA-BC54E28EC534}" type="presParOf" srcId="{63BD4504-9F7E-496B-89D2-39B203EFC12D}" destId="{721A14AB-5FB3-4545-9D66-5D09B9215DB7}" srcOrd="0" destOrd="0" presId="urn:microsoft.com/office/officeart/2005/8/layout/process4"/>
    <dgm:cxn modelId="{ECDDC236-12F9-486D-83C4-E2B98DDBB693}" type="presParOf" srcId="{F17C9038-921F-427B-BA3D-79A93A821449}" destId="{B8946557-B623-4B99-B83E-23F8C451296F}" srcOrd="1" destOrd="0" presId="urn:microsoft.com/office/officeart/2005/8/layout/process4"/>
    <dgm:cxn modelId="{16D75AD7-8C88-4568-8DA9-97A73B2EA47C}" type="presParOf" srcId="{F17C9038-921F-427B-BA3D-79A93A821449}" destId="{D9D50694-D086-478D-9861-C7A7DAD1A765}" srcOrd="2" destOrd="0" presId="urn:microsoft.com/office/officeart/2005/8/layout/process4"/>
    <dgm:cxn modelId="{9AE638F3-D932-4D9D-B543-0F44BAF90345}" type="presParOf" srcId="{D9D50694-D086-478D-9861-C7A7DAD1A765}" destId="{B127FB82-9F32-4ED1-9525-BD66DF40A3C8}" srcOrd="0" destOrd="0" presId="urn:microsoft.com/office/officeart/2005/8/layout/process4"/>
    <dgm:cxn modelId="{0641606F-CAC0-4DFD-A618-2875377FAB6F}" type="presParOf" srcId="{F17C9038-921F-427B-BA3D-79A93A821449}" destId="{82ADCF9A-1843-41B3-9E0B-85507DD01134}" srcOrd="3" destOrd="0" presId="urn:microsoft.com/office/officeart/2005/8/layout/process4"/>
    <dgm:cxn modelId="{0D8C827B-EA90-4B14-BEE6-AA912009F26A}" type="presParOf" srcId="{F17C9038-921F-427B-BA3D-79A93A821449}" destId="{5532C28D-ED0A-4D4E-92B9-A90832DF64CE}" srcOrd="4" destOrd="0" presId="urn:microsoft.com/office/officeart/2005/8/layout/process4"/>
    <dgm:cxn modelId="{72665103-E5D9-4DD5-875F-56FEC0F097A8}" type="presParOf" srcId="{5532C28D-ED0A-4D4E-92B9-A90832DF64CE}" destId="{8E5F9AF4-7AD8-439C-A947-8A6B2713D174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1E8918DA-AE97-4826-BBFD-0AFCB06189E6}" type="doc">
      <dgm:prSet loTypeId="urn:microsoft.com/office/officeart/2008/layout/VerticalCurvedList" loCatId="list" qsTypeId="urn:microsoft.com/office/officeart/2005/8/quickstyle/simple5" qsCatId="simple" csTypeId="urn:microsoft.com/office/officeart/2005/8/colors/colorful4" csCatId="colorful" phldr="1"/>
      <dgm:spPr/>
      <dgm:t>
        <a:bodyPr/>
        <a:lstStyle/>
        <a:p>
          <a:endParaRPr lang="es-ES"/>
        </a:p>
      </dgm:t>
    </dgm:pt>
    <dgm:pt modelId="{FFB5E29C-179E-49FC-BA4B-83DAD2737A85}">
      <dgm:prSet phldrT="[Texto]"/>
      <dgm:spPr/>
      <dgm:t>
        <a:bodyPr/>
        <a:lstStyle/>
        <a:p>
          <a:pPr algn="just"/>
          <a:r>
            <a:rPr lang="es-ES" dirty="0" smtClean="0"/>
            <a:t>La </a:t>
          </a:r>
          <a:r>
            <a:rPr lang="es-ES" b="1" dirty="0" smtClean="0"/>
            <a:t>CLASE SERVIDOR </a:t>
          </a:r>
          <a:r>
            <a:rPr lang="es-ES" dirty="0" smtClean="0"/>
            <a:t>espera las conexiones de los clientes dentro de un </a:t>
          </a:r>
          <a:r>
            <a:rPr lang="es-ES" b="0" dirty="0" smtClean="0"/>
            <a:t>bucle infinito</a:t>
          </a:r>
          <a:endParaRPr lang="es-ES" b="0" dirty="0"/>
        </a:p>
      </dgm:t>
    </dgm:pt>
    <dgm:pt modelId="{06592A70-AB67-4684-BD93-3E9D3C3BB050}" type="parTrans" cxnId="{1EA3D59F-05F8-4346-8A7A-576F35660B1C}">
      <dgm:prSet/>
      <dgm:spPr/>
      <dgm:t>
        <a:bodyPr/>
        <a:lstStyle/>
        <a:p>
          <a:endParaRPr lang="es-ES"/>
        </a:p>
      </dgm:t>
    </dgm:pt>
    <dgm:pt modelId="{EB60DA08-4123-46A1-9FC3-81AACB6C243C}" type="sibTrans" cxnId="{1EA3D59F-05F8-4346-8A7A-576F35660B1C}">
      <dgm:prSet/>
      <dgm:spPr/>
      <dgm:t>
        <a:bodyPr/>
        <a:lstStyle/>
        <a:p>
          <a:endParaRPr lang="es-ES"/>
        </a:p>
      </dgm:t>
    </dgm:pt>
    <dgm:pt modelId="{A9691B90-6317-49D4-8854-AEDA74C755E7}">
      <dgm:prSet phldrT="[Texto]"/>
      <dgm:spPr/>
      <dgm:t>
        <a:bodyPr/>
        <a:lstStyle/>
        <a:p>
          <a:pPr algn="just"/>
          <a:r>
            <a:rPr lang="es-ES" dirty="0" smtClean="0"/>
            <a:t>Todas las operaciones que sirven a un cliente en particular quedan dentro de la </a:t>
          </a:r>
          <a:r>
            <a:rPr lang="es-ES" b="1" dirty="0" smtClean="0"/>
            <a:t>CLASE HILOSERVIDOR</a:t>
          </a:r>
          <a:endParaRPr lang="es-ES" dirty="0"/>
        </a:p>
      </dgm:t>
    </dgm:pt>
    <dgm:pt modelId="{1B4E3166-6DC4-4003-B79B-749406CE4C69}" type="parTrans" cxnId="{8F449C49-9001-4E9D-9423-AAD98C53D66E}">
      <dgm:prSet/>
      <dgm:spPr/>
      <dgm:t>
        <a:bodyPr/>
        <a:lstStyle/>
        <a:p>
          <a:endParaRPr lang="es-ES"/>
        </a:p>
      </dgm:t>
    </dgm:pt>
    <dgm:pt modelId="{436FF37F-AE8F-44E6-896F-DF4CEAC52828}" type="sibTrans" cxnId="{8F449C49-9001-4E9D-9423-AAD98C53D66E}">
      <dgm:prSet/>
      <dgm:spPr/>
      <dgm:t>
        <a:bodyPr/>
        <a:lstStyle/>
        <a:p>
          <a:endParaRPr lang="es-ES"/>
        </a:p>
      </dgm:t>
    </dgm:pt>
    <dgm:pt modelId="{6FFD9AE2-FE09-4F7C-A1E5-EA6A62214AF3}">
      <dgm:prSet phldrT="[Texto]"/>
      <dgm:spPr/>
      <dgm:t>
        <a:bodyPr/>
        <a:lstStyle/>
        <a:p>
          <a:pPr algn="just"/>
          <a:r>
            <a:rPr lang="es-ES" dirty="0" smtClean="0"/>
            <a:t>La </a:t>
          </a:r>
          <a:r>
            <a:rPr lang="es-ES" b="1" dirty="0" smtClean="0"/>
            <a:t>CLASE CLIENTE </a:t>
          </a:r>
          <a:r>
            <a:rPr lang="es-ES" dirty="0" smtClean="0"/>
            <a:t>se conectará con el servidor en un puerto acordado</a:t>
          </a:r>
          <a:endParaRPr lang="es-ES" dirty="0"/>
        </a:p>
      </dgm:t>
    </dgm:pt>
    <dgm:pt modelId="{A33DBD7F-BBC9-43D7-80EB-F29FBBD9E248}" type="parTrans" cxnId="{D9DBCE00-97F8-423D-A4CE-4142DD5DA1E6}">
      <dgm:prSet/>
      <dgm:spPr/>
      <dgm:t>
        <a:bodyPr/>
        <a:lstStyle/>
        <a:p>
          <a:endParaRPr lang="es-ES"/>
        </a:p>
      </dgm:t>
    </dgm:pt>
    <dgm:pt modelId="{8604E244-5B9C-4C37-AC1C-34FFBF444136}" type="sibTrans" cxnId="{D9DBCE00-97F8-423D-A4CE-4142DD5DA1E6}">
      <dgm:prSet/>
      <dgm:spPr/>
      <dgm:t>
        <a:bodyPr/>
        <a:lstStyle/>
        <a:p>
          <a:endParaRPr lang="es-ES"/>
        </a:p>
      </dgm:t>
    </dgm:pt>
    <dgm:pt modelId="{7F20401A-C847-485B-895C-008DE9BA623A}" type="pres">
      <dgm:prSet presAssocID="{1E8918DA-AE97-4826-BBFD-0AFCB06189E6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s-ES"/>
        </a:p>
      </dgm:t>
    </dgm:pt>
    <dgm:pt modelId="{C98B33A8-9355-480D-921A-50663F6A56E6}" type="pres">
      <dgm:prSet presAssocID="{1E8918DA-AE97-4826-BBFD-0AFCB06189E6}" presName="Name1" presStyleCnt="0"/>
      <dgm:spPr/>
      <dgm:t>
        <a:bodyPr/>
        <a:lstStyle/>
        <a:p>
          <a:endParaRPr lang="es-ES"/>
        </a:p>
      </dgm:t>
    </dgm:pt>
    <dgm:pt modelId="{0297CFE7-E2CF-4B41-BE33-4BFBEA895C1F}" type="pres">
      <dgm:prSet presAssocID="{1E8918DA-AE97-4826-BBFD-0AFCB06189E6}" presName="cycle" presStyleCnt="0"/>
      <dgm:spPr/>
      <dgm:t>
        <a:bodyPr/>
        <a:lstStyle/>
        <a:p>
          <a:endParaRPr lang="es-ES"/>
        </a:p>
      </dgm:t>
    </dgm:pt>
    <dgm:pt modelId="{88E4B697-C12E-4E3A-A192-542025C64A87}" type="pres">
      <dgm:prSet presAssocID="{1E8918DA-AE97-4826-BBFD-0AFCB06189E6}" presName="srcNode" presStyleLbl="node1" presStyleIdx="0" presStyleCnt="3"/>
      <dgm:spPr/>
      <dgm:t>
        <a:bodyPr/>
        <a:lstStyle/>
        <a:p>
          <a:endParaRPr lang="es-ES"/>
        </a:p>
      </dgm:t>
    </dgm:pt>
    <dgm:pt modelId="{DD106B01-8076-4F59-8D51-256B59067E4A}" type="pres">
      <dgm:prSet presAssocID="{1E8918DA-AE97-4826-BBFD-0AFCB06189E6}" presName="conn" presStyleLbl="parChTrans1D2" presStyleIdx="0" presStyleCnt="1"/>
      <dgm:spPr/>
      <dgm:t>
        <a:bodyPr/>
        <a:lstStyle/>
        <a:p>
          <a:endParaRPr lang="es-ES"/>
        </a:p>
      </dgm:t>
    </dgm:pt>
    <dgm:pt modelId="{D5DCB5D8-1797-48CA-AE83-3A303D6C1C70}" type="pres">
      <dgm:prSet presAssocID="{1E8918DA-AE97-4826-BBFD-0AFCB06189E6}" presName="extraNode" presStyleLbl="node1" presStyleIdx="0" presStyleCnt="3"/>
      <dgm:spPr/>
      <dgm:t>
        <a:bodyPr/>
        <a:lstStyle/>
        <a:p>
          <a:endParaRPr lang="es-ES"/>
        </a:p>
      </dgm:t>
    </dgm:pt>
    <dgm:pt modelId="{5983508E-7838-456B-9E7A-43271DF3CA91}" type="pres">
      <dgm:prSet presAssocID="{1E8918DA-AE97-4826-BBFD-0AFCB06189E6}" presName="dstNode" presStyleLbl="node1" presStyleIdx="0" presStyleCnt="3"/>
      <dgm:spPr/>
      <dgm:t>
        <a:bodyPr/>
        <a:lstStyle/>
        <a:p>
          <a:endParaRPr lang="es-ES"/>
        </a:p>
      </dgm:t>
    </dgm:pt>
    <dgm:pt modelId="{F8706521-1354-49D9-9D27-8CFF553C6BE5}" type="pres">
      <dgm:prSet presAssocID="{FFB5E29C-179E-49FC-BA4B-83DAD2737A85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DB1B45A1-7544-4C42-9D32-937019B4FCD2}" type="pres">
      <dgm:prSet presAssocID="{FFB5E29C-179E-49FC-BA4B-83DAD2737A85}" presName="accent_1" presStyleCnt="0"/>
      <dgm:spPr/>
      <dgm:t>
        <a:bodyPr/>
        <a:lstStyle/>
        <a:p>
          <a:endParaRPr lang="es-ES"/>
        </a:p>
      </dgm:t>
    </dgm:pt>
    <dgm:pt modelId="{471C3A5D-4BB6-4364-B7E4-E451EB27609F}" type="pres">
      <dgm:prSet presAssocID="{FFB5E29C-179E-49FC-BA4B-83DAD2737A85}" presName="accentRepeatNode" presStyleLbl="solidFgAcc1" presStyleIdx="0" presStyleCnt="3"/>
      <dgm:spPr/>
      <dgm:t>
        <a:bodyPr/>
        <a:lstStyle/>
        <a:p>
          <a:endParaRPr lang="es-ES"/>
        </a:p>
      </dgm:t>
    </dgm:pt>
    <dgm:pt modelId="{E16D3F62-9EB1-48C8-A16A-E80277A86B18}" type="pres">
      <dgm:prSet presAssocID="{A9691B90-6317-49D4-8854-AEDA74C755E7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F8C8322-479E-4CDB-8DBA-8C35EF1461F1}" type="pres">
      <dgm:prSet presAssocID="{A9691B90-6317-49D4-8854-AEDA74C755E7}" presName="accent_2" presStyleCnt="0"/>
      <dgm:spPr/>
      <dgm:t>
        <a:bodyPr/>
        <a:lstStyle/>
        <a:p>
          <a:endParaRPr lang="es-ES"/>
        </a:p>
      </dgm:t>
    </dgm:pt>
    <dgm:pt modelId="{D14BBCE3-B949-42CA-BD2D-106FF12B58EE}" type="pres">
      <dgm:prSet presAssocID="{A9691B90-6317-49D4-8854-AEDA74C755E7}" presName="accentRepeatNode" presStyleLbl="solidFgAcc1" presStyleIdx="1" presStyleCnt="3"/>
      <dgm:spPr/>
      <dgm:t>
        <a:bodyPr/>
        <a:lstStyle/>
        <a:p>
          <a:endParaRPr lang="es-ES"/>
        </a:p>
      </dgm:t>
    </dgm:pt>
    <dgm:pt modelId="{224508FE-84E7-42D8-B341-B8142F6D5B08}" type="pres">
      <dgm:prSet presAssocID="{6FFD9AE2-FE09-4F7C-A1E5-EA6A62214AF3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75668A0B-99CB-409E-9C8F-1CC67B0CAE50}" type="pres">
      <dgm:prSet presAssocID="{6FFD9AE2-FE09-4F7C-A1E5-EA6A62214AF3}" presName="accent_3" presStyleCnt="0"/>
      <dgm:spPr/>
      <dgm:t>
        <a:bodyPr/>
        <a:lstStyle/>
        <a:p>
          <a:endParaRPr lang="es-ES"/>
        </a:p>
      </dgm:t>
    </dgm:pt>
    <dgm:pt modelId="{EC2DB0CF-8C12-44DF-AB6C-35A71346B063}" type="pres">
      <dgm:prSet presAssocID="{6FFD9AE2-FE09-4F7C-A1E5-EA6A62214AF3}" presName="accentRepeatNode" presStyleLbl="solidFgAcc1" presStyleIdx="2" presStyleCnt="3"/>
      <dgm:spPr/>
      <dgm:t>
        <a:bodyPr/>
        <a:lstStyle/>
        <a:p>
          <a:endParaRPr lang="es-ES"/>
        </a:p>
      </dgm:t>
    </dgm:pt>
  </dgm:ptLst>
  <dgm:cxnLst>
    <dgm:cxn modelId="{D68CAD29-3EF4-4459-8834-39906ADBCD84}" type="presOf" srcId="{FFB5E29C-179E-49FC-BA4B-83DAD2737A85}" destId="{F8706521-1354-49D9-9D27-8CFF553C6BE5}" srcOrd="0" destOrd="0" presId="urn:microsoft.com/office/officeart/2008/layout/VerticalCurvedList"/>
    <dgm:cxn modelId="{8F449C49-9001-4E9D-9423-AAD98C53D66E}" srcId="{1E8918DA-AE97-4826-BBFD-0AFCB06189E6}" destId="{A9691B90-6317-49D4-8854-AEDA74C755E7}" srcOrd="1" destOrd="0" parTransId="{1B4E3166-6DC4-4003-B79B-749406CE4C69}" sibTransId="{436FF37F-AE8F-44E6-896F-DF4CEAC52828}"/>
    <dgm:cxn modelId="{8DA3F2C8-005A-40F6-A345-F3D6F58315F8}" type="presOf" srcId="{A9691B90-6317-49D4-8854-AEDA74C755E7}" destId="{E16D3F62-9EB1-48C8-A16A-E80277A86B18}" srcOrd="0" destOrd="0" presId="urn:microsoft.com/office/officeart/2008/layout/VerticalCurvedList"/>
    <dgm:cxn modelId="{1EA3D59F-05F8-4346-8A7A-576F35660B1C}" srcId="{1E8918DA-AE97-4826-BBFD-0AFCB06189E6}" destId="{FFB5E29C-179E-49FC-BA4B-83DAD2737A85}" srcOrd="0" destOrd="0" parTransId="{06592A70-AB67-4684-BD93-3E9D3C3BB050}" sibTransId="{EB60DA08-4123-46A1-9FC3-81AACB6C243C}"/>
    <dgm:cxn modelId="{D9DBCE00-97F8-423D-A4CE-4142DD5DA1E6}" srcId="{1E8918DA-AE97-4826-BBFD-0AFCB06189E6}" destId="{6FFD9AE2-FE09-4F7C-A1E5-EA6A62214AF3}" srcOrd="2" destOrd="0" parTransId="{A33DBD7F-BBC9-43D7-80EB-F29FBBD9E248}" sibTransId="{8604E244-5B9C-4C37-AC1C-34FFBF444136}"/>
    <dgm:cxn modelId="{5BE9CBBF-7C44-4869-8C75-36D124D22E3C}" type="presOf" srcId="{1E8918DA-AE97-4826-BBFD-0AFCB06189E6}" destId="{7F20401A-C847-485B-895C-008DE9BA623A}" srcOrd="0" destOrd="0" presId="urn:microsoft.com/office/officeart/2008/layout/VerticalCurvedList"/>
    <dgm:cxn modelId="{563A22A9-C65E-4B2E-B6A5-C43F1D0CA1CD}" type="presOf" srcId="{EB60DA08-4123-46A1-9FC3-81AACB6C243C}" destId="{DD106B01-8076-4F59-8D51-256B59067E4A}" srcOrd="0" destOrd="0" presId="urn:microsoft.com/office/officeart/2008/layout/VerticalCurvedList"/>
    <dgm:cxn modelId="{119C039C-060C-4A91-BA72-F402E836DF90}" type="presOf" srcId="{6FFD9AE2-FE09-4F7C-A1E5-EA6A62214AF3}" destId="{224508FE-84E7-42D8-B341-B8142F6D5B08}" srcOrd="0" destOrd="0" presId="urn:microsoft.com/office/officeart/2008/layout/VerticalCurvedList"/>
    <dgm:cxn modelId="{4BA13183-C07B-4DCB-B26C-871FC2DE8CD4}" type="presParOf" srcId="{7F20401A-C847-485B-895C-008DE9BA623A}" destId="{C98B33A8-9355-480D-921A-50663F6A56E6}" srcOrd="0" destOrd="0" presId="urn:microsoft.com/office/officeart/2008/layout/VerticalCurvedList"/>
    <dgm:cxn modelId="{9DD849C1-6810-4858-83CB-99066A7A4FD3}" type="presParOf" srcId="{C98B33A8-9355-480D-921A-50663F6A56E6}" destId="{0297CFE7-E2CF-4B41-BE33-4BFBEA895C1F}" srcOrd="0" destOrd="0" presId="urn:microsoft.com/office/officeart/2008/layout/VerticalCurvedList"/>
    <dgm:cxn modelId="{CDD3ACE8-8325-412C-9410-0C48CE1EAFC0}" type="presParOf" srcId="{0297CFE7-E2CF-4B41-BE33-4BFBEA895C1F}" destId="{88E4B697-C12E-4E3A-A192-542025C64A87}" srcOrd="0" destOrd="0" presId="urn:microsoft.com/office/officeart/2008/layout/VerticalCurvedList"/>
    <dgm:cxn modelId="{B153BC79-4473-4FEE-A664-B79DD3AF20F0}" type="presParOf" srcId="{0297CFE7-E2CF-4B41-BE33-4BFBEA895C1F}" destId="{DD106B01-8076-4F59-8D51-256B59067E4A}" srcOrd="1" destOrd="0" presId="urn:microsoft.com/office/officeart/2008/layout/VerticalCurvedList"/>
    <dgm:cxn modelId="{368B337B-5911-4C39-B512-378F77F42F9D}" type="presParOf" srcId="{0297CFE7-E2CF-4B41-BE33-4BFBEA895C1F}" destId="{D5DCB5D8-1797-48CA-AE83-3A303D6C1C70}" srcOrd="2" destOrd="0" presId="urn:microsoft.com/office/officeart/2008/layout/VerticalCurvedList"/>
    <dgm:cxn modelId="{FD639090-2271-4A80-B8D2-321C414E279C}" type="presParOf" srcId="{0297CFE7-E2CF-4B41-BE33-4BFBEA895C1F}" destId="{5983508E-7838-456B-9E7A-43271DF3CA91}" srcOrd="3" destOrd="0" presId="urn:microsoft.com/office/officeart/2008/layout/VerticalCurvedList"/>
    <dgm:cxn modelId="{A7EA926A-B2DF-4B55-B20E-93A300CC2D15}" type="presParOf" srcId="{C98B33A8-9355-480D-921A-50663F6A56E6}" destId="{F8706521-1354-49D9-9D27-8CFF553C6BE5}" srcOrd="1" destOrd="0" presId="urn:microsoft.com/office/officeart/2008/layout/VerticalCurvedList"/>
    <dgm:cxn modelId="{F00DCFF4-6402-4EA6-8DF1-A8C325207AD7}" type="presParOf" srcId="{C98B33A8-9355-480D-921A-50663F6A56E6}" destId="{DB1B45A1-7544-4C42-9D32-937019B4FCD2}" srcOrd="2" destOrd="0" presId="urn:microsoft.com/office/officeart/2008/layout/VerticalCurvedList"/>
    <dgm:cxn modelId="{71213908-8B6E-429F-8D7E-ED94FF189A7E}" type="presParOf" srcId="{DB1B45A1-7544-4C42-9D32-937019B4FCD2}" destId="{471C3A5D-4BB6-4364-B7E4-E451EB27609F}" srcOrd="0" destOrd="0" presId="urn:microsoft.com/office/officeart/2008/layout/VerticalCurvedList"/>
    <dgm:cxn modelId="{7A73DDD4-99DA-442D-A10F-1F6F23730AB7}" type="presParOf" srcId="{C98B33A8-9355-480D-921A-50663F6A56E6}" destId="{E16D3F62-9EB1-48C8-A16A-E80277A86B18}" srcOrd="3" destOrd="0" presId="urn:microsoft.com/office/officeart/2008/layout/VerticalCurvedList"/>
    <dgm:cxn modelId="{D4FC0E6B-F570-4D3C-A648-7F5F1ECA4BC4}" type="presParOf" srcId="{C98B33A8-9355-480D-921A-50663F6A56E6}" destId="{FF8C8322-479E-4CDB-8DBA-8C35EF1461F1}" srcOrd="4" destOrd="0" presId="urn:microsoft.com/office/officeart/2008/layout/VerticalCurvedList"/>
    <dgm:cxn modelId="{5EDBC079-F037-4D3C-B80D-E0F92CA9DA76}" type="presParOf" srcId="{FF8C8322-479E-4CDB-8DBA-8C35EF1461F1}" destId="{D14BBCE3-B949-42CA-BD2D-106FF12B58EE}" srcOrd="0" destOrd="0" presId="urn:microsoft.com/office/officeart/2008/layout/VerticalCurvedList"/>
    <dgm:cxn modelId="{C2BBD74F-0C90-4CD2-A626-8A2A704D50D0}" type="presParOf" srcId="{C98B33A8-9355-480D-921A-50663F6A56E6}" destId="{224508FE-84E7-42D8-B341-B8142F6D5B08}" srcOrd="5" destOrd="0" presId="urn:microsoft.com/office/officeart/2008/layout/VerticalCurvedList"/>
    <dgm:cxn modelId="{7FEEA2FA-6DE0-4AE6-BF8A-4F204527DE80}" type="presParOf" srcId="{C98B33A8-9355-480D-921A-50663F6A56E6}" destId="{75668A0B-99CB-409E-9C8F-1CC67B0CAE50}" srcOrd="6" destOrd="0" presId="urn:microsoft.com/office/officeart/2008/layout/VerticalCurvedList"/>
    <dgm:cxn modelId="{37587A11-58B0-422E-975B-D3E02FD2482A}" type="presParOf" srcId="{75668A0B-99CB-409E-9C8F-1CC67B0CAE50}" destId="{EC2DB0CF-8C12-44DF-AB6C-35A71346B063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84E50A7-6227-4DAA-96F7-E85D79A182BE}" type="doc">
      <dgm:prSet loTypeId="urn:diagrams.loki3.com/VaryingWidthList+Icon" loCatId="list" qsTypeId="urn:microsoft.com/office/officeart/2005/8/quickstyle/3d9" qsCatId="3D" csTypeId="urn:microsoft.com/office/officeart/2005/8/colors/colorful4" csCatId="colorful" phldr="1"/>
      <dgm:spPr/>
      <dgm:t>
        <a:bodyPr/>
        <a:lstStyle/>
        <a:p>
          <a:endParaRPr lang="es-ES"/>
        </a:p>
      </dgm:t>
    </dgm:pt>
    <dgm:pt modelId="{6E0467B3-28DF-4A3C-9FC3-C1DF4EB48EF1}">
      <dgm:prSet phldrT="[Texto]"/>
      <dgm:spPr/>
      <dgm:t>
        <a:bodyPr/>
        <a:lstStyle/>
        <a:p>
          <a:r>
            <a:rPr lang="es-ES" dirty="0" smtClean="0"/>
            <a:t>EJEMPLOS</a:t>
          </a:r>
          <a:endParaRPr lang="es-ES" dirty="0"/>
        </a:p>
      </dgm:t>
    </dgm:pt>
    <dgm:pt modelId="{6337B8C7-AF0D-4E13-AB21-363DAF324576}" type="parTrans" cxnId="{E3BE1295-D878-48B0-BE31-216FB65B68A1}">
      <dgm:prSet/>
      <dgm:spPr/>
      <dgm:t>
        <a:bodyPr/>
        <a:lstStyle/>
        <a:p>
          <a:endParaRPr lang="es-ES"/>
        </a:p>
      </dgm:t>
    </dgm:pt>
    <dgm:pt modelId="{B4C623B3-EBCA-493A-840C-254F4CAF5F74}" type="sibTrans" cxnId="{E3BE1295-D878-48B0-BE31-216FB65B68A1}">
      <dgm:prSet/>
      <dgm:spPr/>
      <dgm:t>
        <a:bodyPr/>
        <a:lstStyle/>
        <a:p>
          <a:endParaRPr lang="es-ES"/>
        </a:p>
      </dgm:t>
    </dgm:pt>
    <dgm:pt modelId="{3CDF552A-2A49-46EF-9AEE-2F763BA2728F}">
      <dgm:prSet phldrT="[Texto]"/>
      <dgm:spPr/>
      <dgm:t>
        <a:bodyPr/>
        <a:lstStyle/>
        <a:p>
          <a:r>
            <a:rPr lang="es-ES" dirty="0" smtClean="0"/>
            <a:t>web</a:t>
          </a:r>
          <a:endParaRPr lang="es-ES" dirty="0"/>
        </a:p>
      </dgm:t>
    </dgm:pt>
    <dgm:pt modelId="{5D66C7D4-700A-4F38-B27C-48A085BFF204}" type="parTrans" cxnId="{207A8819-8263-4C34-AAF4-6085C7547C50}">
      <dgm:prSet/>
      <dgm:spPr/>
      <dgm:t>
        <a:bodyPr/>
        <a:lstStyle/>
        <a:p>
          <a:endParaRPr lang="es-ES"/>
        </a:p>
      </dgm:t>
    </dgm:pt>
    <dgm:pt modelId="{B573FE5B-CAFF-40C9-8E02-E323D54766C5}" type="sibTrans" cxnId="{207A8819-8263-4C34-AAF4-6085C7547C50}">
      <dgm:prSet/>
      <dgm:spPr/>
      <dgm:t>
        <a:bodyPr/>
        <a:lstStyle/>
        <a:p>
          <a:endParaRPr lang="es-ES"/>
        </a:p>
      </dgm:t>
    </dgm:pt>
    <dgm:pt modelId="{E11EECFB-68E0-4CDA-8942-459C1497A8DA}">
      <dgm:prSet phldrT="[Texto]"/>
      <dgm:spPr/>
      <dgm:t>
        <a:bodyPr/>
        <a:lstStyle/>
        <a:p>
          <a:r>
            <a:rPr lang="es-ES" dirty="0" smtClean="0"/>
            <a:t>telnet</a:t>
          </a:r>
          <a:endParaRPr lang="es-ES" dirty="0"/>
        </a:p>
      </dgm:t>
    </dgm:pt>
    <dgm:pt modelId="{E7EE5EE4-6C94-42C3-B5A7-9C3DAABF012F}" type="parTrans" cxnId="{9D9722FD-B131-402F-9156-D1ABF5020695}">
      <dgm:prSet/>
      <dgm:spPr/>
      <dgm:t>
        <a:bodyPr/>
        <a:lstStyle/>
        <a:p>
          <a:endParaRPr lang="es-ES"/>
        </a:p>
      </dgm:t>
    </dgm:pt>
    <dgm:pt modelId="{1A9AEAAE-4736-4E9B-B00A-DB64B5E42DC0}" type="sibTrans" cxnId="{9D9722FD-B131-402F-9156-D1ABF5020695}">
      <dgm:prSet/>
      <dgm:spPr/>
      <dgm:t>
        <a:bodyPr/>
        <a:lstStyle/>
        <a:p>
          <a:endParaRPr lang="es-ES"/>
        </a:p>
      </dgm:t>
    </dgm:pt>
    <dgm:pt modelId="{F17708F7-084A-4D28-86A2-280BA348FCDF}">
      <dgm:prSet phldrT="[Texto]"/>
      <dgm:spPr/>
      <dgm:t>
        <a:bodyPr/>
        <a:lstStyle/>
        <a:p>
          <a:r>
            <a:rPr lang="es-ES" dirty="0" err="1" smtClean="0"/>
            <a:t>ssh</a:t>
          </a:r>
          <a:endParaRPr lang="es-ES" dirty="0"/>
        </a:p>
      </dgm:t>
    </dgm:pt>
    <dgm:pt modelId="{C40D8093-AC11-446F-975F-51CE09B68F07}" type="parTrans" cxnId="{414EF8C1-07EB-41A0-9A88-EDEC2AAD0F54}">
      <dgm:prSet/>
      <dgm:spPr/>
      <dgm:t>
        <a:bodyPr/>
        <a:lstStyle/>
        <a:p>
          <a:endParaRPr lang="es-ES"/>
        </a:p>
      </dgm:t>
    </dgm:pt>
    <dgm:pt modelId="{E5EA270E-0D86-438B-9D09-E0CC930CC125}" type="sibTrans" cxnId="{414EF8C1-07EB-41A0-9A88-EDEC2AAD0F54}">
      <dgm:prSet/>
      <dgm:spPr/>
      <dgm:t>
        <a:bodyPr/>
        <a:lstStyle/>
        <a:p>
          <a:endParaRPr lang="es-ES"/>
        </a:p>
      </dgm:t>
    </dgm:pt>
    <dgm:pt modelId="{0CEF38C5-B3C8-4820-95B7-F9CAD8803276}">
      <dgm:prSet phldrT="[Texto]"/>
      <dgm:spPr/>
      <dgm:t>
        <a:bodyPr/>
        <a:lstStyle/>
        <a:p>
          <a:r>
            <a:rPr lang="es-ES" dirty="0" smtClean="0"/>
            <a:t>…</a:t>
          </a:r>
          <a:endParaRPr lang="es-ES" dirty="0"/>
        </a:p>
      </dgm:t>
    </dgm:pt>
    <dgm:pt modelId="{CA5D11D1-D4E7-41CF-8584-EB4EC7F914E7}" type="parTrans" cxnId="{F525B87C-AB6E-45F1-94F0-1C8C32596EE0}">
      <dgm:prSet/>
      <dgm:spPr/>
      <dgm:t>
        <a:bodyPr/>
        <a:lstStyle/>
        <a:p>
          <a:endParaRPr lang="es-ES"/>
        </a:p>
      </dgm:t>
    </dgm:pt>
    <dgm:pt modelId="{3AC1B84B-EC43-4BF1-AD61-1503C35AD714}" type="sibTrans" cxnId="{F525B87C-AB6E-45F1-94F0-1C8C32596EE0}">
      <dgm:prSet/>
      <dgm:spPr/>
      <dgm:t>
        <a:bodyPr/>
        <a:lstStyle/>
        <a:p>
          <a:endParaRPr lang="es-ES"/>
        </a:p>
      </dgm:t>
    </dgm:pt>
    <dgm:pt modelId="{B1C0B437-1F8A-4E9C-BB89-FB77A0E8E5E5}">
      <dgm:prSet phldrT="[Texto]"/>
      <dgm:spPr/>
      <dgm:t>
        <a:bodyPr/>
        <a:lstStyle/>
        <a:p>
          <a:r>
            <a:rPr lang="es-ES" dirty="0" smtClean="0"/>
            <a:t>ftp</a:t>
          </a:r>
          <a:endParaRPr lang="es-ES" dirty="0"/>
        </a:p>
      </dgm:t>
    </dgm:pt>
    <dgm:pt modelId="{D955167F-C052-4186-8746-ED893AA0B754}" type="parTrans" cxnId="{8FEF7768-C69D-49D2-9F53-64DCFE6A133A}">
      <dgm:prSet/>
      <dgm:spPr/>
      <dgm:t>
        <a:bodyPr/>
        <a:lstStyle/>
        <a:p>
          <a:endParaRPr lang="es-ES"/>
        </a:p>
      </dgm:t>
    </dgm:pt>
    <dgm:pt modelId="{C801D5DB-9766-4A61-9595-A30C4C25D908}" type="sibTrans" cxnId="{8FEF7768-C69D-49D2-9F53-64DCFE6A133A}">
      <dgm:prSet/>
      <dgm:spPr/>
      <dgm:t>
        <a:bodyPr/>
        <a:lstStyle/>
        <a:p>
          <a:endParaRPr lang="es-ES"/>
        </a:p>
      </dgm:t>
    </dgm:pt>
    <dgm:pt modelId="{E854C450-BEBD-47EF-9C87-A5428C75A653}" type="pres">
      <dgm:prSet presAssocID="{E84E50A7-6227-4DAA-96F7-E85D79A182BE}" presName="Name0" presStyleCnt="0">
        <dgm:presLayoutVars>
          <dgm:resizeHandles/>
        </dgm:presLayoutVars>
      </dgm:prSet>
      <dgm:spPr/>
      <dgm:t>
        <a:bodyPr/>
        <a:lstStyle/>
        <a:p>
          <a:endParaRPr lang="es-ES"/>
        </a:p>
      </dgm:t>
    </dgm:pt>
    <dgm:pt modelId="{2A652712-9CD6-43D8-AC50-6CCE0D50CB3E}" type="pres">
      <dgm:prSet presAssocID="{6E0467B3-28DF-4A3C-9FC3-C1DF4EB48EF1}" presName="text" presStyleLbl="node1" presStyleIdx="0" presStyleCnt="1" custLinFactNeighborX="40446" custLinFactNeighborY="-754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CD4D6652-33B1-4539-B6A9-933B40234C4C}" type="presOf" srcId="{E84E50A7-6227-4DAA-96F7-E85D79A182BE}" destId="{E854C450-BEBD-47EF-9C87-A5428C75A653}" srcOrd="0" destOrd="0" presId="urn:diagrams.loki3.com/VaryingWidthList+Icon"/>
    <dgm:cxn modelId="{2750DFC3-95C2-4A47-A6A0-3F846BB3816C}" type="presOf" srcId="{3CDF552A-2A49-46EF-9AEE-2F763BA2728F}" destId="{2A652712-9CD6-43D8-AC50-6CCE0D50CB3E}" srcOrd="0" destOrd="1" presId="urn:diagrams.loki3.com/VaryingWidthList+Icon"/>
    <dgm:cxn modelId="{9D9722FD-B131-402F-9156-D1ABF5020695}" srcId="{6E0467B3-28DF-4A3C-9FC3-C1DF4EB48EF1}" destId="{E11EECFB-68E0-4CDA-8942-459C1497A8DA}" srcOrd="2" destOrd="0" parTransId="{E7EE5EE4-6C94-42C3-B5A7-9C3DAABF012F}" sibTransId="{1A9AEAAE-4736-4E9B-B00A-DB64B5E42DC0}"/>
    <dgm:cxn modelId="{E3BE1295-D878-48B0-BE31-216FB65B68A1}" srcId="{E84E50A7-6227-4DAA-96F7-E85D79A182BE}" destId="{6E0467B3-28DF-4A3C-9FC3-C1DF4EB48EF1}" srcOrd="0" destOrd="0" parTransId="{6337B8C7-AF0D-4E13-AB21-363DAF324576}" sibTransId="{B4C623B3-EBCA-493A-840C-254F4CAF5F74}"/>
    <dgm:cxn modelId="{F525B87C-AB6E-45F1-94F0-1C8C32596EE0}" srcId="{6E0467B3-28DF-4A3C-9FC3-C1DF4EB48EF1}" destId="{0CEF38C5-B3C8-4820-95B7-F9CAD8803276}" srcOrd="4" destOrd="0" parTransId="{CA5D11D1-D4E7-41CF-8584-EB4EC7F914E7}" sibTransId="{3AC1B84B-EC43-4BF1-AD61-1503C35AD714}"/>
    <dgm:cxn modelId="{413321F3-D489-408E-B33F-C9382938F25B}" type="presOf" srcId="{E11EECFB-68E0-4CDA-8942-459C1497A8DA}" destId="{2A652712-9CD6-43D8-AC50-6CCE0D50CB3E}" srcOrd="0" destOrd="3" presId="urn:diagrams.loki3.com/VaryingWidthList+Icon"/>
    <dgm:cxn modelId="{A4447987-C32F-40F2-BDC3-C08D6F459E9E}" type="presOf" srcId="{6E0467B3-28DF-4A3C-9FC3-C1DF4EB48EF1}" destId="{2A652712-9CD6-43D8-AC50-6CCE0D50CB3E}" srcOrd="0" destOrd="0" presId="urn:diagrams.loki3.com/VaryingWidthList+Icon"/>
    <dgm:cxn modelId="{12553728-122B-48FF-82D1-48853B5AAE14}" type="presOf" srcId="{0CEF38C5-B3C8-4820-95B7-F9CAD8803276}" destId="{2A652712-9CD6-43D8-AC50-6CCE0D50CB3E}" srcOrd="0" destOrd="5" presId="urn:diagrams.loki3.com/VaryingWidthList+Icon"/>
    <dgm:cxn modelId="{207A8819-8263-4C34-AAF4-6085C7547C50}" srcId="{6E0467B3-28DF-4A3C-9FC3-C1DF4EB48EF1}" destId="{3CDF552A-2A49-46EF-9AEE-2F763BA2728F}" srcOrd="0" destOrd="0" parTransId="{5D66C7D4-700A-4F38-B27C-48A085BFF204}" sibTransId="{B573FE5B-CAFF-40C9-8E02-E323D54766C5}"/>
    <dgm:cxn modelId="{82FFF996-D7FD-4578-AFBA-82F64D62E3FA}" type="presOf" srcId="{F17708F7-084A-4D28-86A2-280BA348FCDF}" destId="{2A652712-9CD6-43D8-AC50-6CCE0D50CB3E}" srcOrd="0" destOrd="4" presId="urn:diagrams.loki3.com/VaryingWidthList+Icon"/>
    <dgm:cxn modelId="{8FEF7768-C69D-49D2-9F53-64DCFE6A133A}" srcId="{6E0467B3-28DF-4A3C-9FC3-C1DF4EB48EF1}" destId="{B1C0B437-1F8A-4E9C-BB89-FB77A0E8E5E5}" srcOrd="1" destOrd="0" parTransId="{D955167F-C052-4186-8746-ED893AA0B754}" sibTransId="{C801D5DB-9766-4A61-9595-A30C4C25D908}"/>
    <dgm:cxn modelId="{EEB2DA17-26A2-4DFA-9E33-6AECA39346D2}" type="presOf" srcId="{B1C0B437-1F8A-4E9C-BB89-FB77A0E8E5E5}" destId="{2A652712-9CD6-43D8-AC50-6CCE0D50CB3E}" srcOrd="0" destOrd="2" presId="urn:diagrams.loki3.com/VaryingWidthList+Icon"/>
    <dgm:cxn modelId="{414EF8C1-07EB-41A0-9A88-EDEC2AAD0F54}" srcId="{6E0467B3-28DF-4A3C-9FC3-C1DF4EB48EF1}" destId="{F17708F7-084A-4D28-86A2-280BA348FCDF}" srcOrd="3" destOrd="0" parTransId="{C40D8093-AC11-446F-975F-51CE09B68F07}" sibTransId="{E5EA270E-0D86-438B-9D09-E0CC930CC125}"/>
    <dgm:cxn modelId="{CECA1FB5-8DED-4447-82AE-8F8A8E0F373A}" type="presParOf" srcId="{E854C450-BEBD-47EF-9C87-A5428C75A653}" destId="{2A652712-9CD6-43D8-AC50-6CCE0D50CB3E}" srcOrd="0" destOrd="0" presId="urn:diagrams.loki3.com/VaryingWidthList+Icon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397D284-39BA-448A-9DF8-B2062624F644}" type="doc">
      <dgm:prSet loTypeId="urn:microsoft.com/office/officeart/2005/8/layout/target3" loCatId="relationship" qsTypeId="urn:microsoft.com/office/officeart/2009/2/quickstyle/3d8" qsCatId="3D" csTypeId="urn:microsoft.com/office/officeart/2005/8/colors/colorful4" csCatId="colorful" phldr="1"/>
      <dgm:spPr/>
      <dgm:t>
        <a:bodyPr/>
        <a:lstStyle/>
        <a:p>
          <a:endParaRPr lang="es-ES"/>
        </a:p>
      </dgm:t>
    </dgm:pt>
    <dgm:pt modelId="{C1B153E8-CA0F-4E4B-B8F4-9F707898FB51}">
      <dgm:prSet phldrT="[Texto]"/>
      <dgm:spPr/>
      <dgm:t>
        <a:bodyPr/>
        <a:lstStyle/>
        <a:p>
          <a:r>
            <a:rPr lang="es-ES" dirty="0" smtClean="0"/>
            <a:t>Los equipos conectados a Internet se comunican entre sí utilizando los protocolos TCP o UDP</a:t>
          </a:r>
          <a:endParaRPr lang="es-ES" dirty="0"/>
        </a:p>
      </dgm:t>
    </dgm:pt>
    <dgm:pt modelId="{B83B6A34-3AF8-40B0-A940-F917092D35CC}" type="parTrans" cxnId="{C7D5666C-D99C-43A2-9A1B-917FBFEEC507}">
      <dgm:prSet/>
      <dgm:spPr/>
      <dgm:t>
        <a:bodyPr/>
        <a:lstStyle/>
        <a:p>
          <a:endParaRPr lang="es-ES"/>
        </a:p>
      </dgm:t>
    </dgm:pt>
    <dgm:pt modelId="{DB6A5020-09FD-408C-BA11-5C7C2CDBF83D}" type="sibTrans" cxnId="{C7D5666C-D99C-43A2-9A1B-917FBFEEC507}">
      <dgm:prSet/>
      <dgm:spPr/>
      <dgm:t>
        <a:bodyPr/>
        <a:lstStyle/>
        <a:p>
          <a:endParaRPr lang="es-ES"/>
        </a:p>
      </dgm:t>
    </dgm:pt>
    <dgm:pt modelId="{47CB1CDB-B79A-4E92-8BB9-EE871939ADDE}" type="pres">
      <dgm:prSet presAssocID="{D397D284-39BA-448A-9DF8-B2062624F644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CD1C2D98-0027-4FC3-B1A3-23F1478B2676}" type="pres">
      <dgm:prSet presAssocID="{C1B153E8-CA0F-4E4B-B8F4-9F707898FB51}" presName="circle1" presStyleLbl="node1" presStyleIdx="0" presStyleCnt="1"/>
      <dgm:spPr/>
    </dgm:pt>
    <dgm:pt modelId="{2F653356-8D9D-412F-83E7-276B5E9C0A6D}" type="pres">
      <dgm:prSet presAssocID="{C1B153E8-CA0F-4E4B-B8F4-9F707898FB51}" presName="space" presStyleCnt="0"/>
      <dgm:spPr/>
    </dgm:pt>
    <dgm:pt modelId="{58DD61EB-4997-4A70-8922-975E102A0116}" type="pres">
      <dgm:prSet presAssocID="{C1B153E8-CA0F-4E4B-B8F4-9F707898FB51}" presName="rect1" presStyleLbl="alignAcc1" presStyleIdx="0" presStyleCnt="1"/>
      <dgm:spPr/>
      <dgm:t>
        <a:bodyPr/>
        <a:lstStyle/>
        <a:p>
          <a:endParaRPr lang="es-ES"/>
        </a:p>
      </dgm:t>
    </dgm:pt>
    <dgm:pt modelId="{B04661A1-10B1-4DAF-A7FC-4634751C8E41}" type="pres">
      <dgm:prSet presAssocID="{C1B153E8-CA0F-4E4B-B8F4-9F707898FB51}" presName="rect1ParTxNoCh" presStyleLbl="alignAcc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C7D5666C-D99C-43A2-9A1B-917FBFEEC507}" srcId="{D397D284-39BA-448A-9DF8-B2062624F644}" destId="{C1B153E8-CA0F-4E4B-B8F4-9F707898FB51}" srcOrd="0" destOrd="0" parTransId="{B83B6A34-3AF8-40B0-A940-F917092D35CC}" sibTransId="{DB6A5020-09FD-408C-BA11-5C7C2CDBF83D}"/>
    <dgm:cxn modelId="{5D95E2E3-5EDA-468D-9CB0-A6C88C280032}" type="presOf" srcId="{D397D284-39BA-448A-9DF8-B2062624F644}" destId="{47CB1CDB-B79A-4E92-8BB9-EE871939ADDE}" srcOrd="0" destOrd="0" presId="urn:microsoft.com/office/officeart/2005/8/layout/target3"/>
    <dgm:cxn modelId="{A2521D26-AF41-456A-B687-DD6B8BC91BB6}" type="presOf" srcId="{C1B153E8-CA0F-4E4B-B8F4-9F707898FB51}" destId="{B04661A1-10B1-4DAF-A7FC-4634751C8E41}" srcOrd="1" destOrd="0" presId="urn:microsoft.com/office/officeart/2005/8/layout/target3"/>
    <dgm:cxn modelId="{6435BB3B-785D-4069-B709-4C0AB35E845D}" type="presOf" srcId="{C1B153E8-CA0F-4E4B-B8F4-9F707898FB51}" destId="{58DD61EB-4997-4A70-8922-975E102A0116}" srcOrd="0" destOrd="0" presId="urn:microsoft.com/office/officeart/2005/8/layout/target3"/>
    <dgm:cxn modelId="{1B781923-5552-4CBC-99BF-3E627FC91BCE}" type="presParOf" srcId="{47CB1CDB-B79A-4E92-8BB9-EE871939ADDE}" destId="{CD1C2D98-0027-4FC3-B1A3-23F1478B2676}" srcOrd="0" destOrd="0" presId="urn:microsoft.com/office/officeart/2005/8/layout/target3"/>
    <dgm:cxn modelId="{E7007217-AD85-41E3-992E-56D4E17D76B0}" type="presParOf" srcId="{47CB1CDB-B79A-4E92-8BB9-EE871939ADDE}" destId="{2F653356-8D9D-412F-83E7-276B5E9C0A6D}" srcOrd="1" destOrd="0" presId="urn:microsoft.com/office/officeart/2005/8/layout/target3"/>
    <dgm:cxn modelId="{C02B89A1-FEA5-4BAA-A660-B4D66866C76B}" type="presParOf" srcId="{47CB1CDB-B79A-4E92-8BB9-EE871939ADDE}" destId="{58DD61EB-4997-4A70-8922-975E102A0116}" srcOrd="2" destOrd="0" presId="urn:microsoft.com/office/officeart/2005/8/layout/target3"/>
    <dgm:cxn modelId="{840CB993-93F9-4F9D-93B7-31910044C7FB}" type="presParOf" srcId="{47CB1CDB-B79A-4E92-8BB9-EE871939ADDE}" destId="{B04661A1-10B1-4DAF-A7FC-4634751C8E41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0FE8649-33FF-4F81-8B9F-BEA3A638F812}" type="doc">
      <dgm:prSet loTypeId="urn:microsoft.com/office/officeart/2005/8/layout/radial4" loCatId="relationship" qsTypeId="urn:microsoft.com/office/officeart/2005/8/quickstyle/3d5" qsCatId="3D" csTypeId="urn:microsoft.com/office/officeart/2005/8/colors/colorful5" csCatId="colorful" phldr="1"/>
      <dgm:spPr/>
      <dgm:t>
        <a:bodyPr/>
        <a:lstStyle/>
        <a:p>
          <a:endParaRPr lang="es-ES"/>
        </a:p>
      </dgm:t>
    </dgm:pt>
    <dgm:pt modelId="{F2D46BAF-281A-4CAC-850B-512E7439AB38}">
      <dgm:prSet phldrT="[Texto]"/>
      <dgm:spPr/>
      <dgm:t>
        <a:bodyPr/>
        <a:lstStyle/>
        <a:p>
          <a:r>
            <a:rPr lang="es-ES" dirty="0" smtClean="0"/>
            <a:t>TCP</a:t>
          </a:r>
          <a:endParaRPr lang="es-ES" dirty="0"/>
        </a:p>
      </dgm:t>
    </dgm:pt>
    <dgm:pt modelId="{8D40459F-2E89-441F-8DC8-5B888D11B5F7}" type="parTrans" cxnId="{68C55D27-BBA6-42E9-8D44-3BBB74B0E1BC}">
      <dgm:prSet/>
      <dgm:spPr/>
      <dgm:t>
        <a:bodyPr/>
        <a:lstStyle/>
        <a:p>
          <a:endParaRPr lang="es-ES"/>
        </a:p>
      </dgm:t>
    </dgm:pt>
    <dgm:pt modelId="{5E3C7F45-05FB-4330-A9BE-698A623FFC67}" type="sibTrans" cxnId="{68C55D27-BBA6-42E9-8D44-3BBB74B0E1BC}">
      <dgm:prSet/>
      <dgm:spPr/>
      <dgm:t>
        <a:bodyPr/>
        <a:lstStyle/>
        <a:p>
          <a:endParaRPr lang="es-ES"/>
        </a:p>
      </dgm:t>
    </dgm:pt>
    <dgm:pt modelId="{20CAAAF8-DD19-470F-B6CC-F582DFF09E7A}">
      <dgm:prSet phldrT="[Texto]"/>
      <dgm:spPr/>
      <dgm:t>
        <a:bodyPr/>
        <a:lstStyle/>
        <a:p>
          <a:r>
            <a:rPr lang="es-ES" dirty="0" smtClean="0"/>
            <a:t>Protocolo orientado a  conexión</a:t>
          </a:r>
          <a:endParaRPr lang="es-ES" dirty="0"/>
        </a:p>
      </dgm:t>
    </dgm:pt>
    <dgm:pt modelId="{1D39628F-3F14-49A0-A2DB-B161D339DDDB}" type="parTrans" cxnId="{430ACEDC-D8ED-4DB1-B1D4-ADBDF42F929A}">
      <dgm:prSet/>
      <dgm:spPr/>
      <dgm:t>
        <a:bodyPr/>
        <a:lstStyle/>
        <a:p>
          <a:endParaRPr lang="es-ES"/>
        </a:p>
      </dgm:t>
    </dgm:pt>
    <dgm:pt modelId="{48BDB46F-1375-48BF-9065-B4818797CAF9}" type="sibTrans" cxnId="{430ACEDC-D8ED-4DB1-B1D4-ADBDF42F929A}">
      <dgm:prSet/>
      <dgm:spPr/>
      <dgm:t>
        <a:bodyPr/>
        <a:lstStyle/>
        <a:p>
          <a:endParaRPr lang="es-ES"/>
        </a:p>
      </dgm:t>
    </dgm:pt>
    <dgm:pt modelId="{AAD34F74-CD5C-4DC0-A7A5-81B6ED8A5C60}">
      <dgm:prSet phldrT="[Texto]"/>
      <dgm:spPr/>
      <dgm:t>
        <a:bodyPr/>
        <a:lstStyle/>
        <a:p>
          <a:r>
            <a:rPr lang="es-ES" dirty="0" smtClean="0"/>
            <a:t>Provee un flujo de bytes fiable entre dos ordenadores</a:t>
          </a:r>
          <a:endParaRPr lang="es-ES" dirty="0"/>
        </a:p>
      </dgm:t>
    </dgm:pt>
    <dgm:pt modelId="{24D17088-00B2-4BDB-8F2E-EBDD11572D5C}" type="parTrans" cxnId="{160E54AD-444C-4913-8AF9-AF31E1870534}">
      <dgm:prSet/>
      <dgm:spPr/>
      <dgm:t>
        <a:bodyPr/>
        <a:lstStyle/>
        <a:p>
          <a:endParaRPr lang="es-ES"/>
        </a:p>
      </dgm:t>
    </dgm:pt>
    <dgm:pt modelId="{CDFC42B3-4448-4926-8FFE-8DAF0810001F}" type="sibTrans" cxnId="{160E54AD-444C-4913-8AF9-AF31E1870534}">
      <dgm:prSet/>
      <dgm:spPr/>
      <dgm:t>
        <a:bodyPr/>
        <a:lstStyle/>
        <a:p>
          <a:endParaRPr lang="es-ES"/>
        </a:p>
      </dgm:t>
    </dgm:pt>
    <dgm:pt modelId="{D6D945C2-89CD-4355-8443-32977A3DAAA3}">
      <dgm:prSet phldrT="[Texto]"/>
      <dgm:spPr/>
      <dgm:t>
        <a:bodyPr/>
        <a:lstStyle/>
        <a:p>
          <a:r>
            <a:rPr lang="es-ES" dirty="0" smtClean="0"/>
            <a:t>Llegada en orden, correcta, sin perder nada</a:t>
          </a:r>
          <a:endParaRPr lang="es-ES" dirty="0"/>
        </a:p>
      </dgm:t>
    </dgm:pt>
    <dgm:pt modelId="{0C97E976-7E98-4052-B2CA-1279EB4415AC}" type="parTrans" cxnId="{6D9777FB-2D51-4756-8A6E-8B3B21768B29}">
      <dgm:prSet/>
      <dgm:spPr/>
      <dgm:t>
        <a:bodyPr/>
        <a:lstStyle/>
        <a:p>
          <a:endParaRPr lang="es-ES"/>
        </a:p>
      </dgm:t>
    </dgm:pt>
    <dgm:pt modelId="{E62EAC14-FB08-4C87-8FDD-7192B7D828A2}" type="sibTrans" cxnId="{6D9777FB-2D51-4756-8A6E-8B3B21768B29}">
      <dgm:prSet/>
      <dgm:spPr/>
      <dgm:t>
        <a:bodyPr/>
        <a:lstStyle/>
        <a:p>
          <a:endParaRPr lang="es-ES"/>
        </a:p>
      </dgm:t>
    </dgm:pt>
    <dgm:pt modelId="{668B2C04-0218-4C01-9A5C-D0E5EC4DAC74}">
      <dgm:prSet phldrT="[Texto]"/>
      <dgm:spPr/>
      <dgm:t>
        <a:bodyPr/>
        <a:lstStyle/>
        <a:p>
          <a:r>
            <a:rPr lang="es-ES" dirty="0" smtClean="0"/>
            <a:t>Protocolos: telnet, http, ftp</a:t>
          </a:r>
          <a:endParaRPr lang="es-ES" dirty="0"/>
        </a:p>
      </dgm:t>
    </dgm:pt>
    <dgm:pt modelId="{A0C835FE-6AA5-4C0B-A9F2-F4CFCFAC5719}" type="parTrans" cxnId="{3B1AA918-BBDD-4A60-AD20-5BE1FDEE8891}">
      <dgm:prSet/>
      <dgm:spPr/>
      <dgm:t>
        <a:bodyPr/>
        <a:lstStyle/>
        <a:p>
          <a:endParaRPr lang="es-ES"/>
        </a:p>
      </dgm:t>
    </dgm:pt>
    <dgm:pt modelId="{49839FDB-B9E5-4EE8-B75A-F4C8C0CDD42A}" type="sibTrans" cxnId="{3B1AA918-BBDD-4A60-AD20-5BE1FDEE8891}">
      <dgm:prSet/>
      <dgm:spPr/>
      <dgm:t>
        <a:bodyPr/>
        <a:lstStyle/>
        <a:p>
          <a:endParaRPr lang="es-ES"/>
        </a:p>
      </dgm:t>
    </dgm:pt>
    <dgm:pt modelId="{BF3496AC-CFDA-4610-BC40-9632CFB7ADE6}" type="pres">
      <dgm:prSet presAssocID="{10FE8649-33FF-4F81-8B9F-BEA3A638F812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DB5F1115-4D6E-418C-8178-6FB49B4B5FAF}" type="pres">
      <dgm:prSet presAssocID="{F2D46BAF-281A-4CAC-850B-512E7439AB38}" presName="centerShape" presStyleLbl="node0" presStyleIdx="0" presStyleCnt="1"/>
      <dgm:spPr/>
      <dgm:t>
        <a:bodyPr/>
        <a:lstStyle/>
        <a:p>
          <a:endParaRPr lang="es-ES"/>
        </a:p>
      </dgm:t>
    </dgm:pt>
    <dgm:pt modelId="{94E43A8C-306E-467A-88F6-9664B17FFCB9}" type="pres">
      <dgm:prSet presAssocID="{1D39628F-3F14-49A0-A2DB-B161D339DDDB}" presName="parTrans" presStyleLbl="bgSibTrans2D1" presStyleIdx="0" presStyleCnt="4"/>
      <dgm:spPr/>
      <dgm:t>
        <a:bodyPr/>
        <a:lstStyle/>
        <a:p>
          <a:endParaRPr lang="es-ES"/>
        </a:p>
      </dgm:t>
    </dgm:pt>
    <dgm:pt modelId="{E43AE074-30D3-477A-9AEB-0555746140AA}" type="pres">
      <dgm:prSet presAssocID="{20CAAAF8-DD19-470F-B6CC-F582DFF09E7A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D3E50930-5C84-4953-B8A2-48912723264D}" type="pres">
      <dgm:prSet presAssocID="{24D17088-00B2-4BDB-8F2E-EBDD11572D5C}" presName="parTrans" presStyleLbl="bgSibTrans2D1" presStyleIdx="1" presStyleCnt="4"/>
      <dgm:spPr/>
      <dgm:t>
        <a:bodyPr/>
        <a:lstStyle/>
        <a:p>
          <a:endParaRPr lang="es-ES"/>
        </a:p>
      </dgm:t>
    </dgm:pt>
    <dgm:pt modelId="{9D09275E-F0FA-4831-AEC9-84D5ADCD0F6E}" type="pres">
      <dgm:prSet presAssocID="{AAD34F74-CD5C-4DC0-A7A5-81B6ED8A5C60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9B836FB-89BC-4D33-A921-E0051CCAB033}" type="pres">
      <dgm:prSet presAssocID="{0C97E976-7E98-4052-B2CA-1279EB4415AC}" presName="parTrans" presStyleLbl="bgSibTrans2D1" presStyleIdx="2" presStyleCnt="4"/>
      <dgm:spPr/>
      <dgm:t>
        <a:bodyPr/>
        <a:lstStyle/>
        <a:p>
          <a:endParaRPr lang="es-ES"/>
        </a:p>
      </dgm:t>
    </dgm:pt>
    <dgm:pt modelId="{82B5B5CC-5FC4-4957-93B3-A1F77902B117}" type="pres">
      <dgm:prSet presAssocID="{D6D945C2-89CD-4355-8443-32977A3DAAA3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1F4DE55-FA63-4347-917F-5D45EAAF22E9}" type="pres">
      <dgm:prSet presAssocID="{A0C835FE-6AA5-4C0B-A9F2-F4CFCFAC5719}" presName="parTrans" presStyleLbl="bgSibTrans2D1" presStyleIdx="3" presStyleCnt="4"/>
      <dgm:spPr/>
      <dgm:t>
        <a:bodyPr/>
        <a:lstStyle/>
        <a:p>
          <a:endParaRPr lang="es-ES"/>
        </a:p>
      </dgm:t>
    </dgm:pt>
    <dgm:pt modelId="{97938DF2-F9FD-4548-B703-A0533045E0A2}" type="pres">
      <dgm:prSet presAssocID="{668B2C04-0218-4C01-9A5C-D0E5EC4DAC74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430ACEDC-D8ED-4DB1-B1D4-ADBDF42F929A}" srcId="{F2D46BAF-281A-4CAC-850B-512E7439AB38}" destId="{20CAAAF8-DD19-470F-B6CC-F582DFF09E7A}" srcOrd="0" destOrd="0" parTransId="{1D39628F-3F14-49A0-A2DB-B161D339DDDB}" sibTransId="{48BDB46F-1375-48BF-9065-B4818797CAF9}"/>
    <dgm:cxn modelId="{28F77C8B-3F66-48E3-86BC-B9F8556FA3D3}" type="presOf" srcId="{24D17088-00B2-4BDB-8F2E-EBDD11572D5C}" destId="{D3E50930-5C84-4953-B8A2-48912723264D}" srcOrd="0" destOrd="0" presId="urn:microsoft.com/office/officeart/2005/8/layout/radial4"/>
    <dgm:cxn modelId="{BF4E570F-589A-4EBE-8E16-A73031969B9B}" type="presOf" srcId="{0C97E976-7E98-4052-B2CA-1279EB4415AC}" destId="{A9B836FB-89BC-4D33-A921-E0051CCAB033}" srcOrd="0" destOrd="0" presId="urn:microsoft.com/office/officeart/2005/8/layout/radial4"/>
    <dgm:cxn modelId="{6D9777FB-2D51-4756-8A6E-8B3B21768B29}" srcId="{F2D46BAF-281A-4CAC-850B-512E7439AB38}" destId="{D6D945C2-89CD-4355-8443-32977A3DAAA3}" srcOrd="2" destOrd="0" parTransId="{0C97E976-7E98-4052-B2CA-1279EB4415AC}" sibTransId="{E62EAC14-FB08-4C87-8FDD-7192B7D828A2}"/>
    <dgm:cxn modelId="{3B1AA918-BBDD-4A60-AD20-5BE1FDEE8891}" srcId="{F2D46BAF-281A-4CAC-850B-512E7439AB38}" destId="{668B2C04-0218-4C01-9A5C-D0E5EC4DAC74}" srcOrd="3" destOrd="0" parTransId="{A0C835FE-6AA5-4C0B-A9F2-F4CFCFAC5719}" sibTransId="{49839FDB-B9E5-4EE8-B75A-F4C8C0CDD42A}"/>
    <dgm:cxn modelId="{429E2CCF-26C7-49D2-B63A-17ACDA97351D}" type="presOf" srcId="{1D39628F-3F14-49A0-A2DB-B161D339DDDB}" destId="{94E43A8C-306E-467A-88F6-9664B17FFCB9}" srcOrd="0" destOrd="0" presId="urn:microsoft.com/office/officeart/2005/8/layout/radial4"/>
    <dgm:cxn modelId="{02C91C8A-5786-4650-99FA-661E23997798}" type="presOf" srcId="{F2D46BAF-281A-4CAC-850B-512E7439AB38}" destId="{DB5F1115-4D6E-418C-8178-6FB49B4B5FAF}" srcOrd="0" destOrd="0" presId="urn:microsoft.com/office/officeart/2005/8/layout/radial4"/>
    <dgm:cxn modelId="{5FDDDE1D-6FF9-4924-B8B8-0975D626858C}" type="presOf" srcId="{20CAAAF8-DD19-470F-B6CC-F582DFF09E7A}" destId="{E43AE074-30D3-477A-9AEB-0555746140AA}" srcOrd="0" destOrd="0" presId="urn:microsoft.com/office/officeart/2005/8/layout/radial4"/>
    <dgm:cxn modelId="{160E54AD-444C-4913-8AF9-AF31E1870534}" srcId="{F2D46BAF-281A-4CAC-850B-512E7439AB38}" destId="{AAD34F74-CD5C-4DC0-A7A5-81B6ED8A5C60}" srcOrd="1" destOrd="0" parTransId="{24D17088-00B2-4BDB-8F2E-EBDD11572D5C}" sibTransId="{CDFC42B3-4448-4926-8FFE-8DAF0810001F}"/>
    <dgm:cxn modelId="{68C55D27-BBA6-42E9-8D44-3BBB74B0E1BC}" srcId="{10FE8649-33FF-4F81-8B9F-BEA3A638F812}" destId="{F2D46BAF-281A-4CAC-850B-512E7439AB38}" srcOrd="0" destOrd="0" parTransId="{8D40459F-2E89-441F-8DC8-5B888D11B5F7}" sibTransId="{5E3C7F45-05FB-4330-A9BE-698A623FFC67}"/>
    <dgm:cxn modelId="{664D0CD4-C637-4A32-8697-0A6D2AB7706A}" type="presOf" srcId="{668B2C04-0218-4C01-9A5C-D0E5EC4DAC74}" destId="{97938DF2-F9FD-4548-B703-A0533045E0A2}" srcOrd="0" destOrd="0" presId="urn:microsoft.com/office/officeart/2005/8/layout/radial4"/>
    <dgm:cxn modelId="{FB2EEFDF-25C7-4223-B732-D05ED75A7663}" type="presOf" srcId="{A0C835FE-6AA5-4C0B-A9F2-F4CFCFAC5719}" destId="{61F4DE55-FA63-4347-917F-5D45EAAF22E9}" srcOrd="0" destOrd="0" presId="urn:microsoft.com/office/officeart/2005/8/layout/radial4"/>
    <dgm:cxn modelId="{E8408B10-2C86-4796-AEA6-35F3A23FE925}" type="presOf" srcId="{AAD34F74-CD5C-4DC0-A7A5-81B6ED8A5C60}" destId="{9D09275E-F0FA-4831-AEC9-84D5ADCD0F6E}" srcOrd="0" destOrd="0" presId="urn:microsoft.com/office/officeart/2005/8/layout/radial4"/>
    <dgm:cxn modelId="{F3956EE2-F192-4568-8252-E26EE9003A6D}" type="presOf" srcId="{D6D945C2-89CD-4355-8443-32977A3DAAA3}" destId="{82B5B5CC-5FC4-4957-93B3-A1F77902B117}" srcOrd="0" destOrd="0" presId="urn:microsoft.com/office/officeart/2005/8/layout/radial4"/>
    <dgm:cxn modelId="{1F02B19E-9959-46EB-87CA-3C05377519D1}" type="presOf" srcId="{10FE8649-33FF-4F81-8B9F-BEA3A638F812}" destId="{BF3496AC-CFDA-4610-BC40-9632CFB7ADE6}" srcOrd="0" destOrd="0" presId="urn:microsoft.com/office/officeart/2005/8/layout/radial4"/>
    <dgm:cxn modelId="{60C988AC-9BD3-43E3-B461-2933B40B6816}" type="presParOf" srcId="{BF3496AC-CFDA-4610-BC40-9632CFB7ADE6}" destId="{DB5F1115-4D6E-418C-8178-6FB49B4B5FAF}" srcOrd="0" destOrd="0" presId="urn:microsoft.com/office/officeart/2005/8/layout/radial4"/>
    <dgm:cxn modelId="{A86B9702-36B8-498F-8FB7-CAE808057886}" type="presParOf" srcId="{BF3496AC-CFDA-4610-BC40-9632CFB7ADE6}" destId="{94E43A8C-306E-467A-88F6-9664B17FFCB9}" srcOrd="1" destOrd="0" presId="urn:microsoft.com/office/officeart/2005/8/layout/radial4"/>
    <dgm:cxn modelId="{847D87E9-18A4-44E4-8193-AB16AF7EFCBE}" type="presParOf" srcId="{BF3496AC-CFDA-4610-BC40-9632CFB7ADE6}" destId="{E43AE074-30D3-477A-9AEB-0555746140AA}" srcOrd="2" destOrd="0" presId="urn:microsoft.com/office/officeart/2005/8/layout/radial4"/>
    <dgm:cxn modelId="{BCF70C5C-07C6-4C72-81A9-4F10E386920C}" type="presParOf" srcId="{BF3496AC-CFDA-4610-BC40-9632CFB7ADE6}" destId="{D3E50930-5C84-4953-B8A2-48912723264D}" srcOrd="3" destOrd="0" presId="urn:microsoft.com/office/officeart/2005/8/layout/radial4"/>
    <dgm:cxn modelId="{FEB7B81B-9D06-48B6-AB1C-923B87FA1E07}" type="presParOf" srcId="{BF3496AC-CFDA-4610-BC40-9632CFB7ADE6}" destId="{9D09275E-F0FA-4831-AEC9-84D5ADCD0F6E}" srcOrd="4" destOrd="0" presId="urn:microsoft.com/office/officeart/2005/8/layout/radial4"/>
    <dgm:cxn modelId="{46ECAD0E-7291-49F6-A673-BA44B625FDE1}" type="presParOf" srcId="{BF3496AC-CFDA-4610-BC40-9632CFB7ADE6}" destId="{A9B836FB-89BC-4D33-A921-E0051CCAB033}" srcOrd="5" destOrd="0" presId="urn:microsoft.com/office/officeart/2005/8/layout/radial4"/>
    <dgm:cxn modelId="{3AF97445-BDCF-4C12-B795-C64EE77EDA19}" type="presParOf" srcId="{BF3496AC-CFDA-4610-BC40-9632CFB7ADE6}" destId="{82B5B5CC-5FC4-4957-93B3-A1F77902B117}" srcOrd="6" destOrd="0" presId="urn:microsoft.com/office/officeart/2005/8/layout/radial4"/>
    <dgm:cxn modelId="{6D635653-AA17-4F4E-B343-BA4D67EEEFCE}" type="presParOf" srcId="{BF3496AC-CFDA-4610-BC40-9632CFB7ADE6}" destId="{61F4DE55-FA63-4347-917F-5D45EAAF22E9}" srcOrd="7" destOrd="0" presId="urn:microsoft.com/office/officeart/2005/8/layout/radial4"/>
    <dgm:cxn modelId="{18A1E02F-5D19-45F6-A2EA-9934FB3118BD}" type="presParOf" srcId="{BF3496AC-CFDA-4610-BC40-9632CFB7ADE6}" destId="{97938DF2-F9FD-4548-B703-A0533045E0A2}" srcOrd="8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0FE8649-33FF-4F81-8B9F-BEA3A638F812}" type="doc">
      <dgm:prSet loTypeId="urn:microsoft.com/office/officeart/2005/8/layout/radial4" loCatId="relationship" qsTypeId="urn:microsoft.com/office/officeart/2005/8/quickstyle/3d5" qsCatId="3D" csTypeId="urn:microsoft.com/office/officeart/2005/8/colors/colorful5" csCatId="colorful" phldr="1"/>
      <dgm:spPr/>
      <dgm:t>
        <a:bodyPr/>
        <a:lstStyle/>
        <a:p>
          <a:endParaRPr lang="es-ES"/>
        </a:p>
      </dgm:t>
    </dgm:pt>
    <dgm:pt modelId="{F2D46BAF-281A-4CAC-850B-512E7439AB38}">
      <dgm:prSet phldrT="[Texto]"/>
      <dgm:spPr/>
      <dgm:t>
        <a:bodyPr/>
        <a:lstStyle/>
        <a:p>
          <a:r>
            <a:rPr lang="es-ES" dirty="0" smtClean="0"/>
            <a:t>UDP</a:t>
          </a:r>
          <a:endParaRPr lang="es-ES" dirty="0"/>
        </a:p>
      </dgm:t>
    </dgm:pt>
    <dgm:pt modelId="{8D40459F-2E89-441F-8DC8-5B888D11B5F7}" type="parTrans" cxnId="{68C55D27-BBA6-42E9-8D44-3BBB74B0E1BC}">
      <dgm:prSet/>
      <dgm:spPr/>
      <dgm:t>
        <a:bodyPr/>
        <a:lstStyle/>
        <a:p>
          <a:endParaRPr lang="es-ES"/>
        </a:p>
      </dgm:t>
    </dgm:pt>
    <dgm:pt modelId="{5E3C7F45-05FB-4330-A9BE-698A623FFC67}" type="sibTrans" cxnId="{68C55D27-BBA6-42E9-8D44-3BBB74B0E1BC}">
      <dgm:prSet/>
      <dgm:spPr/>
      <dgm:t>
        <a:bodyPr/>
        <a:lstStyle/>
        <a:p>
          <a:endParaRPr lang="es-ES"/>
        </a:p>
      </dgm:t>
    </dgm:pt>
    <dgm:pt modelId="{20CAAAF8-DD19-470F-B6CC-F582DFF09E7A}">
      <dgm:prSet phldrT="[Texto]"/>
      <dgm:spPr/>
      <dgm:t>
        <a:bodyPr/>
        <a:lstStyle/>
        <a:p>
          <a:r>
            <a:rPr lang="es-ES" dirty="0" smtClean="0"/>
            <a:t>Protocolo no orientado a conexión</a:t>
          </a:r>
          <a:endParaRPr lang="es-ES" dirty="0"/>
        </a:p>
      </dgm:t>
    </dgm:pt>
    <dgm:pt modelId="{1D39628F-3F14-49A0-A2DB-B161D339DDDB}" type="parTrans" cxnId="{430ACEDC-D8ED-4DB1-B1D4-ADBDF42F929A}">
      <dgm:prSet/>
      <dgm:spPr/>
      <dgm:t>
        <a:bodyPr/>
        <a:lstStyle/>
        <a:p>
          <a:endParaRPr lang="es-ES"/>
        </a:p>
      </dgm:t>
    </dgm:pt>
    <dgm:pt modelId="{48BDB46F-1375-48BF-9065-B4818797CAF9}" type="sibTrans" cxnId="{430ACEDC-D8ED-4DB1-B1D4-ADBDF42F929A}">
      <dgm:prSet/>
      <dgm:spPr/>
      <dgm:t>
        <a:bodyPr/>
        <a:lstStyle/>
        <a:p>
          <a:endParaRPr lang="es-ES"/>
        </a:p>
      </dgm:t>
    </dgm:pt>
    <dgm:pt modelId="{AAD34F74-CD5C-4DC0-A7A5-81B6ED8A5C60}">
      <dgm:prSet phldrT="[Texto]"/>
      <dgm:spPr/>
      <dgm:t>
        <a:bodyPr/>
        <a:lstStyle/>
        <a:p>
          <a:r>
            <a:rPr lang="es-ES" dirty="0" smtClean="0"/>
            <a:t>Envía datagramas independientes, sin garantías de que vayan a llegar al destino</a:t>
          </a:r>
          <a:endParaRPr lang="es-ES" dirty="0"/>
        </a:p>
      </dgm:t>
    </dgm:pt>
    <dgm:pt modelId="{24D17088-00B2-4BDB-8F2E-EBDD11572D5C}" type="parTrans" cxnId="{160E54AD-444C-4913-8AF9-AF31E1870534}">
      <dgm:prSet/>
      <dgm:spPr/>
      <dgm:t>
        <a:bodyPr/>
        <a:lstStyle/>
        <a:p>
          <a:endParaRPr lang="es-ES"/>
        </a:p>
      </dgm:t>
    </dgm:pt>
    <dgm:pt modelId="{CDFC42B3-4448-4926-8FFE-8DAF0810001F}" type="sibTrans" cxnId="{160E54AD-444C-4913-8AF9-AF31E1870534}">
      <dgm:prSet/>
      <dgm:spPr/>
      <dgm:t>
        <a:bodyPr/>
        <a:lstStyle/>
        <a:p>
          <a:endParaRPr lang="es-ES"/>
        </a:p>
      </dgm:t>
    </dgm:pt>
    <dgm:pt modelId="{C6A664C1-A987-4BE2-9ACB-3390139FB514}">
      <dgm:prSet phldrT="[Texto]"/>
      <dgm:spPr/>
      <dgm:t>
        <a:bodyPr/>
        <a:lstStyle/>
        <a:p>
          <a:r>
            <a:rPr lang="es-ES" dirty="0" smtClean="0"/>
            <a:t>Permite </a:t>
          </a:r>
          <a:r>
            <a:rPr lang="es-ES" dirty="0" err="1" smtClean="0"/>
            <a:t>broadcast</a:t>
          </a:r>
          <a:endParaRPr lang="es-ES" dirty="0"/>
        </a:p>
      </dgm:t>
    </dgm:pt>
    <dgm:pt modelId="{A124B3C5-9CCC-4256-98A7-9F5F6AA24396}" type="parTrans" cxnId="{A64532E8-00C7-409B-8E16-F4E79340E3C8}">
      <dgm:prSet/>
      <dgm:spPr/>
      <dgm:t>
        <a:bodyPr/>
        <a:lstStyle/>
        <a:p>
          <a:endParaRPr lang="es-ES"/>
        </a:p>
      </dgm:t>
    </dgm:pt>
    <dgm:pt modelId="{37D99EF7-3D9E-4466-9BDB-50DE85FEC789}" type="sibTrans" cxnId="{A64532E8-00C7-409B-8E16-F4E79340E3C8}">
      <dgm:prSet/>
      <dgm:spPr/>
      <dgm:t>
        <a:bodyPr/>
        <a:lstStyle/>
        <a:p>
          <a:endParaRPr lang="es-ES"/>
        </a:p>
      </dgm:t>
    </dgm:pt>
    <dgm:pt modelId="{D8DDBAA5-F709-4F15-9264-CDD71E803735}">
      <dgm:prSet phldrT="[Texto]"/>
      <dgm:spPr/>
      <dgm:t>
        <a:bodyPr/>
        <a:lstStyle/>
        <a:p>
          <a:r>
            <a:rPr lang="es-ES" dirty="0" smtClean="0"/>
            <a:t>Protocolos: </a:t>
          </a:r>
          <a:r>
            <a:rPr lang="es-ES" dirty="0" err="1" smtClean="0"/>
            <a:t>tftp</a:t>
          </a:r>
          <a:r>
            <a:rPr lang="es-ES" dirty="0" smtClean="0"/>
            <a:t>, ping</a:t>
          </a:r>
          <a:endParaRPr lang="es-ES" dirty="0"/>
        </a:p>
      </dgm:t>
    </dgm:pt>
    <dgm:pt modelId="{3A1E0B36-CF31-4513-A3E0-77B62F8272D5}" type="parTrans" cxnId="{02F0A1D7-4D5C-48D3-A848-A8A1A8847C24}">
      <dgm:prSet/>
      <dgm:spPr/>
      <dgm:t>
        <a:bodyPr/>
        <a:lstStyle/>
        <a:p>
          <a:endParaRPr lang="es-ES"/>
        </a:p>
      </dgm:t>
    </dgm:pt>
    <dgm:pt modelId="{E798E561-9446-4B2A-9049-A30D2A6529F0}" type="sibTrans" cxnId="{02F0A1D7-4D5C-48D3-A848-A8A1A8847C24}">
      <dgm:prSet/>
      <dgm:spPr/>
      <dgm:t>
        <a:bodyPr/>
        <a:lstStyle/>
        <a:p>
          <a:endParaRPr lang="es-ES"/>
        </a:p>
      </dgm:t>
    </dgm:pt>
    <dgm:pt modelId="{BF3496AC-CFDA-4610-BC40-9632CFB7ADE6}" type="pres">
      <dgm:prSet presAssocID="{10FE8649-33FF-4F81-8B9F-BEA3A638F812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DB5F1115-4D6E-418C-8178-6FB49B4B5FAF}" type="pres">
      <dgm:prSet presAssocID="{F2D46BAF-281A-4CAC-850B-512E7439AB38}" presName="centerShape" presStyleLbl="node0" presStyleIdx="0" presStyleCnt="1"/>
      <dgm:spPr/>
      <dgm:t>
        <a:bodyPr/>
        <a:lstStyle/>
        <a:p>
          <a:endParaRPr lang="es-ES"/>
        </a:p>
      </dgm:t>
    </dgm:pt>
    <dgm:pt modelId="{94E43A8C-306E-467A-88F6-9664B17FFCB9}" type="pres">
      <dgm:prSet presAssocID="{1D39628F-3F14-49A0-A2DB-B161D339DDDB}" presName="parTrans" presStyleLbl="bgSibTrans2D1" presStyleIdx="0" presStyleCnt="4"/>
      <dgm:spPr/>
      <dgm:t>
        <a:bodyPr/>
        <a:lstStyle/>
        <a:p>
          <a:endParaRPr lang="es-ES"/>
        </a:p>
      </dgm:t>
    </dgm:pt>
    <dgm:pt modelId="{E43AE074-30D3-477A-9AEB-0555746140AA}" type="pres">
      <dgm:prSet presAssocID="{20CAAAF8-DD19-470F-B6CC-F582DFF09E7A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D3E50930-5C84-4953-B8A2-48912723264D}" type="pres">
      <dgm:prSet presAssocID="{24D17088-00B2-4BDB-8F2E-EBDD11572D5C}" presName="parTrans" presStyleLbl="bgSibTrans2D1" presStyleIdx="1" presStyleCnt="4"/>
      <dgm:spPr/>
      <dgm:t>
        <a:bodyPr/>
        <a:lstStyle/>
        <a:p>
          <a:endParaRPr lang="es-ES"/>
        </a:p>
      </dgm:t>
    </dgm:pt>
    <dgm:pt modelId="{9D09275E-F0FA-4831-AEC9-84D5ADCD0F6E}" type="pres">
      <dgm:prSet presAssocID="{AAD34F74-CD5C-4DC0-A7A5-81B6ED8A5C60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9AF7489-5D60-4F40-B6C2-DC81F2B13F84}" type="pres">
      <dgm:prSet presAssocID="{A124B3C5-9CCC-4256-98A7-9F5F6AA24396}" presName="parTrans" presStyleLbl="bgSibTrans2D1" presStyleIdx="2" presStyleCnt="4"/>
      <dgm:spPr/>
      <dgm:t>
        <a:bodyPr/>
        <a:lstStyle/>
        <a:p>
          <a:endParaRPr lang="es-ES"/>
        </a:p>
      </dgm:t>
    </dgm:pt>
    <dgm:pt modelId="{A5F80A37-1EE1-40B0-9A15-A86856D65136}" type="pres">
      <dgm:prSet presAssocID="{C6A664C1-A987-4BE2-9ACB-3390139FB514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9786BE1-871F-45CA-AE91-16D7A6571FD6}" type="pres">
      <dgm:prSet presAssocID="{3A1E0B36-CF31-4513-A3E0-77B62F8272D5}" presName="parTrans" presStyleLbl="bgSibTrans2D1" presStyleIdx="3" presStyleCnt="4"/>
      <dgm:spPr/>
      <dgm:t>
        <a:bodyPr/>
        <a:lstStyle/>
        <a:p>
          <a:endParaRPr lang="es-ES"/>
        </a:p>
      </dgm:t>
    </dgm:pt>
    <dgm:pt modelId="{85AC8A83-CC51-45BA-82DC-604E11554CB5}" type="pres">
      <dgm:prSet presAssocID="{D8DDBAA5-F709-4F15-9264-CDD71E803735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430ACEDC-D8ED-4DB1-B1D4-ADBDF42F929A}" srcId="{F2D46BAF-281A-4CAC-850B-512E7439AB38}" destId="{20CAAAF8-DD19-470F-B6CC-F582DFF09E7A}" srcOrd="0" destOrd="0" parTransId="{1D39628F-3F14-49A0-A2DB-B161D339DDDB}" sibTransId="{48BDB46F-1375-48BF-9065-B4818797CAF9}"/>
    <dgm:cxn modelId="{A7D1CB05-2ABD-4DA9-8283-792ED03245BA}" type="presOf" srcId="{1D39628F-3F14-49A0-A2DB-B161D339DDDB}" destId="{94E43A8C-306E-467A-88F6-9664B17FFCB9}" srcOrd="0" destOrd="0" presId="urn:microsoft.com/office/officeart/2005/8/layout/radial4"/>
    <dgm:cxn modelId="{E4A86EAB-E512-4CA0-A88D-0698C118DAFD}" type="presOf" srcId="{C6A664C1-A987-4BE2-9ACB-3390139FB514}" destId="{A5F80A37-1EE1-40B0-9A15-A86856D65136}" srcOrd="0" destOrd="0" presId="urn:microsoft.com/office/officeart/2005/8/layout/radial4"/>
    <dgm:cxn modelId="{1CA29EF5-3D26-492E-AFF6-E848D1534F91}" type="presOf" srcId="{D8DDBAA5-F709-4F15-9264-CDD71E803735}" destId="{85AC8A83-CC51-45BA-82DC-604E11554CB5}" srcOrd="0" destOrd="0" presId="urn:microsoft.com/office/officeart/2005/8/layout/radial4"/>
    <dgm:cxn modelId="{D2B8FB25-9FF9-4D7C-A782-C6318A8D6967}" type="presOf" srcId="{3A1E0B36-CF31-4513-A3E0-77B62F8272D5}" destId="{B9786BE1-871F-45CA-AE91-16D7A6571FD6}" srcOrd="0" destOrd="0" presId="urn:microsoft.com/office/officeart/2005/8/layout/radial4"/>
    <dgm:cxn modelId="{8BEADB43-6E8C-450E-871F-62F5CFA5432F}" type="presOf" srcId="{10FE8649-33FF-4F81-8B9F-BEA3A638F812}" destId="{BF3496AC-CFDA-4610-BC40-9632CFB7ADE6}" srcOrd="0" destOrd="0" presId="urn:microsoft.com/office/officeart/2005/8/layout/radial4"/>
    <dgm:cxn modelId="{F2885418-82A0-498E-8D66-2A13E10C9CE5}" type="presOf" srcId="{AAD34F74-CD5C-4DC0-A7A5-81B6ED8A5C60}" destId="{9D09275E-F0FA-4831-AEC9-84D5ADCD0F6E}" srcOrd="0" destOrd="0" presId="urn:microsoft.com/office/officeart/2005/8/layout/radial4"/>
    <dgm:cxn modelId="{160E54AD-444C-4913-8AF9-AF31E1870534}" srcId="{F2D46BAF-281A-4CAC-850B-512E7439AB38}" destId="{AAD34F74-CD5C-4DC0-A7A5-81B6ED8A5C60}" srcOrd="1" destOrd="0" parTransId="{24D17088-00B2-4BDB-8F2E-EBDD11572D5C}" sibTransId="{CDFC42B3-4448-4926-8FFE-8DAF0810001F}"/>
    <dgm:cxn modelId="{BBBDD9A2-0444-4FDA-A52B-BB3F583DB451}" type="presOf" srcId="{24D17088-00B2-4BDB-8F2E-EBDD11572D5C}" destId="{D3E50930-5C84-4953-B8A2-48912723264D}" srcOrd="0" destOrd="0" presId="urn:microsoft.com/office/officeart/2005/8/layout/radial4"/>
    <dgm:cxn modelId="{02F0A1D7-4D5C-48D3-A848-A8A1A8847C24}" srcId="{F2D46BAF-281A-4CAC-850B-512E7439AB38}" destId="{D8DDBAA5-F709-4F15-9264-CDD71E803735}" srcOrd="3" destOrd="0" parTransId="{3A1E0B36-CF31-4513-A3E0-77B62F8272D5}" sibTransId="{E798E561-9446-4B2A-9049-A30D2A6529F0}"/>
    <dgm:cxn modelId="{122E205A-5284-40BE-8B22-776246582608}" type="presOf" srcId="{A124B3C5-9CCC-4256-98A7-9F5F6AA24396}" destId="{99AF7489-5D60-4F40-B6C2-DC81F2B13F84}" srcOrd="0" destOrd="0" presId="urn:microsoft.com/office/officeart/2005/8/layout/radial4"/>
    <dgm:cxn modelId="{68C55D27-BBA6-42E9-8D44-3BBB74B0E1BC}" srcId="{10FE8649-33FF-4F81-8B9F-BEA3A638F812}" destId="{F2D46BAF-281A-4CAC-850B-512E7439AB38}" srcOrd="0" destOrd="0" parTransId="{8D40459F-2E89-441F-8DC8-5B888D11B5F7}" sibTransId="{5E3C7F45-05FB-4330-A9BE-698A623FFC67}"/>
    <dgm:cxn modelId="{A64532E8-00C7-409B-8E16-F4E79340E3C8}" srcId="{F2D46BAF-281A-4CAC-850B-512E7439AB38}" destId="{C6A664C1-A987-4BE2-9ACB-3390139FB514}" srcOrd="2" destOrd="0" parTransId="{A124B3C5-9CCC-4256-98A7-9F5F6AA24396}" sibTransId="{37D99EF7-3D9E-4466-9BDB-50DE85FEC789}"/>
    <dgm:cxn modelId="{8B690F6B-BF6A-4E60-9F41-8AA9B5984FE2}" type="presOf" srcId="{F2D46BAF-281A-4CAC-850B-512E7439AB38}" destId="{DB5F1115-4D6E-418C-8178-6FB49B4B5FAF}" srcOrd="0" destOrd="0" presId="urn:microsoft.com/office/officeart/2005/8/layout/radial4"/>
    <dgm:cxn modelId="{915E7162-03A4-447C-9C6C-8583F3542128}" type="presOf" srcId="{20CAAAF8-DD19-470F-B6CC-F582DFF09E7A}" destId="{E43AE074-30D3-477A-9AEB-0555746140AA}" srcOrd="0" destOrd="0" presId="urn:microsoft.com/office/officeart/2005/8/layout/radial4"/>
    <dgm:cxn modelId="{C91AC1C2-96B8-4EA9-9B82-2C0C86C2333D}" type="presParOf" srcId="{BF3496AC-CFDA-4610-BC40-9632CFB7ADE6}" destId="{DB5F1115-4D6E-418C-8178-6FB49B4B5FAF}" srcOrd="0" destOrd="0" presId="urn:microsoft.com/office/officeart/2005/8/layout/radial4"/>
    <dgm:cxn modelId="{7096BF40-3A95-45C6-A9C9-6D440A05A5CE}" type="presParOf" srcId="{BF3496AC-CFDA-4610-BC40-9632CFB7ADE6}" destId="{94E43A8C-306E-467A-88F6-9664B17FFCB9}" srcOrd="1" destOrd="0" presId="urn:microsoft.com/office/officeart/2005/8/layout/radial4"/>
    <dgm:cxn modelId="{28FB9F9D-845D-436D-A164-8872096C4CF6}" type="presParOf" srcId="{BF3496AC-CFDA-4610-BC40-9632CFB7ADE6}" destId="{E43AE074-30D3-477A-9AEB-0555746140AA}" srcOrd="2" destOrd="0" presId="urn:microsoft.com/office/officeart/2005/8/layout/radial4"/>
    <dgm:cxn modelId="{14989928-AA80-48C8-A34C-706A1A2A328D}" type="presParOf" srcId="{BF3496AC-CFDA-4610-BC40-9632CFB7ADE6}" destId="{D3E50930-5C84-4953-B8A2-48912723264D}" srcOrd="3" destOrd="0" presId="urn:microsoft.com/office/officeart/2005/8/layout/radial4"/>
    <dgm:cxn modelId="{1B5C223D-E328-4818-827D-3EFC330EFF3A}" type="presParOf" srcId="{BF3496AC-CFDA-4610-BC40-9632CFB7ADE6}" destId="{9D09275E-F0FA-4831-AEC9-84D5ADCD0F6E}" srcOrd="4" destOrd="0" presId="urn:microsoft.com/office/officeart/2005/8/layout/radial4"/>
    <dgm:cxn modelId="{4D3192F2-F2B9-4E00-BC53-40B14E849856}" type="presParOf" srcId="{BF3496AC-CFDA-4610-BC40-9632CFB7ADE6}" destId="{99AF7489-5D60-4F40-B6C2-DC81F2B13F84}" srcOrd="5" destOrd="0" presId="urn:microsoft.com/office/officeart/2005/8/layout/radial4"/>
    <dgm:cxn modelId="{0AE25EF1-34BD-4E77-B6F8-C99BAB80E731}" type="presParOf" srcId="{BF3496AC-CFDA-4610-BC40-9632CFB7ADE6}" destId="{A5F80A37-1EE1-40B0-9A15-A86856D65136}" srcOrd="6" destOrd="0" presId="urn:microsoft.com/office/officeart/2005/8/layout/radial4"/>
    <dgm:cxn modelId="{0EF1CBDE-5027-4AA1-8B11-F8FFB3E71463}" type="presParOf" srcId="{BF3496AC-CFDA-4610-BC40-9632CFB7ADE6}" destId="{B9786BE1-871F-45CA-AE91-16D7A6571FD6}" srcOrd="7" destOrd="0" presId="urn:microsoft.com/office/officeart/2005/8/layout/radial4"/>
    <dgm:cxn modelId="{8A427C2B-2EE1-4A74-A920-4823A19A2E54}" type="presParOf" srcId="{BF3496AC-CFDA-4610-BC40-9632CFB7ADE6}" destId="{85AC8A83-CC51-45BA-82DC-604E11554CB5}" srcOrd="8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130220C-3A6C-4AFB-9539-F0424C1D1F55}" type="doc">
      <dgm:prSet loTypeId="urn:microsoft.com/office/officeart/2005/8/layout/lProcess3" loCatId="process" qsTypeId="urn:microsoft.com/office/officeart/2005/8/quickstyle/3d2" qsCatId="3D" csTypeId="urn:microsoft.com/office/officeart/2005/8/colors/colorful4" csCatId="colorful" phldr="1"/>
      <dgm:spPr/>
      <dgm:t>
        <a:bodyPr/>
        <a:lstStyle/>
        <a:p>
          <a:endParaRPr lang="es-ES"/>
        </a:p>
      </dgm:t>
    </dgm:pt>
    <dgm:pt modelId="{AE4146FC-9BC4-4E3C-B70E-4CBAE3C5EC1B}">
      <dgm:prSet phldrT="[Texto]"/>
      <dgm:spPr/>
      <dgm:t>
        <a:bodyPr/>
        <a:lstStyle/>
        <a:p>
          <a:r>
            <a:rPr lang="es-ES" b="1" dirty="0" smtClean="0"/>
            <a:t>InetAddress</a:t>
          </a:r>
          <a:endParaRPr lang="es-ES" dirty="0"/>
        </a:p>
      </dgm:t>
    </dgm:pt>
    <dgm:pt modelId="{C2585310-E1C7-4DF6-B1FE-2FB1E139BAD0}" type="parTrans" cxnId="{04B43BC2-1B58-4719-8BD5-5844421C46AF}">
      <dgm:prSet/>
      <dgm:spPr/>
      <dgm:t>
        <a:bodyPr/>
        <a:lstStyle/>
        <a:p>
          <a:endParaRPr lang="es-ES"/>
        </a:p>
      </dgm:t>
    </dgm:pt>
    <dgm:pt modelId="{FC62655A-1CFE-4546-BDA1-728E2DB98835}" type="sibTrans" cxnId="{04B43BC2-1B58-4719-8BD5-5844421C46AF}">
      <dgm:prSet/>
      <dgm:spPr/>
      <dgm:t>
        <a:bodyPr/>
        <a:lstStyle/>
        <a:p>
          <a:endParaRPr lang="es-ES"/>
        </a:p>
      </dgm:t>
    </dgm:pt>
    <dgm:pt modelId="{5B9833E8-9BDE-4DBC-9DB6-1CCDA8D3F51B}">
      <dgm:prSet phldrT="[Texto]"/>
      <dgm:spPr/>
      <dgm:t>
        <a:bodyPr/>
        <a:lstStyle/>
        <a:p>
          <a:r>
            <a:rPr lang="es-ES" b="1" dirty="0" smtClean="0"/>
            <a:t>Para manipular direcciones IP y nombres de dominio</a:t>
          </a:r>
          <a:endParaRPr lang="es-ES" b="1" dirty="0"/>
        </a:p>
      </dgm:t>
    </dgm:pt>
    <dgm:pt modelId="{D674E2A2-4F14-40EA-B794-36609A992E9B}" type="parTrans" cxnId="{1A10F985-823B-408F-979F-248A716340D6}">
      <dgm:prSet/>
      <dgm:spPr/>
      <dgm:t>
        <a:bodyPr/>
        <a:lstStyle/>
        <a:p>
          <a:endParaRPr lang="es-ES"/>
        </a:p>
      </dgm:t>
    </dgm:pt>
    <dgm:pt modelId="{A8052223-4EAA-46FE-9278-3799B18534E2}" type="sibTrans" cxnId="{1A10F985-823B-408F-979F-248A716340D6}">
      <dgm:prSet/>
      <dgm:spPr/>
      <dgm:t>
        <a:bodyPr/>
        <a:lstStyle/>
        <a:p>
          <a:endParaRPr lang="es-ES"/>
        </a:p>
      </dgm:t>
    </dgm:pt>
    <dgm:pt modelId="{0863573F-1370-4D5B-BE25-67A9035C1B55}">
      <dgm:prSet phldrT="[Texto]"/>
      <dgm:spPr/>
      <dgm:t>
        <a:bodyPr/>
        <a:lstStyle/>
        <a:p>
          <a:r>
            <a:rPr lang="es-ES" b="1" dirty="0" smtClean="0"/>
            <a:t>URL, URLConnection, </a:t>
          </a:r>
          <a:r>
            <a:rPr lang="es-ES" b="1" dirty="0" err="1" smtClean="0"/>
            <a:t>ServerSocket</a:t>
          </a:r>
          <a:r>
            <a:rPr lang="es-ES" b="1" dirty="0" smtClean="0"/>
            <a:t>, Socket</a:t>
          </a:r>
          <a:endParaRPr lang="es-ES" dirty="0"/>
        </a:p>
      </dgm:t>
    </dgm:pt>
    <dgm:pt modelId="{F1C721CB-3662-4492-A370-3D8EB2E9A9C1}" type="parTrans" cxnId="{B27106A5-14B3-4E6D-9C41-634886EE6156}">
      <dgm:prSet/>
      <dgm:spPr/>
      <dgm:t>
        <a:bodyPr/>
        <a:lstStyle/>
        <a:p>
          <a:endParaRPr lang="es-ES"/>
        </a:p>
      </dgm:t>
    </dgm:pt>
    <dgm:pt modelId="{86056B28-AB90-4070-B045-9FC6E8A8C3C9}" type="sibTrans" cxnId="{B27106A5-14B3-4E6D-9C41-634886EE6156}">
      <dgm:prSet/>
      <dgm:spPr/>
      <dgm:t>
        <a:bodyPr/>
        <a:lstStyle/>
        <a:p>
          <a:endParaRPr lang="es-ES"/>
        </a:p>
      </dgm:t>
    </dgm:pt>
    <dgm:pt modelId="{DB114A11-CDAE-4DEF-B091-FACA3DDF4FF1}">
      <dgm:prSet phldrT="[Texto]"/>
      <dgm:spPr/>
      <dgm:t>
        <a:bodyPr/>
        <a:lstStyle/>
        <a:p>
          <a:r>
            <a:rPr lang="es-ES" b="1" dirty="0" smtClean="0"/>
            <a:t>Para usar el protocolo TCP</a:t>
          </a:r>
          <a:endParaRPr lang="es-ES" b="1" dirty="0"/>
        </a:p>
      </dgm:t>
    </dgm:pt>
    <dgm:pt modelId="{3F5A6568-EE22-4790-8254-632B651F5565}" type="parTrans" cxnId="{0BCD52EE-C719-4F53-91AD-578577AD39FB}">
      <dgm:prSet/>
      <dgm:spPr/>
      <dgm:t>
        <a:bodyPr/>
        <a:lstStyle/>
        <a:p>
          <a:endParaRPr lang="es-ES"/>
        </a:p>
      </dgm:t>
    </dgm:pt>
    <dgm:pt modelId="{8E67765B-7CD0-4010-A603-CC5794962821}" type="sibTrans" cxnId="{0BCD52EE-C719-4F53-91AD-578577AD39FB}">
      <dgm:prSet/>
      <dgm:spPr/>
      <dgm:t>
        <a:bodyPr/>
        <a:lstStyle/>
        <a:p>
          <a:endParaRPr lang="es-ES"/>
        </a:p>
      </dgm:t>
    </dgm:pt>
    <dgm:pt modelId="{66F20540-D42A-4FD5-992D-B08120292185}">
      <dgm:prSet phldrT="[Texto]"/>
      <dgm:spPr/>
      <dgm:t>
        <a:bodyPr/>
        <a:lstStyle/>
        <a:p>
          <a:r>
            <a:rPr lang="es-ES" b="1" dirty="0" smtClean="0"/>
            <a:t>DatagramPacket, DatagramSocket, </a:t>
          </a:r>
          <a:r>
            <a:rPr lang="es-ES" b="1" dirty="0" err="1" smtClean="0"/>
            <a:t>MulticastSocket</a:t>
          </a:r>
          <a:endParaRPr lang="es-ES" dirty="0"/>
        </a:p>
      </dgm:t>
    </dgm:pt>
    <dgm:pt modelId="{D870BF0E-3AD8-48B5-B477-ADC61AC00C64}" type="parTrans" cxnId="{F669ECDE-BA34-4FE6-A637-43A84ADB3ABF}">
      <dgm:prSet/>
      <dgm:spPr/>
      <dgm:t>
        <a:bodyPr/>
        <a:lstStyle/>
        <a:p>
          <a:endParaRPr lang="es-ES"/>
        </a:p>
      </dgm:t>
    </dgm:pt>
    <dgm:pt modelId="{5FFEFB99-492C-469C-9274-EE1299B737F1}" type="sibTrans" cxnId="{F669ECDE-BA34-4FE6-A637-43A84ADB3ABF}">
      <dgm:prSet/>
      <dgm:spPr/>
      <dgm:t>
        <a:bodyPr/>
        <a:lstStyle/>
        <a:p>
          <a:endParaRPr lang="es-ES"/>
        </a:p>
      </dgm:t>
    </dgm:pt>
    <dgm:pt modelId="{E5FE9A18-64C6-4A28-BBF0-F3E25C12157D}">
      <dgm:prSet phldrT="[Texto]"/>
      <dgm:spPr/>
      <dgm:t>
        <a:bodyPr/>
        <a:lstStyle/>
        <a:p>
          <a:r>
            <a:rPr lang="es-ES" b="1" dirty="0" smtClean="0"/>
            <a:t>Para usar el protocolo UDP</a:t>
          </a:r>
          <a:endParaRPr lang="es-ES" b="1" dirty="0"/>
        </a:p>
      </dgm:t>
    </dgm:pt>
    <dgm:pt modelId="{80E352C1-F83B-4F34-8EFD-162AA118EEA7}" type="parTrans" cxnId="{859DE466-1F0A-484B-930F-10DAE0B9E640}">
      <dgm:prSet/>
      <dgm:spPr/>
      <dgm:t>
        <a:bodyPr/>
        <a:lstStyle/>
        <a:p>
          <a:endParaRPr lang="es-ES"/>
        </a:p>
      </dgm:t>
    </dgm:pt>
    <dgm:pt modelId="{C569BD94-A051-4BA7-A85C-26DFC1CF7D93}" type="sibTrans" cxnId="{859DE466-1F0A-484B-930F-10DAE0B9E640}">
      <dgm:prSet/>
      <dgm:spPr/>
      <dgm:t>
        <a:bodyPr/>
        <a:lstStyle/>
        <a:p>
          <a:endParaRPr lang="es-ES"/>
        </a:p>
      </dgm:t>
    </dgm:pt>
    <dgm:pt modelId="{BBBADB35-D019-4988-BD25-A50E730F60BF}" type="pres">
      <dgm:prSet presAssocID="{4130220C-3A6C-4AFB-9539-F0424C1D1F55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es-ES"/>
        </a:p>
      </dgm:t>
    </dgm:pt>
    <dgm:pt modelId="{86FDA594-2081-42D5-8D9C-0D2451466E0C}" type="pres">
      <dgm:prSet presAssocID="{AE4146FC-9BC4-4E3C-B70E-4CBAE3C5EC1B}" presName="horFlow" presStyleCnt="0"/>
      <dgm:spPr/>
    </dgm:pt>
    <dgm:pt modelId="{B2AF2E19-6247-4DF1-A93C-A60D50B02227}" type="pres">
      <dgm:prSet presAssocID="{AE4146FC-9BC4-4E3C-B70E-4CBAE3C5EC1B}" presName="bigChev" presStyleLbl="node1" presStyleIdx="0" presStyleCnt="3"/>
      <dgm:spPr/>
      <dgm:t>
        <a:bodyPr/>
        <a:lstStyle/>
        <a:p>
          <a:endParaRPr lang="es-ES"/>
        </a:p>
      </dgm:t>
    </dgm:pt>
    <dgm:pt modelId="{BAD318D2-31CE-41E2-8216-D9BC8082AB59}" type="pres">
      <dgm:prSet presAssocID="{D674E2A2-4F14-40EA-B794-36609A992E9B}" presName="parTrans" presStyleCnt="0"/>
      <dgm:spPr/>
    </dgm:pt>
    <dgm:pt modelId="{792F80C1-47AB-4D4D-943F-AECFA0A961ED}" type="pres">
      <dgm:prSet presAssocID="{5B9833E8-9BDE-4DBC-9DB6-1CCDA8D3F51B}" presName="node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28B3B2C-DE8C-48DD-9D9E-2DB36185F6D9}" type="pres">
      <dgm:prSet presAssocID="{AE4146FC-9BC4-4E3C-B70E-4CBAE3C5EC1B}" presName="vSp" presStyleCnt="0"/>
      <dgm:spPr/>
    </dgm:pt>
    <dgm:pt modelId="{55ED50C0-3B11-41C6-B58B-260A077AAE56}" type="pres">
      <dgm:prSet presAssocID="{0863573F-1370-4D5B-BE25-67A9035C1B55}" presName="horFlow" presStyleCnt="0"/>
      <dgm:spPr/>
    </dgm:pt>
    <dgm:pt modelId="{25EA6738-F3BA-4835-9AE8-1F0214FFCFB7}" type="pres">
      <dgm:prSet presAssocID="{0863573F-1370-4D5B-BE25-67A9035C1B55}" presName="bigChev" presStyleLbl="node1" presStyleIdx="1" presStyleCnt="3"/>
      <dgm:spPr/>
      <dgm:t>
        <a:bodyPr/>
        <a:lstStyle/>
        <a:p>
          <a:endParaRPr lang="es-ES"/>
        </a:p>
      </dgm:t>
    </dgm:pt>
    <dgm:pt modelId="{5D25B05D-6FA8-4134-AEEE-A435E94ADD22}" type="pres">
      <dgm:prSet presAssocID="{3F5A6568-EE22-4790-8254-632B651F5565}" presName="parTrans" presStyleCnt="0"/>
      <dgm:spPr/>
    </dgm:pt>
    <dgm:pt modelId="{4C5167AD-BB0C-4F98-830F-9412CE6E629C}" type="pres">
      <dgm:prSet presAssocID="{DB114A11-CDAE-4DEF-B091-FACA3DDF4FF1}" presName="node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4D7F2C6-A5FA-4512-B54A-DA86585FFC18}" type="pres">
      <dgm:prSet presAssocID="{0863573F-1370-4D5B-BE25-67A9035C1B55}" presName="vSp" presStyleCnt="0"/>
      <dgm:spPr/>
    </dgm:pt>
    <dgm:pt modelId="{0B1073E6-874E-44FD-B0F5-851BD68EEB0E}" type="pres">
      <dgm:prSet presAssocID="{66F20540-D42A-4FD5-992D-B08120292185}" presName="horFlow" presStyleCnt="0"/>
      <dgm:spPr/>
    </dgm:pt>
    <dgm:pt modelId="{8999D3A3-47E5-43DF-88CB-3AB822D7D142}" type="pres">
      <dgm:prSet presAssocID="{66F20540-D42A-4FD5-992D-B08120292185}" presName="bigChev" presStyleLbl="node1" presStyleIdx="2" presStyleCnt="3"/>
      <dgm:spPr/>
      <dgm:t>
        <a:bodyPr/>
        <a:lstStyle/>
        <a:p>
          <a:endParaRPr lang="es-ES"/>
        </a:p>
      </dgm:t>
    </dgm:pt>
    <dgm:pt modelId="{E64D66F0-5BB4-4E5D-BC89-27B0DF04649C}" type="pres">
      <dgm:prSet presAssocID="{80E352C1-F83B-4F34-8EFD-162AA118EEA7}" presName="parTrans" presStyleCnt="0"/>
      <dgm:spPr/>
    </dgm:pt>
    <dgm:pt modelId="{6148C112-2C6C-442B-9312-8AE5D74C36E1}" type="pres">
      <dgm:prSet presAssocID="{E5FE9A18-64C6-4A28-BBF0-F3E25C12157D}" presName="node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BAEB929D-2432-4336-AED0-0940BD515064}" type="presOf" srcId="{AE4146FC-9BC4-4E3C-B70E-4CBAE3C5EC1B}" destId="{B2AF2E19-6247-4DF1-A93C-A60D50B02227}" srcOrd="0" destOrd="0" presId="urn:microsoft.com/office/officeart/2005/8/layout/lProcess3"/>
    <dgm:cxn modelId="{1A10F985-823B-408F-979F-248A716340D6}" srcId="{AE4146FC-9BC4-4E3C-B70E-4CBAE3C5EC1B}" destId="{5B9833E8-9BDE-4DBC-9DB6-1CCDA8D3F51B}" srcOrd="0" destOrd="0" parTransId="{D674E2A2-4F14-40EA-B794-36609A992E9B}" sibTransId="{A8052223-4EAA-46FE-9278-3799B18534E2}"/>
    <dgm:cxn modelId="{F669ECDE-BA34-4FE6-A637-43A84ADB3ABF}" srcId="{4130220C-3A6C-4AFB-9539-F0424C1D1F55}" destId="{66F20540-D42A-4FD5-992D-B08120292185}" srcOrd="2" destOrd="0" parTransId="{D870BF0E-3AD8-48B5-B477-ADC61AC00C64}" sibTransId="{5FFEFB99-492C-469C-9274-EE1299B737F1}"/>
    <dgm:cxn modelId="{B6E898A4-F9A0-4E36-AC6D-7AB92CAE50C9}" type="presOf" srcId="{5B9833E8-9BDE-4DBC-9DB6-1CCDA8D3F51B}" destId="{792F80C1-47AB-4D4D-943F-AECFA0A961ED}" srcOrd="0" destOrd="0" presId="urn:microsoft.com/office/officeart/2005/8/layout/lProcess3"/>
    <dgm:cxn modelId="{5808086E-7054-4D00-9D52-FE00CF978E0C}" type="presOf" srcId="{4130220C-3A6C-4AFB-9539-F0424C1D1F55}" destId="{BBBADB35-D019-4988-BD25-A50E730F60BF}" srcOrd="0" destOrd="0" presId="urn:microsoft.com/office/officeart/2005/8/layout/lProcess3"/>
    <dgm:cxn modelId="{859DE466-1F0A-484B-930F-10DAE0B9E640}" srcId="{66F20540-D42A-4FD5-992D-B08120292185}" destId="{E5FE9A18-64C6-4A28-BBF0-F3E25C12157D}" srcOrd="0" destOrd="0" parTransId="{80E352C1-F83B-4F34-8EFD-162AA118EEA7}" sibTransId="{C569BD94-A051-4BA7-A85C-26DFC1CF7D93}"/>
    <dgm:cxn modelId="{43AAFB7F-66DC-4C7C-B85F-5B5EB3F879AF}" type="presOf" srcId="{E5FE9A18-64C6-4A28-BBF0-F3E25C12157D}" destId="{6148C112-2C6C-442B-9312-8AE5D74C36E1}" srcOrd="0" destOrd="0" presId="urn:microsoft.com/office/officeart/2005/8/layout/lProcess3"/>
    <dgm:cxn modelId="{F31C8EFC-DF5C-4700-B1D9-1E6ED5D491AF}" type="presOf" srcId="{0863573F-1370-4D5B-BE25-67A9035C1B55}" destId="{25EA6738-F3BA-4835-9AE8-1F0214FFCFB7}" srcOrd="0" destOrd="0" presId="urn:microsoft.com/office/officeart/2005/8/layout/lProcess3"/>
    <dgm:cxn modelId="{0BCD52EE-C719-4F53-91AD-578577AD39FB}" srcId="{0863573F-1370-4D5B-BE25-67A9035C1B55}" destId="{DB114A11-CDAE-4DEF-B091-FACA3DDF4FF1}" srcOrd="0" destOrd="0" parTransId="{3F5A6568-EE22-4790-8254-632B651F5565}" sibTransId="{8E67765B-7CD0-4010-A603-CC5794962821}"/>
    <dgm:cxn modelId="{04B43BC2-1B58-4719-8BD5-5844421C46AF}" srcId="{4130220C-3A6C-4AFB-9539-F0424C1D1F55}" destId="{AE4146FC-9BC4-4E3C-B70E-4CBAE3C5EC1B}" srcOrd="0" destOrd="0" parTransId="{C2585310-E1C7-4DF6-B1FE-2FB1E139BAD0}" sibTransId="{FC62655A-1CFE-4546-BDA1-728E2DB98835}"/>
    <dgm:cxn modelId="{E679866D-330C-4618-88A1-D9344FFADB5B}" type="presOf" srcId="{66F20540-D42A-4FD5-992D-B08120292185}" destId="{8999D3A3-47E5-43DF-88CB-3AB822D7D142}" srcOrd="0" destOrd="0" presId="urn:microsoft.com/office/officeart/2005/8/layout/lProcess3"/>
    <dgm:cxn modelId="{AA78B3A1-DA7C-4F04-A50B-921278F46CFC}" type="presOf" srcId="{DB114A11-CDAE-4DEF-B091-FACA3DDF4FF1}" destId="{4C5167AD-BB0C-4F98-830F-9412CE6E629C}" srcOrd="0" destOrd="0" presId="urn:microsoft.com/office/officeart/2005/8/layout/lProcess3"/>
    <dgm:cxn modelId="{B27106A5-14B3-4E6D-9C41-634886EE6156}" srcId="{4130220C-3A6C-4AFB-9539-F0424C1D1F55}" destId="{0863573F-1370-4D5B-BE25-67A9035C1B55}" srcOrd="1" destOrd="0" parTransId="{F1C721CB-3662-4492-A370-3D8EB2E9A9C1}" sibTransId="{86056B28-AB90-4070-B045-9FC6E8A8C3C9}"/>
    <dgm:cxn modelId="{7395110B-8EFA-42B2-ABE2-12067BAA7380}" type="presParOf" srcId="{BBBADB35-D019-4988-BD25-A50E730F60BF}" destId="{86FDA594-2081-42D5-8D9C-0D2451466E0C}" srcOrd="0" destOrd="0" presId="urn:microsoft.com/office/officeart/2005/8/layout/lProcess3"/>
    <dgm:cxn modelId="{1E596A8E-DDBD-4DA3-A7F6-1D850F290C93}" type="presParOf" srcId="{86FDA594-2081-42D5-8D9C-0D2451466E0C}" destId="{B2AF2E19-6247-4DF1-A93C-A60D50B02227}" srcOrd="0" destOrd="0" presId="urn:microsoft.com/office/officeart/2005/8/layout/lProcess3"/>
    <dgm:cxn modelId="{5F30E0C6-9E4B-4682-99F1-1E9CB220461A}" type="presParOf" srcId="{86FDA594-2081-42D5-8D9C-0D2451466E0C}" destId="{BAD318D2-31CE-41E2-8216-D9BC8082AB59}" srcOrd="1" destOrd="0" presId="urn:microsoft.com/office/officeart/2005/8/layout/lProcess3"/>
    <dgm:cxn modelId="{72A74673-A5C1-41CA-B4B8-0D41ABE176EC}" type="presParOf" srcId="{86FDA594-2081-42D5-8D9C-0D2451466E0C}" destId="{792F80C1-47AB-4D4D-943F-AECFA0A961ED}" srcOrd="2" destOrd="0" presId="urn:microsoft.com/office/officeart/2005/8/layout/lProcess3"/>
    <dgm:cxn modelId="{CEEDB39C-5F98-4D6A-805A-00C1E364E3B1}" type="presParOf" srcId="{BBBADB35-D019-4988-BD25-A50E730F60BF}" destId="{B28B3B2C-DE8C-48DD-9D9E-2DB36185F6D9}" srcOrd="1" destOrd="0" presId="urn:microsoft.com/office/officeart/2005/8/layout/lProcess3"/>
    <dgm:cxn modelId="{0750FDFA-F63A-4321-9037-F6A29CE12CE9}" type="presParOf" srcId="{BBBADB35-D019-4988-BD25-A50E730F60BF}" destId="{55ED50C0-3B11-41C6-B58B-260A077AAE56}" srcOrd="2" destOrd="0" presId="urn:microsoft.com/office/officeart/2005/8/layout/lProcess3"/>
    <dgm:cxn modelId="{0741FAE4-DE33-4A63-A194-BA989B541B89}" type="presParOf" srcId="{55ED50C0-3B11-41C6-B58B-260A077AAE56}" destId="{25EA6738-F3BA-4835-9AE8-1F0214FFCFB7}" srcOrd="0" destOrd="0" presId="urn:microsoft.com/office/officeart/2005/8/layout/lProcess3"/>
    <dgm:cxn modelId="{1B56E247-B837-4A70-B967-296680DD4BD6}" type="presParOf" srcId="{55ED50C0-3B11-41C6-B58B-260A077AAE56}" destId="{5D25B05D-6FA8-4134-AEEE-A435E94ADD22}" srcOrd="1" destOrd="0" presId="urn:microsoft.com/office/officeart/2005/8/layout/lProcess3"/>
    <dgm:cxn modelId="{E90D9B3A-5B8E-490D-A881-59DFC4C74BB7}" type="presParOf" srcId="{55ED50C0-3B11-41C6-B58B-260A077AAE56}" destId="{4C5167AD-BB0C-4F98-830F-9412CE6E629C}" srcOrd="2" destOrd="0" presId="urn:microsoft.com/office/officeart/2005/8/layout/lProcess3"/>
    <dgm:cxn modelId="{EC52CF9B-90D5-4772-BC6E-FA319833689B}" type="presParOf" srcId="{BBBADB35-D019-4988-BD25-A50E730F60BF}" destId="{B4D7F2C6-A5FA-4512-B54A-DA86585FFC18}" srcOrd="3" destOrd="0" presId="urn:microsoft.com/office/officeart/2005/8/layout/lProcess3"/>
    <dgm:cxn modelId="{6774F552-3B3D-4E07-AED2-A8ABB7EAB532}" type="presParOf" srcId="{BBBADB35-D019-4988-BD25-A50E730F60BF}" destId="{0B1073E6-874E-44FD-B0F5-851BD68EEB0E}" srcOrd="4" destOrd="0" presId="urn:microsoft.com/office/officeart/2005/8/layout/lProcess3"/>
    <dgm:cxn modelId="{7B32EF43-D3A1-466A-AA25-B58789D26A7E}" type="presParOf" srcId="{0B1073E6-874E-44FD-B0F5-851BD68EEB0E}" destId="{8999D3A3-47E5-43DF-88CB-3AB822D7D142}" srcOrd="0" destOrd="0" presId="urn:microsoft.com/office/officeart/2005/8/layout/lProcess3"/>
    <dgm:cxn modelId="{69CF4271-F576-4D1E-BFE1-47F40E6AF7E9}" type="presParOf" srcId="{0B1073E6-874E-44FD-B0F5-851BD68EEB0E}" destId="{E64D66F0-5BB4-4E5D-BC89-27B0DF04649C}" srcOrd="1" destOrd="0" presId="urn:microsoft.com/office/officeart/2005/8/layout/lProcess3"/>
    <dgm:cxn modelId="{8262A283-178A-47B8-A852-9EF5DED30F49}" type="presParOf" srcId="{0B1073E6-874E-44FD-B0F5-851BD68EEB0E}" destId="{6148C112-2C6C-442B-9312-8AE5D74C36E1}" srcOrd="2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8F33697-FE15-40B4-AC39-D5C08E08E8F8}" type="doc">
      <dgm:prSet loTypeId="urn:microsoft.com/office/officeart/2005/8/layout/vProcess5" loCatId="process" qsTypeId="urn:microsoft.com/office/officeart/2005/8/quickstyle/3d2" qsCatId="3D" csTypeId="urn:microsoft.com/office/officeart/2005/8/colors/colorful5" csCatId="colorful" phldr="1"/>
      <dgm:spPr/>
      <dgm:t>
        <a:bodyPr/>
        <a:lstStyle/>
        <a:p>
          <a:endParaRPr lang="es-ES"/>
        </a:p>
      </dgm:t>
    </dgm:pt>
    <dgm:pt modelId="{A93936D2-6602-47D3-8B99-530A2B3D0F07}">
      <dgm:prSet phldrT="[Texto]"/>
      <dgm:spPr/>
      <dgm:t>
        <a:bodyPr/>
        <a:lstStyle/>
        <a:p>
          <a:r>
            <a:rPr lang="es-ES" altLang="es-ES" dirty="0" smtClean="0"/>
            <a:t>El SERVIDOR se ejecuta en una máquina específica y tiene un socket que está unido a un número de puerto específico </a:t>
          </a:r>
          <a:endParaRPr lang="es-ES" dirty="0"/>
        </a:p>
      </dgm:t>
    </dgm:pt>
    <dgm:pt modelId="{E5C49F08-F6C4-44C5-9EE8-B469899878B5}" type="parTrans" cxnId="{29B74C40-A307-4DA2-BC55-EA6FB7CB9274}">
      <dgm:prSet/>
      <dgm:spPr/>
      <dgm:t>
        <a:bodyPr/>
        <a:lstStyle/>
        <a:p>
          <a:endParaRPr lang="es-ES"/>
        </a:p>
      </dgm:t>
    </dgm:pt>
    <dgm:pt modelId="{6797EEAC-642C-40C5-A54C-20E4869516D9}" type="sibTrans" cxnId="{29B74C40-A307-4DA2-BC55-EA6FB7CB9274}">
      <dgm:prSet/>
      <dgm:spPr/>
      <dgm:t>
        <a:bodyPr/>
        <a:lstStyle/>
        <a:p>
          <a:endParaRPr lang="es-ES"/>
        </a:p>
      </dgm:t>
    </dgm:pt>
    <dgm:pt modelId="{56A611A5-F436-499C-941F-D18769281DBB}">
      <dgm:prSet phldrT="[Texto]"/>
      <dgm:spPr/>
      <dgm:t>
        <a:bodyPr/>
        <a:lstStyle/>
        <a:p>
          <a:r>
            <a:rPr lang="es-ES" altLang="es-ES" dirty="0" smtClean="0"/>
            <a:t>El SERVIDOR queda a la espera, “escuchando” las solicitudes de conexión de los clientes</a:t>
          </a:r>
          <a:endParaRPr lang="es-ES" dirty="0"/>
        </a:p>
      </dgm:t>
    </dgm:pt>
    <dgm:pt modelId="{0A2D2D05-3AC7-490A-876E-FBB976A48B4D}" type="parTrans" cxnId="{6A1D9342-BD92-4B04-A9D0-EAD233F5AB94}">
      <dgm:prSet/>
      <dgm:spPr/>
      <dgm:t>
        <a:bodyPr/>
        <a:lstStyle/>
        <a:p>
          <a:endParaRPr lang="es-ES"/>
        </a:p>
      </dgm:t>
    </dgm:pt>
    <dgm:pt modelId="{0C531DA2-07A6-4EDC-87F7-BB48BF644866}" type="sibTrans" cxnId="{6A1D9342-BD92-4B04-A9D0-EAD233F5AB94}">
      <dgm:prSet/>
      <dgm:spPr/>
      <dgm:t>
        <a:bodyPr/>
        <a:lstStyle/>
        <a:p>
          <a:endParaRPr lang="es-ES"/>
        </a:p>
      </dgm:t>
    </dgm:pt>
    <dgm:pt modelId="{9DEC6C99-BD1D-4F0D-B2F7-39705780CBA0}">
      <dgm:prSet phldrT="[Texto]"/>
      <dgm:spPr/>
      <dgm:t>
        <a:bodyPr/>
        <a:lstStyle/>
        <a:p>
          <a:r>
            <a:rPr lang="es-ES" altLang="es-ES" dirty="0" smtClean="0"/>
            <a:t>El CLIENTE realiza la petición a la máquina servidor a través del puerto acordado</a:t>
          </a:r>
          <a:endParaRPr lang="es-ES" dirty="0"/>
        </a:p>
      </dgm:t>
    </dgm:pt>
    <dgm:pt modelId="{FAA71022-1ADD-4E6D-8359-9F3772B640C5}" type="parTrans" cxnId="{81CF20A2-7B22-40A3-A57B-6C4F624689BB}">
      <dgm:prSet/>
      <dgm:spPr/>
      <dgm:t>
        <a:bodyPr/>
        <a:lstStyle/>
        <a:p>
          <a:endParaRPr lang="es-ES"/>
        </a:p>
      </dgm:t>
    </dgm:pt>
    <dgm:pt modelId="{332ABEC7-1B78-48CB-BCDA-B274F756C87B}" type="sibTrans" cxnId="{81CF20A2-7B22-40A3-A57B-6C4F624689BB}">
      <dgm:prSet/>
      <dgm:spPr/>
      <dgm:t>
        <a:bodyPr/>
        <a:lstStyle/>
        <a:p>
          <a:endParaRPr lang="es-ES"/>
        </a:p>
      </dgm:t>
    </dgm:pt>
    <dgm:pt modelId="{9C02A3B0-19CC-4A28-9741-19DDD7241DFD}">
      <dgm:prSet phldrT="[Texto]"/>
      <dgm:spPr/>
      <dgm:t>
        <a:bodyPr/>
        <a:lstStyle/>
        <a:p>
          <a:r>
            <a:rPr lang="es-ES" altLang="es-ES" dirty="0" smtClean="0"/>
            <a:t>Si todo va bien, el SERVIDOR acepta la conexión y éste obtiene un nuevo socket sobre un puerto diferente</a:t>
          </a:r>
          <a:endParaRPr lang="es-ES" dirty="0"/>
        </a:p>
      </dgm:t>
    </dgm:pt>
    <dgm:pt modelId="{0DA80499-01AA-49D7-B015-4467B98C1EAC}" type="parTrans" cxnId="{BA02F9A7-3E14-4619-B54D-951B64A6D9F5}">
      <dgm:prSet/>
      <dgm:spPr/>
      <dgm:t>
        <a:bodyPr/>
        <a:lstStyle/>
        <a:p>
          <a:endParaRPr lang="es-ES"/>
        </a:p>
      </dgm:t>
    </dgm:pt>
    <dgm:pt modelId="{2F4820F7-6D37-4B5F-A087-4F9BF7C98379}" type="sibTrans" cxnId="{BA02F9A7-3E14-4619-B54D-951B64A6D9F5}">
      <dgm:prSet/>
      <dgm:spPr/>
      <dgm:t>
        <a:bodyPr/>
        <a:lstStyle/>
        <a:p>
          <a:endParaRPr lang="es-ES"/>
        </a:p>
      </dgm:t>
    </dgm:pt>
    <dgm:pt modelId="{85056AA7-BC81-490A-AD8C-F8EB6883A957}">
      <dgm:prSet phldrT="[Texto]"/>
      <dgm:spPr/>
      <dgm:t>
        <a:bodyPr/>
        <a:lstStyle/>
        <a:p>
          <a:r>
            <a:rPr lang="es-ES" altLang="es-ES" dirty="0" smtClean="0"/>
            <a:t>En el lado del CLIENTE, si se acepta la conexión, se crea un socket (diferente del anterior) y el cliente puede utilizarlo para comunicarse con el servidor</a:t>
          </a:r>
          <a:endParaRPr lang="es-ES" dirty="0"/>
        </a:p>
      </dgm:t>
    </dgm:pt>
    <dgm:pt modelId="{687BBF59-E1EB-4E98-8410-2E93D67A48F4}" type="parTrans" cxnId="{F10C20F8-2636-4293-A5AF-4671296BED89}">
      <dgm:prSet/>
      <dgm:spPr/>
      <dgm:t>
        <a:bodyPr/>
        <a:lstStyle/>
        <a:p>
          <a:endParaRPr lang="es-ES"/>
        </a:p>
      </dgm:t>
    </dgm:pt>
    <dgm:pt modelId="{A83501D3-5DC0-42B6-A488-549A2EFCDDDC}" type="sibTrans" cxnId="{F10C20F8-2636-4293-A5AF-4671296BED89}">
      <dgm:prSet/>
      <dgm:spPr/>
      <dgm:t>
        <a:bodyPr/>
        <a:lstStyle/>
        <a:p>
          <a:endParaRPr lang="es-ES"/>
        </a:p>
      </dgm:t>
    </dgm:pt>
    <dgm:pt modelId="{A5AE8060-8B1D-4AB8-8193-880B03CE0E3C}" type="pres">
      <dgm:prSet presAssocID="{48F33697-FE15-40B4-AC39-D5C08E08E8F8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F0DCD3CD-C594-45C1-B5C3-8BBFFE9EB15C}" type="pres">
      <dgm:prSet presAssocID="{48F33697-FE15-40B4-AC39-D5C08E08E8F8}" presName="dummyMaxCanvas" presStyleCnt="0">
        <dgm:presLayoutVars/>
      </dgm:prSet>
      <dgm:spPr/>
      <dgm:t>
        <a:bodyPr/>
        <a:lstStyle/>
        <a:p>
          <a:endParaRPr lang="es-ES"/>
        </a:p>
      </dgm:t>
    </dgm:pt>
    <dgm:pt modelId="{C8EA5665-8420-4E21-8110-FD6238BB1196}" type="pres">
      <dgm:prSet presAssocID="{48F33697-FE15-40B4-AC39-D5C08E08E8F8}" presName="FiveNodes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EFD83D22-576E-4C43-AFBA-F4A3CFD133BD}" type="pres">
      <dgm:prSet presAssocID="{48F33697-FE15-40B4-AC39-D5C08E08E8F8}" presName="FiveNodes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76BFB99-EC7C-4772-AD95-C7E493ADFFB5}" type="pres">
      <dgm:prSet presAssocID="{48F33697-FE15-40B4-AC39-D5C08E08E8F8}" presName="FiveNodes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D97451A8-9D08-4A49-B8CE-AF0635E61D36}" type="pres">
      <dgm:prSet presAssocID="{48F33697-FE15-40B4-AC39-D5C08E08E8F8}" presName="FiveNodes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7EBC099D-1B31-486D-9AEF-16F91D0FB19D}" type="pres">
      <dgm:prSet presAssocID="{48F33697-FE15-40B4-AC39-D5C08E08E8F8}" presName="FiveNodes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A1F4601-D605-46DC-9BBD-BDA999C73E7C}" type="pres">
      <dgm:prSet presAssocID="{48F33697-FE15-40B4-AC39-D5C08E08E8F8}" presName="FiveConn_1-2" presStyleLbl="fg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8260DC90-256F-494B-9147-A75944883F2C}" type="pres">
      <dgm:prSet presAssocID="{48F33697-FE15-40B4-AC39-D5C08E08E8F8}" presName="FiveConn_2-3" presStyleLbl="fg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3E659DE-F472-40B2-9478-3E27CF2A9E58}" type="pres">
      <dgm:prSet presAssocID="{48F33697-FE15-40B4-AC39-D5C08E08E8F8}" presName="FiveConn_3-4" presStyleLbl="f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04B3FEB5-5294-43C1-AB80-53FC7D97EEBF}" type="pres">
      <dgm:prSet presAssocID="{48F33697-FE15-40B4-AC39-D5C08E08E8F8}" presName="FiveConn_4-5" presStyleLbl="fg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0B54764A-A506-47DE-B2A7-98CA790B442F}" type="pres">
      <dgm:prSet presAssocID="{48F33697-FE15-40B4-AC39-D5C08E08E8F8}" presName="FiveNodes_1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E913E0B0-97E5-4105-B41B-7401D786D685}" type="pres">
      <dgm:prSet presAssocID="{48F33697-FE15-40B4-AC39-D5C08E08E8F8}" presName="FiveNodes_2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680786B-83E4-4AF9-B008-9D70F0F48DBB}" type="pres">
      <dgm:prSet presAssocID="{48F33697-FE15-40B4-AC39-D5C08E08E8F8}" presName="FiveNodes_3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E73259D8-892B-40C3-A5EF-1150EEC15AF4}" type="pres">
      <dgm:prSet presAssocID="{48F33697-FE15-40B4-AC39-D5C08E08E8F8}" presName="FiveNodes_4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5578AAB5-82B4-4A25-8202-4B670F3DF8F5}" type="pres">
      <dgm:prSet presAssocID="{48F33697-FE15-40B4-AC39-D5C08E08E8F8}" presName="FiveNodes_5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3C26F85F-F762-49BA-BC40-6B592F87FCA9}" type="presOf" srcId="{9DEC6C99-BD1D-4F0D-B2F7-39705780CBA0}" destId="{976BFB99-EC7C-4772-AD95-C7E493ADFFB5}" srcOrd="0" destOrd="0" presId="urn:microsoft.com/office/officeart/2005/8/layout/vProcess5"/>
    <dgm:cxn modelId="{DCB8B15E-6DCB-4EF8-9CDD-699254DE31D4}" type="presOf" srcId="{A93936D2-6602-47D3-8B99-530A2B3D0F07}" destId="{0B54764A-A506-47DE-B2A7-98CA790B442F}" srcOrd="1" destOrd="0" presId="urn:microsoft.com/office/officeart/2005/8/layout/vProcess5"/>
    <dgm:cxn modelId="{ACAC37F5-DA57-4491-A236-86E11B470009}" type="presOf" srcId="{85056AA7-BC81-490A-AD8C-F8EB6883A957}" destId="{7EBC099D-1B31-486D-9AEF-16F91D0FB19D}" srcOrd="0" destOrd="0" presId="urn:microsoft.com/office/officeart/2005/8/layout/vProcess5"/>
    <dgm:cxn modelId="{29B74C40-A307-4DA2-BC55-EA6FB7CB9274}" srcId="{48F33697-FE15-40B4-AC39-D5C08E08E8F8}" destId="{A93936D2-6602-47D3-8B99-530A2B3D0F07}" srcOrd="0" destOrd="0" parTransId="{E5C49F08-F6C4-44C5-9EE8-B469899878B5}" sibTransId="{6797EEAC-642C-40C5-A54C-20E4869516D9}"/>
    <dgm:cxn modelId="{0FE57461-82C6-4D92-9D98-519A5ED33B94}" type="presOf" srcId="{0C531DA2-07A6-4EDC-87F7-BB48BF644866}" destId="{8260DC90-256F-494B-9147-A75944883F2C}" srcOrd="0" destOrd="0" presId="urn:microsoft.com/office/officeart/2005/8/layout/vProcess5"/>
    <dgm:cxn modelId="{0A5C7506-6FBC-4A33-AE7C-93D91D6930CA}" type="presOf" srcId="{9DEC6C99-BD1D-4F0D-B2F7-39705780CBA0}" destId="{1680786B-83E4-4AF9-B008-9D70F0F48DBB}" srcOrd="1" destOrd="0" presId="urn:microsoft.com/office/officeart/2005/8/layout/vProcess5"/>
    <dgm:cxn modelId="{81CF20A2-7B22-40A3-A57B-6C4F624689BB}" srcId="{48F33697-FE15-40B4-AC39-D5C08E08E8F8}" destId="{9DEC6C99-BD1D-4F0D-B2F7-39705780CBA0}" srcOrd="2" destOrd="0" parTransId="{FAA71022-1ADD-4E6D-8359-9F3772B640C5}" sibTransId="{332ABEC7-1B78-48CB-BCDA-B274F756C87B}"/>
    <dgm:cxn modelId="{A5C8B27D-63EE-4874-A037-ABFD030A6FC0}" type="presOf" srcId="{85056AA7-BC81-490A-AD8C-F8EB6883A957}" destId="{5578AAB5-82B4-4A25-8202-4B670F3DF8F5}" srcOrd="1" destOrd="0" presId="urn:microsoft.com/office/officeart/2005/8/layout/vProcess5"/>
    <dgm:cxn modelId="{F10C20F8-2636-4293-A5AF-4671296BED89}" srcId="{48F33697-FE15-40B4-AC39-D5C08E08E8F8}" destId="{85056AA7-BC81-490A-AD8C-F8EB6883A957}" srcOrd="4" destOrd="0" parTransId="{687BBF59-E1EB-4E98-8410-2E93D67A48F4}" sibTransId="{A83501D3-5DC0-42B6-A488-549A2EFCDDDC}"/>
    <dgm:cxn modelId="{8E169AB1-705A-4506-BD37-F1DD58228E7A}" type="presOf" srcId="{56A611A5-F436-499C-941F-D18769281DBB}" destId="{E913E0B0-97E5-4105-B41B-7401D786D685}" srcOrd="1" destOrd="0" presId="urn:microsoft.com/office/officeart/2005/8/layout/vProcess5"/>
    <dgm:cxn modelId="{1706FDDA-7459-4311-9E1A-70F7AC866A97}" type="presOf" srcId="{332ABEC7-1B78-48CB-BCDA-B274F756C87B}" destId="{B3E659DE-F472-40B2-9478-3E27CF2A9E58}" srcOrd="0" destOrd="0" presId="urn:microsoft.com/office/officeart/2005/8/layout/vProcess5"/>
    <dgm:cxn modelId="{ED5C9EEB-B0B0-4834-B9DA-44D3F29A7E2A}" type="presOf" srcId="{6797EEAC-642C-40C5-A54C-20E4869516D9}" destId="{AA1F4601-D605-46DC-9BBD-BDA999C73E7C}" srcOrd="0" destOrd="0" presId="urn:microsoft.com/office/officeart/2005/8/layout/vProcess5"/>
    <dgm:cxn modelId="{0BBF2AD2-0B3C-4313-A2AE-005042D06CDD}" type="presOf" srcId="{A93936D2-6602-47D3-8B99-530A2B3D0F07}" destId="{C8EA5665-8420-4E21-8110-FD6238BB1196}" srcOrd="0" destOrd="0" presId="urn:microsoft.com/office/officeart/2005/8/layout/vProcess5"/>
    <dgm:cxn modelId="{6A1D9342-BD92-4B04-A9D0-EAD233F5AB94}" srcId="{48F33697-FE15-40B4-AC39-D5C08E08E8F8}" destId="{56A611A5-F436-499C-941F-D18769281DBB}" srcOrd="1" destOrd="0" parTransId="{0A2D2D05-3AC7-490A-876E-FBB976A48B4D}" sibTransId="{0C531DA2-07A6-4EDC-87F7-BB48BF644866}"/>
    <dgm:cxn modelId="{71C70035-CA57-4D9C-A668-FABF821A0485}" type="presOf" srcId="{2F4820F7-6D37-4B5F-A087-4F9BF7C98379}" destId="{04B3FEB5-5294-43C1-AB80-53FC7D97EEBF}" srcOrd="0" destOrd="0" presId="urn:microsoft.com/office/officeart/2005/8/layout/vProcess5"/>
    <dgm:cxn modelId="{99D75304-2D1B-4595-A00E-845DCCBAC859}" type="presOf" srcId="{9C02A3B0-19CC-4A28-9741-19DDD7241DFD}" destId="{E73259D8-892B-40C3-A5EF-1150EEC15AF4}" srcOrd="1" destOrd="0" presId="urn:microsoft.com/office/officeart/2005/8/layout/vProcess5"/>
    <dgm:cxn modelId="{B0411E26-BB31-4B2A-BB8B-09D95557E732}" type="presOf" srcId="{9C02A3B0-19CC-4A28-9741-19DDD7241DFD}" destId="{D97451A8-9D08-4A49-B8CE-AF0635E61D36}" srcOrd="0" destOrd="0" presId="urn:microsoft.com/office/officeart/2005/8/layout/vProcess5"/>
    <dgm:cxn modelId="{6C4FCA29-6C7C-40E3-AB19-D5C19D80AA61}" type="presOf" srcId="{56A611A5-F436-499C-941F-D18769281DBB}" destId="{EFD83D22-576E-4C43-AFBA-F4A3CFD133BD}" srcOrd="0" destOrd="0" presId="urn:microsoft.com/office/officeart/2005/8/layout/vProcess5"/>
    <dgm:cxn modelId="{628B9128-1B1D-4EDD-A8A0-45C1F6AD0DF9}" type="presOf" srcId="{48F33697-FE15-40B4-AC39-D5C08E08E8F8}" destId="{A5AE8060-8B1D-4AB8-8193-880B03CE0E3C}" srcOrd="0" destOrd="0" presId="urn:microsoft.com/office/officeart/2005/8/layout/vProcess5"/>
    <dgm:cxn modelId="{BA02F9A7-3E14-4619-B54D-951B64A6D9F5}" srcId="{48F33697-FE15-40B4-AC39-D5C08E08E8F8}" destId="{9C02A3B0-19CC-4A28-9741-19DDD7241DFD}" srcOrd="3" destOrd="0" parTransId="{0DA80499-01AA-49D7-B015-4467B98C1EAC}" sibTransId="{2F4820F7-6D37-4B5F-A087-4F9BF7C98379}"/>
    <dgm:cxn modelId="{76EAE756-D557-48D7-B06C-B9978C49C0C1}" type="presParOf" srcId="{A5AE8060-8B1D-4AB8-8193-880B03CE0E3C}" destId="{F0DCD3CD-C594-45C1-B5C3-8BBFFE9EB15C}" srcOrd="0" destOrd="0" presId="urn:microsoft.com/office/officeart/2005/8/layout/vProcess5"/>
    <dgm:cxn modelId="{935D5098-A5F5-4E33-995E-A86CBF16379A}" type="presParOf" srcId="{A5AE8060-8B1D-4AB8-8193-880B03CE0E3C}" destId="{C8EA5665-8420-4E21-8110-FD6238BB1196}" srcOrd="1" destOrd="0" presId="urn:microsoft.com/office/officeart/2005/8/layout/vProcess5"/>
    <dgm:cxn modelId="{6B9A1338-3BAD-41C0-B548-A8BEF8CE38C1}" type="presParOf" srcId="{A5AE8060-8B1D-4AB8-8193-880B03CE0E3C}" destId="{EFD83D22-576E-4C43-AFBA-F4A3CFD133BD}" srcOrd="2" destOrd="0" presId="urn:microsoft.com/office/officeart/2005/8/layout/vProcess5"/>
    <dgm:cxn modelId="{8F9D0F2F-05CE-4203-86E4-05957C52A7D2}" type="presParOf" srcId="{A5AE8060-8B1D-4AB8-8193-880B03CE0E3C}" destId="{976BFB99-EC7C-4772-AD95-C7E493ADFFB5}" srcOrd="3" destOrd="0" presId="urn:microsoft.com/office/officeart/2005/8/layout/vProcess5"/>
    <dgm:cxn modelId="{E53CE3CA-FA11-4762-9B78-C3C3C524BD11}" type="presParOf" srcId="{A5AE8060-8B1D-4AB8-8193-880B03CE0E3C}" destId="{D97451A8-9D08-4A49-B8CE-AF0635E61D36}" srcOrd="4" destOrd="0" presId="urn:microsoft.com/office/officeart/2005/8/layout/vProcess5"/>
    <dgm:cxn modelId="{E5CF1247-FF33-45C3-9474-9D155F6075E4}" type="presParOf" srcId="{A5AE8060-8B1D-4AB8-8193-880B03CE0E3C}" destId="{7EBC099D-1B31-486D-9AEF-16F91D0FB19D}" srcOrd="5" destOrd="0" presId="urn:microsoft.com/office/officeart/2005/8/layout/vProcess5"/>
    <dgm:cxn modelId="{A5A3EB73-0ACF-4E96-B4FE-8DF45FE47C1E}" type="presParOf" srcId="{A5AE8060-8B1D-4AB8-8193-880B03CE0E3C}" destId="{AA1F4601-D605-46DC-9BBD-BDA999C73E7C}" srcOrd="6" destOrd="0" presId="urn:microsoft.com/office/officeart/2005/8/layout/vProcess5"/>
    <dgm:cxn modelId="{8CCA2E06-F805-4686-9151-5A8A63C1F8FD}" type="presParOf" srcId="{A5AE8060-8B1D-4AB8-8193-880B03CE0E3C}" destId="{8260DC90-256F-494B-9147-A75944883F2C}" srcOrd="7" destOrd="0" presId="urn:microsoft.com/office/officeart/2005/8/layout/vProcess5"/>
    <dgm:cxn modelId="{046F2056-22BA-4DD4-9228-D875D005A69D}" type="presParOf" srcId="{A5AE8060-8B1D-4AB8-8193-880B03CE0E3C}" destId="{B3E659DE-F472-40B2-9478-3E27CF2A9E58}" srcOrd="8" destOrd="0" presId="urn:microsoft.com/office/officeart/2005/8/layout/vProcess5"/>
    <dgm:cxn modelId="{0B1975EA-A040-45E3-B953-2ACFA2B49843}" type="presParOf" srcId="{A5AE8060-8B1D-4AB8-8193-880B03CE0E3C}" destId="{04B3FEB5-5294-43C1-AB80-53FC7D97EEBF}" srcOrd="9" destOrd="0" presId="urn:microsoft.com/office/officeart/2005/8/layout/vProcess5"/>
    <dgm:cxn modelId="{CF340834-0190-453E-8009-4DE702E3D12C}" type="presParOf" srcId="{A5AE8060-8B1D-4AB8-8193-880B03CE0E3C}" destId="{0B54764A-A506-47DE-B2A7-98CA790B442F}" srcOrd="10" destOrd="0" presId="urn:microsoft.com/office/officeart/2005/8/layout/vProcess5"/>
    <dgm:cxn modelId="{C096658F-9829-4AD5-9DAD-E78DF13F9AEC}" type="presParOf" srcId="{A5AE8060-8B1D-4AB8-8193-880B03CE0E3C}" destId="{E913E0B0-97E5-4105-B41B-7401D786D685}" srcOrd="11" destOrd="0" presId="urn:microsoft.com/office/officeart/2005/8/layout/vProcess5"/>
    <dgm:cxn modelId="{DB14AA69-B0A1-451B-9718-A6EADFF417CE}" type="presParOf" srcId="{A5AE8060-8B1D-4AB8-8193-880B03CE0E3C}" destId="{1680786B-83E4-4AF9-B008-9D70F0F48DBB}" srcOrd="12" destOrd="0" presId="urn:microsoft.com/office/officeart/2005/8/layout/vProcess5"/>
    <dgm:cxn modelId="{82297047-7030-428A-8AF3-6671454CBCB9}" type="presParOf" srcId="{A5AE8060-8B1D-4AB8-8193-880B03CE0E3C}" destId="{E73259D8-892B-40C3-A5EF-1150EEC15AF4}" srcOrd="13" destOrd="0" presId="urn:microsoft.com/office/officeart/2005/8/layout/vProcess5"/>
    <dgm:cxn modelId="{B0959E3A-DC30-4C24-B223-FEE7C03A6652}" type="presParOf" srcId="{A5AE8060-8B1D-4AB8-8193-880B03CE0E3C}" destId="{5578AAB5-82B4-4A25-8202-4B670F3DF8F5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130782BD-8768-4661-82C0-169652EA7FBC}" type="doc">
      <dgm:prSet loTypeId="urn:microsoft.com/office/officeart/2005/8/layout/lProcess2" loCatId="list" qsTypeId="urn:microsoft.com/office/officeart/2005/8/quickstyle/3d9" qsCatId="3D" csTypeId="urn:microsoft.com/office/officeart/2005/8/colors/colorful4" csCatId="colorful" phldr="1"/>
      <dgm:spPr/>
      <dgm:t>
        <a:bodyPr/>
        <a:lstStyle/>
        <a:p>
          <a:endParaRPr lang="es-ES"/>
        </a:p>
      </dgm:t>
    </dgm:pt>
    <dgm:pt modelId="{7AB5FBCC-7AC8-40AB-A9ED-6BE90CCCEEBF}">
      <dgm:prSet phldrT="[Texto]"/>
      <dgm:spPr/>
      <dgm:t>
        <a:bodyPr/>
        <a:lstStyle/>
        <a:p>
          <a:r>
            <a:rPr lang="es-ES" dirty="0" smtClean="0"/>
            <a:t>CLASES JAVA</a:t>
          </a:r>
          <a:endParaRPr lang="es-ES" dirty="0"/>
        </a:p>
      </dgm:t>
    </dgm:pt>
    <dgm:pt modelId="{004910BB-8853-4B3D-BA09-EAB032847A7F}" type="parTrans" cxnId="{FBBB7F04-B440-4849-93FC-0A111686D93C}">
      <dgm:prSet/>
      <dgm:spPr/>
      <dgm:t>
        <a:bodyPr/>
        <a:lstStyle/>
        <a:p>
          <a:endParaRPr lang="es-ES"/>
        </a:p>
      </dgm:t>
    </dgm:pt>
    <dgm:pt modelId="{5D000657-A933-476F-8254-6B63D92E88F8}" type="sibTrans" cxnId="{FBBB7F04-B440-4849-93FC-0A111686D93C}">
      <dgm:prSet/>
      <dgm:spPr/>
      <dgm:t>
        <a:bodyPr/>
        <a:lstStyle/>
        <a:p>
          <a:endParaRPr lang="es-ES"/>
        </a:p>
      </dgm:t>
    </dgm:pt>
    <dgm:pt modelId="{75F390D3-2E46-429E-AFE0-77FB1DE9B9C0}">
      <dgm:prSet phldrT="[Texto]"/>
      <dgm:spPr/>
      <dgm:t>
        <a:bodyPr/>
        <a:lstStyle/>
        <a:p>
          <a:r>
            <a:rPr lang="es-ES" dirty="0" err="1" smtClean="0"/>
            <a:t>ServerSocket</a:t>
          </a:r>
          <a:endParaRPr lang="es-ES" dirty="0"/>
        </a:p>
      </dgm:t>
    </dgm:pt>
    <dgm:pt modelId="{1ECEF53E-9139-4B7B-AB34-5697A6AD754A}" type="parTrans" cxnId="{66FEA939-6A02-42EF-A3AB-65595A759891}">
      <dgm:prSet/>
      <dgm:spPr/>
      <dgm:t>
        <a:bodyPr/>
        <a:lstStyle/>
        <a:p>
          <a:endParaRPr lang="es-ES"/>
        </a:p>
      </dgm:t>
    </dgm:pt>
    <dgm:pt modelId="{AD9B139C-DBA3-4EA4-891B-9E31FF1F947E}" type="sibTrans" cxnId="{66FEA939-6A02-42EF-A3AB-65595A759891}">
      <dgm:prSet/>
      <dgm:spPr/>
      <dgm:t>
        <a:bodyPr/>
        <a:lstStyle/>
        <a:p>
          <a:endParaRPr lang="es-ES"/>
        </a:p>
      </dgm:t>
    </dgm:pt>
    <dgm:pt modelId="{CAA7FFE3-BE9D-47DD-9D04-B2316512DA73}">
      <dgm:prSet phldrT="[Texto]"/>
      <dgm:spPr/>
      <dgm:t>
        <a:bodyPr/>
        <a:lstStyle/>
        <a:p>
          <a:r>
            <a:rPr lang="es-ES" dirty="0" smtClean="0"/>
            <a:t>Socket</a:t>
          </a:r>
          <a:endParaRPr lang="es-ES" dirty="0"/>
        </a:p>
      </dgm:t>
    </dgm:pt>
    <dgm:pt modelId="{79428C69-8CAF-45F4-88EA-5571FBFCF7A1}" type="parTrans" cxnId="{0A64D2B9-03A1-4445-AB18-AA66FC70A567}">
      <dgm:prSet/>
      <dgm:spPr/>
      <dgm:t>
        <a:bodyPr/>
        <a:lstStyle/>
        <a:p>
          <a:endParaRPr lang="es-ES"/>
        </a:p>
      </dgm:t>
    </dgm:pt>
    <dgm:pt modelId="{BF3508CE-92D9-46A1-8681-805C55606410}" type="sibTrans" cxnId="{0A64D2B9-03A1-4445-AB18-AA66FC70A567}">
      <dgm:prSet/>
      <dgm:spPr/>
      <dgm:t>
        <a:bodyPr/>
        <a:lstStyle/>
        <a:p>
          <a:endParaRPr lang="es-ES"/>
        </a:p>
      </dgm:t>
    </dgm:pt>
    <dgm:pt modelId="{C20591B7-4CCD-4572-8AC3-5215BA5B3471}" type="pres">
      <dgm:prSet presAssocID="{130782BD-8768-4661-82C0-169652EA7FBC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D7A9B0C3-D516-4257-9CDE-D84E3ECB6FAD}" type="pres">
      <dgm:prSet presAssocID="{7AB5FBCC-7AC8-40AB-A9ED-6BE90CCCEEBF}" presName="compNode" presStyleCnt="0"/>
      <dgm:spPr/>
      <dgm:t>
        <a:bodyPr/>
        <a:lstStyle/>
        <a:p>
          <a:endParaRPr lang="es-ES"/>
        </a:p>
      </dgm:t>
    </dgm:pt>
    <dgm:pt modelId="{41A1D0FF-ACBF-45F1-9588-9B4E01ECA8B7}" type="pres">
      <dgm:prSet presAssocID="{7AB5FBCC-7AC8-40AB-A9ED-6BE90CCCEEBF}" presName="aNode" presStyleLbl="bgShp" presStyleIdx="0" presStyleCnt="1"/>
      <dgm:spPr/>
      <dgm:t>
        <a:bodyPr/>
        <a:lstStyle/>
        <a:p>
          <a:endParaRPr lang="es-ES"/>
        </a:p>
      </dgm:t>
    </dgm:pt>
    <dgm:pt modelId="{19B6D024-1440-463C-A4F8-D3FBB1DB4BBB}" type="pres">
      <dgm:prSet presAssocID="{7AB5FBCC-7AC8-40AB-A9ED-6BE90CCCEEBF}" presName="textNode" presStyleLbl="bgShp" presStyleIdx="0" presStyleCnt="1"/>
      <dgm:spPr/>
      <dgm:t>
        <a:bodyPr/>
        <a:lstStyle/>
        <a:p>
          <a:endParaRPr lang="es-ES"/>
        </a:p>
      </dgm:t>
    </dgm:pt>
    <dgm:pt modelId="{B5617078-7131-4432-9A62-0384864059EE}" type="pres">
      <dgm:prSet presAssocID="{7AB5FBCC-7AC8-40AB-A9ED-6BE90CCCEEBF}" presName="compChildNode" presStyleCnt="0"/>
      <dgm:spPr/>
      <dgm:t>
        <a:bodyPr/>
        <a:lstStyle/>
        <a:p>
          <a:endParaRPr lang="es-ES"/>
        </a:p>
      </dgm:t>
    </dgm:pt>
    <dgm:pt modelId="{8A32C098-EE96-429B-83D3-CE46570DBDAD}" type="pres">
      <dgm:prSet presAssocID="{7AB5FBCC-7AC8-40AB-A9ED-6BE90CCCEEBF}" presName="theInnerList" presStyleCnt="0"/>
      <dgm:spPr/>
      <dgm:t>
        <a:bodyPr/>
        <a:lstStyle/>
        <a:p>
          <a:endParaRPr lang="es-ES"/>
        </a:p>
      </dgm:t>
    </dgm:pt>
    <dgm:pt modelId="{F26E78AD-BFE8-460D-A0B6-20A7CCB75E9C}" type="pres">
      <dgm:prSet presAssocID="{75F390D3-2E46-429E-AFE0-77FB1DE9B9C0}" presName="child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75C65DD8-DCAC-47A0-AE8D-6D903BE4235C}" type="pres">
      <dgm:prSet presAssocID="{75F390D3-2E46-429E-AFE0-77FB1DE9B9C0}" presName="aSpace2" presStyleCnt="0"/>
      <dgm:spPr/>
      <dgm:t>
        <a:bodyPr/>
        <a:lstStyle/>
        <a:p>
          <a:endParaRPr lang="es-ES"/>
        </a:p>
      </dgm:t>
    </dgm:pt>
    <dgm:pt modelId="{9CEA5D68-430E-4A97-B78C-55F2512FC5E3}" type="pres">
      <dgm:prSet presAssocID="{CAA7FFE3-BE9D-47DD-9D04-B2316512DA73}" presName="child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56722C00-FF35-4C9A-8204-F866F9E6817B}" type="presOf" srcId="{75F390D3-2E46-429E-AFE0-77FB1DE9B9C0}" destId="{F26E78AD-BFE8-460D-A0B6-20A7CCB75E9C}" srcOrd="0" destOrd="0" presId="urn:microsoft.com/office/officeart/2005/8/layout/lProcess2"/>
    <dgm:cxn modelId="{66FEA939-6A02-42EF-A3AB-65595A759891}" srcId="{7AB5FBCC-7AC8-40AB-A9ED-6BE90CCCEEBF}" destId="{75F390D3-2E46-429E-AFE0-77FB1DE9B9C0}" srcOrd="0" destOrd="0" parTransId="{1ECEF53E-9139-4B7B-AB34-5697A6AD754A}" sibTransId="{AD9B139C-DBA3-4EA4-891B-9E31FF1F947E}"/>
    <dgm:cxn modelId="{0A64D2B9-03A1-4445-AB18-AA66FC70A567}" srcId="{7AB5FBCC-7AC8-40AB-A9ED-6BE90CCCEEBF}" destId="{CAA7FFE3-BE9D-47DD-9D04-B2316512DA73}" srcOrd="1" destOrd="0" parTransId="{79428C69-8CAF-45F4-88EA-5571FBFCF7A1}" sibTransId="{BF3508CE-92D9-46A1-8681-805C55606410}"/>
    <dgm:cxn modelId="{FA659A62-B8A9-4DFE-AF3C-BC2F5CE93F83}" type="presOf" srcId="{7AB5FBCC-7AC8-40AB-A9ED-6BE90CCCEEBF}" destId="{41A1D0FF-ACBF-45F1-9588-9B4E01ECA8B7}" srcOrd="0" destOrd="0" presId="urn:microsoft.com/office/officeart/2005/8/layout/lProcess2"/>
    <dgm:cxn modelId="{DB0AEAEA-7B41-4BBB-9C3F-DAE90AED6B04}" type="presOf" srcId="{130782BD-8768-4661-82C0-169652EA7FBC}" destId="{C20591B7-4CCD-4572-8AC3-5215BA5B3471}" srcOrd="0" destOrd="0" presId="urn:microsoft.com/office/officeart/2005/8/layout/lProcess2"/>
    <dgm:cxn modelId="{FBBB7F04-B440-4849-93FC-0A111686D93C}" srcId="{130782BD-8768-4661-82C0-169652EA7FBC}" destId="{7AB5FBCC-7AC8-40AB-A9ED-6BE90CCCEEBF}" srcOrd="0" destOrd="0" parTransId="{004910BB-8853-4B3D-BA09-EAB032847A7F}" sibTransId="{5D000657-A933-476F-8254-6B63D92E88F8}"/>
    <dgm:cxn modelId="{3E3226D6-A3EC-46CB-8694-B7813FC5758C}" type="presOf" srcId="{CAA7FFE3-BE9D-47DD-9D04-B2316512DA73}" destId="{9CEA5D68-430E-4A97-B78C-55F2512FC5E3}" srcOrd="0" destOrd="0" presId="urn:microsoft.com/office/officeart/2005/8/layout/lProcess2"/>
    <dgm:cxn modelId="{7524FA3F-BFBA-41FE-A7C5-FCAB45B7CF0F}" type="presOf" srcId="{7AB5FBCC-7AC8-40AB-A9ED-6BE90CCCEEBF}" destId="{19B6D024-1440-463C-A4F8-D3FBB1DB4BBB}" srcOrd="1" destOrd="0" presId="urn:microsoft.com/office/officeart/2005/8/layout/lProcess2"/>
    <dgm:cxn modelId="{4FEE1DA7-1C78-4DAA-B94E-EFCBEDD4D827}" type="presParOf" srcId="{C20591B7-4CCD-4572-8AC3-5215BA5B3471}" destId="{D7A9B0C3-D516-4257-9CDE-D84E3ECB6FAD}" srcOrd="0" destOrd="0" presId="urn:microsoft.com/office/officeart/2005/8/layout/lProcess2"/>
    <dgm:cxn modelId="{1F468D94-7C60-48C9-AD38-7D3EFE657676}" type="presParOf" srcId="{D7A9B0C3-D516-4257-9CDE-D84E3ECB6FAD}" destId="{41A1D0FF-ACBF-45F1-9588-9B4E01ECA8B7}" srcOrd="0" destOrd="0" presId="urn:microsoft.com/office/officeart/2005/8/layout/lProcess2"/>
    <dgm:cxn modelId="{44F7F3B7-B216-49D3-8093-A359D8C280C3}" type="presParOf" srcId="{D7A9B0C3-D516-4257-9CDE-D84E3ECB6FAD}" destId="{19B6D024-1440-463C-A4F8-D3FBB1DB4BBB}" srcOrd="1" destOrd="0" presId="urn:microsoft.com/office/officeart/2005/8/layout/lProcess2"/>
    <dgm:cxn modelId="{E24FCAA0-6A4D-44AB-AE2B-EED9C4E71F5B}" type="presParOf" srcId="{D7A9B0C3-D516-4257-9CDE-D84E3ECB6FAD}" destId="{B5617078-7131-4432-9A62-0384864059EE}" srcOrd="2" destOrd="0" presId="urn:microsoft.com/office/officeart/2005/8/layout/lProcess2"/>
    <dgm:cxn modelId="{4FDFDC63-07A2-43F8-ADAF-F390135EEDBF}" type="presParOf" srcId="{B5617078-7131-4432-9A62-0384864059EE}" destId="{8A32C098-EE96-429B-83D3-CE46570DBDAD}" srcOrd="0" destOrd="0" presId="urn:microsoft.com/office/officeart/2005/8/layout/lProcess2"/>
    <dgm:cxn modelId="{D25C599C-65BA-4DA5-BA2A-AA89DB6F37FF}" type="presParOf" srcId="{8A32C098-EE96-429B-83D3-CE46570DBDAD}" destId="{F26E78AD-BFE8-460D-A0B6-20A7CCB75E9C}" srcOrd="0" destOrd="0" presId="urn:microsoft.com/office/officeart/2005/8/layout/lProcess2"/>
    <dgm:cxn modelId="{9D6B11EB-C140-4DED-881D-617C93CF7264}" type="presParOf" srcId="{8A32C098-EE96-429B-83D3-CE46570DBDAD}" destId="{75C65DD8-DCAC-47A0-AE8D-6D903BE4235C}" srcOrd="1" destOrd="0" presId="urn:microsoft.com/office/officeart/2005/8/layout/lProcess2"/>
    <dgm:cxn modelId="{F08D2C9F-DED9-4F07-9127-EBB11E164153}" type="presParOf" srcId="{8A32C098-EE96-429B-83D3-CE46570DBDAD}" destId="{9CEA5D68-430E-4A97-B78C-55F2512FC5E3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B1047C-9A52-4DB9-B663-BC720374EB09}">
      <dsp:nvSpPr>
        <dsp:cNvPr id="0" name=""/>
        <dsp:cNvSpPr/>
      </dsp:nvSpPr>
      <dsp:spPr>
        <a:xfrm>
          <a:off x="3675" y="0"/>
          <a:ext cx="3536127" cy="331236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tint val="40000"/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4">
                <a:tint val="40000"/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4">
                <a:tint val="40000"/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4">
                <a:tint val="40000"/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300" kern="1200" dirty="0" smtClean="0"/>
            <a:t>DIRECCIONES IP</a:t>
          </a:r>
          <a:endParaRPr lang="es-ES" sz="3300" kern="1200" dirty="0"/>
        </a:p>
      </dsp:txBody>
      <dsp:txXfrm>
        <a:off x="3675" y="0"/>
        <a:ext cx="3536127" cy="993710"/>
      </dsp:txXfrm>
    </dsp:sp>
    <dsp:sp modelId="{FB21A429-B371-4DA5-A8E3-8D8B0C55D48B}">
      <dsp:nvSpPr>
        <dsp:cNvPr id="0" name=""/>
        <dsp:cNvSpPr/>
      </dsp:nvSpPr>
      <dsp:spPr>
        <a:xfrm>
          <a:off x="357288" y="994680"/>
          <a:ext cx="2828901" cy="9987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4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just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Permiten identificar el interface de la máquina a la que se quieren enviar los datos</a:t>
          </a:r>
          <a:endParaRPr lang="es-ES" sz="1400" kern="1200" dirty="0"/>
        </a:p>
      </dsp:txBody>
      <dsp:txXfrm>
        <a:off x="386540" y="1023932"/>
        <a:ext cx="2770397" cy="940220"/>
      </dsp:txXfrm>
    </dsp:sp>
    <dsp:sp modelId="{2F34EAF8-F0B7-42DC-940D-EDB293AD5E2A}">
      <dsp:nvSpPr>
        <dsp:cNvPr id="0" name=""/>
        <dsp:cNvSpPr/>
      </dsp:nvSpPr>
      <dsp:spPr>
        <a:xfrm>
          <a:off x="357288" y="2147054"/>
          <a:ext cx="2828901" cy="9987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406013"/>
                <a:satOff val="-7024"/>
                <a:lumOff val="-1503"/>
                <a:alphaOff val="0"/>
                <a:shade val="15000"/>
                <a:satMod val="180000"/>
              </a:schemeClr>
            </a:gs>
            <a:gs pos="50000">
              <a:schemeClr val="accent4">
                <a:hueOff val="406013"/>
                <a:satOff val="-7024"/>
                <a:lumOff val="-1503"/>
                <a:alphaOff val="0"/>
                <a:shade val="45000"/>
                <a:satMod val="170000"/>
              </a:schemeClr>
            </a:gs>
            <a:gs pos="70000">
              <a:schemeClr val="accent4">
                <a:hueOff val="406013"/>
                <a:satOff val="-7024"/>
                <a:lumOff val="-1503"/>
                <a:alphaOff val="0"/>
                <a:tint val="99000"/>
                <a:shade val="65000"/>
                <a:satMod val="155000"/>
              </a:schemeClr>
            </a:gs>
            <a:gs pos="100000">
              <a:schemeClr val="accent4">
                <a:hueOff val="406013"/>
                <a:satOff val="-7024"/>
                <a:lumOff val="-1503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just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La máquina se identifica a través de una dirección IP de 32 bits</a:t>
          </a:r>
          <a:endParaRPr lang="es-ES" sz="1400" kern="1200" dirty="0"/>
        </a:p>
      </dsp:txBody>
      <dsp:txXfrm>
        <a:off x="386540" y="2176306"/>
        <a:ext cx="2770397" cy="940220"/>
      </dsp:txXfrm>
    </dsp:sp>
    <dsp:sp modelId="{50897CA6-C609-4BD5-8922-892CBBF2C844}">
      <dsp:nvSpPr>
        <dsp:cNvPr id="0" name=""/>
        <dsp:cNvSpPr/>
      </dsp:nvSpPr>
      <dsp:spPr>
        <a:xfrm>
          <a:off x="3805012" y="0"/>
          <a:ext cx="3536127" cy="331236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tint val="40000"/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4">
                <a:tint val="40000"/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4">
                <a:tint val="40000"/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4">
                <a:tint val="40000"/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300" kern="1200" dirty="0" smtClean="0"/>
            <a:t>PUERTOS</a:t>
          </a:r>
          <a:endParaRPr lang="es-ES" sz="3300" kern="1200" dirty="0"/>
        </a:p>
      </dsp:txBody>
      <dsp:txXfrm>
        <a:off x="3805012" y="0"/>
        <a:ext cx="3536127" cy="993710"/>
      </dsp:txXfrm>
    </dsp:sp>
    <dsp:sp modelId="{8EDBCC28-4F29-4D08-9E00-47A4E7E5F6DF}">
      <dsp:nvSpPr>
        <dsp:cNvPr id="0" name=""/>
        <dsp:cNvSpPr/>
      </dsp:nvSpPr>
      <dsp:spPr>
        <a:xfrm>
          <a:off x="4158625" y="994680"/>
          <a:ext cx="2828901" cy="9987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812025"/>
                <a:satOff val="-14048"/>
                <a:lumOff val="-3007"/>
                <a:alphaOff val="0"/>
                <a:shade val="15000"/>
                <a:satMod val="180000"/>
              </a:schemeClr>
            </a:gs>
            <a:gs pos="50000">
              <a:schemeClr val="accent4">
                <a:hueOff val="812025"/>
                <a:satOff val="-14048"/>
                <a:lumOff val="-3007"/>
                <a:alphaOff val="0"/>
                <a:shade val="45000"/>
                <a:satMod val="170000"/>
              </a:schemeClr>
            </a:gs>
            <a:gs pos="70000">
              <a:schemeClr val="accent4">
                <a:hueOff val="812025"/>
                <a:satOff val="-14048"/>
                <a:lumOff val="-3007"/>
                <a:alphaOff val="0"/>
                <a:tint val="99000"/>
                <a:shade val="65000"/>
                <a:satMod val="155000"/>
              </a:schemeClr>
            </a:gs>
            <a:gs pos="100000">
              <a:schemeClr val="accent4">
                <a:hueOff val="812025"/>
                <a:satOff val="-14048"/>
                <a:lumOff val="-3007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just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Indican la aplicación a la que se quieren enviar los datos</a:t>
          </a:r>
          <a:endParaRPr lang="es-ES" sz="1400" kern="1200" dirty="0"/>
        </a:p>
      </dsp:txBody>
      <dsp:txXfrm>
        <a:off x="4187877" y="1023932"/>
        <a:ext cx="2770397" cy="940220"/>
      </dsp:txXfrm>
    </dsp:sp>
    <dsp:sp modelId="{D9C4D2D5-B3A2-45C4-AF07-ACCB44041CA1}">
      <dsp:nvSpPr>
        <dsp:cNvPr id="0" name=""/>
        <dsp:cNvSpPr/>
      </dsp:nvSpPr>
      <dsp:spPr>
        <a:xfrm>
          <a:off x="4158625" y="2147054"/>
          <a:ext cx="2828901" cy="9987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1218038"/>
                <a:satOff val="-21072"/>
                <a:lumOff val="-4510"/>
                <a:alphaOff val="0"/>
                <a:shade val="15000"/>
                <a:satMod val="180000"/>
              </a:schemeClr>
            </a:gs>
            <a:gs pos="50000">
              <a:schemeClr val="accent4">
                <a:hueOff val="1218038"/>
                <a:satOff val="-21072"/>
                <a:lumOff val="-4510"/>
                <a:alphaOff val="0"/>
                <a:shade val="45000"/>
                <a:satMod val="170000"/>
              </a:schemeClr>
            </a:gs>
            <a:gs pos="70000">
              <a:schemeClr val="accent4">
                <a:hueOff val="1218038"/>
                <a:satOff val="-21072"/>
                <a:lumOff val="-451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4">
                <a:hueOff val="1218038"/>
                <a:satOff val="-21072"/>
                <a:lumOff val="-451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just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Utilizan 16 bits (0 </a:t>
          </a:r>
          <a:r>
            <a:rPr lang="es-ES" sz="1400" kern="1200" smtClean="0"/>
            <a:t>a 65535) </a:t>
          </a:r>
          <a:r>
            <a:rPr lang="es-ES" sz="1400" kern="1200" dirty="0" smtClean="0"/>
            <a:t>para identificarse</a:t>
          </a:r>
          <a:endParaRPr lang="es-ES" sz="1400" kern="1200" dirty="0"/>
        </a:p>
      </dsp:txBody>
      <dsp:txXfrm>
        <a:off x="4187877" y="2176306"/>
        <a:ext cx="2770397" cy="94022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59324B-B04B-4E22-A59A-331C3EB4230C}">
      <dsp:nvSpPr>
        <dsp:cNvPr id="0" name=""/>
        <dsp:cNvSpPr/>
      </dsp:nvSpPr>
      <dsp:spPr>
        <a:xfrm>
          <a:off x="1785" y="1136054"/>
          <a:ext cx="1791890" cy="1791890"/>
        </a:xfrm>
        <a:prstGeom prst="ellipse">
          <a:avLst/>
        </a:prstGeom>
        <a:solidFill>
          <a:schemeClr val="accent4">
            <a:shade val="80000"/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98614" tIns="20320" rIns="98614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Apertura de sockets</a:t>
          </a:r>
          <a:endParaRPr lang="es-ES" sz="1600" kern="1200" dirty="0"/>
        </a:p>
      </dsp:txBody>
      <dsp:txXfrm>
        <a:off x="264201" y="1398470"/>
        <a:ext cx="1267058" cy="1267058"/>
      </dsp:txXfrm>
    </dsp:sp>
    <dsp:sp modelId="{6A91A59A-8B87-445A-B8C9-5042D8C11F24}">
      <dsp:nvSpPr>
        <dsp:cNvPr id="0" name=""/>
        <dsp:cNvSpPr/>
      </dsp:nvSpPr>
      <dsp:spPr>
        <a:xfrm>
          <a:off x="1435298" y="1136054"/>
          <a:ext cx="1791890" cy="1791890"/>
        </a:xfrm>
        <a:prstGeom prst="ellipse">
          <a:avLst/>
        </a:prstGeom>
        <a:solidFill>
          <a:schemeClr val="accent4">
            <a:shade val="80000"/>
            <a:alpha val="50000"/>
            <a:hueOff val="-5"/>
            <a:satOff val="-201"/>
            <a:lumOff val="1404"/>
            <a:alphaOff val="10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98614" tIns="20320" rIns="98614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Creación de </a:t>
          </a:r>
          <a:r>
            <a:rPr lang="es-ES" sz="1600" kern="1200" dirty="0" err="1" smtClean="0"/>
            <a:t>streams</a:t>
          </a:r>
          <a:r>
            <a:rPr lang="es-ES" sz="1600" kern="1200" dirty="0" smtClean="0"/>
            <a:t> de entrada</a:t>
          </a:r>
          <a:endParaRPr lang="es-ES" sz="1600" kern="1200" dirty="0"/>
        </a:p>
      </dsp:txBody>
      <dsp:txXfrm>
        <a:off x="1697714" y="1398470"/>
        <a:ext cx="1267058" cy="1267058"/>
      </dsp:txXfrm>
    </dsp:sp>
    <dsp:sp modelId="{CF9AF6D4-D969-4198-8572-1557CCD5267E}">
      <dsp:nvSpPr>
        <dsp:cNvPr id="0" name=""/>
        <dsp:cNvSpPr/>
      </dsp:nvSpPr>
      <dsp:spPr>
        <a:xfrm>
          <a:off x="2868810" y="1136054"/>
          <a:ext cx="1791890" cy="1791890"/>
        </a:xfrm>
        <a:prstGeom prst="ellipse">
          <a:avLst/>
        </a:prstGeom>
        <a:solidFill>
          <a:schemeClr val="accent4">
            <a:shade val="80000"/>
            <a:alpha val="50000"/>
            <a:hueOff val="-10"/>
            <a:satOff val="-401"/>
            <a:lumOff val="2809"/>
            <a:alphaOff val="20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98614" tIns="20320" rIns="98614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Creación de </a:t>
          </a:r>
          <a:r>
            <a:rPr lang="es-ES" sz="1600" kern="1200" dirty="0" err="1" smtClean="0"/>
            <a:t>streams</a:t>
          </a:r>
          <a:r>
            <a:rPr lang="es-ES" sz="1600" kern="1200" dirty="0" smtClean="0"/>
            <a:t> de salida</a:t>
          </a:r>
          <a:endParaRPr lang="es-ES" sz="1600" kern="1200" dirty="0"/>
        </a:p>
      </dsp:txBody>
      <dsp:txXfrm>
        <a:off x="3131226" y="1398470"/>
        <a:ext cx="1267058" cy="1267058"/>
      </dsp:txXfrm>
    </dsp:sp>
    <dsp:sp modelId="{1D381C01-7E5E-481F-B4F1-7AC390D6C94E}">
      <dsp:nvSpPr>
        <dsp:cNvPr id="0" name=""/>
        <dsp:cNvSpPr/>
      </dsp:nvSpPr>
      <dsp:spPr>
        <a:xfrm>
          <a:off x="4302323" y="1136054"/>
          <a:ext cx="1791890" cy="1791890"/>
        </a:xfrm>
        <a:prstGeom prst="ellipse">
          <a:avLst/>
        </a:prstGeom>
        <a:solidFill>
          <a:schemeClr val="accent4">
            <a:shade val="80000"/>
            <a:alpha val="50000"/>
            <a:hueOff val="-16"/>
            <a:satOff val="-602"/>
            <a:lumOff val="4213"/>
            <a:alphaOff val="30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98614" tIns="20320" rIns="98614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Cierre de sockets</a:t>
          </a:r>
          <a:endParaRPr lang="es-ES" sz="1600" kern="1200" dirty="0"/>
        </a:p>
      </dsp:txBody>
      <dsp:txXfrm>
        <a:off x="4564739" y="1398470"/>
        <a:ext cx="1267058" cy="1267058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59324B-B04B-4E22-A59A-331C3EB4230C}">
      <dsp:nvSpPr>
        <dsp:cNvPr id="0" name=""/>
        <dsp:cNvSpPr/>
      </dsp:nvSpPr>
      <dsp:spPr>
        <a:xfrm>
          <a:off x="488" y="562711"/>
          <a:ext cx="490305" cy="490305"/>
        </a:xfrm>
        <a:prstGeom prst="ellipse">
          <a:avLst/>
        </a:prstGeom>
        <a:solidFill>
          <a:schemeClr val="accent2"/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tx1"/>
        </a:fontRef>
      </dsp:style>
      <dsp:txBody>
        <a:bodyPr spcFirstLastPara="0" vert="horz" wrap="square" lIns="26983" tIns="6350" rIns="26983" bIns="63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500" kern="1200" dirty="0" smtClean="0"/>
            <a:t>Apertura de sockets</a:t>
          </a:r>
          <a:endParaRPr lang="es-ES" sz="500" kern="1200" dirty="0"/>
        </a:p>
      </dsp:txBody>
      <dsp:txXfrm>
        <a:off x="72292" y="634515"/>
        <a:ext cx="346697" cy="346697"/>
      </dsp:txXfrm>
    </dsp:sp>
    <dsp:sp modelId="{6A91A59A-8B87-445A-B8C9-5042D8C11F24}">
      <dsp:nvSpPr>
        <dsp:cNvPr id="0" name=""/>
        <dsp:cNvSpPr/>
      </dsp:nvSpPr>
      <dsp:spPr>
        <a:xfrm>
          <a:off x="392733" y="562711"/>
          <a:ext cx="490305" cy="490305"/>
        </a:xfrm>
        <a:prstGeom prst="ellipse">
          <a:avLst/>
        </a:prstGeom>
        <a:gradFill rotWithShape="0">
          <a:gsLst>
            <a:gs pos="0">
              <a:schemeClr val="accent4">
                <a:shade val="80000"/>
                <a:alpha val="50000"/>
                <a:hueOff val="-5"/>
                <a:satOff val="-201"/>
                <a:lumOff val="1404"/>
                <a:alphaOff val="10000"/>
                <a:shade val="15000"/>
                <a:satMod val="180000"/>
              </a:schemeClr>
            </a:gs>
            <a:gs pos="50000">
              <a:schemeClr val="accent4">
                <a:shade val="80000"/>
                <a:alpha val="50000"/>
                <a:hueOff val="-5"/>
                <a:satOff val="-201"/>
                <a:lumOff val="1404"/>
                <a:alphaOff val="10000"/>
                <a:shade val="45000"/>
                <a:satMod val="170000"/>
              </a:schemeClr>
            </a:gs>
            <a:gs pos="70000">
              <a:schemeClr val="accent4">
                <a:shade val="80000"/>
                <a:alpha val="50000"/>
                <a:hueOff val="-5"/>
                <a:satOff val="-201"/>
                <a:lumOff val="1404"/>
                <a:alphaOff val="10000"/>
                <a:tint val="99000"/>
                <a:shade val="65000"/>
                <a:satMod val="155000"/>
              </a:schemeClr>
            </a:gs>
            <a:gs pos="100000">
              <a:schemeClr val="accent4">
                <a:shade val="80000"/>
                <a:alpha val="50000"/>
                <a:hueOff val="-5"/>
                <a:satOff val="-201"/>
                <a:lumOff val="1404"/>
                <a:alphaOff val="1000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tx1"/>
        </a:fontRef>
      </dsp:style>
      <dsp:txBody>
        <a:bodyPr spcFirstLastPara="0" vert="horz" wrap="square" lIns="26983" tIns="6350" rIns="26983" bIns="63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500" kern="1200" dirty="0" smtClean="0"/>
            <a:t>Creación de </a:t>
          </a:r>
          <a:r>
            <a:rPr lang="es-ES" sz="500" kern="1200" dirty="0" err="1" smtClean="0"/>
            <a:t>streams</a:t>
          </a:r>
          <a:r>
            <a:rPr lang="es-ES" sz="500" kern="1200" dirty="0" smtClean="0"/>
            <a:t> de entrada</a:t>
          </a:r>
          <a:endParaRPr lang="es-ES" sz="500" kern="1200" dirty="0"/>
        </a:p>
      </dsp:txBody>
      <dsp:txXfrm>
        <a:off x="464537" y="634515"/>
        <a:ext cx="346697" cy="346697"/>
      </dsp:txXfrm>
    </dsp:sp>
    <dsp:sp modelId="{CF9AF6D4-D969-4198-8572-1557CCD5267E}">
      <dsp:nvSpPr>
        <dsp:cNvPr id="0" name=""/>
        <dsp:cNvSpPr/>
      </dsp:nvSpPr>
      <dsp:spPr>
        <a:xfrm>
          <a:off x="784977" y="562711"/>
          <a:ext cx="490305" cy="490305"/>
        </a:xfrm>
        <a:prstGeom prst="ellipse">
          <a:avLst/>
        </a:prstGeom>
        <a:gradFill rotWithShape="0">
          <a:gsLst>
            <a:gs pos="0">
              <a:schemeClr val="accent4">
                <a:shade val="80000"/>
                <a:alpha val="50000"/>
                <a:hueOff val="-10"/>
                <a:satOff val="-401"/>
                <a:lumOff val="2809"/>
                <a:alphaOff val="20000"/>
                <a:shade val="15000"/>
                <a:satMod val="180000"/>
              </a:schemeClr>
            </a:gs>
            <a:gs pos="50000">
              <a:schemeClr val="accent4">
                <a:shade val="80000"/>
                <a:alpha val="50000"/>
                <a:hueOff val="-10"/>
                <a:satOff val="-401"/>
                <a:lumOff val="2809"/>
                <a:alphaOff val="20000"/>
                <a:shade val="45000"/>
                <a:satMod val="170000"/>
              </a:schemeClr>
            </a:gs>
            <a:gs pos="70000">
              <a:schemeClr val="accent4">
                <a:shade val="80000"/>
                <a:alpha val="50000"/>
                <a:hueOff val="-10"/>
                <a:satOff val="-401"/>
                <a:lumOff val="2809"/>
                <a:alphaOff val="20000"/>
                <a:tint val="99000"/>
                <a:shade val="65000"/>
                <a:satMod val="155000"/>
              </a:schemeClr>
            </a:gs>
            <a:gs pos="100000">
              <a:schemeClr val="accent4">
                <a:shade val="80000"/>
                <a:alpha val="50000"/>
                <a:hueOff val="-10"/>
                <a:satOff val="-401"/>
                <a:lumOff val="2809"/>
                <a:alphaOff val="2000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tx1"/>
        </a:fontRef>
      </dsp:style>
      <dsp:txBody>
        <a:bodyPr spcFirstLastPara="0" vert="horz" wrap="square" lIns="26983" tIns="6350" rIns="26983" bIns="63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500" kern="1200" dirty="0" smtClean="0"/>
            <a:t>Creación de </a:t>
          </a:r>
          <a:r>
            <a:rPr lang="es-ES" sz="500" kern="1200" dirty="0" err="1" smtClean="0"/>
            <a:t>streams</a:t>
          </a:r>
          <a:r>
            <a:rPr lang="es-ES" sz="500" kern="1200" dirty="0" smtClean="0"/>
            <a:t> de salida</a:t>
          </a:r>
          <a:endParaRPr lang="es-ES" sz="500" kern="1200" dirty="0"/>
        </a:p>
      </dsp:txBody>
      <dsp:txXfrm>
        <a:off x="856781" y="634515"/>
        <a:ext cx="346697" cy="346697"/>
      </dsp:txXfrm>
    </dsp:sp>
    <dsp:sp modelId="{1D381C01-7E5E-481F-B4F1-7AC390D6C94E}">
      <dsp:nvSpPr>
        <dsp:cNvPr id="0" name=""/>
        <dsp:cNvSpPr/>
      </dsp:nvSpPr>
      <dsp:spPr>
        <a:xfrm>
          <a:off x="1177221" y="562711"/>
          <a:ext cx="490305" cy="490305"/>
        </a:xfrm>
        <a:prstGeom prst="ellipse">
          <a:avLst/>
        </a:prstGeom>
        <a:gradFill rotWithShape="0">
          <a:gsLst>
            <a:gs pos="0">
              <a:schemeClr val="accent4">
                <a:shade val="80000"/>
                <a:alpha val="50000"/>
                <a:hueOff val="-16"/>
                <a:satOff val="-602"/>
                <a:lumOff val="4213"/>
                <a:alphaOff val="30000"/>
                <a:shade val="15000"/>
                <a:satMod val="180000"/>
              </a:schemeClr>
            </a:gs>
            <a:gs pos="50000">
              <a:schemeClr val="accent4">
                <a:shade val="80000"/>
                <a:alpha val="50000"/>
                <a:hueOff val="-16"/>
                <a:satOff val="-602"/>
                <a:lumOff val="4213"/>
                <a:alphaOff val="30000"/>
                <a:shade val="45000"/>
                <a:satMod val="170000"/>
              </a:schemeClr>
            </a:gs>
            <a:gs pos="70000">
              <a:schemeClr val="accent4">
                <a:shade val="80000"/>
                <a:alpha val="50000"/>
                <a:hueOff val="-16"/>
                <a:satOff val="-602"/>
                <a:lumOff val="4213"/>
                <a:alphaOff val="30000"/>
                <a:tint val="99000"/>
                <a:shade val="65000"/>
                <a:satMod val="155000"/>
              </a:schemeClr>
            </a:gs>
            <a:gs pos="100000">
              <a:schemeClr val="accent4">
                <a:shade val="80000"/>
                <a:alpha val="50000"/>
                <a:hueOff val="-16"/>
                <a:satOff val="-602"/>
                <a:lumOff val="4213"/>
                <a:alphaOff val="3000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tx1"/>
        </a:fontRef>
      </dsp:style>
      <dsp:txBody>
        <a:bodyPr spcFirstLastPara="0" vert="horz" wrap="square" lIns="26983" tIns="6350" rIns="26983" bIns="63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500" kern="1200" dirty="0" smtClean="0"/>
            <a:t>Cierre de sockets</a:t>
          </a:r>
          <a:endParaRPr lang="es-ES" sz="500" kern="1200" dirty="0"/>
        </a:p>
      </dsp:txBody>
      <dsp:txXfrm>
        <a:off x="1249025" y="634515"/>
        <a:ext cx="346697" cy="346697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59324B-B04B-4E22-A59A-331C3EB4230C}">
      <dsp:nvSpPr>
        <dsp:cNvPr id="0" name=""/>
        <dsp:cNvSpPr/>
      </dsp:nvSpPr>
      <dsp:spPr>
        <a:xfrm>
          <a:off x="488" y="562711"/>
          <a:ext cx="490305" cy="490305"/>
        </a:xfrm>
        <a:prstGeom prst="ellipse">
          <a:avLst/>
        </a:prstGeom>
        <a:solidFill>
          <a:schemeClr val="accent4"/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tx1"/>
        </a:fontRef>
      </dsp:style>
      <dsp:txBody>
        <a:bodyPr spcFirstLastPara="0" vert="horz" wrap="square" lIns="26983" tIns="6350" rIns="26983" bIns="63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500" kern="1200" dirty="0" smtClean="0"/>
            <a:t>Apertura de sockets</a:t>
          </a:r>
          <a:endParaRPr lang="es-ES" sz="500" kern="1200" dirty="0"/>
        </a:p>
      </dsp:txBody>
      <dsp:txXfrm>
        <a:off x="72292" y="634515"/>
        <a:ext cx="346697" cy="346697"/>
      </dsp:txXfrm>
    </dsp:sp>
    <dsp:sp modelId="{6A91A59A-8B87-445A-B8C9-5042D8C11F24}">
      <dsp:nvSpPr>
        <dsp:cNvPr id="0" name=""/>
        <dsp:cNvSpPr/>
      </dsp:nvSpPr>
      <dsp:spPr>
        <a:xfrm>
          <a:off x="392733" y="562711"/>
          <a:ext cx="490305" cy="490305"/>
        </a:xfrm>
        <a:prstGeom prst="ellipse">
          <a:avLst/>
        </a:prstGeom>
        <a:solidFill>
          <a:srgbClr val="FF0000"/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tx1"/>
        </a:fontRef>
      </dsp:style>
      <dsp:txBody>
        <a:bodyPr spcFirstLastPara="0" vert="horz" wrap="square" lIns="26983" tIns="6350" rIns="26983" bIns="63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500" kern="1200" dirty="0" smtClean="0"/>
            <a:t>Creación de </a:t>
          </a:r>
          <a:r>
            <a:rPr lang="es-ES" sz="500" kern="1200" dirty="0" err="1" smtClean="0"/>
            <a:t>streams</a:t>
          </a:r>
          <a:r>
            <a:rPr lang="es-ES" sz="500" kern="1200" dirty="0" smtClean="0"/>
            <a:t> de entrada</a:t>
          </a:r>
          <a:endParaRPr lang="es-ES" sz="500" kern="1200" dirty="0"/>
        </a:p>
      </dsp:txBody>
      <dsp:txXfrm>
        <a:off x="464537" y="634515"/>
        <a:ext cx="346697" cy="346697"/>
      </dsp:txXfrm>
    </dsp:sp>
    <dsp:sp modelId="{CF9AF6D4-D969-4198-8572-1557CCD5267E}">
      <dsp:nvSpPr>
        <dsp:cNvPr id="0" name=""/>
        <dsp:cNvSpPr/>
      </dsp:nvSpPr>
      <dsp:spPr>
        <a:xfrm>
          <a:off x="784977" y="562711"/>
          <a:ext cx="490305" cy="490305"/>
        </a:xfrm>
        <a:prstGeom prst="ellipse">
          <a:avLst/>
        </a:prstGeom>
        <a:gradFill rotWithShape="0">
          <a:gsLst>
            <a:gs pos="0">
              <a:schemeClr val="accent4">
                <a:shade val="80000"/>
                <a:alpha val="50000"/>
                <a:hueOff val="-10"/>
                <a:satOff val="-401"/>
                <a:lumOff val="2809"/>
                <a:alphaOff val="20000"/>
                <a:shade val="15000"/>
                <a:satMod val="180000"/>
              </a:schemeClr>
            </a:gs>
            <a:gs pos="50000">
              <a:schemeClr val="accent4">
                <a:shade val="80000"/>
                <a:alpha val="50000"/>
                <a:hueOff val="-10"/>
                <a:satOff val="-401"/>
                <a:lumOff val="2809"/>
                <a:alphaOff val="20000"/>
                <a:shade val="45000"/>
                <a:satMod val="170000"/>
              </a:schemeClr>
            </a:gs>
            <a:gs pos="70000">
              <a:schemeClr val="accent4">
                <a:shade val="80000"/>
                <a:alpha val="50000"/>
                <a:hueOff val="-10"/>
                <a:satOff val="-401"/>
                <a:lumOff val="2809"/>
                <a:alphaOff val="20000"/>
                <a:tint val="99000"/>
                <a:shade val="65000"/>
                <a:satMod val="155000"/>
              </a:schemeClr>
            </a:gs>
            <a:gs pos="100000">
              <a:schemeClr val="accent4">
                <a:shade val="80000"/>
                <a:alpha val="50000"/>
                <a:hueOff val="-10"/>
                <a:satOff val="-401"/>
                <a:lumOff val="2809"/>
                <a:alphaOff val="2000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tx1"/>
        </a:fontRef>
      </dsp:style>
      <dsp:txBody>
        <a:bodyPr spcFirstLastPara="0" vert="horz" wrap="square" lIns="26983" tIns="6350" rIns="26983" bIns="63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500" kern="1200" dirty="0" smtClean="0"/>
            <a:t>Creación de </a:t>
          </a:r>
          <a:r>
            <a:rPr lang="es-ES" sz="500" kern="1200" dirty="0" err="1" smtClean="0"/>
            <a:t>streams</a:t>
          </a:r>
          <a:r>
            <a:rPr lang="es-ES" sz="500" kern="1200" dirty="0" smtClean="0"/>
            <a:t> de salida</a:t>
          </a:r>
          <a:endParaRPr lang="es-ES" sz="500" kern="1200" dirty="0"/>
        </a:p>
      </dsp:txBody>
      <dsp:txXfrm>
        <a:off x="856781" y="634515"/>
        <a:ext cx="346697" cy="346697"/>
      </dsp:txXfrm>
    </dsp:sp>
    <dsp:sp modelId="{1D381C01-7E5E-481F-B4F1-7AC390D6C94E}">
      <dsp:nvSpPr>
        <dsp:cNvPr id="0" name=""/>
        <dsp:cNvSpPr/>
      </dsp:nvSpPr>
      <dsp:spPr>
        <a:xfrm>
          <a:off x="1177221" y="562711"/>
          <a:ext cx="490305" cy="490305"/>
        </a:xfrm>
        <a:prstGeom prst="ellipse">
          <a:avLst/>
        </a:prstGeom>
        <a:gradFill rotWithShape="0">
          <a:gsLst>
            <a:gs pos="0">
              <a:schemeClr val="accent4">
                <a:shade val="80000"/>
                <a:alpha val="50000"/>
                <a:hueOff val="-16"/>
                <a:satOff val="-602"/>
                <a:lumOff val="4213"/>
                <a:alphaOff val="30000"/>
                <a:shade val="15000"/>
                <a:satMod val="180000"/>
              </a:schemeClr>
            </a:gs>
            <a:gs pos="50000">
              <a:schemeClr val="accent4">
                <a:shade val="80000"/>
                <a:alpha val="50000"/>
                <a:hueOff val="-16"/>
                <a:satOff val="-602"/>
                <a:lumOff val="4213"/>
                <a:alphaOff val="30000"/>
                <a:shade val="45000"/>
                <a:satMod val="170000"/>
              </a:schemeClr>
            </a:gs>
            <a:gs pos="70000">
              <a:schemeClr val="accent4">
                <a:shade val="80000"/>
                <a:alpha val="50000"/>
                <a:hueOff val="-16"/>
                <a:satOff val="-602"/>
                <a:lumOff val="4213"/>
                <a:alphaOff val="30000"/>
                <a:tint val="99000"/>
                <a:shade val="65000"/>
                <a:satMod val="155000"/>
              </a:schemeClr>
            </a:gs>
            <a:gs pos="100000">
              <a:schemeClr val="accent4">
                <a:shade val="80000"/>
                <a:alpha val="50000"/>
                <a:hueOff val="-16"/>
                <a:satOff val="-602"/>
                <a:lumOff val="4213"/>
                <a:alphaOff val="3000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tx1"/>
        </a:fontRef>
      </dsp:style>
      <dsp:txBody>
        <a:bodyPr spcFirstLastPara="0" vert="horz" wrap="square" lIns="26983" tIns="6350" rIns="26983" bIns="63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500" kern="1200" dirty="0" smtClean="0"/>
            <a:t>Cierre de sockets</a:t>
          </a:r>
          <a:endParaRPr lang="es-ES" sz="500" kern="1200" dirty="0"/>
        </a:p>
      </dsp:txBody>
      <dsp:txXfrm>
        <a:off x="1249025" y="634515"/>
        <a:ext cx="346697" cy="346697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59324B-B04B-4E22-A59A-331C3EB4230C}">
      <dsp:nvSpPr>
        <dsp:cNvPr id="0" name=""/>
        <dsp:cNvSpPr/>
      </dsp:nvSpPr>
      <dsp:spPr>
        <a:xfrm>
          <a:off x="488" y="562711"/>
          <a:ext cx="490305" cy="490305"/>
        </a:xfrm>
        <a:prstGeom prst="ellipse">
          <a:avLst/>
        </a:prstGeom>
        <a:solidFill>
          <a:schemeClr val="accent4"/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tx1"/>
        </a:fontRef>
      </dsp:style>
      <dsp:txBody>
        <a:bodyPr spcFirstLastPara="0" vert="horz" wrap="square" lIns="26983" tIns="6350" rIns="26983" bIns="63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500" kern="1200" dirty="0" smtClean="0"/>
            <a:t>Apertura de sockets</a:t>
          </a:r>
          <a:endParaRPr lang="es-ES" sz="500" kern="1200" dirty="0"/>
        </a:p>
      </dsp:txBody>
      <dsp:txXfrm>
        <a:off x="72292" y="634515"/>
        <a:ext cx="346697" cy="346697"/>
      </dsp:txXfrm>
    </dsp:sp>
    <dsp:sp modelId="{6A91A59A-8B87-445A-B8C9-5042D8C11F24}">
      <dsp:nvSpPr>
        <dsp:cNvPr id="0" name=""/>
        <dsp:cNvSpPr/>
      </dsp:nvSpPr>
      <dsp:spPr>
        <a:xfrm>
          <a:off x="392733" y="562711"/>
          <a:ext cx="490305" cy="490305"/>
        </a:xfrm>
        <a:prstGeom prst="ellipse">
          <a:avLst/>
        </a:prstGeom>
        <a:gradFill rotWithShape="0">
          <a:gsLst>
            <a:gs pos="0">
              <a:schemeClr val="accent4">
                <a:shade val="80000"/>
                <a:alpha val="50000"/>
                <a:hueOff val="-5"/>
                <a:satOff val="-201"/>
                <a:lumOff val="1404"/>
                <a:alphaOff val="10000"/>
                <a:shade val="15000"/>
                <a:satMod val="180000"/>
              </a:schemeClr>
            </a:gs>
            <a:gs pos="50000">
              <a:schemeClr val="accent4">
                <a:shade val="80000"/>
                <a:alpha val="50000"/>
                <a:hueOff val="-5"/>
                <a:satOff val="-201"/>
                <a:lumOff val="1404"/>
                <a:alphaOff val="10000"/>
                <a:shade val="45000"/>
                <a:satMod val="170000"/>
              </a:schemeClr>
            </a:gs>
            <a:gs pos="70000">
              <a:schemeClr val="accent4">
                <a:shade val="80000"/>
                <a:alpha val="50000"/>
                <a:hueOff val="-5"/>
                <a:satOff val="-201"/>
                <a:lumOff val="1404"/>
                <a:alphaOff val="10000"/>
                <a:tint val="99000"/>
                <a:shade val="65000"/>
                <a:satMod val="155000"/>
              </a:schemeClr>
            </a:gs>
            <a:gs pos="100000">
              <a:schemeClr val="accent4">
                <a:shade val="80000"/>
                <a:alpha val="50000"/>
                <a:hueOff val="-5"/>
                <a:satOff val="-201"/>
                <a:lumOff val="1404"/>
                <a:alphaOff val="1000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tx1"/>
        </a:fontRef>
      </dsp:style>
      <dsp:txBody>
        <a:bodyPr spcFirstLastPara="0" vert="horz" wrap="square" lIns="26983" tIns="6350" rIns="26983" bIns="63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500" kern="1200" dirty="0" smtClean="0"/>
            <a:t>Creación de </a:t>
          </a:r>
          <a:r>
            <a:rPr lang="es-ES" sz="500" kern="1200" dirty="0" err="1" smtClean="0"/>
            <a:t>streams</a:t>
          </a:r>
          <a:r>
            <a:rPr lang="es-ES" sz="500" kern="1200" dirty="0" smtClean="0"/>
            <a:t> de entrada</a:t>
          </a:r>
          <a:endParaRPr lang="es-ES" sz="500" kern="1200" dirty="0"/>
        </a:p>
      </dsp:txBody>
      <dsp:txXfrm>
        <a:off x="464537" y="634515"/>
        <a:ext cx="346697" cy="346697"/>
      </dsp:txXfrm>
    </dsp:sp>
    <dsp:sp modelId="{CF9AF6D4-D969-4198-8572-1557CCD5267E}">
      <dsp:nvSpPr>
        <dsp:cNvPr id="0" name=""/>
        <dsp:cNvSpPr/>
      </dsp:nvSpPr>
      <dsp:spPr>
        <a:xfrm>
          <a:off x="784977" y="562711"/>
          <a:ext cx="490305" cy="490305"/>
        </a:xfrm>
        <a:prstGeom prst="ellipse">
          <a:avLst/>
        </a:prstGeom>
        <a:solidFill>
          <a:srgbClr val="FF0000"/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tx1"/>
        </a:fontRef>
      </dsp:style>
      <dsp:txBody>
        <a:bodyPr spcFirstLastPara="0" vert="horz" wrap="square" lIns="26983" tIns="6350" rIns="26983" bIns="63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500" kern="1200" dirty="0" smtClean="0"/>
            <a:t>Creación de </a:t>
          </a:r>
          <a:r>
            <a:rPr lang="es-ES" sz="500" kern="1200" dirty="0" err="1" smtClean="0"/>
            <a:t>streams</a:t>
          </a:r>
          <a:r>
            <a:rPr lang="es-ES" sz="500" kern="1200" dirty="0" smtClean="0"/>
            <a:t> de salida</a:t>
          </a:r>
          <a:endParaRPr lang="es-ES" sz="500" kern="1200" dirty="0"/>
        </a:p>
      </dsp:txBody>
      <dsp:txXfrm>
        <a:off x="856781" y="634515"/>
        <a:ext cx="346697" cy="346697"/>
      </dsp:txXfrm>
    </dsp:sp>
    <dsp:sp modelId="{1D381C01-7E5E-481F-B4F1-7AC390D6C94E}">
      <dsp:nvSpPr>
        <dsp:cNvPr id="0" name=""/>
        <dsp:cNvSpPr/>
      </dsp:nvSpPr>
      <dsp:spPr>
        <a:xfrm>
          <a:off x="1177221" y="562711"/>
          <a:ext cx="490305" cy="490305"/>
        </a:xfrm>
        <a:prstGeom prst="ellipse">
          <a:avLst/>
        </a:prstGeom>
        <a:gradFill rotWithShape="0">
          <a:gsLst>
            <a:gs pos="0">
              <a:schemeClr val="accent4">
                <a:shade val="80000"/>
                <a:alpha val="50000"/>
                <a:hueOff val="-16"/>
                <a:satOff val="-602"/>
                <a:lumOff val="4213"/>
                <a:alphaOff val="30000"/>
                <a:shade val="15000"/>
                <a:satMod val="180000"/>
              </a:schemeClr>
            </a:gs>
            <a:gs pos="50000">
              <a:schemeClr val="accent4">
                <a:shade val="80000"/>
                <a:alpha val="50000"/>
                <a:hueOff val="-16"/>
                <a:satOff val="-602"/>
                <a:lumOff val="4213"/>
                <a:alphaOff val="30000"/>
                <a:shade val="45000"/>
                <a:satMod val="170000"/>
              </a:schemeClr>
            </a:gs>
            <a:gs pos="70000">
              <a:schemeClr val="accent4">
                <a:shade val="80000"/>
                <a:alpha val="50000"/>
                <a:hueOff val="-16"/>
                <a:satOff val="-602"/>
                <a:lumOff val="4213"/>
                <a:alphaOff val="30000"/>
                <a:tint val="99000"/>
                <a:shade val="65000"/>
                <a:satMod val="155000"/>
              </a:schemeClr>
            </a:gs>
            <a:gs pos="100000">
              <a:schemeClr val="accent4">
                <a:shade val="80000"/>
                <a:alpha val="50000"/>
                <a:hueOff val="-16"/>
                <a:satOff val="-602"/>
                <a:lumOff val="4213"/>
                <a:alphaOff val="3000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tx1"/>
        </a:fontRef>
      </dsp:style>
      <dsp:txBody>
        <a:bodyPr spcFirstLastPara="0" vert="horz" wrap="square" lIns="26983" tIns="6350" rIns="26983" bIns="63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500" kern="1200" dirty="0" smtClean="0"/>
            <a:t>Cierre de sockets</a:t>
          </a:r>
          <a:endParaRPr lang="es-ES" sz="500" kern="1200" dirty="0"/>
        </a:p>
      </dsp:txBody>
      <dsp:txXfrm>
        <a:off x="1249025" y="634515"/>
        <a:ext cx="346697" cy="346697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59324B-B04B-4E22-A59A-331C3EB4230C}">
      <dsp:nvSpPr>
        <dsp:cNvPr id="0" name=""/>
        <dsp:cNvSpPr/>
      </dsp:nvSpPr>
      <dsp:spPr>
        <a:xfrm>
          <a:off x="488" y="562711"/>
          <a:ext cx="490305" cy="490305"/>
        </a:xfrm>
        <a:prstGeom prst="ellipse">
          <a:avLst/>
        </a:prstGeom>
        <a:solidFill>
          <a:schemeClr val="accent4"/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tx1"/>
        </a:fontRef>
      </dsp:style>
      <dsp:txBody>
        <a:bodyPr spcFirstLastPara="0" vert="horz" wrap="square" lIns="26983" tIns="6350" rIns="26983" bIns="63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500" kern="1200" dirty="0" smtClean="0"/>
            <a:t>Apertura de sockets</a:t>
          </a:r>
          <a:endParaRPr lang="es-ES" sz="500" kern="1200" dirty="0"/>
        </a:p>
      </dsp:txBody>
      <dsp:txXfrm>
        <a:off x="72292" y="634515"/>
        <a:ext cx="346697" cy="346697"/>
      </dsp:txXfrm>
    </dsp:sp>
    <dsp:sp modelId="{6A91A59A-8B87-445A-B8C9-5042D8C11F24}">
      <dsp:nvSpPr>
        <dsp:cNvPr id="0" name=""/>
        <dsp:cNvSpPr/>
      </dsp:nvSpPr>
      <dsp:spPr>
        <a:xfrm>
          <a:off x="392733" y="562711"/>
          <a:ext cx="490305" cy="490305"/>
        </a:xfrm>
        <a:prstGeom prst="ellipse">
          <a:avLst/>
        </a:prstGeom>
        <a:gradFill rotWithShape="0">
          <a:gsLst>
            <a:gs pos="0">
              <a:schemeClr val="accent4">
                <a:shade val="80000"/>
                <a:alpha val="50000"/>
                <a:hueOff val="-5"/>
                <a:satOff val="-201"/>
                <a:lumOff val="1404"/>
                <a:alphaOff val="10000"/>
                <a:shade val="15000"/>
                <a:satMod val="180000"/>
              </a:schemeClr>
            </a:gs>
            <a:gs pos="50000">
              <a:schemeClr val="accent4">
                <a:shade val="80000"/>
                <a:alpha val="50000"/>
                <a:hueOff val="-5"/>
                <a:satOff val="-201"/>
                <a:lumOff val="1404"/>
                <a:alphaOff val="10000"/>
                <a:shade val="45000"/>
                <a:satMod val="170000"/>
              </a:schemeClr>
            </a:gs>
            <a:gs pos="70000">
              <a:schemeClr val="accent4">
                <a:shade val="80000"/>
                <a:alpha val="50000"/>
                <a:hueOff val="-5"/>
                <a:satOff val="-201"/>
                <a:lumOff val="1404"/>
                <a:alphaOff val="10000"/>
                <a:tint val="99000"/>
                <a:shade val="65000"/>
                <a:satMod val="155000"/>
              </a:schemeClr>
            </a:gs>
            <a:gs pos="100000">
              <a:schemeClr val="accent4">
                <a:shade val="80000"/>
                <a:alpha val="50000"/>
                <a:hueOff val="-5"/>
                <a:satOff val="-201"/>
                <a:lumOff val="1404"/>
                <a:alphaOff val="1000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tx1"/>
        </a:fontRef>
      </dsp:style>
      <dsp:txBody>
        <a:bodyPr spcFirstLastPara="0" vert="horz" wrap="square" lIns="26983" tIns="6350" rIns="26983" bIns="63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500" kern="1200" dirty="0" smtClean="0"/>
            <a:t>Creación de </a:t>
          </a:r>
          <a:r>
            <a:rPr lang="es-ES" sz="500" kern="1200" dirty="0" err="1" smtClean="0"/>
            <a:t>streams</a:t>
          </a:r>
          <a:r>
            <a:rPr lang="es-ES" sz="500" kern="1200" dirty="0" smtClean="0"/>
            <a:t> de entrada</a:t>
          </a:r>
          <a:endParaRPr lang="es-ES" sz="500" kern="1200" dirty="0"/>
        </a:p>
      </dsp:txBody>
      <dsp:txXfrm>
        <a:off x="464537" y="634515"/>
        <a:ext cx="346697" cy="346697"/>
      </dsp:txXfrm>
    </dsp:sp>
    <dsp:sp modelId="{CF9AF6D4-D969-4198-8572-1557CCD5267E}">
      <dsp:nvSpPr>
        <dsp:cNvPr id="0" name=""/>
        <dsp:cNvSpPr/>
      </dsp:nvSpPr>
      <dsp:spPr>
        <a:xfrm>
          <a:off x="784977" y="562711"/>
          <a:ext cx="490305" cy="490305"/>
        </a:xfrm>
        <a:prstGeom prst="ellipse">
          <a:avLst/>
        </a:prstGeom>
        <a:solidFill>
          <a:srgbClr val="FF0000"/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tx1"/>
        </a:fontRef>
      </dsp:style>
      <dsp:txBody>
        <a:bodyPr spcFirstLastPara="0" vert="horz" wrap="square" lIns="26983" tIns="6350" rIns="26983" bIns="63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500" kern="1200" dirty="0" smtClean="0"/>
            <a:t>Creación de </a:t>
          </a:r>
          <a:r>
            <a:rPr lang="es-ES" sz="500" kern="1200" dirty="0" err="1" smtClean="0"/>
            <a:t>streams</a:t>
          </a:r>
          <a:r>
            <a:rPr lang="es-ES" sz="500" kern="1200" dirty="0" smtClean="0"/>
            <a:t> de salida</a:t>
          </a:r>
          <a:endParaRPr lang="es-ES" sz="500" kern="1200" dirty="0"/>
        </a:p>
      </dsp:txBody>
      <dsp:txXfrm>
        <a:off x="856781" y="634515"/>
        <a:ext cx="346697" cy="346697"/>
      </dsp:txXfrm>
    </dsp:sp>
    <dsp:sp modelId="{1D381C01-7E5E-481F-B4F1-7AC390D6C94E}">
      <dsp:nvSpPr>
        <dsp:cNvPr id="0" name=""/>
        <dsp:cNvSpPr/>
      </dsp:nvSpPr>
      <dsp:spPr>
        <a:xfrm>
          <a:off x="1177221" y="562711"/>
          <a:ext cx="490305" cy="490305"/>
        </a:xfrm>
        <a:prstGeom prst="ellipse">
          <a:avLst/>
        </a:prstGeom>
        <a:gradFill rotWithShape="0">
          <a:gsLst>
            <a:gs pos="0">
              <a:schemeClr val="accent4">
                <a:shade val="80000"/>
                <a:alpha val="50000"/>
                <a:hueOff val="-16"/>
                <a:satOff val="-602"/>
                <a:lumOff val="4213"/>
                <a:alphaOff val="30000"/>
                <a:shade val="15000"/>
                <a:satMod val="180000"/>
              </a:schemeClr>
            </a:gs>
            <a:gs pos="50000">
              <a:schemeClr val="accent4">
                <a:shade val="80000"/>
                <a:alpha val="50000"/>
                <a:hueOff val="-16"/>
                <a:satOff val="-602"/>
                <a:lumOff val="4213"/>
                <a:alphaOff val="30000"/>
                <a:shade val="45000"/>
                <a:satMod val="170000"/>
              </a:schemeClr>
            </a:gs>
            <a:gs pos="70000">
              <a:schemeClr val="accent4">
                <a:shade val="80000"/>
                <a:alpha val="50000"/>
                <a:hueOff val="-16"/>
                <a:satOff val="-602"/>
                <a:lumOff val="4213"/>
                <a:alphaOff val="30000"/>
                <a:tint val="99000"/>
                <a:shade val="65000"/>
                <a:satMod val="155000"/>
              </a:schemeClr>
            </a:gs>
            <a:gs pos="100000">
              <a:schemeClr val="accent4">
                <a:shade val="80000"/>
                <a:alpha val="50000"/>
                <a:hueOff val="-16"/>
                <a:satOff val="-602"/>
                <a:lumOff val="4213"/>
                <a:alphaOff val="3000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tx1"/>
        </a:fontRef>
      </dsp:style>
      <dsp:txBody>
        <a:bodyPr spcFirstLastPara="0" vert="horz" wrap="square" lIns="26983" tIns="6350" rIns="26983" bIns="63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500" kern="1200" dirty="0" smtClean="0"/>
            <a:t>Cierre de sockets</a:t>
          </a:r>
          <a:endParaRPr lang="es-ES" sz="500" kern="1200" dirty="0"/>
        </a:p>
      </dsp:txBody>
      <dsp:txXfrm>
        <a:off x="1249025" y="634515"/>
        <a:ext cx="346697" cy="346697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59324B-B04B-4E22-A59A-331C3EB4230C}">
      <dsp:nvSpPr>
        <dsp:cNvPr id="0" name=""/>
        <dsp:cNvSpPr/>
      </dsp:nvSpPr>
      <dsp:spPr>
        <a:xfrm>
          <a:off x="488" y="562711"/>
          <a:ext cx="490305" cy="490305"/>
        </a:xfrm>
        <a:prstGeom prst="ellipse">
          <a:avLst/>
        </a:prstGeom>
        <a:solidFill>
          <a:schemeClr val="accent4">
            <a:lumMod val="60000"/>
            <a:lumOff val="4000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tx1"/>
        </a:fontRef>
      </dsp:style>
      <dsp:txBody>
        <a:bodyPr spcFirstLastPara="0" vert="horz" wrap="square" lIns="26983" tIns="6350" rIns="26983" bIns="63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500" kern="1200" dirty="0" smtClean="0"/>
            <a:t>Apertura de sockets</a:t>
          </a:r>
          <a:endParaRPr lang="es-ES" sz="500" kern="1200" dirty="0"/>
        </a:p>
      </dsp:txBody>
      <dsp:txXfrm>
        <a:off x="72292" y="634515"/>
        <a:ext cx="346697" cy="346697"/>
      </dsp:txXfrm>
    </dsp:sp>
    <dsp:sp modelId="{6A91A59A-8B87-445A-B8C9-5042D8C11F24}">
      <dsp:nvSpPr>
        <dsp:cNvPr id="0" name=""/>
        <dsp:cNvSpPr/>
      </dsp:nvSpPr>
      <dsp:spPr>
        <a:xfrm>
          <a:off x="392733" y="562711"/>
          <a:ext cx="490305" cy="490305"/>
        </a:xfrm>
        <a:prstGeom prst="ellipse">
          <a:avLst/>
        </a:prstGeom>
        <a:gradFill rotWithShape="0">
          <a:gsLst>
            <a:gs pos="0">
              <a:schemeClr val="accent4">
                <a:shade val="80000"/>
                <a:alpha val="50000"/>
                <a:hueOff val="-5"/>
                <a:satOff val="-201"/>
                <a:lumOff val="1404"/>
                <a:alphaOff val="10000"/>
                <a:shade val="15000"/>
                <a:satMod val="180000"/>
              </a:schemeClr>
            </a:gs>
            <a:gs pos="50000">
              <a:schemeClr val="accent4">
                <a:shade val="80000"/>
                <a:alpha val="50000"/>
                <a:hueOff val="-5"/>
                <a:satOff val="-201"/>
                <a:lumOff val="1404"/>
                <a:alphaOff val="10000"/>
                <a:shade val="45000"/>
                <a:satMod val="170000"/>
              </a:schemeClr>
            </a:gs>
            <a:gs pos="70000">
              <a:schemeClr val="accent4">
                <a:shade val="80000"/>
                <a:alpha val="50000"/>
                <a:hueOff val="-5"/>
                <a:satOff val="-201"/>
                <a:lumOff val="1404"/>
                <a:alphaOff val="10000"/>
                <a:tint val="99000"/>
                <a:shade val="65000"/>
                <a:satMod val="155000"/>
              </a:schemeClr>
            </a:gs>
            <a:gs pos="100000">
              <a:schemeClr val="accent4">
                <a:shade val="80000"/>
                <a:alpha val="50000"/>
                <a:hueOff val="-5"/>
                <a:satOff val="-201"/>
                <a:lumOff val="1404"/>
                <a:alphaOff val="1000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tx1"/>
        </a:fontRef>
      </dsp:style>
      <dsp:txBody>
        <a:bodyPr spcFirstLastPara="0" vert="horz" wrap="square" lIns="26983" tIns="6350" rIns="26983" bIns="63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500" kern="1200" dirty="0" smtClean="0"/>
            <a:t>Creación de </a:t>
          </a:r>
          <a:r>
            <a:rPr lang="es-ES" sz="500" kern="1200" dirty="0" err="1" smtClean="0"/>
            <a:t>streams</a:t>
          </a:r>
          <a:r>
            <a:rPr lang="es-ES" sz="500" kern="1200" dirty="0" smtClean="0"/>
            <a:t> de entrada</a:t>
          </a:r>
          <a:endParaRPr lang="es-ES" sz="500" kern="1200" dirty="0"/>
        </a:p>
      </dsp:txBody>
      <dsp:txXfrm>
        <a:off x="464537" y="634515"/>
        <a:ext cx="346697" cy="346697"/>
      </dsp:txXfrm>
    </dsp:sp>
    <dsp:sp modelId="{CF9AF6D4-D969-4198-8572-1557CCD5267E}">
      <dsp:nvSpPr>
        <dsp:cNvPr id="0" name=""/>
        <dsp:cNvSpPr/>
      </dsp:nvSpPr>
      <dsp:spPr>
        <a:xfrm>
          <a:off x="784977" y="562711"/>
          <a:ext cx="490305" cy="490305"/>
        </a:xfrm>
        <a:prstGeom prst="ellipse">
          <a:avLst/>
        </a:prstGeom>
        <a:gradFill rotWithShape="0">
          <a:gsLst>
            <a:gs pos="0">
              <a:schemeClr val="accent4">
                <a:shade val="80000"/>
                <a:alpha val="50000"/>
                <a:hueOff val="-10"/>
                <a:satOff val="-401"/>
                <a:lumOff val="2809"/>
                <a:alphaOff val="20000"/>
                <a:shade val="15000"/>
                <a:satMod val="180000"/>
              </a:schemeClr>
            </a:gs>
            <a:gs pos="50000">
              <a:schemeClr val="accent4">
                <a:shade val="80000"/>
                <a:alpha val="50000"/>
                <a:hueOff val="-10"/>
                <a:satOff val="-401"/>
                <a:lumOff val="2809"/>
                <a:alphaOff val="20000"/>
                <a:shade val="45000"/>
                <a:satMod val="170000"/>
              </a:schemeClr>
            </a:gs>
            <a:gs pos="70000">
              <a:schemeClr val="accent4">
                <a:shade val="80000"/>
                <a:alpha val="50000"/>
                <a:hueOff val="-10"/>
                <a:satOff val="-401"/>
                <a:lumOff val="2809"/>
                <a:alphaOff val="20000"/>
                <a:tint val="99000"/>
                <a:shade val="65000"/>
                <a:satMod val="155000"/>
              </a:schemeClr>
            </a:gs>
            <a:gs pos="100000">
              <a:schemeClr val="accent4">
                <a:shade val="80000"/>
                <a:alpha val="50000"/>
                <a:hueOff val="-10"/>
                <a:satOff val="-401"/>
                <a:lumOff val="2809"/>
                <a:alphaOff val="2000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tx1"/>
        </a:fontRef>
      </dsp:style>
      <dsp:txBody>
        <a:bodyPr spcFirstLastPara="0" vert="horz" wrap="square" lIns="26983" tIns="6350" rIns="26983" bIns="63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500" kern="1200" dirty="0" smtClean="0"/>
            <a:t>Creación de </a:t>
          </a:r>
          <a:r>
            <a:rPr lang="es-ES" sz="500" kern="1200" dirty="0" err="1" smtClean="0"/>
            <a:t>streams</a:t>
          </a:r>
          <a:r>
            <a:rPr lang="es-ES" sz="500" kern="1200" dirty="0" smtClean="0"/>
            <a:t> de salida</a:t>
          </a:r>
          <a:endParaRPr lang="es-ES" sz="500" kern="1200" dirty="0"/>
        </a:p>
      </dsp:txBody>
      <dsp:txXfrm>
        <a:off x="856781" y="634515"/>
        <a:ext cx="346697" cy="346697"/>
      </dsp:txXfrm>
    </dsp:sp>
    <dsp:sp modelId="{1D381C01-7E5E-481F-B4F1-7AC390D6C94E}">
      <dsp:nvSpPr>
        <dsp:cNvPr id="0" name=""/>
        <dsp:cNvSpPr/>
      </dsp:nvSpPr>
      <dsp:spPr>
        <a:xfrm>
          <a:off x="1177221" y="562711"/>
          <a:ext cx="490305" cy="490305"/>
        </a:xfrm>
        <a:prstGeom prst="ellipse">
          <a:avLst/>
        </a:prstGeom>
        <a:solidFill>
          <a:srgbClr val="FF0000"/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tx1"/>
        </a:fontRef>
      </dsp:style>
      <dsp:txBody>
        <a:bodyPr spcFirstLastPara="0" vert="horz" wrap="square" lIns="26983" tIns="6350" rIns="26983" bIns="63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500" kern="1200" dirty="0" smtClean="0"/>
            <a:t>Cierre de sockets</a:t>
          </a:r>
          <a:endParaRPr lang="es-ES" sz="500" kern="1200" dirty="0"/>
        </a:p>
      </dsp:txBody>
      <dsp:txXfrm>
        <a:off x="1249025" y="634515"/>
        <a:ext cx="346697" cy="346697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59324B-B04B-4E22-A59A-331C3EB4230C}">
      <dsp:nvSpPr>
        <dsp:cNvPr id="0" name=""/>
        <dsp:cNvSpPr/>
      </dsp:nvSpPr>
      <dsp:spPr>
        <a:xfrm>
          <a:off x="488" y="562711"/>
          <a:ext cx="490305" cy="490305"/>
        </a:xfrm>
        <a:prstGeom prst="ellipse">
          <a:avLst/>
        </a:prstGeom>
        <a:solidFill>
          <a:schemeClr val="accent4">
            <a:lumMod val="60000"/>
            <a:lumOff val="4000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tx1"/>
        </a:fontRef>
      </dsp:style>
      <dsp:txBody>
        <a:bodyPr spcFirstLastPara="0" vert="horz" wrap="square" lIns="26983" tIns="6350" rIns="26983" bIns="63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500" kern="1200" dirty="0" smtClean="0"/>
            <a:t>Apertura de sockets</a:t>
          </a:r>
          <a:endParaRPr lang="es-ES" sz="500" kern="1200" dirty="0"/>
        </a:p>
      </dsp:txBody>
      <dsp:txXfrm>
        <a:off x="72292" y="634515"/>
        <a:ext cx="346697" cy="346697"/>
      </dsp:txXfrm>
    </dsp:sp>
    <dsp:sp modelId="{6A91A59A-8B87-445A-B8C9-5042D8C11F24}">
      <dsp:nvSpPr>
        <dsp:cNvPr id="0" name=""/>
        <dsp:cNvSpPr/>
      </dsp:nvSpPr>
      <dsp:spPr>
        <a:xfrm>
          <a:off x="392733" y="562711"/>
          <a:ext cx="490305" cy="490305"/>
        </a:xfrm>
        <a:prstGeom prst="ellipse">
          <a:avLst/>
        </a:prstGeom>
        <a:gradFill rotWithShape="0">
          <a:gsLst>
            <a:gs pos="0">
              <a:schemeClr val="accent4">
                <a:shade val="80000"/>
                <a:alpha val="50000"/>
                <a:hueOff val="-5"/>
                <a:satOff val="-201"/>
                <a:lumOff val="1404"/>
                <a:alphaOff val="10000"/>
                <a:shade val="15000"/>
                <a:satMod val="180000"/>
              </a:schemeClr>
            </a:gs>
            <a:gs pos="50000">
              <a:schemeClr val="accent4">
                <a:shade val="80000"/>
                <a:alpha val="50000"/>
                <a:hueOff val="-5"/>
                <a:satOff val="-201"/>
                <a:lumOff val="1404"/>
                <a:alphaOff val="10000"/>
                <a:shade val="45000"/>
                <a:satMod val="170000"/>
              </a:schemeClr>
            </a:gs>
            <a:gs pos="70000">
              <a:schemeClr val="accent4">
                <a:shade val="80000"/>
                <a:alpha val="50000"/>
                <a:hueOff val="-5"/>
                <a:satOff val="-201"/>
                <a:lumOff val="1404"/>
                <a:alphaOff val="10000"/>
                <a:tint val="99000"/>
                <a:shade val="65000"/>
                <a:satMod val="155000"/>
              </a:schemeClr>
            </a:gs>
            <a:gs pos="100000">
              <a:schemeClr val="accent4">
                <a:shade val="80000"/>
                <a:alpha val="50000"/>
                <a:hueOff val="-5"/>
                <a:satOff val="-201"/>
                <a:lumOff val="1404"/>
                <a:alphaOff val="1000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tx1"/>
        </a:fontRef>
      </dsp:style>
      <dsp:txBody>
        <a:bodyPr spcFirstLastPara="0" vert="horz" wrap="square" lIns="26983" tIns="6350" rIns="26983" bIns="63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500" kern="1200" dirty="0" smtClean="0"/>
            <a:t>Creación de </a:t>
          </a:r>
          <a:r>
            <a:rPr lang="es-ES" sz="500" kern="1200" dirty="0" err="1" smtClean="0"/>
            <a:t>streams</a:t>
          </a:r>
          <a:r>
            <a:rPr lang="es-ES" sz="500" kern="1200" dirty="0" smtClean="0"/>
            <a:t> de entrada</a:t>
          </a:r>
          <a:endParaRPr lang="es-ES" sz="500" kern="1200" dirty="0"/>
        </a:p>
      </dsp:txBody>
      <dsp:txXfrm>
        <a:off x="464537" y="634515"/>
        <a:ext cx="346697" cy="346697"/>
      </dsp:txXfrm>
    </dsp:sp>
    <dsp:sp modelId="{CF9AF6D4-D969-4198-8572-1557CCD5267E}">
      <dsp:nvSpPr>
        <dsp:cNvPr id="0" name=""/>
        <dsp:cNvSpPr/>
      </dsp:nvSpPr>
      <dsp:spPr>
        <a:xfrm>
          <a:off x="784977" y="562711"/>
          <a:ext cx="490305" cy="490305"/>
        </a:xfrm>
        <a:prstGeom prst="ellipse">
          <a:avLst/>
        </a:prstGeom>
        <a:gradFill rotWithShape="0">
          <a:gsLst>
            <a:gs pos="0">
              <a:schemeClr val="accent4">
                <a:shade val="80000"/>
                <a:alpha val="50000"/>
                <a:hueOff val="-10"/>
                <a:satOff val="-401"/>
                <a:lumOff val="2809"/>
                <a:alphaOff val="20000"/>
                <a:shade val="15000"/>
                <a:satMod val="180000"/>
              </a:schemeClr>
            </a:gs>
            <a:gs pos="50000">
              <a:schemeClr val="accent4">
                <a:shade val="80000"/>
                <a:alpha val="50000"/>
                <a:hueOff val="-10"/>
                <a:satOff val="-401"/>
                <a:lumOff val="2809"/>
                <a:alphaOff val="20000"/>
                <a:shade val="45000"/>
                <a:satMod val="170000"/>
              </a:schemeClr>
            </a:gs>
            <a:gs pos="70000">
              <a:schemeClr val="accent4">
                <a:shade val="80000"/>
                <a:alpha val="50000"/>
                <a:hueOff val="-10"/>
                <a:satOff val="-401"/>
                <a:lumOff val="2809"/>
                <a:alphaOff val="20000"/>
                <a:tint val="99000"/>
                <a:shade val="65000"/>
                <a:satMod val="155000"/>
              </a:schemeClr>
            </a:gs>
            <a:gs pos="100000">
              <a:schemeClr val="accent4">
                <a:shade val="80000"/>
                <a:alpha val="50000"/>
                <a:hueOff val="-10"/>
                <a:satOff val="-401"/>
                <a:lumOff val="2809"/>
                <a:alphaOff val="2000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tx1"/>
        </a:fontRef>
      </dsp:style>
      <dsp:txBody>
        <a:bodyPr spcFirstLastPara="0" vert="horz" wrap="square" lIns="26983" tIns="6350" rIns="26983" bIns="63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500" kern="1200" dirty="0" smtClean="0"/>
            <a:t>Creación de </a:t>
          </a:r>
          <a:r>
            <a:rPr lang="es-ES" sz="500" kern="1200" dirty="0" err="1" smtClean="0"/>
            <a:t>streams</a:t>
          </a:r>
          <a:r>
            <a:rPr lang="es-ES" sz="500" kern="1200" dirty="0" smtClean="0"/>
            <a:t> de salida</a:t>
          </a:r>
          <a:endParaRPr lang="es-ES" sz="500" kern="1200" dirty="0"/>
        </a:p>
      </dsp:txBody>
      <dsp:txXfrm>
        <a:off x="856781" y="634515"/>
        <a:ext cx="346697" cy="346697"/>
      </dsp:txXfrm>
    </dsp:sp>
    <dsp:sp modelId="{1D381C01-7E5E-481F-B4F1-7AC390D6C94E}">
      <dsp:nvSpPr>
        <dsp:cNvPr id="0" name=""/>
        <dsp:cNvSpPr/>
      </dsp:nvSpPr>
      <dsp:spPr>
        <a:xfrm>
          <a:off x="1177221" y="562711"/>
          <a:ext cx="490305" cy="490305"/>
        </a:xfrm>
        <a:prstGeom prst="ellipse">
          <a:avLst/>
        </a:prstGeom>
        <a:solidFill>
          <a:srgbClr val="FF0000"/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tx1"/>
        </a:fontRef>
      </dsp:style>
      <dsp:txBody>
        <a:bodyPr spcFirstLastPara="0" vert="horz" wrap="square" lIns="26983" tIns="6350" rIns="26983" bIns="63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500" kern="1200" dirty="0" smtClean="0"/>
            <a:t>Cierre de sockets</a:t>
          </a:r>
          <a:endParaRPr lang="es-ES" sz="500" kern="1200" dirty="0"/>
        </a:p>
      </dsp:txBody>
      <dsp:txXfrm>
        <a:off x="1249025" y="634515"/>
        <a:ext cx="346697" cy="346697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DE6A63-EE92-489A-AD8A-FF6BDAFD5368}">
      <dsp:nvSpPr>
        <dsp:cNvPr id="0" name=""/>
        <dsp:cNvSpPr/>
      </dsp:nvSpPr>
      <dsp:spPr>
        <a:xfrm>
          <a:off x="0" y="0"/>
          <a:ext cx="2592288" cy="2592288"/>
        </a:xfrm>
        <a:prstGeom prst="pie">
          <a:avLst>
            <a:gd name="adj1" fmla="val 5400000"/>
            <a:gd name="adj2" fmla="val 1620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9A4B8C-4C8B-460C-840D-41C89EF772AC}">
      <dsp:nvSpPr>
        <dsp:cNvPr id="0" name=""/>
        <dsp:cNvSpPr/>
      </dsp:nvSpPr>
      <dsp:spPr>
        <a:xfrm>
          <a:off x="1296144" y="0"/>
          <a:ext cx="5328591" cy="259228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100" kern="1200" dirty="0" smtClean="0"/>
            <a:t>Mensaje</a:t>
          </a:r>
          <a:endParaRPr lang="es-ES" sz="2100" kern="1200" dirty="0"/>
        </a:p>
      </dsp:txBody>
      <dsp:txXfrm>
        <a:off x="1296144" y="0"/>
        <a:ext cx="5328591" cy="550861"/>
      </dsp:txXfrm>
    </dsp:sp>
    <dsp:sp modelId="{705F97D4-1B6B-4F4C-A437-E9EA207A2DE0}">
      <dsp:nvSpPr>
        <dsp:cNvPr id="0" name=""/>
        <dsp:cNvSpPr/>
      </dsp:nvSpPr>
      <dsp:spPr>
        <a:xfrm>
          <a:off x="340237" y="550861"/>
          <a:ext cx="1911812" cy="1911812"/>
        </a:xfrm>
        <a:prstGeom prst="pie">
          <a:avLst>
            <a:gd name="adj1" fmla="val 5400000"/>
            <a:gd name="adj2" fmla="val 16200000"/>
          </a:avLst>
        </a:prstGeom>
        <a:solidFill>
          <a:schemeClr val="accent4">
            <a:hueOff val="406013"/>
            <a:satOff val="-7024"/>
            <a:lumOff val="-1503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3355DF-5A51-40D1-BC9F-019BD977AFB4}">
      <dsp:nvSpPr>
        <dsp:cNvPr id="0" name=""/>
        <dsp:cNvSpPr/>
      </dsp:nvSpPr>
      <dsp:spPr>
        <a:xfrm>
          <a:off x="1296144" y="550861"/>
          <a:ext cx="5328591" cy="191181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4">
              <a:hueOff val="406013"/>
              <a:satOff val="-7024"/>
              <a:lumOff val="-150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100" kern="1200" dirty="0" smtClean="0"/>
            <a:t>Longitud del mensaje</a:t>
          </a:r>
          <a:endParaRPr lang="es-ES" sz="2100" kern="1200" dirty="0"/>
        </a:p>
      </dsp:txBody>
      <dsp:txXfrm>
        <a:off x="1296144" y="550861"/>
        <a:ext cx="5328591" cy="550861"/>
      </dsp:txXfrm>
    </dsp:sp>
    <dsp:sp modelId="{54A0760D-8DA7-4797-9597-FB377D6F7ABE}">
      <dsp:nvSpPr>
        <dsp:cNvPr id="0" name=""/>
        <dsp:cNvSpPr/>
      </dsp:nvSpPr>
      <dsp:spPr>
        <a:xfrm>
          <a:off x="680475" y="1101722"/>
          <a:ext cx="1231336" cy="1231336"/>
        </a:xfrm>
        <a:prstGeom prst="pie">
          <a:avLst>
            <a:gd name="adj1" fmla="val 5400000"/>
            <a:gd name="adj2" fmla="val 16200000"/>
          </a:avLst>
        </a:prstGeom>
        <a:solidFill>
          <a:schemeClr val="accent4">
            <a:hueOff val="812025"/>
            <a:satOff val="-14048"/>
            <a:lumOff val="-3007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5BFF3A-E4DF-4D57-BEEB-57D6DB96C04A}">
      <dsp:nvSpPr>
        <dsp:cNvPr id="0" name=""/>
        <dsp:cNvSpPr/>
      </dsp:nvSpPr>
      <dsp:spPr>
        <a:xfrm>
          <a:off x="1296144" y="1101722"/>
          <a:ext cx="5328591" cy="123133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4">
              <a:hueOff val="812025"/>
              <a:satOff val="-14048"/>
              <a:lumOff val="-300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100" kern="1200" dirty="0" smtClean="0"/>
            <a:t>IP de destino</a:t>
          </a:r>
          <a:endParaRPr lang="es-ES" sz="2100" kern="1200" dirty="0"/>
        </a:p>
      </dsp:txBody>
      <dsp:txXfrm>
        <a:off x="1296144" y="1101722"/>
        <a:ext cx="5328591" cy="550861"/>
      </dsp:txXfrm>
    </dsp:sp>
    <dsp:sp modelId="{49C02B34-2BF2-4FDD-832D-46CB37B31DC1}">
      <dsp:nvSpPr>
        <dsp:cNvPr id="0" name=""/>
        <dsp:cNvSpPr/>
      </dsp:nvSpPr>
      <dsp:spPr>
        <a:xfrm>
          <a:off x="1020713" y="1652583"/>
          <a:ext cx="550861" cy="550861"/>
        </a:xfrm>
        <a:prstGeom prst="pie">
          <a:avLst>
            <a:gd name="adj1" fmla="val 5400000"/>
            <a:gd name="adj2" fmla="val 16200000"/>
          </a:avLst>
        </a:prstGeom>
        <a:solidFill>
          <a:schemeClr val="accent4">
            <a:hueOff val="1218038"/>
            <a:satOff val="-21072"/>
            <a:lumOff val="-451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11FD94-80F9-449E-BCC1-689961B40D87}">
      <dsp:nvSpPr>
        <dsp:cNvPr id="0" name=""/>
        <dsp:cNvSpPr/>
      </dsp:nvSpPr>
      <dsp:spPr>
        <a:xfrm>
          <a:off x="1296144" y="1652583"/>
          <a:ext cx="5328591" cy="55086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4">
              <a:hueOff val="1218038"/>
              <a:satOff val="-21072"/>
              <a:lumOff val="-451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100" kern="1200" dirty="0" smtClean="0"/>
            <a:t>Puerto de destino</a:t>
          </a:r>
          <a:endParaRPr lang="es-ES" sz="2100" kern="1200" dirty="0"/>
        </a:p>
      </dsp:txBody>
      <dsp:txXfrm>
        <a:off x="1296144" y="1652583"/>
        <a:ext cx="5328591" cy="550861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A1D0FF-ACBF-45F1-9588-9B4E01ECA8B7}">
      <dsp:nvSpPr>
        <dsp:cNvPr id="0" name=""/>
        <dsp:cNvSpPr/>
      </dsp:nvSpPr>
      <dsp:spPr>
        <a:xfrm>
          <a:off x="0" y="0"/>
          <a:ext cx="5635415" cy="3312368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22735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800" kern="1200" dirty="0" smtClean="0"/>
            <a:t>CLASES JAVA</a:t>
          </a:r>
          <a:endParaRPr lang="es-ES" sz="3800" kern="1200" dirty="0"/>
        </a:p>
      </dsp:txBody>
      <dsp:txXfrm>
        <a:off x="0" y="0"/>
        <a:ext cx="5635415" cy="993710"/>
      </dsp:txXfrm>
    </dsp:sp>
    <dsp:sp modelId="{F26E78AD-BFE8-460D-A0B6-20A7CCB75E9C}">
      <dsp:nvSpPr>
        <dsp:cNvPr id="0" name=""/>
        <dsp:cNvSpPr/>
      </dsp:nvSpPr>
      <dsp:spPr>
        <a:xfrm>
          <a:off x="563541" y="993993"/>
          <a:ext cx="4508332" cy="65074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1120" tIns="53340" rIns="71120" bIns="53340" numCol="1" spcCol="1270" anchor="ctr" anchorCtr="0">
          <a:noAutofit/>
          <a:sp3d extrusionH="28000" prstMaterial="matte"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800" kern="1200" dirty="0" smtClean="0"/>
            <a:t>DatagramPacket</a:t>
          </a:r>
          <a:endParaRPr lang="es-ES" sz="2800" kern="1200" dirty="0"/>
        </a:p>
      </dsp:txBody>
      <dsp:txXfrm>
        <a:off x="582601" y="1013053"/>
        <a:ext cx="4470212" cy="612627"/>
      </dsp:txXfrm>
    </dsp:sp>
    <dsp:sp modelId="{9CEA5D68-430E-4A97-B78C-55F2512FC5E3}">
      <dsp:nvSpPr>
        <dsp:cNvPr id="0" name=""/>
        <dsp:cNvSpPr/>
      </dsp:nvSpPr>
      <dsp:spPr>
        <a:xfrm>
          <a:off x="563541" y="1744856"/>
          <a:ext cx="4508332" cy="650747"/>
        </a:xfrm>
        <a:prstGeom prst="roundRect">
          <a:avLst>
            <a:gd name="adj" fmla="val 10000"/>
          </a:avLst>
        </a:prstGeom>
        <a:solidFill>
          <a:schemeClr val="accent4">
            <a:hueOff val="609019"/>
            <a:satOff val="-10536"/>
            <a:lumOff val="-2255"/>
            <a:alphaOff val="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1120" tIns="53340" rIns="71120" bIns="53340" numCol="1" spcCol="1270" anchor="ctr" anchorCtr="0">
          <a:noAutofit/>
          <a:sp3d extrusionH="28000" prstMaterial="matte"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800" kern="1200" dirty="0" smtClean="0"/>
            <a:t>DatagramSocket</a:t>
          </a:r>
          <a:endParaRPr lang="es-ES" sz="2800" kern="1200" dirty="0"/>
        </a:p>
      </dsp:txBody>
      <dsp:txXfrm>
        <a:off x="582601" y="1763916"/>
        <a:ext cx="4470212" cy="612627"/>
      </dsp:txXfrm>
    </dsp:sp>
    <dsp:sp modelId="{ECCDA90E-B28A-46D6-9F6F-9E617A13F972}">
      <dsp:nvSpPr>
        <dsp:cNvPr id="0" name=""/>
        <dsp:cNvSpPr/>
      </dsp:nvSpPr>
      <dsp:spPr>
        <a:xfrm>
          <a:off x="563541" y="2495718"/>
          <a:ext cx="4508332" cy="650747"/>
        </a:xfrm>
        <a:prstGeom prst="roundRect">
          <a:avLst>
            <a:gd name="adj" fmla="val 10000"/>
          </a:avLst>
        </a:prstGeom>
        <a:solidFill>
          <a:schemeClr val="accent4">
            <a:hueOff val="1218038"/>
            <a:satOff val="-21072"/>
            <a:lumOff val="-4510"/>
            <a:alphaOff val="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1120" tIns="53340" rIns="71120" bIns="53340" numCol="1" spcCol="1270" anchor="ctr" anchorCtr="0">
          <a:noAutofit/>
          <a:sp3d extrusionH="28000" prstMaterial="matte"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800" kern="1200" dirty="0" err="1" smtClean="0"/>
            <a:t>MulticastSocket</a:t>
          </a:r>
          <a:endParaRPr lang="es-ES" sz="2800" kern="1200" dirty="0"/>
        </a:p>
      </dsp:txBody>
      <dsp:txXfrm>
        <a:off x="582601" y="2514778"/>
        <a:ext cx="4470212" cy="612627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FC9784-4258-4CC9-9D81-878614DE29C2}">
      <dsp:nvSpPr>
        <dsp:cNvPr id="0" name=""/>
        <dsp:cNvSpPr/>
      </dsp:nvSpPr>
      <dsp:spPr>
        <a:xfrm>
          <a:off x="260122" y="1006317"/>
          <a:ext cx="1028726" cy="899236"/>
        </a:xfrm>
        <a:prstGeom prst="rightArrow">
          <a:avLst>
            <a:gd name="adj1" fmla="val 70000"/>
            <a:gd name="adj2" fmla="val 50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A6EDEB-46A6-4A87-8A8E-56E2505A7D1F}">
      <dsp:nvSpPr>
        <dsp:cNvPr id="0" name=""/>
        <dsp:cNvSpPr/>
      </dsp:nvSpPr>
      <dsp:spPr>
        <a:xfrm>
          <a:off x="2941" y="1198754"/>
          <a:ext cx="514363" cy="514363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dirty="0" smtClean="0"/>
            <a:t>1</a:t>
          </a:r>
          <a:endParaRPr lang="es-ES" sz="1800" kern="1200" dirty="0"/>
        </a:p>
      </dsp:txBody>
      <dsp:txXfrm>
        <a:off x="78268" y="1274081"/>
        <a:ext cx="363709" cy="363709"/>
      </dsp:txXfrm>
    </dsp:sp>
    <dsp:sp modelId="{8984406B-CC2F-48CC-AA75-5467A56E2040}">
      <dsp:nvSpPr>
        <dsp:cNvPr id="0" name=""/>
        <dsp:cNvSpPr/>
      </dsp:nvSpPr>
      <dsp:spPr>
        <a:xfrm>
          <a:off x="1610325" y="1006317"/>
          <a:ext cx="1028726" cy="899236"/>
        </a:xfrm>
        <a:prstGeom prst="rightArrow">
          <a:avLst>
            <a:gd name="adj1" fmla="val 70000"/>
            <a:gd name="adj2" fmla="val 50000"/>
          </a:avLst>
        </a:prstGeom>
        <a:solidFill>
          <a:schemeClr val="accent4">
            <a:tint val="40000"/>
            <a:alpha val="90000"/>
            <a:hueOff val="210172"/>
            <a:satOff val="-3091"/>
            <a:lumOff val="-338"/>
            <a:alphaOff val="0"/>
          </a:schemeClr>
        </a:solidFill>
        <a:ln w="55000" cap="flat" cmpd="thickThin" algn="ctr">
          <a:solidFill>
            <a:schemeClr val="accent4">
              <a:tint val="40000"/>
              <a:alpha val="90000"/>
              <a:hueOff val="210172"/>
              <a:satOff val="-3091"/>
              <a:lumOff val="-33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10C426-F3E2-4AD4-812F-DF3131270E55}">
      <dsp:nvSpPr>
        <dsp:cNvPr id="0" name=""/>
        <dsp:cNvSpPr/>
      </dsp:nvSpPr>
      <dsp:spPr>
        <a:xfrm>
          <a:off x="1353144" y="1198754"/>
          <a:ext cx="514363" cy="514363"/>
        </a:xfrm>
        <a:prstGeom prst="ellipse">
          <a:avLst/>
        </a:prstGeom>
        <a:solidFill>
          <a:schemeClr val="accent4">
            <a:hueOff val="304509"/>
            <a:satOff val="-5268"/>
            <a:lumOff val="-1128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dirty="0" smtClean="0"/>
            <a:t>2</a:t>
          </a:r>
          <a:endParaRPr lang="es-ES" sz="1800" kern="1200" dirty="0"/>
        </a:p>
      </dsp:txBody>
      <dsp:txXfrm>
        <a:off x="1428471" y="1274081"/>
        <a:ext cx="363709" cy="363709"/>
      </dsp:txXfrm>
    </dsp:sp>
    <dsp:sp modelId="{5077B9B0-FD77-4FDA-B1FB-B8A48AD0DE4B}">
      <dsp:nvSpPr>
        <dsp:cNvPr id="0" name=""/>
        <dsp:cNvSpPr/>
      </dsp:nvSpPr>
      <dsp:spPr>
        <a:xfrm>
          <a:off x="2960528" y="1006317"/>
          <a:ext cx="1028726" cy="899236"/>
        </a:xfrm>
        <a:prstGeom prst="rightArrow">
          <a:avLst>
            <a:gd name="adj1" fmla="val 70000"/>
            <a:gd name="adj2" fmla="val 50000"/>
          </a:avLst>
        </a:prstGeom>
        <a:solidFill>
          <a:schemeClr val="accent4">
            <a:tint val="40000"/>
            <a:alpha val="90000"/>
            <a:hueOff val="420344"/>
            <a:satOff val="-6182"/>
            <a:lumOff val="-677"/>
            <a:alphaOff val="0"/>
          </a:schemeClr>
        </a:solidFill>
        <a:ln w="55000" cap="flat" cmpd="thickThin" algn="ctr">
          <a:solidFill>
            <a:schemeClr val="accent4">
              <a:tint val="40000"/>
              <a:alpha val="90000"/>
              <a:hueOff val="420344"/>
              <a:satOff val="-6182"/>
              <a:lumOff val="-67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AC85B8-B38C-41B3-BE83-1D42A66F79D3}">
      <dsp:nvSpPr>
        <dsp:cNvPr id="0" name=""/>
        <dsp:cNvSpPr/>
      </dsp:nvSpPr>
      <dsp:spPr>
        <a:xfrm>
          <a:off x="2703347" y="1198754"/>
          <a:ext cx="514363" cy="514363"/>
        </a:xfrm>
        <a:prstGeom prst="ellipse">
          <a:avLst/>
        </a:prstGeom>
        <a:solidFill>
          <a:schemeClr val="accent4">
            <a:hueOff val="609019"/>
            <a:satOff val="-10536"/>
            <a:lumOff val="-2255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dirty="0" smtClean="0"/>
            <a:t>3</a:t>
          </a:r>
          <a:endParaRPr lang="es-ES" sz="1800" kern="1200" dirty="0"/>
        </a:p>
      </dsp:txBody>
      <dsp:txXfrm>
        <a:off x="2778674" y="1274081"/>
        <a:ext cx="363709" cy="363709"/>
      </dsp:txXfrm>
    </dsp:sp>
    <dsp:sp modelId="{8F6383AE-38FC-4686-8765-1539263B1AA6}">
      <dsp:nvSpPr>
        <dsp:cNvPr id="0" name=""/>
        <dsp:cNvSpPr/>
      </dsp:nvSpPr>
      <dsp:spPr>
        <a:xfrm>
          <a:off x="4310731" y="1006317"/>
          <a:ext cx="1028726" cy="899236"/>
        </a:xfrm>
        <a:prstGeom prst="rightArrow">
          <a:avLst>
            <a:gd name="adj1" fmla="val 70000"/>
            <a:gd name="adj2" fmla="val 50000"/>
          </a:avLst>
        </a:prstGeom>
        <a:solidFill>
          <a:schemeClr val="accent4">
            <a:tint val="40000"/>
            <a:alpha val="90000"/>
            <a:hueOff val="630516"/>
            <a:satOff val="-9274"/>
            <a:lumOff val="-1015"/>
            <a:alphaOff val="0"/>
          </a:schemeClr>
        </a:solidFill>
        <a:ln w="55000" cap="flat" cmpd="thickThin" algn="ctr">
          <a:solidFill>
            <a:schemeClr val="accent4">
              <a:tint val="40000"/>
              <a:alpha val="90000"/>
              <a:hueOff val="630516"/>
              <a:satOff val="-9274"/>
              <a:lumOff val="-101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E24176-E4FE-4DBB-AEB1-CC8D42552CAB}">
      <dsp:nvSpPr>
        <dsp:cNvPr id="0" name=""/>
        <dsp:cNvSpPr/>
      </dsp:nvSpPr>
      <dsp:spPr>
        <a:xfrm>
          <a:off x="4053550" y="1198754"/>
          <a:ext cx="514363" cy="514363"/>
        </a:xfrm>
        <a:prstGeom prst="ellipse">
          <a:avLst/>
        </a:prstGeom>
        <a:solidFill>
          <a:schemeClr val="accent4">
            <a:hueOff val="913528"/>
            <a:satOff val="-15804"/>
            <a:lumOff val="-3383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dirty="0" smtClean="0"/>
            <a:t>4</a:t>
          </a:r>
          <a:endParaRPr lang="es-ES" sz="1800" kern="1200" dirty="0"/>
        </a:p>
      </dsp:txBody>
      <dsp:txXfrm>
        <a:off x="4128877" y="1274081"/>
        <a:ext cx="363709" cy="363709"/>
      </dsp:txXfrm>
    </dsp:sp>
    <dsp:sp modelId="{E11AFB26-05A8-4E3F-94CF-9C1EFAF04717}">
      <dsp:nvSpPr>
        <dsp:cNvPr id="0" name=""/>
        <dsp:cNvSpPr/>
      </dsp:nvSpPr>
      <dsp:spPr>
        <a:xfrm>
          <a:off x="5660934" y="1006317"/>
          <a:ext cx="1028726" cy="899236"/>
        </a:xfrm>
        <a:prstGeom prst="rightArrow">
          <a:avLst>
            <a:gd name="adj1" fmla="val 70000"/>
            <a:gd name="adj2" fmla="val 50000"/>
          </a:avLst>
        </a:prstGeom>
        <a:solidFill>
          <a:schemeClr val="accent4">
            <a:tint val="40000"/>
            <a:alpha val="90000"/>
            <a:hueOff val="840688"/>
            <a:satOff val="-12365"/>
            <a:lumOff val="-1354"/>
            <a:alphaOff val="0"/>
          </a:schemeClr>
        </a:solidFill>
        <a:ln w="55000" cap="flat" cmpd="thickThin" algn="ctr">
          <a:solidFill>
            <a:schemeClr val="accent4">
              <a:tint val="40000"/>
              <a:alpha val="90000"/>
              <a:hueOff val="840688"/>
              <a:satOff val="-12365"/>
              <a:lumOff val="-135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6A60E3-DA47-4885-9A8A-B8B5AE21F096}">
      <dsp:nvSpPr>
        <dsp:cNvPr id="0" name=""/>
        <dsp:cNvSpPr/>
      </dsp:nvSpPr>
      <dsp:spPr>
        <a:xfrm>
          <a:off x="5403753" y="1198754"/>
          <a:ext cx="514363" cy="514363"/>
        </a:xfrm>
        <a:prstGeom prst="ellipse">
          <a:avLst/>
        </a:prstGeom>
        <a:solidFill>
          <a:schemeClr val="accent4">
            <a:hueOff val="1218038"/>
            <a:satOff val="-21072"/>
            <a:lumOff val="-451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dirty="0" smtClean="0"/>
            <a:t>5</a:t>
          </a:r>
          <a:endParaRPr lang="es-ES" sz="1800" kern="1200" dirty="0"/>
        </a:p>
      </dsp:txBody>
      <dsp:txXfrm>
        <a:off x="5479080" y="1274081"/>
        <a:ext cx="363709" cy="36370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D3DA51-BAA1-48A9-AE41-4BA64E9C119A}">
      <dsp:nvSpPr>
        <dsp:cNvPr id="0" name=""/>
        <dsp:cNvSpPr/>
      </dsp:nvSpPr>
      <dsp:spPr>
        <a:xfrm>
          <a:off x="2937926" y="404"/>
          <a:ext cx="4406889" cy="1576933"/>
        </a:xfrm>
        <a:prstGeom prst="rightArrow">
          <a:avLst>
            <a:gd name="adj1" fmla="val 75000"/>
            <a:gd name="adj2" fmla="val 50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161800" extrusionH="10600" contourW="3000">
          <a:bevelT w="48600" h="8600" prst="relaxedInset"/>
          <a:bevelB w="48600" h="8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" tIns="13335" rIns="13335" bIns="13335" numCol="1" spcCol="1270" anchor="t" anchorCtr="0">
          <a:noAutofit/>
        </a:bodyPr>
        <a:lstStyle/>
        <a:p>
          <a:pPr marL="228600" lvl="1" indent="-228600" algn="just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100" kern="1200" dirty="0" smtClean="0"/>
            <a:t>Programa que ejecuta el usuario y que solicita servicio al Servidor</a:t>
          </a:r>
          <a:endParaRPr lang="es-ES" sz="2100" kern="1200" dirty="0"/>
        </a:p>
      </dsp:txBody>
      <dsp:txXfrm>
        <a:off x="2937926" y="197521"/>
        <a:ext cx="3815539" cy="1182699"/>
      </dsp:txXfrm>
    </dsp:sp>
    <dsp:sp modelId="{355BFE89-AE8D-4901-A8C9-F7FAA6AF45B3}">
      <dsp:nvSpPr>
        <dsp:cNvPr id="0" name=""/>
        <dsp:cNvSpPr/>
      </dsp:nvSpPr>
      <dsp:spPr>
        <a:xfrm>
          <a:off x="0" y="404"/>
          <a:ext cx="2937926" cy="1576933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4780" tIns="72390" rIns="144780" bIns="7239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800" kern="1200" dirty="0" smtClean="0"/>
            <a:t>CLIENTE</a:t>
          </a:r>
          <a:endParaRPr lang="es-ES" sz="3800" kern="1200" dirty="0"/>
        </a:p>
      </dsp:txBody>
      <dsp:txXfrm>
        <a:off x="76980" y="77384"/>
        <a:ext cx="2783966" cy="1422973"/>
      </dsp:txXfrm>
    </dsp:sp>
    <dsp:sp modelId="{90461CE8-2421-462D-83FD-6A3919D51154}">
      <dsp:nvSpPr>
        <dsp:cNvPr id="0" name=""/>
        <dsp:cNvSpPr/>
      </dsp:nvSpPr>
      <dsp:spPr>
        <a:xfrm>
          <a:off x="2937926" y="1735030"/>
          <a:ext cx="4406889" cy="1576933"/>
        </a:xfrm>
        <a:prstGeom prst="rightArrow">
          <a:avLst>
            <a:gd name="adj1" fmla="val 75000"/>
            <a:gd name="adj2" fmla="val 50000"/>
          </a:avLst>
        </a:prstGeom>
        <a:solidFill>
          <a:schemeClr val="accent4">
            <a:tint val="40000"/>
            <a:alpha val="90000"/>
            <a:hueOff val="840688"/>
            <a:satOff val="-12365"/>
            <a:lumOff val="-1354"/>
            <a:alphaOff val="0"/>
          </a:schemeClr>
        </a:solidFill>
        <a:ln>
          <a:noFill/>
        </a:ln>
        <a:effectLst/>
        <a:sp3d z="-161800" extrusionH="10600" contourW="3000">
          <a:bevelT w="48600" h="8600" prst="relaxedInset"/>
          <a:bevelB w="48600" h="8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" tIns="13335" rIns="13335" bIns="13335" numCol="1" spcCol="1270" anchor="t" anchorCtr="0">
          <a:noAutofit/>
        </a:bodyPr>
        <a:lstStyle/>
        <a:p>
          <a:pPr marL="228600" lvl="1" indent="-228600" algn="just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100" kern="1200" dirty="0" smtClean="0"/>
            <a:t>Programa que ofrece servicio a múltiples Clientes</a:t>
          </a:r>
          <a:endParaRPr lang="es-ES" sz="2100" kern="1200" dirty="0"/>
        </a:p>
      </dsp:txBody>
      <dsp:txXfrm>
        <a:off x="2937926" y="1932147"/>
        <a:ext cx="3815539" cy="1182699"/>
      </dsp:txXfrm>
    </dsp:sp>
    <dsp:sp modelId="{B7A1B03C-00BB-4DF6-8BAA-2B8188E03FF7}">
      <dsp:nvSpPr>
        <dsp:cNvPr id="0" name=""/>
        <dsp:cNvSpPr/>
      </dsp:nvSpPr>
      <dsp:spPr>
        <a:xfrm>
          <a:off x="0" y="1735030"/>
          <a:ext cx="2937926" cy="1576933"/>
        </a:xfrm>
        <a:prstGeom prst="roundRect">
          <a:avLst/>
        </a:prstGeom>
        <a:solidFill>
          <a:schemeClr val="accent4">
            <a:hueOff val="1218038"/>
            <a:satOff val="-21072"/>
            <a:lumOff val="-4510"/>
            <a:alphaOff val="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4780" tIns="72390" rIns="144780" bIns="7239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800" kern="1200" dirty="0" smtClean="0"/>
            <a:t>SERVIDOR</a:t>
          </a:r>
          <a:endParaRPr lang="es-ES" sz="3800" kern="1200" dirty="0"/>
        </a:p>
      </dsp:txBody>
      <dsp:txXfrm>
        <a:off x="76980" y="1812010"/>
        <a:ext cx="2783966" cy="1422973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FC9784-4258-4CC9-9D81-878614DE29C2}">
      <dsp:nvSpPr>
        <dsp:cNvPr id="0" name=""/>
        <dsp:cNvSpPr/>
      </dsp:nvSpPr>
      <dsp:spPr>
        <a:xfrm>
          <a:off x="165126" y="342425"/>
          <a:ext cx="653036" cy="570836"/>
        </a:xfrm>
        <a:prstGeom prst="rightArrow">
          <a:avLst>
            <a:gd name="adj1" fmla="val 70000"/>
            <a:gd name="adj2" fmla="val 50000"/>
          </a:avLst>
        </a:prstGeom>
        <a:solidFill>
          <a:srgbClr val="FF0000">
            <a:alpha val="90000"/>
          </a:srgbClr>
        </a:solidFill>
        <a:ln w="55000" cap="flat" cmpd="thickThin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A6EDEB-46A6-4A87-8A8E-56E2505A7D1F}">
      <dsp:nvSpPr>
        <dsp:cNvPr id="0" name=""/>
        <dsp:cNvSpPr/>
      </dsp:nvSpPr>
      <dsp:spPr>
        <a:xfrm>
          <a:off x="1867" y="464584"/>
          <a:ext cx="326518" cy="326518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kern="1200" dirty="0" smtClean="0"/>
            <a:t>1</a:t>
          </a:r>
          <a:endParaRPr lang="es-ES" sz="1100" kern="1200" dirty="0"/>
        </a:p>
      </dsp:txBody>
      <dsp:txXfrm>
        <a:off x="49684" y="512401"/>
        <a:ext cx="230884" cy="230884"/>
      </dsp:txXfrm>
    </dsp:sp>
    <dsp:sp modelId="{8984406B-CC2F-48CC-AA75-5467A56E2040}">
      <dsp:nvSpPr>
        <dsp:cNvPr id="0" name=""/>
        <dsp:cNvSpPr/>
      </dsp:nvSpPr>
      <dsp:spPr>
        <a:xfrm>
          <a:off x="1022236" y="342425"/>
          <a:ext cx="653036" cy="570836"/>
        </a:xfrm>
        <a:prstGeom prst="rightArrow">
          <a:avLst>
            <a:gd name="adj1" fmla="val 70000"/>
            <a:gd name="adj2" fmla="val 50000"/>
          </a:avLst>
        </a:prstGeom>
        <a:solidFill>
          <a:srgbClr val="FF0000">
            <a:alpha val="90000"/>
          </a:srgbClr>
        </a:solidFill>
        <a:ln w="55000" cap="flat" cmpd="thickThin" algn="ctr">
          <a:solidFill>
            <a:schemeClr val="accent4">
              <a:tint val="40000"/>
              <a:alpha val="90000"/>
              <a:hueOff val="210172"/>
              <a:satOff val="-3091"/>
              <a:lumOff val="-33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10C426-F3E2-4AD4-812F-DF3131270E55}">
      <dsp:nvSpPr>
        <dsp:cNvPr id="0" name=""/>
        <dsp:cNvSpPr/>
      </dsp:nvSpPr>
      <dsp:spPr>
        <a:xfrm>
          <a:off x="858977" y="464584"/>
          <a:ext cx="326518" cy="326518"/>
        </a:xfrm>
        <a:prstGeom prst="ellipse">
          <a:avLst/>
        </a:prstGeom>
        <a:solidFill>
          <a:schemeClr val="accent4">
            <a:hueOff val="304509"/>
            <a:satOff val="-5268"/>
            <a:lumOff val="-1128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kern="1200" dirty="0" smtClean="0"/>
            <a:t>2</a:t>
          </a:r>
          <a:endParaRPr lang="es-ES" sz="1100" kern="1200" dirty="0"/>
        </a:p>
      </dsp:txBody>
      <dsp:txXfrm>
        <a:off x="906794" y="512401"/>
        <a:ext cx="230884" cy="230884"/>
      </dsp:txXfrm>
    </dsp:sp>
    <dsp:sp modelId="{5077B9B0-FD77-4FDA-B1FB-B8A48AD0DE4B}">
      <dsp:nvSpPr>
        <dsp:cNvPr id="0" name=""/>
        <dsp:cNvSpPr/>
      </dsp:nvSpPr>
      <dsp:spPr>
        <a:xfrm>
          <a:off x="1879347" y="342425"/>
          <a:ext cx="653036" cy="570836"/>
        </a:xfrm>
        <a:prstGeom prst="rightArrow">
          <a:avLst>
            <a:gd name="adj1" fmla="val 70000"/>
            <a:gd name="adj2" fmla="val 50000"/>
          </a:avLst>
        </a:prstGeom>
        <a:solidFill>
          <a:schemeClr val="accent4">
            <a:tint val="40000"/>
            <a:alpha val="90000"/>
            <a:hueOff val="420344"/>
            <a:satOff val="-6182"/>
            <a:lumOff val="-677"/>
            <a:alphaOff val="0"/>
          </a:schemeClr>
        </a:solidFill>
        <a:ln w="55000" cap="flat" cmpd="thickThin" algn="ctr">
          <a:solidFill>
            <a:schemeClr val="accent4">
              <a:tint val="40000"/>
              <a:alpha val="90000"/>
              <a:hueOff val="420344"/>
              <a:satOff val="-6182"/>
              <a:lumOff val="-67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AC85B8-B38C-41B3-BE83-1D42A66F79D3}">
      <dsp:nvSpPr>
        <dsp:cNvPr id="0" name=""/>
        <dsp:cNvSpPr/>
      </dsp:nvSpPr>
      <dsp:spPr>
        <a:xfrm>
          <a:off x="1716088" y="464584"/>
          <a:ext cx="326518" cy="326518"/>
        </a:xfrm>
        <a:prstGeom prst="ellipse">
          <a:avLst/>
        </a:prstGeom>
        <a:solidFill>
          <a:schemeClr val="accent4">
            <a:hueOff val="609019"/>
            <a:satOff val="-10536"/>
            <a:lumOff val="-2255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kern="1200" dirty="0" smtClean="0"/>
            <a:t>3</a:t>
          </a:r>
          <a:endParaRPr lang="es-ES" sz="1100" kern="1200" dirty="0"/>
        </a:p>
      </dsp:txBody>
      <dsp:txXfrm>
        <a:off x="1763905" y="512401"/>
        <a:ext cx="230884" cy="230884"/>
      </dsp:txXfrm>
    </dsp:sp>
    <dsp:sp modelId="{8F6383AE-38FC-4686-8765-1539263B1AA6}">
      <dsp:nvSpPr>
        <dsp:cNvPr id="0" name=""/>
        <dsp:cNvSpPr/>
      </dsp:nvSpPr>
      <dsp:spPr>
        <a:xfrm>
          <a:off x="2736457" y="342425"/>
          <a:ext cx="653036" cy="570836"/>
        </a:xfrm>
        <a:prstGeom prst="rightArrow">
          <a:avLst>
            <a:gd name="adj1" fmla="val 70000"/>
            <a:gd name="adj2" fmla="val 50000"/>
          </a:avLst>
        </a:prstGeom>
        <a:solidFill>
          <a:schemeClr val="accent4">
            <a:tint val="40000"/>
            <a:alpha val="90000"/>
            <a:hueOff val="630516"/>
            <a:satOff val="-9274"/>
            <a:lumOff val="-1015"/>
            <a:alphaOff val="0"/>
          </a:schemeClr>
        </a:solidFill>
        <a:ln w="55000" cap="flat" cmpd="thickThin" algn="ctr">
          <a:solidFill>
            <a:schemeClr val="accent4">
              <a:tint val="40000"/>
              <a:alpha val="90000"/>
              <a:hueOff val="630516"/>
              <a:satOff val="-9274"/>
              <a:lumOff val="-101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E24176-E4FE-4DBB-AEB1-CC8D42552CAB}">
      <dsp:nvSpPr>
        <dsp:cNvPr id="0" name=""/>
        <dsp:cNvSpPr/>
      </dsp:nvSpPr>
      <dsp:spPr>
        <a:xfrm>
          <a:off x="2573198" y="464584"/>
          <a:ext cx="326518" cy="326518"/>
        </a:xfrm>
        <a:prstGeom prst="ellipse">
          <a:avLst/>
        </a:prstGeom>
        <a:solidFill>
          <a:schemeClr val="accent4">
            <a:hueOff val="913528"/>
            <a:satOff val="-15804"/>
            <a:lumOff val="-3383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kern="1200" dirty="0" smtClean="0"/>
            <a:t>4</a:t>
          </a:r>
          <a:endParaRPr lang="es-ES" sz="1100" kern="1200" dirty="0"/>
        </a:p>
      </dsp:txBody>
      <dsp:txXfrm>
        <a:off x="2621015" y="512401"/>
        <a:ext cx="230884" cy="230884"/>
      </dsp:txXfrm>
    </dsp:sp>
    <dsp:sp modelId="{E11AFB26-05A8-4E3F-94CF-9C1EFAF04717}">
      <dsp:nvSpPr>
        <dsp:cNvPr id="0" name=""/>
        <dsp:cNvSpPr/>
      </dsp:nvSpPr>
      <dsp:spPr>
        <a:xfrm>
          <a:off x="3593568" y="342425"/>
          <a:ext cx="653036" cy="570836"/>
        </a:xfrm>
        <a:prstGeom prst="rightArrow">
          <a:avLst>
            <a:gd name="adj1" fmla="val 70000"/>
            <a:gd name="adj2" fmla="val 50000"/>
          </a:avLst>
        </a:prstGeom>
        <a:solidFill>
          <a:schemeClr val="accent4">
            <a:tint val="40000"/>
            <a:alpha val="90000"/>
            <a:hueOff val="840688"/>
            <a:satOff val="-12365"/>
            <a:lumOff val="-1354"/>
            <a:alphaOff val="0"/>
          </a:schemeClr>
        </a:solidFill>
        <a:ln w="55000" cap="flat" cmpd="thickThin" algn="ctr">
          <a:solidFill>
            <a:schemeClr val="accent4">
              <a:tint val="40000"/>
              <a:alpha val="90000"/>
              <a:hueOff val="840688"/>
              <a:satOff val="-12365"/>
              <a:lumOff val="-135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6A60E3-DA47-4885-9A8A-B8B5AE21F096}">
      <dsp:nvSpPr>
        <dsp:cNvPr id="0" name=""/>
        <dsp:cNvSpPr/>
      </dsp:nvSpPr>
      <dsp:spPr>
        <a:xfrm>
          <a:off x="3430309" y="464584"/>
          <a:ext cx="326518" cy="326518"/>
        </a:xfrm>
        <a:prstGeom prst="ellipse">
          <a:avLst/>
        </a:prstGeom>
        <a:solidFill>
          <a:schemeClr val="accent4">
            <a:hueOff val="1218038"/>
            <a:satOff val="-21072"/>
            <a:lumOff val="-451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kern="1200" dirty="0" smtClean="0"/>
            <a:t>5</a:t>
          </a:r>
          <a:endParaRPr lang="es-ES" sz="1100" kern="1200" dirty="0"/>
        </a:p>
      </dsp:txBody>
      <dsp:txXfrm>
        <a:off x="3478126" y="512401"/>
        <a:ext cx="230884" cy="230884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FC9784-4258-4CC9-9D81-878614DE29C2}">
      <dsp:nvSpPr>
        <dsp:cNvPr id="0" name=""/>
        <dsp:cNvSpPr/>
      </dsp:nvSpPr>
      <dsp:spPr>
        <a:xfrm>
          <a:off x="165126" y="342425"/>
          <a:ext cx="653036" cy="570836"/>
        </a:xfrm>
        <a:prstGeom prst="rightArrow">
          <a:avLst>
            <a:gd name="adj1" fmla="val 70000"/>
            <a:gd name="adj2" fmla="val 50000"/>
          </a:avLst>
        </a:prstGeom>
        <a:solidFill>
          <a:schemeClr val="bg1">
            <a:lumMod val="85000"/>
            <a:alpha val="90000"/>
          </a:schemeClr>
        </a:solidFill>
        <a:ln w="55000" cap="flat" cmpd="thickThin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A6EDEB-46A6-4A87-8A8E-56E2505A7D1F}">
      <dsp:nvSpPr>
        <dsp:cNvPr id="0" name=""/>
        <dsp:cNvSpPr/>
      </dsp:nvSpPr>
      <dsp:spPr>
        <a:xfrm>
          <a:off x="1867" y="464584"/>
          <a:ext cx="326518" cy="326518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kern="1200" dirty="0" smtClean="0"/>
            <a:t>1</a:t>
          </a:r>
          <a:endParaRPr lang="es-ES" sz="1100" kern="1200" dirty="0"/>
        </a:p>
      </dsp:txBody>
      <dsp:txXfrm>
        <a:off x="49684" y="512401"/>
        <a:ext cx="230884" cy="230884"/>
      </dsp:txXfrm>
    </dsp:sp>
    <dsp:sp modelId="{8984406B-CC2F-48CC-AA75-5467A56E2040}">
      <dsp:nvSpPr>
        <dsp:cNvPr id="0" name=""/>
        <dsp:cNvSpPr/>
      </dsp:nvSpPr>
      <dsp:spPr>
        <a:xfrm>
          <a:off x="1022236" y="342425"/>
          <a:ext cx="653036" cy="570836"/>
        </a:xfrm>
        <a:prstGeom prst="rightArrow">
          <a:avLst>
            <a:gd name="adj1" fmla="val 70000"/>
            <a:gd name="adj2" fmla="val 50000"/>
          </a:avLst>
        </a:prstGeom>
        <a:solidFill>
          <a:schemeClr val="bg1">
            <a:lumMod val="85000"/>
            <a:alpha val="90000"/>
          </a:schemeClr>
        </a:solidFill>
        <a:ln w="55000" cap="flat" cmpd="thickThin" algn="ctr">
          <a:solidFill>
            <a:schemeClr val="accent4">
              <a:tint val="40000"/>
              <a:alpha val="90000"/>
              <a:hueOff val="210172"/>
              <a:satOff val="-3091"/>
              <a:lumOff val="-33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10C426-F3E2-4AD4-812F-DF3131270E55}">
      <dsp:nvSpPr>
        <dsp:cNvPr id="0" name=""/>
        <dsp:cNvSpPr/>
      </dsp:nvSpPr>
      <dsp:spPr>
        <a:xfrm>
          <a:off x="858977" y="464584"/>
          <a:ext cx="326518" cy="326518"/>
        </a:xfrm>
        <a:prstGeom prst="ellipse">
          <a:avLst/>
        </a:prstGeom>
        <a:solidFill>
          <a:schemeClr val="accent4">
            <a:hueOff val="304509"/>
            <a:satOff val="-5268"/>
            <a:lumOff val="-1128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kern="1200" dirty="0" smtClean="0"/>
            <a:t>2</a:t>
          </a:r>
          <a:endParaRPr lang="es-ES" sz="1100" kern="1200" dirty="0"/>
        </a:p>
      </dsp:txBody>
      <dsp:txXfrm>
        <a:off x="906794" y="512401"/>
        <a:ext cx="230884" cy="230884"/>
      </dsp:txXfrm>
    </dsp:sp>
    <dsp:sp modelId="{5077B9B0-FD77-4FDA-B1FB-B8A48AD0DE4B}">
      <dsp:nvSpPr>
        <dsp:cNvPr id="0" name=""/>
        <dsp:cNvSpPr/>
      </dsp:nvSpPr>
      <dsp:spPr>
        <a:xfrm>
          <a:off x="1879347" y="342425"/>
          <a:ext cx="653036" cy="570836"/>
        </a:xfrm>
        <a:prstGeom prst="rightArrow">
          <a:avLst>
            <a:gd name="adj1" fmla="val 70000"/>
            <a:gd name="adj2" fmla="val 50000"/>
          </a:avLst>
        </a:prstGeom>
        <a:solidFill>
          <a:srgbClr val="FF0000">
            <a:alpha val="90000"/>
          </a:srgbClr>
        </a:solidFill>
        <a:ln w="55000" cap="flat" cmpd="thickThin" algn="ctr">
          <a:solidFill>
            <a:schemeClr val="accent4">
              <a:tint val="40000"/>
              <a:alpha val="90000"/>
              <a:hueOff val="420344"/>
              <a:satOff val="-6182"/>
              <a:lumOff val="-67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AC85B8-B38C-41B3-BE83-1D42A66F79D3}">
      <dsp:nvSpPr>
        <dsp:cNvPr id="0" name=""/>
        <dsp:cNvSpPr/>
      </dsp:nvSpPr>
      <dsp:spPr>
        <a:xfrm>
          <a:off x="1716088" y="464584"/>
          <a:ext cx="326518" cy="326518"/>
        </a:xfrm>
        <a:prstGeom prst="ellipse">
          <a:avLst/>
        </a:prstGeom>
        <a:solidFill>
          <a:schemeClr val="accent4">
            <a:hueOff val="609019"/>
            <a:satOff val="-10536"/>
            <a:lumOff val="-2255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kern="1200" dirty="0" smtClean="0"/>
            <a:t>3</a:t>
          </a:r>
          <a:endParaRPr lang="es-ES" sz="1100" kern="1200" dirty="0"/>
        </a:p>
      </dsp:txBody>
      <dsp:txXfrm>
        <a:off x="1763905" y="512401"/>
        <a:ext cx="230884" cy="230884"/>
      </dsp:txXfrm>
    </dsp:sp>
    <dsp:sp modelId="{8F6383AE-38FC-4686-8765-1539263B1AA6}">
      <dsp:nvSpPr>
        <dsp:cNvPr id="0" name=""/>
        <dsp:cNvSpPr/>
      </dsp:nvSpPr>
      <dsp:spPr>
        <a:xfrm>
          <a:off x="2736457" y="342425"/>
          <a:ext cx="653036" cy="570836"/>
        </a:xfrm>
        <a:prstGeom prst="rightArrow">
          <a:avLst>
            <a:gd name="adj1" fmla="val 70000"/>
            <a:gd name="adj2" fmla="val 50000"/>
          </a:avLst>
        </a:prstGeom>
        <a:solidFill>
          <a:srgbClr val="FF0000">
            <a:alpha val="90000"/>
          </a:srgbClr>
        </a:solidFill>
        <a:ln w="55000" cap="flat" cmpd="thickThin" algn="ctr">
          <a:solidFill>
            <a:schemeClr val="accent4">
              <a:tint val="40000"/>
              <a:alpha val="90000"/>
              <a:hueOff val="630516"/>
              <a:satOff val="-9274"/>
              <a:lumOff val="-101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E24176-E4FE-4DBB-AEB1-CC8D42552CAB}">
      <dsp:nvSpPr>
        <dsp:cNvPr id="0" name=""/>
        <dsp:cNvSpPr/>
      </dsp:nvSpPr>
      <dsp:spPr>
        <a:xfrm>
          <a:off x="2573198" y="464584"/>
          <a:ext cx="326518" cy="326518"/>
        </a:xfrm>
        <a:prstGeom prst="ellipse">
          <a:avLst/>
        </a:prstGeom>
        <a:solidFill>
          <a:schemeClr val="accent4">
            <a:hueOff val="913528"/>
            <a:satOff val="-15804"/>
            <a:lumOff val="-3383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kern="1200" dirty="0" smtClean="0"/>
            <a:t>4</a:t>
          </a:r>
          <a:endParaRPr lang="es-ES" sz="1100" kern="1200" dirty="0"/>
        </a:p>
      </dsp:txBody>
      <dsp:txXfrm>
        <a:off x="2621015" y="512401"/>
        <a:ext cx="230884" cy="230884"/>
      </dsp:txXfrm>
    </dsp:sp>
    <dsp:sp modelId="{E11AFB26-05A8-4E3F-94CF-9C1EFAF04717}">
      <dsp:nvSpPr>
        <dsp:cNvPr id="0" name=""/>
        <dsp:cNvSpPr/>
      </dsp:nvSpPr>
      <dsp:spPr>
        <a:xfrm>
          <a:off x="3593568" y="342425"/>
          <a:ext cx="653036" cy="570836"/>
        </a:xfrm>
        <a:prstGeom prst="rightArrow">
          <a:avLst>
            <a:gd name="adj1" fmla="val 70000"/>
            <a:gd name="adj2" fmla="val 50000"/>
          </a:avLst>
        </a:prstGeom>
        <a:solidFill>
          <a:srgbClr val="FF0000">
            <a:alpha val="90000"/>
          </a:srgbClr>
        </a:solidFill>
        <a:ln w="55000" cap="flat" cmpd="thickThin" algn="ctr">
          <a:solidFill>
            <a:schemeClr val="accent4">
              <a:tint val="40000"/>
              <a:alpha val="90000"/>
              <a:hueOff val="840688"/>
              <a:satOff val="-12365"/>
              <a:lumOff val="-135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6A60E3-DA47-4885-9A8A-B8B5AE21F096}">
      <dsp:nvSpPr>
        <dsp:cNvPr id="0" name=""/>
        <dsp:cNvSpPr/>
      </dsp:nvSpPr>
      <dsp:spPr>
        <a:xfrm>
          <a:off x="3430309" y="464584"/>
          <a:ext cx="326518" cy="326518"/>
        </a:xfrm>
        <a:prstGeom prst="ellipse">
          <a:avLst/>
        </a:prstGeom>
        <a:solidFill>
          <a:schemeClr val="accent4">
            <a:hueOff val="1218038"/>
            <a:satOff val="-21072"/>
            <a:lumOff val="-451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kern="1200" dirty="0" smtClean="0"/>
            <a:t>5</a:t>
          </a:r>
          <a:endParaRPr lang="es-ES" sz="1100" kern="1200" dirty="0"/>
        </a:p>
      </dsp:txBody>
      <dsp:txXfrm>
        <a:off x="3478126" y="512401"/>
        <a:ext cx="230884" cy="230884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A1D0FF-ACBF-45F1-9588-9B4E01ECA8B7}">
      <dsp:nvSpPr>
        <dsp:cNvPr id="0" name=""/>
        <dsp:cNvSpPr/>
      </dsp:nvSpPr>
      <dsp:spPr>
        <a:xfrm>
          <a:off x="0" y="0"/>
          <a:ext cx="5635415" cy="3312368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22735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800" kern="1200" dirty="0" smtClean="0"/>
            <a:t>CLASES JAVA</a:t>
          </a:r>
          <a:endParaRPr lang="es-ES" sz="3800" kern="1200" dirty="0"/>
        </a:p>
      </dsp:txBody>
      <dsp:txXfrm>
        <a:off x="0" y="0"/>
        <a:ext cx="5635415" cy="993710"/>
      </dsp:txXfrm>
    </dsp:sp>
    <dsp:sp modelId="{F26E78AD-BFE8-460D-A0B6-20A7CCB75E9C}">
      <dsp:nvSpPr>
        <dsp:cNvPr id="0" name=""/>
        <dsp:cNvSpPr/>
      </dsp:nvSpPr>
      <dsp:spPr>
        <a:xfrm>
          <a:off x="563541" y="994680"/>
          <a:ext cx="4508332" cy="99872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62865" rIns="83820" bIns="62865" numCol="1" spcCol="1270" anchor="ctr" anchorCtr="0">
          <a:noAutofit/>
          <a:sp3d extrusionH="28000" prstMaterial="matte"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300" kern="1200" dirty="0" err="1" smtClean="0"/>
            <a:t>ObjectInputStream</a:t>
          </a:r>
          <a:endParaRPr lang="es-ES" sz="3300" kern="1200" dirty="0"/>
        </a:p>
      </dsp:txBody>
      <dsp:txXfrm>
        <a:off x="592793" y="1023932"/>
        <a:ext cx="4449828" cy="940220"/>
      </dsp:txXfrm>
    </dsp:sp>
    <dsp:sp modelId="{2CF3D40F-200D-4643-9593-0DACE4779DEA}">
      <dsp:nvSpPr>
        <dsp:cNvPr id="0" name=""/>
        <dsp:cNvSpPr/>
      </dsp:nvSpPr>
      <dsp:spPr>
        <a:xfrm>
          <a:off x="563541" y="2147054"/>
          <a:ext cx="4508332" cy="998724"/>
        </a:xfrm>
        <a:prstGeom prst="roundRect">
          <a:avLst>
            <a:gd name="adj" fmla="val 10000"/>
          </a:avLst>
        </a:prstGeom>
        <a:solidFill>
          <a:schemeClr val="accent4">
            <a:hueOff val="1218038"/>
            <a:satOff val="-21072"/>
            <a:lumOff val="-4510"/>
            <a:alphaOff val="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62865" rIns="83820" bIns="62865" numCol="1" spcCol="1270" anchor="ctr" anchorCtr="0">
          <a:noAutofit/>
          <a:sp3d extrusionH="28000" prstMaterial="matte"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300" kern="1200" dirty="0" err="1" smtClean="0"/>
            <a:t>ObjectOutputStream</a:t>
          </a:r>
          <a:endParaRPr lang="es-ES" sz="3300" kern="1200" dirty="0"/>
        </a:p>
      </dsp:txBody>
      <dsp:txXfrm>
        <a:off x="592793" y="2176306"/>
        <a:ext cx="4449828" cy="940220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A1D0FF-ACBF-45F1-9588-9B4E01ECA8B7}">
      <dsp:nvSpPr>
        <dsp:cNvPr id="0" name=""/>
        <dsp:cNvSpPr/>
      </dsp:nvSpPr>
      <dsp:spPr>
        <a:xfrm>
          <a:off x="0" y="0"/>
          <a:ext cx="5635415" cy="3312368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22735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800" kern="1200" dirty="0" smtClean="0"/>
            <a:t>CLASES JAVA</a:t>
          </a:r>
          <a:endParaRPr lang="es-ES" sz="3800" kern="1200" dirty="0"/>
        </a:p>
      </dsp:txBody>
      <dsp:txXfrm>
        <a:off x="0" y="0"/>
        <a:ext cx="5635415" cy="993710"/>
      </dsp:txXfrm>
    </dsp:sp>
    <dsp:sp modelId="{F26E78AD-BFE8-460D-A0B6-20A7CCB75E9C}">
      <dsp:nvSpPr>
        <dsp:cNvPr id="0" name=""/>
        <dsp:cNvSpPr/>
      </dsp:nvSpPr>
      <dsp:spPr>
        <a:xfrm>
          <a:off x="563541" y="994680"/>
          <a:ext cx="4508332" cy="99872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3660" tIns="55245" rIns="73660" bIns="55245" numCol="1" spcCol="1270" anchor="ctr" anchorCtr="0">
          <a:noAutofit/>
          <a:sp3d extrusionH="28000" prstMaterial="matte"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900" kern="1200" dirty="0" err="1" smtClean="0"/>
            <a:t>ByteArrayInputStream</a:t>
          </a:r>
          <a:endParaRPr lang="es-ES" sz="2900" kern="1200" dirty="0"/>
        </a:p>
      </dsp:txBody>
      <dsp:txXfrm>
        <a:off x="592793" y="1023932"/>
        <a:ext cx="4449828" cy="940220"/>
      </dsp:txXfrm>
    </dsp:sp>
    <dsp:sp modelId="{2CF3D40F-200D-4643-9593-0DACE4779DEA}">
      <dsp:nvSpPr>
        <dsp:cNvPr id="0" name=""/>
        <dsp:cNvSpPr/>
      </dsp:nvSpPr>
      <dsp:spPr>
        <a:xfrm>
          <a:off x="563541" y="2147054"/>
          <a:ext cx="4508332" cy="998724"/>
        </a:xfrm>
        <a:prstGeom prst="roundRect">
          <a:avLst>
            <a:gd name="adj" fmla="val 10000"/>
          </a:avLst>
        </a:prstGeom>
        <a:solidFill>
          <a:schemeClr val="accent4">
            <a:hueOff val="1218038"/>
            <a:satOff val="-21072"/>
            <a:lumOff val="-4510"/>
            <a:alphaOff val="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3660" tIns="55245" rIns="73660" bIns="55245" numCol="1" spcCol="1270" anchor="ctr" anchorCtr="0">
          <a:noAutofit/>
          <a:sp3d extrusionH="28000" prstMaterial="matte"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900" kern="1200" dirty="0" err="1" smtClean="0"/>
            <a:t>ByteArrayOutputStream</a:t>
          </a:r>
          <a:endParaRPr lang="es-ES" sz="2900" kern="1200" dirty="0"/>
        </a:p>
      </dsp:txBody>
      <dsp:txXfrm>
        <a:off x="592793" y="2176306"/>
        <a:ext cx="4449828" cy="940220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1A14AB-5FB3-4545-9D66-5D09B9215DB7}">
      <dsp:nvSpPr>
        <dsp:cNvPr id="0" name=""/>
        <dsp:cNvSpPr/>
      </dsp:nvSpPr>
      <dsp:spPr>
        <a:xfrm>
          <a:off x="0" y="2656007"/>
          <a:ext cx="7776864" cy="871760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4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500" kern="1200" dirty="0" smtClean="0"/>
            <a:t>A continuación se invoca al método </a:t>
          </a:r>
          <a:r>
            <a:rPr lang="es-ES" sz="1500" i="1" kern="1200" dirty="0" err="1" smtClean="0"/>
            <a:t>accept</a:t>
          </a:r>
          <a:r>
            <a:rPr lang="es-ES" sz="1500" i="1" kern="1200" dirty="0" smtClean="0"/>
            <a:t>()</a:t>
          </a:r>
          <a:r>
            <a:rPr lang="es-ES" sz="1500" kern="1200" dirty="0" smtClean="0"/>
            <a:t> para esperar a un nuevo cliente</a:t>
          </a:r>
          <a:endParaRPr lang="es-ES" sz="1500" kern="1200" dirty="0"/>
        </a:p>
      </dsp:txBody>
      <dsp:txXfrm>
        <a:off x="0" y="2656007"/>
        <a:ext cx="7776864" cy="871760"/>
      </dsp:txXfrm>
    </dsp:sp>
    <dsp:sp modelId="{B127FB82-9F32-4ED1-9525-BD66DF40A3C8}">
      <dsp:nvSpPr>
        <dsp:cNvPr id="0" name=""/>
        <dsp:cNvSpPr/>
      </dsp:nvSpPr>
      <dsp:spPr>
        <a:xfrm rot="10800000">
          <a:off x="0" y="1328315"/>
          <a:ext cx="7776864" cy="1340768"/>
        </a:xfrm>
        <a:prstGeom prst="upArrowCallout">
          <a:avLst/>
        </a:prstGeom>
        <a:gradFill rotWithShape="0">
          <a:gsLst>
            <a:gs pos="0">
              <a:schemeClr val="accent4">
                <a:hueOff val="609019"/>
                <a:satOff val="-10536"/>
                <a:lumOff val="-2255"/>
                <a:alphaOff val="0"/>
                <a:shade val="15000"/>
                <a:satMod val="180000"/>
              </a:schemeClr>
            </a:gs>
            <a:gs pos="50000">
              <a:schemeClr val="accent4">
                <a:hueOff val="609019"/>
                <a:satOff val="-10536"/>
                <a:lumOff val="-2255"/>
                <a:alphaOff val="0"/>
                <a:shade val="45000"/>
                <a:satMod val="170000"/>
              </a:schemeClr>
            </a:gs>
            <a:gs pos="70000">
              <a:schemeClr val="accent4">
                <a:hueOff val="609019"/>
                <a:satOff val="-10536"/>
                <a:lumOff val="-2255"/>
                <a:alphaOff val="0"/>
                <a:tint val="99000"/>
                <a:shade val="65000"/>
                <a:satMod val="155000"/>
              </a:schemeClr>
            </a:gs>
            <a:gs pos="100000">
              <a:schemeClr val="accent4">
                <a:hueOff val="609019"/>
                <a:satOff val="-10536"/>
                <a:lumOff val="-2255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500" kern="1200" dirty="0" smtClean="0"/>
            <a:t>Cuando un cliente se conecta, el método </a:t>
          </a:r>
          <a:r>
            <a:rPr lang="es-ES" sz="1500" i="1" kern="1200" dirty="0" err="1" smtClean="0"/>
            <a:t>accept</a:t>
          </a:r>
          <a:r>
            <a:rPr lang="es-ES" sz="1500" i="1" kern="1200" dirty="0" smtClean="0"/>
            <a:t>()</a:t>
          </a:r>
          <a:r>
            <a:rPr lang="es-ES" sz="1500" kern="1200" dirty="0" smtClean="0"/>
            <a:t> devuelve el objeto </a:t>
          </a:r>
          <a:r>
            <a:rPr lang="es-ES" sz="1500" b="1" kern="1200" dirty="0" smtClean="0"/>
            <a:t>Socket</a:t>
          </a:r>
          <a:r>
            <a:rPr lang="es-ES" sz="1500" kern="1200" dirty="0" smtClean="0"/>
            <a:t>, el cual se usará para crear un hilo cuya misión será la de atender a ese cliente</a:t>
          </a:r>
          <a:endParaRPr lang="es-ES" sz="1500" kern="1200" dirty="0"/>
        </a:p>
      </dsp:txBody>
      <dsp:txXfrm rot="10800000">
        <a:off x="0" y="1328315"/>
        <a:ext cx="7776864" cy="871191"/>
      </dsp:txXfrm>
    </dsp:sp>
    <dsp:sp modelId="{8E5F9AF4-7AD8-439C-A947-8A6B2713D174}">
      <dsp:nvSpPr>
        <dsp:cNvPr id="0" name=""/>
        <dsp:cNvSpPr/>
      </dsp:nvSpPr>
      <dsp:spPr>
        <a:xfrm rot="10800000">
          <a:off x="0" y="623"/>
          <a:ext cx="7776864" cy="1340768"/>
        </a:xfrm>
        <a:prstGeom prst="upArrowCallout">
          <a:avLst/>
        </a:prstGeom>
        <a:gradFill rotWithShape="0">
          <a:gsLst>
            <a:gs pos="0">
              <a:schemeClr val="accent4">
                <a:hueOff val="1218038"/>
                <a:satOff val="-21072"/>
                <a:lumOff val="-4510"/>
                <a:alphaOff val="0"/>
                <a:shade val="15000"/>
                <a:satMod val="180000"/>
              </a:schemeClr>
            </a:gs>
            <a:gs pos="50000">
              <a:schemeClr val="accent4">
                <a:hueOff val="1218038"/>
                <a:satOff val="-21072"/>
                <a:lumOff val="-4510"/>
                <a:alphaOff val="0"/>
                <a:shade val="45000"/>
                <a:satMod val="170000"/>
              </a:schemeClr>
            </a:gs>
            <a:gs pos="70000">
              <a:schemeClr val="accent4">
                <a:hueOff val="1218038"/>
                <a:satOff val="-21072"/>
                <a:lumOff val="-451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4">
                <a:hueOff val="1218038"/>
                <a:satOff val="-21072"/>
                <a:lumOff val="-451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500" kern="1200" dirty="0" smtClean="0"/>
            <a:t>Construir un único servidor con la clase </a:t>
          </a:r>
          <a:r>
            <a:rPr lang="es-ES" sz="1500" b="1" kern="1200" dirty="0" err="1" smtClean="0"/>
            <a:t>ServerSocket</a:t>
          </a:r>
          <a:r>
            <a:rPr lang="es-ES" sz="1500" b="1" kern="1200" dirty="0" smtClean="0"/>
            <a:t> </a:t>
          </a:r>
          <a:r>
            <a:rPr lang="es-ES" sz="1500" kern="1200" dirty="0" smtClean="0"/>
            <a:t>e invocar a su método </a:t>
          </a:r>
          <a:r>
            <a:rPr lang="es-ES" sz="1500" i="1" kern="1200" dirty="0" err="1" smtClean="0"/>
            <a:t>accept</a:t>
          </a:r>
          <a:r>
            <a:rPr lang="es-ES" sz="1500" i="1" kern="1200" dirty="0" smtClean="0"/>
            <a:t>()</a:t>
          </a:r>
          <a:r>
            <a:rPr lang="es-ES" sz="1500" kern="1200" dirty="0" smtClean="0"/>
            <a:t> para esperar las peticiones de conexión de los clientes</a:t>
          </a:r>
          <a:endParaRPr lang="es-ES" sz="1500" kern="1200" dirty="0"/>
        </a:p>
      </dsp:txBody>
      <dsp:txXfrm rot="10800000">
        <a:off x="0" y="623"/>
        <a:ext cx="7776864" cy="871191"/>
      </dsp:txXfrm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106B01-8076-4F59-8D51-256B59067E4A}">
      <dsp:nvSpPr>
        <dsp:cNvPr id="0" name=""/>
        <dsp:cNvSpPr/>
      </dsp:nvSpPr>
      <dsp:spPr>
        <a:xfrm>
          <a:off x="-4314232" y="-661824"/>
          <a:ext cx="5140073" cy="5140073"/>
        </a:xfrm>
        <a:prstGeom prst="blockArc">
          <a:avLst>
            <a:gd name="adj1" fmla="val 18900000"/>
            <a:gd name="adj2" fmla="val 2700000"/>
            <a:gd name="adj3" fmla="val 420"/>
          </a:avLst>
        </a:prstGeom>
        <a:noFill/>
        <a:ln w="55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706521-1354-49D9-9D27-8CFF553C6BE5}">
      <dsp:nvSpPr>
        <dsp:cNvPr id="0" name=""/>
        <dsp:cNvSpPr/>
      </dsp:nvSpPr>
      <dsp:spPr>
        <a:xfrm>
          <a:off x="531109" y="381642"/>
          <a:ext cx="6646772" cy="763284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4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63500" dist="381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glow" dir="t">
            <a:rot lat="0" lon="0" rev="6360000"/>
          </a:lightRig>
        </a:scene3d>
        <a:sp3d contourW="1000" prstMaterial="flat">
          <a:bevelT w="95250" h="101600"/>
          <a:contourClr>
            <a:schemeClr val="accent4">
              <a:hueOff val="0"/>
              <a:satOff val="0"/>
              <a:lumOff val="0"/>
              <a:alphaOff val="0"/>
              <a:satMod val="30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5857" tIns="43180" rIns="43180" bIns="43180" numCol="1" spcCol="1270" anchor="ctr" anchorCtr="0">
          <a:noAutofit/>
        </a:bodyPr>
        <a:lstStyle/>
        <a:p>
          <a:pPr lvl="0" algn="just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700" kern="1200" dirty="0" smtClean="0"/>
            <a:t>La </a:t>
          </a:r>
          <a:r>
            <a:rPr lang="es-ES" sz="1700" b="1" kern="1200" dirty="0" smtClean="0"/>
            <a:t>CLASE SERVIDOR </a:t>
          </a:r>
          <a:r>
            <a:rPr lang="es-ES" sz="1700" kern="1200" dirty="0" smtClean="0"/>
            <a:t>espera las conexiones de los clientes dentro de un </a:t>
          </a:r>
          <a:r>
            <a:rPr lang="es-ES" sz="1700" b="0" kern="1200" dirty="0" smtClean="0"/>
            <a:t>bucle infinito</a:t>
          </a:r>
          <a:endParaRPr lang="es-ES" sz="1700" b="0" kern="1200" dirty="0"/>
        </a:p>
      </dsp:txBody>
      <dsp:txXfrm>
        <a:off x="531109" y="381642"/>
        <a:ext cx="6646772" cy="763284"/>
      </dsp:txXfrm>
    </dsp:sp>
    <dsp:sp modelId="{471C3A5D-4BB6-4364-B7E4-E451EB27609F}">
      <dsp:nvSpPr>
        <dsp:cNvPr id="0" name=""/>
        <dsp:cNvSpPr/>
      </dsp:nvSpPr>
      <dsp:spPr>
        <a:xfrm>
          <a:off x="54056" y="286231"/>
          <a:ext cx="954106" cy="95410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16D3F62-9EB1-48C8-A16A-E80277A86B18}">
      <dsp:nvSpPr>
        <dsp:cNvPr id="0" name=""/>
        <dsp:cNvSpPr/>
      </dsp:nvSpPr>
      <dsp:spPr>
        <a:xfrm>
          <a:off x="808563" y="1526569"/>
          <a:ext cx="6369318" cy="763284"/>
        </a:xfrm>
        <a:prstGeom prst="rect">
          <a:avLst/>
        </a:prstGeom>
        <a:gradFill rotWithShape="0">
          <a:gsLst>
            <a:gs pos="0">
              <a:schemeClr val="accent4">
                <a:hueOff val="609019"/>
                <a:satOff val="-10536"/>
                <a:lumOff val="-2255"/>
                <a:alphaOff val="0"/>
                <a:shade val="15000"/>
                <a:satMod val="180000"/>
              </a:schemeClr>
            </a:gs>
            <a:gs pos="50000">
              <a:schemeClr val="accent4">
                <a:hueOff val="609019"/>
                <a:satOff val="-10536"/>
                <a:lumOff val="-2255"/>
                <a:alphaOff val="0"/>
                <a:shade val="45000"/>
                <a:satMod val="170000"/>
              </a:schemeClr>
            </a:gs>
            <a:gs pos="70000">
              <a:schemeClr val="accent4">
                <a:hueOff val="609019"/>
                <a:satOff val="-10536"/>
                <a:lumOff val="-2255"/>
                <a:alphaOff val="0"/>
                <a:tint val="99000"/>
                <a:shade val="65000"/>
                <a:satMod val="155000"/>
              </a:schemeClr>
            </a:gs>
            <a:gs pos="100000">
              <a:schemeClr val="accent4">
                <a:hueOff val="609019"/>
                <a:satOff val="-10536"/>
                <a:lumOff val="-2255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63500" dist="381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glow" dir="t">
            <a:rot lat="0" lon="0" rev="6360000"/>
          </a:lightRig>
        </a:scene3d>
        <a:sp3d contourW="1000" prstMaterial="flat">
          <a:bevelT w="95250" h="101600"/>
          <a:contourClr>
            <a:schemeClr val="accent4">
              <a:hueOff val="609019"/>
              <a:satOff val="-10536"/>
              <a:lumOff val="-2255"/>
              <a:alphaOff val="0"/>
              <a:satMod val="30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5857" tIns="43180" rIns="43180" bIns="43180" numCol="1" spcCol="1270" anchor="ctr" anchorCtr="0">
          <a:noAutofit/>
        </a:bodyPr>
        <a:lstStyle/>
        <a:p>
          <a:pPr lvl="0" algn="just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700" kern="1200" dirty="0" smtClean="0"/>
            <a:t>Todas las operaciones que sirven a un cliente en particular quedan dentro de la </a:t>
          </a:r>
          <a:r>
            <a:rPr lang="es-ES" sz="1700" b="1" kern="1200" dirty="0" smtClean="0"/>
            <a:t>CLASE HILOSERVIDOR</a:t>
          </a:r>
          <a:endParaRPr lang="es-ES" sz="1700" kern="1200" dirty="0"/>
        </a:p>
      </dsp:txBody>
      <dsp:txXfrm>
        <a:off x="808563" y="1526569"/>
        <a:ext cx="6369318" cy="763284"/>
      </dsp:txXfrm>
    </dsp:sp>
    <dsp:sp modelId="{D14BBCE3-B949-42CA-BD2D-106FF12B58EE}">
      <dsp:nvSpPr>
        <dsp:cNvPr id="0" name=""/>
        <dsp:cNvSpPr/>
      </dsp:nvSpPr>
      <dsp:spPr>
        <a:xfrm>
          <a:off x="331510" y="1431159"/>
          <a:ext cx="954106" cy="95410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609019"/>
              <a:satOff val="-10536"/>
              <a:lumOff val="-2255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24508FE-84E7-42D8-B341-B8142F6D5B08}">
      <dsp:nvSpPr>
        <dsp:cNvPr id="0" name=""/>
        <dsp:cNvSpPr/>
      </dsp:nvSpPr>
      <dsp:spPr>
        <a:xfrm>
          <a:off x="531109" y="2671496"/>
          <a:ext cx="6646772" cy="763284"/>
        </a:xfrm>
        <a:prstGeom prst="rect">
          <a:avLst/>
        </a:prstGeom>
        <a:gradFill rotWithShape="0">
          <a:gsLst>
            <a:gs pos="0">
              <a:schemeClr val="accent4">
                <a:hueOff val="1218038"/>
                <a:satOff val="-21072"/>
                <a:lumOff val="-4510"/>
                <a:alphaOff val="0"/>
                <a:shade val="15000"/>
                <a:satMod val="180000"/>
              </a:schemeClr>
            </a:gs>
            <a:gs pos="50000">
              <a:schemeClr val="accent4">
                <a:hueOff val="1218038"/>
                <a:satOff val="-21072"/>
                <a:lumOff val="-4510"/>
                <a:alphaOff val="0"/>
                <a:shade val="45000"/>
                <a:satMod val="170000"/>
              </a:schemeClr>
            </a:gs>
            <a:gs pos="70000">
              <a:schemeClr val="accent4">
                <a:hueOff val="1218038"/>
                <a:satOff val="-21072"/>
                <a:lumOff val="-451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4">
                <a:hueOff val="1218038"/>
                <a:satOff val="-21072"/>
                <a:lumOff val="-451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63500" dist="381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glow" dir="t">
            <a:rot lat="0" lon="0" rev="6360000"/>
          </a:lightRig>
        </a:scene3d>
        <a:sp3d contourW="1000" prstMaterial="flat">
          <a:bevelT w="95250" h="101600"/>
          <a:contourClr>
            <a:schemeClr val="accent4">
              <a:hueOff val="1218038"/>
              <a:satOff val="-21072"/>
              <a:lumOff val="-4510"/>
              <a:alphaOff val="0"/>
              <a:satMod val="30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5857" tIns="43180" rIns="43180" bIns="43180" numCol="1" spcCol="1270" anchor="ctr" anchorCtr="0">
          <a:noAutofit/>
        </a:bodyPr>
        <a:lstStyle/>
        <a:p>
          <a:pPr lvl="0" algn="just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700" kern="1200" dirty="0" smtClean="0"/>
            <a:t>La </a:t>
          </a:r>
          <a:r>
            <a:rPr lang="es-ES" sz="1700" b="1" kern="1200" dirty="0" smtClean="0"/>
            <a:t>CLASE CLIENTE </a:t>
          </a:r>
          <a:r>
            <a:rPr lang="es-ES" sz="1700" kern="1200" dirty="0" smtClean="0"/>
            <a:t>se conectará con el servidor en un puerto acordado</a:t>
          </a:r>
          <a:endParaRPr lang="es-ES" sz="1700" kern="1200" dirty="0"/>
        </a:p>
      </dsp:txBody>
      <dsp:txXfrm>
        <a:off x="531109" y="2671496"/>
        <a:ext cx="6646772" cy="763284"/>
      </dsp:txXfrm>
    </dsp:sp>
    <dsp:sp modelId="{EC2DB0CF-8C12-44DF-AB6C-35A71346B063}">
      <dsp:nvSpPr>
        <dsp:cNvPr id="0" name=""/>
        <dsp:cNvSpPr/>
      </dsp:nvSpPr>
      <dsp:spPr>
        <a:xfrm>
          <a:off x="54056" y="2576086"/>
          <a:ext cx="954106" cy="95410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1218038"/>
              <a:satOff val="-21072"/>
              <a:lumOff val="-451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652712-9CD6-43D8-AC50-6CCE0D50CB3E}">
      <dsp:nvSpPr>
        <dsp:cNvPr id="0" name=""/>
        <dsp:cNvSpPr/>
      </dsp:nvSpPr>
      <dsp:spPr>
        <a:xfrm>
          <a:off x="2148415" y="0"/>
          <a:ext cx="1755000" cy="2968104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  <a:sp3d extrusionH="28000" prstMaterial="matte"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700" kern="1200" dirty="0" smtClean="0"/>
            <a:t>EJEMPLOS</a:t>
          </a:r>
          <a:endParaRPr lang="es-ES" sz="27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100" kern="1200" dirty="0" smtClean="0"/>
            <a:t>web</a:t>
          </a:r>
          <a:endParaRPr lang="es-E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100" kern="1200" dirty="0" smtClean="0"/>
            <a:t>ftp</a:t>
          </a:r>
          <a:endParaRPr lang="es-E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100" kern="1200" dirty="0" smtClean="0"/>
            <a:t>telnet</a:t>
          </a:r>
          <a:endParaRPr lang="es-E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100" kern="1200" dirty="0" err="1" smtClean="0"/>
            <a:t>ssh</a:t>
          </a:r>
          <a:endParaRPr lang="es-E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100" kern="1200" dirty="0" smtClean="0"/>
            <a:t>…</a:t>
          </a:r>
          <a:endParaRPr lang="es-ES" sz="2100" kern="1200" dirty="0"/>
        </a:p>
      </dsp:txBody>
      <dsp:txXfrm>
        <a:off x="2148415" y="0"/>
        <a:ext cx="1755000" cy="296810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1C2D98-0027-4FC3-B1A3-23F1478B2676}">
      <dsp:nvSpPr>
        <dsp:cNvPr id="0" name=""/>
        <dsp:cNvSpPr/>
      </dsp:nvSpPr>
      <dsp:spPr>
        <a:xfrm>
          <a:off x="0" y="138189"/>
          <a:ext cx="2851516" cy="2851516"/>
        </a:xfrm>
        <a:prstGeom prst="pie">
          <a:avLst>
            <a:gd name="adj1" fmla="val 5400000"/>
            <a:gd name="adj2" fmla="val 1620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DD61EB-4997-4A70-8922-975E102A0116}">
      <dsp:nvSpPr>
        <dsp:cNvPr id="0" name=""/>
        <dsp:cNvSpPr/>
      </dsp:nvSpPr>
      <dsp:spPr>
        <a:xfrm>
          <a:off x="1425758" y="138189"/>
          <a:ext cx="3326769" cy="285151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300" kern="1200" dirty="0" smtClean="0"/>
            <a:t>Los equipos conectados a Internet se comunican entre sí utilizando los protocolos TCP o UDP</a:t>
          </a:r>
          <a:endParaRPr lang="es-ES" sz="2300" kern="1200" dirty="0"/>
        </a:p>
      </dsp:txBody>
      <dsp:txXfrm>
        <a:off x="1425758" y="138189"/>
        <a:ext cx="3326769" cy="285151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5F1115-4D6E-418C-8178-6FB49B4B5FAF}">
      <dsp:nvSpPr>
        <dsp:cNvPr id="0" name=""/>
        <dsp:cNvSpPr/>
      </dsp:nvSpPr>
      <dsp:spPr>
        <a:xfrm>
          <a:off x="2225040" y="2172962"/>
          <a:ext cx="1645920" cy="164592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4600" kern="1200" dirty="0" smtClean="0"/>
            <a:t>TCP</a:t>
          </a:r>
          <a:endParaRPr lang="es-ES" sz="4600" kern="1200" dirty="0"/>
        </a:p>
      </dsp:txBody>
      <dsp:txXfrm>
        <a:off x="2466079" y="2414001"/>
        <a:ext cx="1163842" cy="1163842"/>
      </dsp:txXfrm>
    </dsp:sp>
    <dsp:sp modelId="{94E43A8C-306E-467A-88F6-9664B17FFCB9}">
      <dsp:nvSpPr>
        <dsp:cNvPr id="0" name=""/>
        <dsp:cNvSpPr/>
      </dsp:nvSpPr>
      <dsp:spPr>
        <a:xfrm rot="11700000">
          <a:off x="758329" y="2340572"/>
          <a:ext cx="1438394" cy="469087"/>
        </a:xfrm>
        <a:prstGeom prst="lef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p3d z="-381000" extrusionH="63500" contourW="12700" prstMaterial="matte">
          <a:contourClr>
            <a:schemeClr val="dk1">
              <a:tint val="2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3AE074-30D3-477A-9AEB-0555746140AA}">
      <dsp:nvSpPr>
        <dsp:cNvPr id="0" name=""/>
        <dsp:cNvSpPr/>
      </dsp:nvSpPr>
      <dsp:spPr>
        <a:xfrm>
          <a:off x="1023" y="1763524"/>
          <a:ext cx="1563624" cy="125089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28575" rIns="28575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500" kern="1200" dirty="0" smtClean="0"/>
            <a:t>Protocolo orientado a  conexión</a:t>
          </a:r>
          <a:endParaRPr lang="es-ES" sz="1500" kern="1200" dirty="0"/>
        </a:p>
      </dsp:txBody>
      <dsp:txXfrm>
        <a:off x="37661" y="1800162"/>
        <a:ext cx="1490348" cy="1177623"/>
      </dsp:txXfrm>
    </dsp:sp>
    <dsp:sp modelId="{D3E50930-5C84-4953-B8A2-48912723264D}">
      <dsp:nvSpPr>
        <dsp:cNvPr id="0" name=""/>
        <dsp:cNvSpPr/>
      </dsp:nvSpPr>
      <dsp:spPr>
        <a:xfrm rot="14700000">
          <a:off x="1641679" y="1287837"/>
          <a:ext cx="1438394" cy="469087"/>
        </a:xfrm>
        <a:prstGeom prst="leftArrow">
          <a:avLst>
            <a:gd name="adj1" fmla="val 60000"/>
            <a:gd name="adj2" fmla="val 50000"/>
          </a:avLst>
        </a:prstGeom>
        <a:solidFill>
          <a:schemeClr val="accent5">
            <a:hueOff val="2239519"/>
            <a:satOff val="3160"/>
            <a:lumOff val="-392"/>
            <a:alphaOff val="0"/>
          </a:schemeClr>
        </a:solidFill>
        <a:ln>
          <a:noFill/>
        </a:ln>
        <a:effectLst/>
        <a:sp3d z="-381000" extrusionH="63500" contourW="12700" prstMaterial="matte">
          <a:contourClr>
            <a:schemeClr val="dk1">
              <a:tint val="2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09275E-F0FA-4831-AEC9-84D5ADCD0F6E}">
      <dsp:nvSpPr>
        <dsp:cNvPr id="0" name=""/>
        <dsp:cNvSpPr/>
      </dsp:nvSpPr>
      <dsp:spPr>
        <a:xfrm>
          <a:off x="1275118" y="245117"/>
          <a:ext cx="1563624" cy="1250899"/>
        </a:xfrm>
        <a:prstGeom prst="roundRect">
          <a:avLst>
            <a:gd name="adj" fmla="val 10000"/>
          </a:avLst>
        </a:prstGeom>
        <a:solidFill>
          <a:schemeClr val="accent5">
            <a:hueOff val="2239519"/>
            <a:satOff val="3160"/>
            <a:lumOff val="-392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28575" rIns="28575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500" kern="1200" dirty="0" smtClean="0"/>
            <a:t>Provee un flujo de bytes fiable entre dos ordenadores</a:t>
          </a:r>
          <a:endParaRPr lang="es-ES" sz="1500" kern="1200" dirty="0"/>
        </a:p>
      </dsp:txBody>
      <dsp:txXfrm>
        <a:off x="1311756" y="281755"/>
        <a:ext cx="1490348" cy="1177623"/>
      </dsp:txXfrm>
    </dsp:sp>
    <dsp:sp modelId="{A9B836FB-89BC-4D33-A921-E0051CCAB033}">
      <dsp:nvSpPr>
        <dsp:cNvPr id="0" name=""/>
        <dsp:cNvSpPr/>
      </dsp:nvSpPr>
      <dsp:spPr>
        <a:xfrm rot="17700000">
          <a:off x="3015926" y="1287837"/>
          <a:ext cx="1438394" cy="469087"/>
        </a:xfrm>
        <a:prstGeom prst="leftArrow">
          <a:avLst>
            <a:gd name="adj1" fmla="val 60000"/>
            <a:gd name="adj2" fmla="val 50000"/>
          </a:avLst>
        </a:prstGeom>
        <a:solidFill>
          <a:schemeClr val="accent5">
            <a:hueOff val="4479037"/>
            <a:satOff val="6319"/>
            <a:lumOff val="-784"/>
            <a:alphaOff val="0"/>
          </a:schemeClr>
        </a:solidFill>
        <a:ln>
          <a:noFill/>
        </a:ln>
        <a:effectLst/>
        <a:sp3d z="-381000" extrusionH="63500" contourW="12700" prstMaterial="matte">
          <a:contourClr>
            <a:schemeClr val="dk1">
              <a:tint val="2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B5B5CC-5FC4-4957-93B3-A1F77902B117}">
      <dsp:nvSpPr>
        <dsp:cNvPr id="0" name=""/>
        <dsp:cNvSpPr/>
      </dsp:nvSpPr>
      <dsp:spPr>
        <a:xfrm>
          <a:off x="3257257" y="245117"/>
          <a:ext cx="1563624" cy="1250899"/>
        </a:xfrm>
        <a:prstGeom prst="roundRect">
          <a:avLst>
            <a:gd name="adj" fmla="val 10000"/>
          </a:avLst>
        </a:prstGeom>
        <a:solidFill>
          <a:schemeClr val="accent5">
            <a:hueOff val="4479037"/>
            <a:satOff val="6319"/>
            <a:lumOff val="-784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28575" rIns="28575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500" kern="1200" dirty="0" smtClean="0"/>
            <a:t>Llegada en orden, correcta, sin perder nada</a:t>
          </a:r>
          <a:endParaRPr lang="es-ES" sz="1500" kern="1200" dirty="0"/>
        </a:p>
      </dsp:txBody>
      <dsp:txXfrm>
        <a:off x="3293895" y="281755"/>
        <a:ext cx="1490348" cy="1177623"/>
      </dsp:txXfrm>
    </dsp:sp>
    <dsp:sp modelId="{61F4DE55-FA63-4347-917F-5D45EAAF22E9}">
      <dsp:nvSpPr>
        <dsp:cNvPr id="0" name=""/>
        <dsp:cNvSpPr/>
      </dsp:nvSpPr>
      <dsp:spPr>
        <a:xfrm rot="20700000">
          <a:off x="3899275" y="2340572"/>
          <a:ext cx="1438394" cy="469087"/>
        </a:xfrm>
        <a:prstGeom prst="leftArrow">
          <a:avLst>
            <a:gd name="adj1" fmla="val 60000"/>
            <a:gd name="adj2" fmla="val 50000"/>
          </a:avLst>
        </a:prstGeom>
        <a:solidFill>
          <a:schemeClr val="accent5">
            <a:hueOff val="6718555"/>
            <a:satOff val="9479"/>
            <a:lumOff val="-1176"/>
            <a:alphaOff val="0"/>
          </a:schemeClr>
        </a:solidFill>
        <a:ln>
          <a:noFill/>
        </a:ln>
        <a:effectLst/>
        <a:sp3d z="-381000" extrusionH="63500" contourW="12700" prstMaterial="matte">
          <a:contourClr>
            <a:schemeClr val="dk1">
              <a:tint val="2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938DF2-F9FD-4548-B703-A0533045E0A2}">
      <dsp:nvSpPr>
        <dsp:cNvPr id="0" name=""/>
        <dsp:cNvSpPr/>
      </dsp:nvSpPr>
      <dsp:spPr>
        <a:xfrm>
          <a:off x="4531352" y="1763524"/>
          <a:ext cx="1563624" cy="1250899"/>
        </a:xfrm>
        <a:prstGeom prst="roundRect">
          <a:avLst>
            <a:gd name="adj" fmla="val 10000"/>
          </a:avLst>
        </a:prstGeom>
        <a:solidFill>
          <a:schemeClr val="accent5">
            <a:hueOff val="6718555"/>
            <a:satOff val="9479"/>
            <a:lumOff val="-1176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28575" rIns="28575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500" kern="1200" dirty="0" smtClean="0"/>
            <a:t>Protocolos: telnet, http, ftp</a:t>
          </a:r>
          <a:endParaRPr lang="es-ES" sz="1500" kern="1200" dirty="0"/>
        </a:p>
      </dsp:txBody>
      <dsp:txXfrm>
        <a:off x="4567990" y="1800162"/>
        <a:ext cx="1490348" cy="117762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5F1115-4D6E-418C-8178-6FB49B4B5FAF}">
      <dsp:nvSpPr>
        <dsp:cNvPr id="0" name=""/>
        <dsp:cNvSpPr/>
      </dsp:nvSpPr>
      <dsp:spPr>
        <a:xfrm>
          <a:off x="2225040" y="2172962"/>
          <a:ext cx="1645920" cy="164592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27305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4300" kern="1200" dirty="0" smtClean="0"/>
            <a:t>UDP</a:t>
          </a:r>
          <a:endParaRPr lang="es-ES" sz="4300" kern="1200" dirty="0"/>
        </a:p>
      </dsp:txBody>
      <dsp:txXfrm>
        <a:off x="2466079" y="2414001"/>
        <a:ext cx="1163842" cy="1163842"/>
      </dsp:txXfrm>
    </dsp:sp>
    <dsp:sp modelId="{94E43A8C-306E-467A-88F6-9664B17FFCB9}">
      <dsp:nvSpPr>
        <dsp:cNvPr id="0" name=""/>
        <dsp:cNvSpPr/>
      </dsp:nvSpPr>
      <dsp:spPr>
        <a:xfrm rot="11700000">
          <a:off x="758329" y="2340572"/>
          <a:ext cx="1438394" cy="469087"/>
        </a:xfrm>
        <a:prstGeom prst="lef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p3d z="-381000" extrusionH="63500" contourW="12700" prstMaterial="matte">
          <a:contourClr>
            <a:schemeClr val="dk1">
              <a:tint val="2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3AE074-30D3-477A-9AEB-0555746140AA}">
      <dsp:nvSpPr>
        <dsp:cNvPr id="0" name=""/>
        <dsp:cNvSpPr/>
      </dsp:nvSpPr>
      <dsp:spPr>
        <a:xfrm>
          <a:off x="1023" y="1763524"/>
          <a:ext cx="1563624" cy="125089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 smtClean="0"/>
            <a:t>Protocolo no orientado a conexión</a:t>
          </a:r>
          <a:endParaRPr lang="es-ES" sz="1200" kern="1200" dirty="0"/>
        </a:p>
      </dsp:txBody>
      <dsp:txXfrm>
        <a:off x="37661" y="1800162"/>
        <a:ext cx="1490348" cy="1177623"/>
      </dsp:txXfrm>
    </dsp:sp>
    <dsp:sp modelId="{D3E50930-5C84-4953-B8A2-48912723264D}">
      <dsp:nvSpPr>
        <dsp:cNvPr id="0" name=""/>
        <dsp:cNvSpPr/>
      </dsp:nvSpPr>
      <dsp:spPr>
        <a:xfrm rot="14700000">
          <a:off x="1641679" y="1287837"/>
          <a:ext cx="1438394" cy="469087"/>
        </a:xfrm>
        <a:prstGeom prst="leftArrow">
          <a:avLst>
            <a:gd name="adj1" fmla="val 60000"/>
            <a:gd name="adj2" fmla="val 50000"/>
          </a:avLst>
        </a:prstGeom>
        <a:solidFill>
          <a:schemeClr val="accent5">
            <a:hueOff val="2239519"/>
            <a:satOff val="3160"/>
            <a:lumOff val="-392"/>
            <a:alphaOff val="0"/>
          </a:schemeClr>
        </a:solidFill>
        <a:ln>
          <a:noFill/>
        </a:ln>
        <a:effectLst/>
        <a:sp3d z="-381000" extrusionH="63500" contourW="12700" prstMaterial="matte">
          <a:contourClr>
            <a:schemeClr val="dk1">
              <a:tint val="2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09275E-F0FA-4831-AEC9-84D5ADCD0F6E}">
      <dsp:nvSpPr>
        <dsp:cNvPr id="0" name=""/>
        <dsp:cNvSpPr/>
      </dsp:nvSpPr>
      <dsp:spPr>
        <a:xfrm>
          <a:off x="1275118" y="245117"/>
          <a:ext cx="1563624" cy="1250899"/>
        </a:xfrm>
        <a:prstGeom prst="roundRect">
          <a:avLst>
            <a:gd name="adj" fmla="val 10000"/>
          </a:avLst>
        </a:prstGeom>
        <a:solidFill>
          <a:schemeClr val="accent5">
            <a:hueOff val="2239519"/>
            <a:satOff val="3160"/>
            <a:lumOff val="-392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 smtClean="0"/>
            <a:t>Envía datagramas independientes, sin garantías de que vayan a llegar al destino</a:t>
          </a:r>
          <a:endParaRPr lang="es-ES" sz="1200" kern="1200" dirty="0"/>
        </a:p>
      </dsp:txBody>
      <dsp:txXfrm>
        <a:off x="1311756" y="281755"/>
        <a:ext cx="1490348" cy="1177623"/>
      </dsp:txXfrm>
    </dsp:sp>
    <dsp:sp modelId="{99AF7489-5D60-4F40-B6C2-DC81F2B13F84}">
      <dsp:nvSpPr>
        <dsp:cNvPr id="0" name=""/>
        <dsp:cNvSpPr/>
      </dsp:nvSpPr>
      <dsp:spPr>
        <a:xfrm rot="17700000">
          <a:off x="3015926" y="1287837"/>
          <a:ext cx="1438394" cy="469087"/>
        </a:xfrm>
        <a:prstGeom prst="leftArrow">
          <a:avLst>
            <a:gd name="adj1" fmla="val 60000"/>
            <a:gd name="adj2" fmla="val 50000"/>
          </a:avLst>
        </a:prstGeom>
        <a:solidFill>
          <a:schemeClr val="accent5">
            <a:hueOff val="4479037"/>
            <a:satOff val="6319"/>
            <a:lumOff val="-784"/>
            <a:alphaOff val="0"/>
          </a:schemeClr>
        </a:solidFill>
        <a:ln>
          <a:noFill/>
        </a:ln>
        <a:effectLst/>
        <a:sp3d z="-381000" extrusionH="63500" contourW="12700" prstMaterial="matte">
          <a:contourClr>
            <a:schemeClr val="dk1">
              <a:tint val="2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F80A37-1EE1-40B0-9A15-A86856D65136}">
      <dsp:nvSpPr>
        <dsp:cNvPr id="0" name=""/>
        <dsp:cNvSpPr/>
      </dsp:nvSpPr>
      <dsp:spPr>
        <a:xfrm>
          <a:off x="3257257" y="245117"/>
          <a:ext cx="1563624" cy="1250899"/>
        </a:xfrm>
        <a:prstGeom prst="roundRect">
          <a:avLst>
            <a:gd name="adj" fmla="val 10000"/>
          </a:avLst>
        </a:prstGeom>
        <a:solidFill>
          <a:schemeClr val="accent5">
            <a:hueOff val="4479037"/>
            <a:satOff val="6319"/>
            <a:lumOff val="-784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 smtClean="0"/>
            <a:t>Permite </a:t>
          </a:r>
          <a:r>
            <a:rPr lang="es-ES" sz="1200" kern="1200" dirty="0" err="1" smtClean="0"/>
            <a:t>broadcast</a:t>
          </a:r>
          <a:endParaRPr lang="es-ES" sz="1200" kern="1200" dirty="0"/>
        </a:p>
      </dsp:txBody>
      <dsp:txXfrm>
        <a:off x="3293895" y="281755"/>
        <a:ext cx="1490348" cy="1177623"/>
      </dsp:txXfrm>
    </dsp:sp>
    <dsp:sp modelId="{B9786BE1-871F-45CA-AE91-16D7A6571FD6}">
      <dsp:nvSpPr>
        <dsp:cNvPr id="0" name=""/>
        <dsp:cNvSpPr/>
      </dsp:nvSpPr>
      <dsp:spPr>
        <a:xfrm rot="20700000">
          <a:off x="3899275" y="2340572"/>
          <a:ext cx="1438394" cy="469087"/>
        </a:xfrm>
        <a:prstGeom prst="leftArrow">
          <a:avLst>
            <a:gd name="adj1" fmla="val 60000"/>
            <a:gd name="adj2" fmla="val 50000"/>
          </a:avLst>
        </a:prstGeom>
        <a:solidFill>
          <a:schemeClr val="accent5">
            <a:hueOff val="6718555"/>
            <a:satOff val="9479"/>
            <a:lumOff val="-1176"/>
            <a:alphaOff val="0"/>
          </a:schemeClr>
        </a:solidFill>
        <a:ln>
          <a:noFill/>
        </a:ln>
        <a:effectLst/>
        <a:sp3d z="-381000" extrusionH="63500" contourW="12700" prstMaterial="matte">
          <a:contourClr>
            <a:schemeClr val="dk1">
              <a:tint val="2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AC8A83-CC51-45BA-82DC-604E11554CB5}">
      <dsp:nvSpPr>
        <dsp:cNvPr id="0" name=""/>
        <dsp:cNvSpPr/>
      </dsp:nvSpPr>
      <dsp:spPr>
        <a:xfrm>
          <a:off x="4531352" y="1763524"/>
          <a:ext cx="1563624" cy="1250899"/>
        </a:xfrm>
        <a:prstGeom prst="roundRect">
          <a:avLst>
            <a:gd name="adj" fmla="val 10000"/>
          </a:avLst>
        </a:prstGeom>
        <a:solidFill>
          <a:schemeClr val="accent5">
            <a:hueOff val="6718555"/>
            <a:satOff val="9479"/>
            <a:lumOff val="-1176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 smtClean="0"/>
            <a:t>Protocolos: </a:t>
          </a:r>
          <a:r>
            <a:rPr lang="es-ES" sz="1200" kern="1200" dirty="0" err="1" smtClean="0"/>
            <a:t>tftp</a:t>
          </a:r>
          <a:r>
            <a:rPr lang="es-ES" sz="1200" kern="1200" dirty="0" smtClean="0"/>
            <a:t>, ping</a:t>
          </a:r>
          <a:endParaRPr lang="es-ES" sz="1200" kern="1200" dirty="0"/>
        </a:p>
      </dsp:txBody>
      <dsp:txXfrm>
        <a:off x="4567990" y="1800162"/>
        <a:ext cx="1490348" cy="117762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AF2E19-6247-4DF1-A93C-A60D50B02227}">
      <dsp:nvSpPr>
        <dsp:cNvPr id="0" name=""/>
        <dsp:cNvSpPr/>
      </dsp:nvSpPr>
      <dsp:spPr>
        <a:xfrm>
          <a:off x="1147601" y="83"/>
          <a:ext cx="3097433" cy="1238973"/>
        </a:xfrm>
        <a:prstGeom prst="chevron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4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90" tIns="10795" rIns="0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700" b="1" kern="1200" dirty="0" smtClean="0"/>
            <a:t>InetAddress</a:t>
          </a:r>
          <a:endParaRPr lang="es-ES" sz="1700" kern="1200" dirty="0"/>
        </a:p>
      </dsp:txBody>
      <dsp:txXfrm>
        <a:off x="1767088" y="83"/>
        <a:ext cx="1858460" cy="1238973"/>
      </dsp:txXfrm>
    </dsp:sp>
    <dsp:sp modelId="{792F80C1-47AB-4D4D-943F-AECFA0A961ED}">
      <dsp:nvSpPr>
        <dsp:cNvPr id="0" name=""/>
        <dsp:cNvSpPr/>
      </dsp:nvSpPr>
      <dsp:spPr>
        <a:xfrm>
          <a:off x="3842368" y="105396"/>
          <a:ext cx="2570870" cy="1028348"/>
        </a:xfrm>
        <a:prstGeom prst="chevron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b="1" kern="1200" dirty="0" smtClean="0"/>
            <a:t>Para manipular direcciones IP y nombres de dominio</a:t>
          </a:r>
          <a:endParaRPr lang="es-ES" sz="1400" b="1" kern="1200" dirty="0"/>
        </a:p>
      </dsp:txBody>
      <dsp:txXfrm>
        <a:off x="4356542" y="105396"/>
        <a:ext cx="1542522" cy="1028348"/>
      </dsp:txXfrm>
    </dsp:sp>
    <dsp:sp modelId="{25EA6738-F3BA-4835-9AE8-1F0214FFCFB7}">
      <dsp:nvSpPr>
        <dsp:cNvPr id="0" name=""/>
        <dsp:cNvSpPr/>
      </dsp:nvSpPr>
      <dsp:spPr>
        <a:xfrm>
          <a:off x="1147601" y="1412513"/>
          <a:ext cx="3097433" cy="1238973"/>
        </a:xfrm>
        <a:prstGeom prst="chevron">
          <a:avLst/>
        </a:prstGeom>
        <a:gradFill rotWithShape="0">
          <a:gsLst>
            <a:gs pos="0">
              <a:schemeClr val="accent4">
                <a:hueOff val="609019"/>
                <a:satOff val="-10536"/>
                <a:lumOff val="-2255"/>
                <a:alphaOff val="0"/>
                <a:shade val="15000"/>
                <a:satMod val="180000"/>
              </a:schemeClr>
            </a:gs>
            <a:gs pos="50000">
              <a:schemeClr val="accent4">
                <a:hueOff val="609019"/>
                <a:satOff val="-10536"/>
                <a:lumOff val="-2255"/>
                <a:alphaOff val="0"/>
                <a:shade val="45000"/>
                <a:satMod val="170000"/>
              </a:schemeClr>
            </a:gs>
            <a:gs pos="70000">
              <a:schemeClr val="accent4">
                <a:hueOff val="609019"/>
                <a:satOff val="-10536"/>
                <a:lumOff val="-2255"/>
                <a:alphaOff val="0"/>
                <a:tint val="99000"/>
                <a:shade val="65000"/>
                <a:satMod val="155000"/>
              </a:schemeClr>
            </a:gs>
            <a:gs pos="100000">
              <a:schemeClr val="accent4">
                <a:hueOff val="609019"/>
                <a:satOff val="-10536"/>
                <a:lumOff val="-2255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90" tIns="10795" rIns="0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700" b="1" kern="1200" dirty="0" smtClean="0"/>
            <a:t>URL, URLConnection, </a:t>
          </a:r>
          <a:r>
            <a:rPr lang="es-ES" sz="1700" b="1" kern="1200" dirty="0" err="1" smtClean="0"/>
            <a:t>ServerSocket</a:t>
          </a:r>
          <a:r>
            <a:rPr lang="es-ES" sz="1700" b="1" kern="1200" dirty="0" smtClean="0"/>
            <a:t>, Socket</a:t>
          </a:r>
          <a:endParaRPr lang="es-ES" sz="1700" kern="1200" dirty="0"/>
        </a:p>
      </dsp:txBody>
      <dsp:txXfrm>
        <a:off x="1767088" y="1412513"/>
        <a:ext cx="1858460" cy="1238973"/>
      </dsp:txXfrm>
    </dsp:sp>
    <dsp:sp modelId="{4C5167AD-BB0C-4F98-830F-9412CE6E629C}">
      <dsp:nvSpPr>
        <dsp:cNvPr id="0" name=""/>
        <dsp:cNvSpPr/>
      </dsp:nvSpPr>
      <dsp:spPr>
        <a:xfrm>
          <a:off x="3842368" y="1517825"/>
          <a:ext cx="2570870" cy="1028348"/>
        </a:xfrm>
        <a:prstGeom prst="chevron">
          <a:avLst/>
        </a:prstGeom>
        <a:solidFill>
          <a:schemeClr val="accent4">
            <a:tint val="40000"/>
            <a:alpha val="90000"/>
            <a:hueOff val="420344"/>
            <a:satOff val="-6182"/>
            <a:lumOff val="-677"/>
            <a:alphaOff val="0"/>
          </a:schemeClr>
        </a:solidFill>
        <a:ln w="9525" cap="flat" cmpd="sng" algn="ctr">
          <a:solidFill>
            <a:schemeClr val="accent4">
              <a:tint val="40000"/>
              <a:alpha val="90000"/>
              <a:hueOff val="420344"/>
              <a:satOff val="-6182"/>
              <a:lumOff val="-677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b="1" kern="1200" dirty="0" smtClean="0"/>
            <a:t>Para usar el protocolo TCP</a:t>
          </a:r>
          <a:endParaRPr lang="es-ES" sz="1400" b="1" kern="1200" dirty="0"/>
        </a:p>
      </dsp:txBody>
      <dsp:txXfrm>
        <a:off x="4356542" y="1517825"/>
        <a:ext cx="1542522" cy="1028348"/>
      </dsp:txXfrm>
    </dsp:sp>
    <dsp:sp modelId="{8999D3A3-47E5-43DF-88CB-3AB822D7D142}">
      <dsp:nvSpPr>
        <dsp:cNvPr id="0" name=""/>
        <dsp:cNvSpPr/>
      </dsp:nvSpPr>
      <dsp:spPr>
        <a:xfrm>
          <a:off x="1147601" y="2824943"/>
          <a:ext cx="3097433" cy="1238973"/>
        </a:xfrm>
        <a:prstGeom prst="chevron">
          <a:avLst/>
        </a:prstGeom>
        <a:gradFill rotWithShape="0">
          <a:gsLst>
            <a:gs pos="0">
              <a:schemeClr val="accent4">
                <a:hueOff val="1218038"/>
                <a:satOff val="-21072"/>
                <a:lumOff val="-4510"/>
                <a:alphaOff val="0"/>
                <a:shade val="15000"/>
                <a:satMod val="180000"/>
              </a:schemeClr>
            </a:gs>
            <a:gs pos="50000">
              <a:schemeClr val="accent4">
                <a:hueOff val="1218038"/>
                <a:satOff val="-21072"/>
                <a:lumOff val="-4510"/>
                <a:alphaOff val="0"/>
                <a:shade val="45000"/>
                <a:satMod val="170000"/>
              </a:schemeClr>
            </a:gs>
            <a:gs pos="70000">
              <a:schemeClr val="accent4">
                <a:hueOff val="1218038"/>
                <a:satOff val="-21072"/>
                <a:lumOff val="-451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4">
                <a:hueOff val="1218038"/>
                <a:satOff val="-21072"/>
                <a:lumOff val="-451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90" tIns="10795" rIns="0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700" b="1" kern="1200" dirty="0" smtClean="0"/>
            <a:t>DatagramPacket, DatagramSocket, </a:t>
          </a:r>
          <a:r>
            <a:rPr lang="es-ES" sz="1700" b="1" kern="1200" dirty="0" err="1" smtClean="0"/>
            <a:t>MulticastSocket</a:t>
          </a:r>
          <a:endParaRPr lang="es-ES" sz="1700" kern="1200" dirty="0"/>
        </a:p>
      </dsp:txBody>
      <dsp:txXfrm>
        <a:off x="1767088" y="2824943"/>
        <a:ext cx="1858460" cy="1238973"/>
      </dsp:txXfrm>
    </dsp:sp>
    <dsp:sp modelId="{6148C112-2C6C-442B-9312-8AE5D74C36E1}">
      <dsp:nvSpPr>
        <dsp:cNvPr id="0" name=""/>
        <dsp:cNvSpPr/>
      </dsp:nvSpPr>
      <dsp:spPr>
        <a:xfrm>
          <a:off x="3842368" y="2930255"/>
          <a:ext cx="2570870" cy="1028348"/>
        </a:xfrm>
        <a:prstGeom prst="chevron">
          <a:avLst/>
        </a:prstGeom>
        <a:solidFill>
          <a:schemeClr val="accent4">
            <a:tint val="40000"/>
            <a:alpha val="90000"/>
            <a:hueOff val="840688"/>
            <a:satOff val="-12365"/>
            <a:lumOff val="-1354"/>
            <a:alphaOff val="0"/>
          </a:schemeClr>
        </a:solidFill>
        <a:ln w="9525" cap="flat" cmpd="sng" algn="ctr">
          <a:solidFill>
            <a:schemeClr val="accent4">
              <a:tint val="40000"/>
              <a:alpha val="90000"/>
              <a:hueOff val="840688"/>
              <a:satOff val="-12365"/>
              <a:lumOff val="-1354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b="1" kern="1200" dirty="0" smtClean="0"/>
            <a:t>Para usar el protocolo UDP</a:t>
          </a:r>
          <a:endParaRPr lang="es-ES" sz="1400" b="1" kern="1200" dirty="0"/>
        </a:p>
      </dsp:txBody>
      <dsp:txXfrm>
        <a:off x="4356542" y="2930255"/>
        <a:ext cx="1542522" cy="102834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EA5665-8420-4E21-8110-FD6238BB1196}">
      <dsp:nvSpPr>
        <dsp:cNvPr id="0" name=""/>
        <dsp:cNvSpPr/>
      </dsp:nvSpPr>
      <dsp:spPr>
        <a:xfrm>
          <a:off x="0" y="0"/>
          <a:ext cx="6043631" cy="73152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5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altLang="es-ES" sz="1100" kern="1200" dirty="0" smtClean="0"/>
            <a:t>El SERVIDOR se ejecuta en una máquina específica y tiene un socket que está unido a un número de puerto específico </a:t>
          </a:r>
          <a:endParaRPr lang="es-ES" sz="1100" kern="1200" dirty="0"/>
        </a:p>
      </dsp:txBody>
      <dsp:txXfrm>
        <a:off x="21425" y="21425"/>
        <a:ext cx="5168677" cy="688670"/>
      </dsp:txXfrm>
    </dsp:sp>
    <dsp:sp modelId="{EFD83D22-576E-4C43-AFBA-F4A3CFD133BD}">
      <dsp:nvSpPr>
        <dsp:cNvPr id="0" name=""/>
        <dsp:cNvSpPr/>
      </dsp:nvSpPr>
      <dsp:spPr>
        <a:xfrm>
          <a:off x="451310" y="833120"/>
          <a:ext cx="6043631" cy="73152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1679639"/>
                <a:satOff val="2370"/>
                <a:lumOff val="-294"/>
                <a:alphaOff val="0"/>
                <a:shade val="15000"/>
                <a:satMod val="180000"/>
              </a:schemeClr>
            </a:gs>
            <a:gs pos="50000">
              <a:schemeClr val="accent5">
                <a:hueOff val="1679639"/>
                <a:satOff val="2370"/>
                <a:lumOff val="-294"/>
                <a:alphaOff val="0"/>
                <a:shade val="45000"/>
                <a:satMod val="170000"/>
              </a:schemeClr>
            </a:gs>
            <a:gs pos="70000">
              <a:schemeClr val="accent5">
                <a:hueOff val="1679639"/>
                <a:satOff val="2370"/>
                <a:lumOff val="-294"/>
                <a:alphaOff val="0"/>
                <a:tint val="99000"/>
                <a:shade val="65000"/>
                <a:satMod val="155000"/>
              </a:schemeClr>
            </a:gs>
            <a:gs pos="100000">
              <a:schemeClr val="accent5">
                <a:hueOff val="1679639"/>
                <a:satOff val="2370"/>
                <a:lumOff val="-294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altLang="es-ES" sz="1100" kern="1200" dirty="0" smtClean="0"/>
            <a:t>El SERVIDOR queda a la espera, “escuchando” las solicitudes de conexión de los clientes</a:t>
          </a:r>
          <a:endParaRPr lang="es-ES" sz="1100" kern="1200" dirty="0"/>
        </a:p>
      </dsp:txBody>
      <dsp:txXfrm>
        <a:off x="472735" y="854545"/>
        <a:ext cx="5073983" cy="688669"/>
      </dsp:txXfrm>
    </dsp:sp>
    <dsp:sp modelId="{976BFB99-EC7C-4772-AD95-C7E493ADFFB5}">
      <dsp:nvSpPr>
        <dsp:cNvPr id="0" name=""/>
        <dsp:cNvSpPr/>
      </dsp:nvSpPr>
      <dsp:spPr>
        <a:xfrm>
          <a:off x="902620" y="1666240"/>
          <a:ext cx="6043631" cy="73152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3359278"/>
                <a:satOff val="4740"/>
                <a:lumOff val="-588"/>
                <a:alphaOff val="0"/>
                <a:shade val="15000"/>
                <a:satMod val="180000"/>
              </a:schemeClr>
            </a:gs>
            <a:gs pos="50000">
              <a:schemeClr val="accent5">
                <a:hueOff val="3359278"/>
                <a:satOff val="4740"/>
                <a:lumOff val="-588"/>
                <a:alphaOff val="0"/>
                <a:shade val="45000"/>
                <a:satMod val="170000"/>
              </a:schemeClr>
            </a:gs>
            <a:gs pos="70000">
              <a:schemeClr val="accent5">
                <a:hueOff val="3359278"/>
                <a:satOff val="4740"/>
                <a:lumOff val="-588"/>
                <a:alphaOff val="0"/>
                <a:tint val="99000"/>
                <a:shade val="65000"/>
                <a:satMod val="155000"/>
              </a:schemeClr>
            </a:gs>
            <a:gs pos="100000">
              <a:schemeClr val="accent5">
                <a:hueOff val="3359278"/>
                <a:satOff val="4740"/>
                <a:lumOff val="-588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altLang="es-ES" sz="1100" kern="1200" dirty="0" smtClean="0"/>
            <a:t>El CLIENTE realiza la petición a la máquina servidor a través del puerto acordado</a:t>
          </a:r>
          <a:endParaRPr lang="es-ES" sz="1100" kern="1200" dirty="0"/>
        </a:p>
      </dsp:txBody>
      <dsp:txXfrm>
        <a:off x="924045" y="1687665"/>
        <a:ext cx="5073983" cy="688669"/>
      </dsp:txXfrm>
    </dsp:sp>
    <dsp:sp modelId="{D97451A8-9D08-4A49-B8CE-AF0635E61D36}">
      <dsp:nvSpPr>
        <dsp:cNvPr id="0" name=""/>
        <dsp:cNvSpPr/>
      </dsp:nvSpPr>
      <dsp:spPr>
        <a:xfrm>
          <a:off x="1353930" y="2499360"/>
          <a:ext cx="6043631" cy="73152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5038916"/>
                <a:satOff val="7109"/>
                <a:lumOff val="-882"/>
                <a:alphaOff val="0"/>
                <a:shade val="15000"/>
                <a:satMod val="180000"/>
              </a:schemeClr>
            </a:gs>
            <a:gs pos="50000">
              <a:schemeClr val="accent5">
                <a:hueOff val="5038916"/>
                <a:satOff val="7109"/>
                <a:lumOff val="-882"/>
                <a:alphaOff val="0"/>
                <a:shade val="45000"/>
                <a:satMod val="170000"/>
              </a:schemeClr>
            </a:gs>
            <a:gs pos="70000">
              <a:schemeClr val="accent5">
                <a:hueOff val="5038916"/>
                <a:satOff val="7109"/>
                <a:lumOff val="-882"/>
                <a:alphaOff val="0"/>
                <a:tint val="99000"/>
                <a:shade val="65000"/>
                <a:satMod val="155000"/>
              </a:schemeClr>
            </a:gs>
            <a:gs pos="100000">
              <a:schemeClr val="accent5">
                <a:hueOff val="5038916"/>
                <a:satOff val="7109"/>
                <a:lumOff val="-882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altLang="es-ES" sz="1100" kern="1200" dirty="0" smtClean="0"/>
            <a:t>Si todo va bien, el SERVIDOR acepta la conexión y éste obtiene un nuevo socket sobre un puerto diferente</a:t>
          </a:r>
          <a:endParaRPr lang="es-ES" sz="1100" kern="1200" dirty="0"/>
        </a:p>
      </dsp:txBody>
      <dsp:txXfrm>
        <a:off x="1375355" y="2520785"/>
        <a:ext cx="5073983" cy="688669"/>
      </dsp:txXfrm>
    </dsp:sp>
    <dsp:sp modelId="{7EBC099D-1B31-486D-9AEF-16F91D0FB19D}">
      <dsp:nvSpPr>
        <dsp:cNvPr id="0" name=""/>
        <dsp:cNvSpPr/>
      </dsp:nvSpPr>
      <dsp:spPr>
        <a:xfrm>
          <a:off x="1805240" y="3332480"/>
          <a:ext cx="6043631" cy="73152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6718555"/>
                <a:satOff val="9479"/>
                <a:lumOff val="-1176"/>
                <a:alphaOff val="0"/>
                <a:shade val="15000"/>
                <a:satMod val="180000"/>
              </a:schemeClr>
            </a:gs>
            <a:gs pos="50000">
              <a:schemeClr val="accent5">
                <a:hueOff val="6718555"/>
                <a:satOff val="9479"/>
                <a:lumOff val="-1176"/>
                <a:alphaOff val="0"/>
                <a:shade val="45000"/>
                <a:satMod val="170000"/>
              </a:schemeClr>
            </a:gs>
            <a:gs pos="70000">
              <a:schemeClr val="accent5">
                <a:hueOff val="6718555"/>
                <a:satOff val="9479"/>
                <a:lumOff val="-1176"/>
                <a:alphaOff val="0"/>
                <a:tint val="99000"/>
                <a:shade val="65000"/>
                <a:satMod val="155000"/>
              </a:schemeClr>
            </a:gs>
            <a:gs pos="100000">
              <a:schemeClr val="accent5">
                <a:hueOff val="6718555"/>
                <a:satOff val="9479"/>
                <a:lumOff val="-1176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altLang="es-ES" sz="1100" kern="1200" dirty="0" smtClean="0"/>
            <a:t>En el lado del CLIENTE, si se acepta la conexión, se crea un socket (diferente del anterior) y el cliente puede utilizarlo para comunicarse con el servidor</a:t>
          </a:r>
          <a:endParaRPr lang="es-ES" sz="1100" kern="1200" dirty="0"/>
        </a:p>
      </dsp:txBody>
      <dsp:txXfrm>
        <a:off x="1826665" y="3353905"/>
        <a:ext cx="5073983" cy="688669"/>
      </dsp:txXfrm>
    </dsp:sp>
    <dsp:sp modelId="{AA1F4601-D605-46DC-9BBD-BDA999C73E7C}">
      <dsp:nvSpPr>
        <dsp:cNvPr id="0" name=""/>
        <dsp:cNvSpPr/>
      </dsp:nvSpPr>
      <dsp:spPr>
        <a:xfrm>
          <a:off x="5568143" y="534416"/>
          <a:ext cx="475488" cy="475488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700" kern="1200"/>
        </a:p>
      </dsp:txBody>
      <dsp:txXfrm>
        <a:off x="5675128" y="534416"/>
        <a:ext cx="261518" cy="357805"/>
      </dsp:txXfrm>
    </dsp:sp>
    <dsp:sp modelId="{8260DC90-256F-494B-9147-A75944883F2C}">
      <dsp:nvSpPr>
        <dsp:cNvPr id="0" name=""/>
        <dsp:cNvSpPr/>
      </dsp:nvSpPr>
      <dsp:spPr>
        <a:xfrm>
          <a:off x="6019453" y="1367536"/>
          <a:ext cx="475488" cy="475488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2293114"/>
            <a:satOff val="759"/>
            <a:lumOff val="-5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700" kern="1200"/>
        </a:p>
      </dsp:txBody>
      <dsp:txXfrm>
        <a:off x="6126438" y="1367536"/>
        <a:ext cx="261518" cy="357805"/>
      </dsp:txXfrm>
    </dsp:sp>
    <dsp:sp modelId="{B3E659DE-F472-40B2-9478-3E27CF2A9E58}">
      <dsp:nvSpPr>
        <dsp:cNvPr id="0" name=""/>
        <dsp:cNvSpPr/>
      </dsp:nvSpPr>
      <dsp:spPr>
        <a:xfrm>
          <a:off x="6470763" y="2188464"/>
          <a:ext cx="475488" cy="475488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4586227"/>
            <a:satOff val="1519"/>
            <a:lumOff val="-11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700" kern="1200"/>
        </a:p>
      </dsp:txBody>
      <dsp:txXfrm>
        <a:off x="6577748" y="2188464"/>
        <a:ext cx="261518" cy="357805"/>
      </dsp:txXfrm>
    </dsp:sp>
    <dsp:sp modelId="{04B3FEB5-5294-43C1-AB80-53FC7D97EEBF}">
      <dsp:nvSpPr>
        <dsp:cNvPr id="0" name=""/>
        <dsp:cNvSpPr/>
      </dsp:nvSpPr>
      <dsp:spPr>
        <a:xfrm>
          <a:off x="6922073" y="3029712"/>
          <a:ext cx="475488" cy="475488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6879340"/>
            <a:satOff val="2278"/>
            <a:lumOff val="-16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700" kern="1200"/>
        </a:p>
      </dsp:txBody>
      <dsp:txXfrm>
        <a:off x="7029058" y="3029712"/>
        <a:ext cx="261518" cy="357805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A1D0FF-ACBF-45F1-9588-9B4E01ECA8B7}">
      <dsp:nvSpPr>
        <dsp:cNvPr id="0" name=""/>
        <dsp:cNvSpPr/>
      </dsp:nvSpPr>
      <dsp:spPr>
        <a:xfrm>
          <a:off x="0" y="0"/>
          <a:ext cx="5635415" cy="3312368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22735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800" kern="1200" dirty="0" smtClean="0"/>
            <a:t>CLASES JAVA</a:t>
          </a:r>
          <a:endParaRPr lang="es-ES" sz="3800" kern="1200" dirty="0"/>
        </a:p>
      </dsp:txBody>
      <dsp:txXfrm>
        <a:off x="0" y="0"/>
        <a:ext cx="5635415" cy="993710"/>
      </dsp:txXfrm>
    </dsp:sp>
    <dsp:sp modelId="{F26E78AD-BFE8-460D-A0B6-20A7CCB75E9C}">
      <dsp:nvSpPr>
        <dsp:cNvPr id="0" name=""/>
        <dsp:cNvSpPr/>
      </dsp:nvSpPr>
      <dsp:spPr>
        <a:xfrm>
          <a:off x="563541" y="994680"/>
          <a:ext cx="4508332" cy="99872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9220" tIns="81915" rIns="109220" bIns="81915" numCol="1" spcCol="1270" anchor="ctr" anchorCtr="0">
          <a:noAutofit/>
          <a:sp3d extrusionH="28000" prstMaterial="matte"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4300" kern="1200" dirty="0" err="1" smtClean="0"/>
            <a:t>ServerSocket</a:t>
          </a:r>
          <a:endParaRPr lang="es-ES" sz="4300" kern="1200" dirty="0"/>
        </a:p>
      </dsp:txBody>
      <dsp:txXfrm>
        <a:off x="592793" y="1023932"/>
        <a:ext cx="4449828" cy="940220"/>
      </dsp:txXfrm>
    </dsp:sp>
    <dsp:sp modelId="{9CEA5D68-430E-4A97-B78C-55F2512FC5E3}">
      <dsp:nvSpPr>
        <dsp:cNvPr id="0" name=""/>
        <dsp:cNvSpPr/>
      </dsp:nvSpPr>
      <dsp:spPr>
        <a:xfrm>
          <a:off x="563541" y="2147054"/>
          <a:ext cx="4508332" cy="998724"/>
        </a:xfrm>
        <a:prstGeom prst="roundRect">
          <a:avLst>
            <a:gd name="adj" fmla="val 10000"/>
          </a:avLst>
        </a:prstGeom>
        <a:solidFill>
          <a:schemeClr val="accent4">
            <a:hueOff val="1218038"/>
            <a:satOff val="-21072"/>
            <a:lumOff val="-4510"/>
            <a:alphaOff val="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9220" tIns="81915" rIns="109220" bIns="81915" numCol="1" spcCol="1270" anchor="ctr" anchorCtr="0">
          <a:noAutofit/>
          <a:sp3d extrusionH="28000" prstMaterial="matte"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4300" kern="1200" dirty="0" smtClean="0"/>
            <a:t>Socket</a:t>
          </a:r>
          <a:endParaRPr lang="es-ES" sz="4300" kern="1200" dirty="0"/>
        </a:p>
      </dsp:txBody>
      <dsp:txXfrm>
        <a:off x="592793" y="2176306"/>
        <a:ext cx="4449828" cy="9402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diagrams.loki3.com/VaryingWidthList+Icon">
  <dgm:title val="Lista de ancho variable"/>
  <dgm:desc val="Se usa para destacar elementos con diferentes importancias. Adecuado para grandes cantidades de texto de nivel 1. El ancho de cada forma se determina de forma independiente según su texto.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9/2/quickstyle/3d8">
  <dgm:title val=""/>
  <dgm:desc val=""/>
  <dgm:catLst>
    <dgm:cat type="3D" pri="11800"/>
  </dgm:catLst>
  <dgm:scene3d>
    <a:camera prst="perspectiveHeroicExtremeRightFacing" zoom="82000">
      <a:rot lat="21300000" lon="20400000" rev="180000"/>
    </a:camera>
    <a:lightRig rig="morning" dir="t">
      <a:rot lat="0" lon="0" rev="20400000"/>
    </a:lightRig>
  </dgm:scene3d>
  <dgm:styleLbl name="node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0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60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635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152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90500" prstMaterial="matte">
      <a:bevelT w="120650" h="38100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7ECA1DC7-8731-444B-96E1-197E65C2CC5A}" type="datetimeFigureOut">
              <a:rPr lang="es-ES"/>
              <a:pPr>
                <a:defRPr/>
              </a:pPr>
              <a:t>19/11/2020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7FB6C89-6CC2-42C2-8A6F-7DEA112A0380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911477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DE7383AD-B546-4745-BD8B-4647C5035FC8}" type="datetimeFigureOut">
              <a:rPr lang="es-ES"/>
              <a:pPr>
                <a:defRPr/>
              </a:pPr>
              <a:t>19/11/2020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ES" noProof="0" smtClean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B666DA26-10C5-479E-8C4C-6D5CE81328A2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968709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s-ES" smtClean="0"/>
              <a:t>Tipos primitivos de Java: char, byte, short, int, long, float, double, boolean</a:t>
            </a:r>
            <a:endParaRPr lang="es-ES" altLang="es-ES" smtClean="0"/>
          </a:p>
        </p:txBody>
      </p:sp>
      <p:sp>
        <p:nvSpPr>
          <p:cNvPr id="89092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5FC47A7-B4E6-4269-BE75-ADD244F53CEB}" type="slidenum">
              <a:rPr lang="es-ES" altLang="es-ES" smtClean="0"/>
              <a:pPr eaLnBrk="1" hangingPunct="1">
                <a:spcBef>
                  <a:spcPct val="0"/>
                </a:spcBef>
              </a:pPr>
              <a:t>65</a:t>
            </a:fld>
            <a:endParaRPr lang="es-ES" altLang="es-E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011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ES" altLang="es-ES" smtClean="0"/>
          </a:p>
        </p:txBody>
      </p:sp>
      <p:sp>
        <p:nvSpPr>
          <p:cNvPr id="9011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CC8480A-0CC6-4075-B0D1-62FED3C72CF2}" type="slidenum">
              <a:rPr lang="es-ES" altLang="es-ES" smtClean="0"/>
              <a:pPr eaLnBrk="1" hangingPunct="1">
                <a:spcBef>
                  <a:spcPct val="0"/>
                </a:spcBef>
              </a:pPr>
              <a:t>74</a:t>
            </a:fld>
            <a:endParaRPr lang="es-ES" altLang="es-E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riángulo rectángulo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grpSp>
        <p:nvGrpSpPr>
          <p:cNvPr id="5" name="15 Grupo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5 Forma libre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>
                <a:defRPr/>
              </a:pPr>
              <a:endParaRPr lang="en-US"/>
            </a:p>
          </p:txBody>
        </p:sp>
        <p:sp>
          <p:nvSpPr>
            <p:cNvPr id="7" name="18 Forma libre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/>
              <a:gdLst>
                <a:gd name="T0" fmla="*/ 0 w 5760"/>
                <a:gd name="T1" fmla="*/ 0 h 528"/>
                <a:gd name="T2" fmla="*/ 2147483647 w 5760"/>
                <a:gd name="T3" fmla="*/ 0 h 528"/>
                <a:gd name="T4" fmla="*/ 2147483647 w 5760"/>
                <a:gd name="T5" fmla="*/ 2147483647 h 528"/>
                <a:gd name="T6" fmla="*/ 2147483647 w 5760"/>
                <a:gd name="T7" fmla="*/ 0 h 5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0"/>
                <a:gd name="T13" fmla="*/ 0 h 528"/>
                <a:gd name="T14" fmla="*/ 5760 w 5760"/>
                <a:gd name="T15" fmla="*/ 528 h 5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8" name="7 Forma libre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>
                <a:defRPr/>
              </a:pPr>
              <a:endParaRPr lang="en-US"/>
            </a:p>
          </p:txBody>
        </p:sp>
        <p:cxnSp>
          <p:nvCxnSpPr>
            <p:cNvPr id="10" name="9 Conector recto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11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A15D49D7-8950-434B-8232-CD77FE9FE984}" type="datetime1">
              <a:rPr lang="es-ES"/>
              <a:pPr>
                <a:defRPr/>
              </a:pPr>
              <a:t>19/11/2020</a:t>
            </a:fld>
            <a:endParaRPr lang="es-ES"/>
          </a:p>
        </p:txBody>
      </p:sp>
      <p:sp>
        <p:nvSpPr>
          <p:cNvPr id="12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s-ES"/>
              <a:t>Programación de comunicaciones en red</a:t>
            </a:r>
          </a:p>
        </p:txBody>
      </p:sp>
      <p:sp>
        <p:nvSpPr>
          <p:cNvPr id="13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45FC4A8F-D1BE-4DAC-B96D-9ABD23620BEF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84150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12E42D-1275-4B54-8CCC-AD601C0039B0}" type="datetime1">
              <a:rPr lang="es-ES"/>
              <a:pPr>
                <a:defRPr/>
              </a:pPr>
              <a:t>19/11/2020</a:t>
            </a:fld>
            <a:endParaRPr lang="es-ES"/>
          </a:p>
        </p:txBody>
      </p:sp>
      <p:sp>
        <p:nvSpPr>
          <p:cNvPr id="5" name="2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Programación de comunicaciones en red</a:t>
            </a:r>
          </a:p>
        </p:txBody>
      </p:sp>
      <p:sp>
        <p:nvSpPr>
          <p:cNvPr id="6" name="1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A1C698-EB88-44B3-9B3D-012077FB17D2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09037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D2D4BB-21A1-4D4B-8C37-451DA892B78B}" type="datetime1">
              <a:rPr lang="es-ES"/>
              <a:pPr>
                <a:defRPr/>
              </a:pPr>
              <a:t>19/11/2020</a:t>
            </a:fld>
            <a:endParaRPr lang="es-ES"/>
          </a:p>
        </p:txBody>
      </p:sp>
      <p:sp>
        <p:nvSpPr>
          <p:cNvPr id="5" name="2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Programación de comunicaciones en red</a:t>
            </a:r>
          </a:p>
        </p:txBody>
      </p:sp>
      <p:sp>
        <p:nvSpPr>
          <p:cNvPr id="6" name="1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0329EC-BF7B-4554-B6B6-F8D6143B7241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18426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4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FA80D6-D7BA-4A0D-9636-170B13555E27}" type="datetime1">
              <a:rPr lang="es-ES"/>
              <a:pPr>
                <a:defRPr/>
              </a:pPr>
              <a:t>19/11/2020</a:t>
            </a:fld>
            <a:endParaRPr lang="es-ES"/>
          </a:p>
        </p:txBody>
      </p:sp>
      <p:sp>
        <p:nvSpPr>
          <p:cNvPr id="5" name="2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Programación de comunicaciones en red</a:t>
            </a:r>
          </a:p>
        </p:txBody>
      </p:sp>
      <p:sp>
        <p:nvSpPr>
          <p:cNvPr id="6" name="1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E8E6A2-2CF8-46BE-BD8D-E3D0768B2F51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96692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heurón"/>
          <p:cNvSpPr/>
          <p:nvPr/>
        </p:nvSpPr>
        <p:spPr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4 Cheurón"/>
          <p:cNvSpPr/>
          <p:nvPr/>
        </p:nvSpPr>
        <p:spPr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56A5FAE8-2FF7-4CED-8B4D-EA7747A3B51F}" type="datetime1">
              <a:rPr lang="es-ES"/>
              <a:pPr>
                <a:defRPr/>
              </a:pPr>
              <a:t>19/11/2020</a:t>
            </a:fld>
            <a:endParaRPr lang="es-ES"/>
          </a:p>
        </p:txBody>
      </p:sp>
      <p:sp>
        <p:nvSpPr>
          <p:cNvPr id="7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s-ES"/>
              <a:t>Programación de comunicaciones en red</a:t>
            </a:r>
          </a:p>
        </p:txBody>
      </p:sp>
      <p:sp>
        <p:nvSpPr>
          <p:cNvPr id="8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D00DA085-3037-4F43-814B-B3BD72D132AB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767222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BA854318-0821-43BF-AAFB-2B9FDE2716C1}" type="datetime1">
              <a:rPr lang="es-ES"/>
              <a:pPr>
                <a:defRPr/>
              </a:pPr>
              <a:t>19/11/2020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s-ES"/>
              <a:t>Programación de comunicaciones en red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1138FFD4-E045-45AC-8C41-3CF86B38CFCF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916165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854C0C29-5A9A-47A6-8DE5-812239C93326}" type="datetime1">
              <a:rPr lang="es-ES"/>
              <a:pPr>
                <a:defRPr/>
              </a:pPr>
              <a:t>19/11/2020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s-ES"/>
              <a:t>Programación de comunicaciones en red</a:t>
            </a: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CC6387E-073A-480C-84DD-3692394DBC5A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49354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1FC13B61-90BD-425D-8457-DA6EB90606DB}" type="datetime1">
              <a:rPr lang="es-ES"/>
              <a:pPr>
                <a:defRPr/>
              </a:pPr>
              <a:t>19/11/2020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s-ES"/>
              <a:t>Programación de comunicaciones en red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6DCEEEC0-95E3-4507-952A-9B5EF3A456F2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734598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95E9DD-8DAE-4765-9E37-A88523DACAF9}" type="datetime1">
              <a:rPr lang="es-ES"/>
              <a:pPr>
                <a:defRPr/>
              </a:pPr>
              <a:t>19/11/2020</a:t>
            </a:fld>
            <a:endParaRPr lang="es-ES"/>
          </a:p>
        </p:txBody>
      </p:sp>
      <p:sp>
        <p:nvSpPr>
          <p:cNvPr id="3" name="2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Programación de comunicaciones en red</a:t>
            </a:r>
          </a:p>
        </p:txBody>
      </p:sp>
      <p:sp>
        <p:nvSpPr>
          <p:cNvPr id="4" name="1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C0DF06-9459-4D83-B52B-EEB01F18C0E5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47342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4B440DF6-CAA2-48CF-8B4D-AB7A8CBC14C3}" type="datetime1">
              <a:rPr lang="es-ES"/>
              <a:pPr>
                <a:defRPr/>
              </a:pPr>
              <a:t>19/11/2020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s-ES"/>
              <a:t>Programación de comunicaciones en red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9443E2E1-6746-40E3-8A6F-BC9FDC7DBD76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01779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Forma libre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15 Forma libre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/>
            <a:gdLst>
              <a:gd name="T0" fmla="*/ 0 w 5591"/>
              <a:gd name="T1" fmla="*/ 0 h 588"/>
              <a:gd name="T2" fmla="*/ 2147483647 w 5591"/>
              <a:gd name="T3" fmla="*/ 0 h 588"/>
              <a:gd name="T4" fmla="*/ 2147483647 w 5591"/>
              <a:gd name="T5" fmla="*/ 2147483647 h 588"/>
              <a:gd name="T6" fmla="*/ 2147483647 w 5591"/>
              <a:gd name="T7" fmla="*/ 0 h 588"/>
              <a:gd name="T8" fmla="*/ 0 60000 65536"/>
              <a:gd name="T9" fmla="*/ 0 60000 65536"/>
              <a:gd name="T10" fmla="*/ 0 60000 65536"/>
              <a:gd name="T11" fmla="*/ 0 60000 65536"/>
              <a:gd name="T12" fmla="*/ 0 w 5591"/>
              <a:gd name="T13" fmla="*/ 0 h 588"/>
              <a:gd name="T14" fmla="*/ 5591 w 5591"/>
              <a:gd name="T15" fmla="*/ 588 h 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7" name="6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4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cxnSp>
        <p:nvCxnSpPr>
          <p:cNvPr id="8" name="7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8 Cheurón"/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9 Cheurón"/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s-ES" noProof="0" smtClean="0"/>
              <a:t>Haga clic en el icono para agregar una imagen</a:t>
            </a:r>
            <a:endParaRPr lang="en-US" noProof="0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11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1A6EBED0-6F24-48A9-9718-BC69ADF495DB}" type="datetime1">
              <a:rPr lang="es-ES"/>
              <a:pPr>
                <a:defRPr/>
              </a:pPr>
              <a:t>19/11/2020</a:t>
            </a:fld>
            <a:endParaRPr lang="es-ES"/>
          </a:p>
        </p:txBody>
      </p:sp>
      <p:sp>
        <p:nvSpPr>
          <p:cNvPr id="12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s-ES"/>
              <a:t>Programación de comunicaciones en red</a:t>
            </a:r>
          </a:p>
        </p:txBody>
      </p:sp>
      <p:sp>
        <p:nvSpPr>
          <p:cNvPr id="13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1E9A8301-18E4-45B8-8BF7-ECD798DBA09C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604854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Forma libre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27" name="11 Forma libre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/>
            <a:gdLst>
              <a:gd name="T0" fmla="*/ 0 w 5591"/>
              <a:gd name="T1" fmla="*/ 0 h 588"/>
              <a:gd name="T2" fmla="*/ 2147483647 w 5591"/>
              <a:gd name="T3" fmla="*/ 0 h 588"/>
              <a:gd name="T4" fmla="*/ 2147483647 w 5591"/>
              <a:gd name="T5" fmla="*/ 2147483647 h 588"/>
              <a:gd name="T6" fmla="*/ 2147483647 w 5591"/>
              <a:gd name="T7" fmla="*/ 0 h 588"/>
              <a:gd name="T8" fmla="*/ 0 60000 65536"/>
              <a:gd name="T9" fmla="*/ 0 60000 65536"/>
              <a:gd name="T10" fmla="*/ 0 60000 65536"/>
              <a:gd name="T11" fmla="*/ 0 60000 65536"/>
              <a:gd name="T12" fmla="*/ 0 w 5591"/>
              <a:gd name="T13" fmla="*/ 0 h 588"/>
              <a:gd name="T14" fmla="*/ 5591 w 5591"/>
              <a:gd name="T15" fmla="*/ 588 h 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4" name="13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cxnSp>
        <p:nvCxnSpPr>
          <p:cNvPr id="15" name="14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1033" name="29 Marcador de texto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ES" smtClean="0"/>
              <a:t>Haga clic para modificar el estilo de texto del patrón</a:t>
            </a:r>
          </a:p>
          <a:p>
            <a:pPr lvl="1"/>
            <a:r>
              <a:rPr lang="es-ES" altLang="es-ES" smtClean="0"/>
              <a:t>Segundo nivel</a:t>
            </a:r>
          </a:p>
          <a:p>
            <a:pPr lvl="2"/>
            <a:r>
              <a:rPr lang="es-ES" altLang="es-ES" smtClean="0"/>
              <a:t>Tercer nivel</a:t>
            </a:r>
          </a:p>
          <a:p>
            <a:pPr lvl="3"/>
            <a:r>
              <a:rPr lang="es-ES" altLang="es-ES" smtClean="0"/>
              <a:t>Cuarto nivel</a:t>
            </a:r>
          </a:p>
          <a:p>
            <a:pPr lvl="4"/>
            <a:r>
              <a:rPr lang="es-ES" altLang="es-ES" smtClean="0"/>
              <a:t>Quinto nivel</a:t>
            </a:r>
            <a:endParaRPr lang="en-US" altLang="es-ES" smtClean="0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53817B8C-052B-45FF-9692-FB13546319B8}" type="datetime1">
              <a:rPr lang="es-ES"/>
              <a:pPr>
                <a:defRPr/>
              </a:pPr>
              <a:t>19/11/2020</a:t>
            </a:fld>
            <a:endParaRPr lang="es-ES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s-ES"/>
              <a:t>Programación de comunicaciones en red</a:t>
            </a:r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C92F20C1-D243-4573-9C9C-2EF1606D8B91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225" r:id="rId1"/>
    <p:sldLayoutId id="2147485221" r:id="rId2"/>
    <p:sldLayoutId id="2147485226" r:id="rId3"/>
    <p:sldLayoutId id="2147485227" r:id="rId4"/>
    <p:sldLayoutId id="2147485228" r:id="rId5"/>
    <p:sldLayoutId id="2147485229" r:id="rId6"/>
    <p:sldLayoutId id="2147485222" r:id="rId7"/>
    <p:sldLayoutId id="2147485230" r:id="rId8"/>
    <p:sldLayoutId id="2147485231" r:id="rId9"/>
    <p:sldLayoutId id="2147485223" r:id="rId10"/>
    <p:sldLayoutId id="2147485224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365125" indent="-255588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12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12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12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3.xml"/><Relationship Id="rId5" Type="http://schemas.openxmlformats.org/officeDocument/2006/relationships/diagramQuickStyle" Target="../diagrams/quickStyle13.xml"/><Relationship Id="rId4" Type="http://schemas.openxmlformats.org/officeDocument/2006/relationships/diagramLayout" Target="../diagrams/layout1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4.xml"/><Relationship Id="rId7" Type="http://schemas.microsoft.com/office/2007/relationships/diagramDrawing" Target="../diagrams/drawing14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4.xml"/><Relationship Id="rId5" Type="http://schemas.openxmlformats.org/officeDocument/2006/relationships/diagramQuickStyle" Target="../diagrams/quickStyle14.xml"/><Relationship Id="rId4" Type="http://schemas.openxmlformats.org/officeDocument/2006/relationships/diagramLayout" Target="../diagrams/layout1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5.xml"/><Relationship Id="rId7" Type="http://schemas.microsoft.com/office/2007/relationships/diagramDrawing" Target="../diagrams/drawing15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5.xml"/><Relationship Id="rId5" Type="http://schemas.openxmlformats.org/officeDocument/2006/relationships/diagramQuickStyle" Target="../diagrams/quickStyle15.xml"/><Relationship Id="rId4" Type="http://schemas.openxmlformats.org/officeDocument/2006/relationships/diagramLayout" Target="../diagrams/layout15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6.xml"/><Relationship Id="rId7" Type="http://schemas.microsoft.com/office/2007/relationships/diagramDrawing" Target="../diagrams/drawing16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6.xml"/><Relationship Id="rId5" Type="http://schemas.openxmlformats.org/officeDocument/2006/relationships/diagramQuickStyle" Target="../diagrams/quickStyle16.xml"/><Relationship Id="rId4" Type="http://schemas.openxmlformats.org/officeDocument/2006/relationships/diagramLayout" Target="../diagrams/layout1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7.xml"/><Relationship Id="rId7" Type="http://schemas.microsoft.com/office/2007/relationships/diagramDrawing" Target="../diagrams/drawing17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7.xml"/><Relationship Id="rId5" Type="http://schemas.openxmlformats.org/officeDocument/2006/relationships/diagramQuickStyle" Target="../diagrams/quickStyle17.xml"/><Relationship Id="rId4" Type="http://schemas.openxmlformats.org/officeDocument/2006/relationships/diagramLayout" Target="../diagrams/layout1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8.xml"/><Relationship Id="rId7" Type="http://schemas.microsoft.com/office/2007/relationships/diagramDrawing" Target="../diagrams/drawing18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8.xml"/><Relationship Id="rId5" Type="http://schemas.openxmlformats.org/officeDocument/2006/relationships/diagramQuickStyle" Target="../diagrams/quickStyle18.xml"/><Relationship Id="rId4" Type="http://schemas.openxmlformats.org/officeDocument/2006/relationships/diagramLayout" Target="../diagrams/layout18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9.xml"/><Relationship Id="rId7" Type="http://schemas.microsoft.com/office/2007/relationships/diagramDrawing" Target="../diagrams/drawing19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9.xml"/><Relationship Id="rId5" Type="http://schemas.openxmlformats.org/officeDocument/2006/relationships/diagramQuickStyle" Target="../diagrams/quickStyle19.xml"/><Relationship Id="rId4" Type="http://schemas.openxmlformats.org/officeDocument/2006/relationships/diagramLayout" Target="../diagrams/layout19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0.xml"/><Relationship Id="rId7" Type="http://schemas.microsoft.com/office/2007/relationships/diagramDrawing" Target="../diagrams/drawing20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0.xml"/><Relationship Id="rId5" Type="http://schemas.openxmlformats.org/officeDocument/2006/relationships/diagramQuickStyle" Target="../diagrams/quickStyle20.xml"/><Relationship Id="rId4" Type="http://schemas.openxmlformats.org/officeDocument/2006/relationships/diagramLayout" Target="../diagrams/layout20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1.xml"/><Relationship Id="rId7" Type="http://schemas.microsoft.com/office/2007/relationships/diagramDrawing" Target="../diagrams/drawing21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1.xml"/><Relationship Id="rId5" Type="http://schemas.openxmlformats.org/officeDocument/2006/relationships/diagramQuickStyle" Target="../diagrams/quickStyle21.xml"/><Relationship Id="rId4" Type="http://schemas.openxmlformats.org/officeDocument/2006/relationships/diagramLayout" Target="../diagrams/layout2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2.xml"/><Relationship Id="rId7" Type="http://schemas.microsoft.com/office/2007/relationships/diagramDrawing" Target="../diagrams/drawing22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2.xml"/><Relationship Id="rId5" Type="http://schemas.openxmlformats.org/officeDocument/2006/relationships/diagramQuickStyle" Target="../diagrams/quickStyle22.xml"/><Relationship Id="rId4" Type="http://schemas.openxmlformats.org/officeDocument/2006/relationships/diagramLayout" Target="../diagrams/layout2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3.xml"/><Relationship Id="rId7" Type="http://schemas.microsoft.com/office/2007/relationships/diagramDrawing" Target="../diagrams/drawing23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3.xml"/><Relationship Id="rId5" Type="http://schemas.openxmlformats.org/officeDocument/2006/relationships/diagramQuickStyle" Target="../diagrams/quickStyle23.xml"/><Relationship Id="rId4" Type="http://schemas.openxmlformats.org/officeDocument/2006/relationships/diagramLayout" Target="../diagrams/layout2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4.xml"/><Relationship Id="rId3" Type="http://schemas.openxmlformats.org/officeDocument/2006/relationships/image" Target="../media/image23.png"/><Relationship Id="rId7" Type="http://schemas.openxmlformats.org/officeDocument/2006/relationships/diagramColors" Target="../diagrams/colors2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4.xml"/><Relationship Id="rId5" Type="http://schemas.openxmlformats.org/officeDocument/2006/relationships/diagramLayout" Target="../diagrams/layout24.xml"/><Relationship Id="rId4" Type="http://schemas.openxmlformats.org/officeDocument/2006/relationships/diagramData" Target="../diagrams/data24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5.xml"/><Relationship Id="rId7" Type="http://schemas.microsoft.com/office/2007/relationships/diagramDrawing" Target="../diagrams/drawing25.xm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5.xml"/><Relationship Id="rId5" Type="http://schemas.openxmlformats.org/officeDocument/2006/relationships/diagramQuickStyle" Target="../diagrams/quickStyle25.xml"/><Relationship Id="rId4" Type="http://schemas.openxmlformats.org/officeDocument/2006/relationships/diagramLayout" Target="../diagrams/layout25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altLang="es-ES" dirty="0" smtClean="0"/>
              <a:t>PROGRAMACIÓN DE COMUNICACIONES EN RED</a:t>
            </a:r>
          </a:p>
        </p:txBody>
      </p:sp>
      <p:sp>
        <p:nvSpPr>
          <p:cNvPr id="9219" name="2 Subtítulo"/>
          <p:cNvSpPr>
            <a:spLocks noGrp="1"/>
          </p:cNvSpPr>
          <p:nvPr>
            <p:ph type="subTitle" idx="1"/>
          </p:nvPr>
        </p:nvSpPr>
        <p:spPr>
          <a:xfrm>
            <a:off x="685800" y="3611563"/>
            <a:ext cx="7772400" cy="1200150"/>
          </a:xfrm>
        </p:spPr>
        <p:txBody>
          <a:bodyPr/>
          <a:lstStyle/>
          <a:p>
            <a:pPr marR="0" eaLnBrk="1" hangingPunct="1">
              <a:buFont typeface="Arial" charset="0"/>
              <a:buNone/>
            </a:pPr>
            <a:r>
              <a:rPr lang="es-ES" altLang="es-ES" smtClean="0"/>
              <a:t>Programación de servicios y procesos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2 Marcador de contenido"/>
          <p:cNvSpPr>
            <a:spLocks noGrp="1"/>
          </p:cNvSpPr>
          <p:nvPr>
            <p:ph idx="1"/>
          </p:nvPr>
        </p:nvSpPr>
        <p:spPr>
          <a:xfrm>
            <a:off x="419100" y="1484313"/>
            <a:ext cx="8229600" cy="4525962"/>
          </a:xfrm>
        </p:spPr>
        <p:txBody>
          <a:bodyPr/>
          <a:lstStyle/>
          <a:p>
            <a:pPr algn="just"/>
            <a:r>
              <a:rPr lang="es-ES" altLang="es-ES" b="1" smtClean="0"/>
              <a:t>Antiguamente</a:t>
            </a:r>
            <a:r>
              <a:rPr lang="es-ES" altLang="es-ES" smtClean="0"/>
              <a:t> la programación de aplicaciones en red era difícil, compleja y fuente de muchos errores</a:t>
            </a:r>
          </a:p>
          <a:p>
            <a:pPr algn="just"/>
            <a:r>
              <a:rPr lang="es-ES" altLang="es-ES" b="1" smtClean="0"/>
              <a:t>Java dispone </a:t>
            </a:r>
            <a:r>
              <a:rPr lang="es-ES" altLang="es-ES" smtClean="0"/>
              <a:t>de clases para establecer conexiones, crear servidores, enviar y recibir datos y para el resto de operaciones utilizadas en las comunicaciones a través de redes de ordenadores </a:t>
            </a:r>
          </a:p>
          <a:p>
            <a:pPr algn="just"/>
            <a:r>
              <a:rPr lang="es-ES" altLang="es-ES" smtClean="0"/>
              <a:t>Además, el </a:t>
            </a:r>
            <a:r>
              <a:rPr lang="es-ES" altLang="es-ES" b="1" smtClean="0"/>
              <a:t>uso de hilos de Java </a:t>
            </a:r>
            <a:r>
              <a:rPr lang="es-ES" altLang="es-ES" smtClean="0"/>
              <a:t>permite la manipulación simultánea de múltiples conexiones</a:t>
            </a:r>
          </a:p>
          <a:p>
            <a:pPr algn="just" eaLnBrk="1" hangingPunct="1"/>
            <a:endParaRPr lang="es-ES" altLang="es-ES" smtClean="0"/>
          </a:p>
          <a:p>
            <a:pPr algn="just" eaLnBrk="1" hangingPunct="1"/>
            <a:endParaRPr lang="es-ES" altLang="es-ES" smtClean="0"/>
          </a:p>
          <a:p>
            <a:pPr algn="just" eaLnBrk="1" hangingPunct="1"/>
            <a:endParaRPr lang="es-ES" altLang="es-ES" sz="2400" b="1" smtClean="0">
              <a:solidFill>
                <a:srgbClr val="FF000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dirty="0" smtClean="0"/>
              <a:t>INTRODUCCIÓN</a:t>
            </a:r>
          </a:p>
        </p:txBody>
      </p:sp>
      <p:sp>
        <p:nvSpPr>
          <p:cNvPr id="18436" name="2 Marcador de pie de página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 eaLnBrk="0" hangingPunct="0">
              <a:spcBef>
                <a:spcPts val="325"/>
              </a:spcBef>
              <a:buClr>
                <a:schemeClr val="accent1"/>
              </a:buClr>
              <a:buFont typeface="Verdana" pitchFamily="34" charset="0"/>
              <a:buChar char="◦"/>
              <a:defRPr sz="2300"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 eaLnBrk="0" hangingPunct="0">
              <a:spcBef>
                <a:spcPts val="350"/>
              </a:spcBef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 sz="1900"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1000" smtClean="0">
                <a:latin typeface="Calibri" pitchFamily="34" charset="0"/>
              </a:rPr>
              <a:t>Programación de comunicaciones en red</a:t>
            </a:r>
          </a:p>
        </p:txBody>
      </p:sp>
      <p:sp>
        <p:nvSpPr>
          <p:cNvPr id="18437" name="3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 eaLnBrk="0" hangingPunct="0">
              <a:spcBef>
                <a:spcPts val="325"/>
              </a:spcBef>
              <a:buClr>
                <a:schemeClr val="accent1"/>
              </a:buClr>
              <a:buFont typeface="Verdana" pitchFamily="34" charset="0"/>
              <a:buChar char="◦"/>
              <a:defRPr sz="2300"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 eaLnBrk="0" hangingPunct="0">
              <a:spcBef>
                <a:spcPts val="350"/>
              </a:spcBef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 sz="1900"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12F1607B-ED73-420C-B362-1516B5A7DB2B}" type="slidenum">
              <a:rPr lang="es-ES" altLang="es-ES" sz="1000" smtClean="0">
                <a:latin typeface="Calibri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s-ES" altLang="es-ES" sz="1000" smtClean="0">
              <a:latin typeface="Calibri" pitchFamily="34" charset="0"/>
            </a:endParaRPr>
          </a:p>
        </p:txBody>
      </p:sp>
      <p:sp>
        <p:nvSpPr>
          <p:cNvPr id="18438" name="AutoShape 5" descr="http://www.definicionabc.com/wp-content/uploads/Diferente-300x226.jpg"/>
          <p:cNvSpPr>
            <a:spLocks noChangeAspect="1" noChangeArrowheads="1"/>
          </p:cNvSpPr>
          <p:nvPr/>
        </p:nvSpPr>
        <p:spPr bwMode="auto">
          <a:xfrm>
            <a:off x="52388" y="-13652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 eaLnBrk="0" hangingPunct="0">
              <a:spcBef>
                <a:spcPts val="325"/>
              </a:spcBef>
              <a:buClr>
                <a:schemeClr val="accent1"/>
              </a:buClr>
              <a:buFont typeface="Verdana" pitchFamily="34" charset="0"/>
              <a:buChar char="◦"/>
              <a:defRPr sz="2300"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 eaLnBrk="0" hangingPunct="0">
              <a:spcBef>
                <a:spcPts val="350"/>
              </a:spcBef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 sz="1900"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s-ES" sz="1800">
              <a:latin typeface="Calibri" pitchFamily="34" charset="0"/>
            </a:endParaRPr>
          </a:p>
        </p:txBody>
      </p:sp>
      <p:sp>
        <p:nvSpPr>
          <p:cNvPr id="18439" name="AutoShape 2" descr="https://encrypted-tbn0.gstatic.com/images?q=tbn:ANd9GcRZHac3ypmUKmmEbJuS2WcdrWLRVD9uEB4t4AVphpYPOFx1yp_GQzPr3Q"/>
          <p:cNvSpPr>
            <a:spLocks noChangeAspect="1" noChangeArrowheads="1"/>
          </p:cNvSpPr>
          <p:nvPr/>
        </p:nvSpPr>
        <p:spPr bwMode="auto">
          <a:xfrm>
            <a:off x="144463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 eaLnBrk="0" hangingPunct="0">
              <a:spcBef>
                <a:spcPts val="325"/>
              </a:spcBef>
              <a:buClr>
                <a:schemeClr val="accent1"/>
              </a:buClr>
              <a:buFont typeface="Verdana" pitchFamily="34" charset="0"/>
              <a:buChar char="◦"/>
              <a:defRPr sz="2300"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 eaLnBrk="0" hangingPunct="0">
              <a:spcBef>
                <a:spcPts val="350"/>
              </a:spcBef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 sz="1900"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s-ES" sz="1800">
              <a:latin typeface="Calibri" pitchFamily="34" charset="0"/>
            </a:endParaRPr>
          </a:p>
        </p:txBody>
      </p:sp>
      <p:pic>
        <p:nvPicPr>
          <p:cNvPr id="18440" name="Picture 9" descr="Resultado de imagen de COMUNICACIONES EN R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025" y="168275"/>
            <a:ext cx="1760538" cy="1227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buClr>
                <a:srgbClr val="2DA2BF"/>
              </a:buClr>
              <a:defRPr/>
            </a:pPr>
            <a:r>
              <a:rPr lang="es-ES" altLang="es-ES" sz="1800" dirty="0" smtClean="0"/>
              <a:t>INTRODUCCIÓN</a:t>
            </a:r>
          </a:p>
          <a:p>
            <a:pPr algn="just" eaLnBrk="1" hangingPunct="1">
              <a:buClr>
                <a:srgbClr val="2DA2BF"/>
              </a:buClr>
              <a:defRPr/>
            </a:pPr>
            <a:r>
              <a:rPr lang="es-ES" altLang="es-ES" sz="1800" dirty="0" smtClean="0">
                <a:solidFill>
                  <a:srgbClr val="FF0000"/>
                </a:solidFill>
              </a:rPr>
              <a:t>CONCEPTOS BÁSICOS DE REDES</a:t>
            </a:r>
          </a:p>
          <a:p>
            <a:pPr algn="just" eaLnBrk="1" hangingPunct="1">
              <a:buClr>
                <a:srgbClr val="2DA2BF"/>
              </a:buClr>
              <a:defRPr/>
            </a:pPr>
            <a:r>
              <a:rPr lang="es-ES" altLang="es-ES" sz="1800" dirty="0" smtClean="0"/>
              <a:t>CLASES JAVA PARA COMUNICACIONES EN RED</a:t>
            </a:r>
          </a:p>
          <a:p>
            <a:pPr algn="just" eaLnBrk="1" hangingPunct="1">
              <a:buClr>
                <a:srgbClr val="2DA2BF"/>
              </a:buClr>
              <a:defRPr/>
            </a:pPr>
            <a:r>
              <a:rPr lang="es-ES" altLang="es-ES" sz="1800" dirty="0" smtClean="0"/>
              <a:t>SOCKETS</a:t>
            </a:r>
          </a:p>
          <a:p>
            <a:pPr algn="just" eaLnBrk="1" hangingPunct="1">
              <a:buClr>
                <a:srgbClr val="2DA2BF"/>
              </a:buClr>
              <a:defRPr/>
            </a:pPr>
            <a:r>
              <a:rPr lang="es-ES" altLang="es-ES" sz="1800" dirty="0" smtClean="0"/>
              <a:t>CONEXIONES MÚLTIPLES CLIENTES. HILOS</a:t>
            </a:r>
          </a:p>
          <a:p>
            <a:pPr marL="109537" indent="0" algn="just" eaLnBrk="1" hangingPunct="1">
              <a:buClr>
                <a:srgbClr val="2DA2BF"/>
              </a:buClr>
              <a:buFont typeface="Wingdings 3" pitchFamily="18" charset="2"/>
              <a:buNone/>
              <a:defRPr/>
            </a:pPr>
            <a:endParaRPr lang="es-ES" altLang="es-ES" sz="1800" dirty="0" smtClean="0">
              <a:solidFill>
                <a:srgbClr val="FF0000"/>
              </a:solidFill>
            </a:endParaRPr>
          </a:p>
        </p:txBody>
      </p:sp>
      <p:sp>
        <p:nvSpPr>
          <p:cNvPr id="19459" name="2 Marcador de pie de página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 eaLnBrk="0" hangingPunct="0">
              <a:spcBef>
                <a:spcPts val="325"/>
              </a:spcBef>
              <a:buClr>
                <a:schemeClr val="accent1"/>
              </a:buClr>
              <a:buFont typeface="Verdana" pitchFamily="34" charset="0"/>
              <a:buChar char="◦"/>
              <a:defRPr sz="2300"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 eaLnBrk="0" hangingPunct="0">
              <a:spcBef>
                <a:spcPts val="350"/>
              </a:spcBef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 sz="1900"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1000" smtClean="0">
                <a:latin typeface="Calibri" pitchFamily="34" charset="0"/>
              </a:rPr>
              <a:t>Programación de comunicaciones en red</a:t>
            </a:r>
          </a:p>
        </p:txBody>
      </p:sp>
      <p:sp>
        <p:nvSpPr>
          <p:cNvPr id="19460" name="3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 eaLnBrk="0" hangingPunct="0">
              <a:spcBef>
                <a:spcPts val="325"/>
              </a:spcBef>
              <a:buClr>
                <a:schemeClr val="accent1"/>
              </a:buClr>
              <a:buFont typeface="Verdana" pitchFamily="34" charset="0"/>
              <a:buChar char="◦"/>
              <a:defRPr sz="2300"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 eaLnBrk="0" hangingPunct="0">
              <a:spcBef>
                <a:spcPts val="350"/>
              </a:spcBef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 sz="1900"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98C44D7F-A4EB-4713-80D2-A5345942EC42}" type="slidenum">
              <a:rPr lang="es-ES" altLang="es-ES" sz="1000" smtClean="0">
                <a:latin typeface="Calibri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s-ES" altLang="es-ES" sz="1000" smtClean="0">
              <a:latin typeface="Calibri" pitchFamily="34" charset="0"/>
            </a:endParaRPr>
          </a:p>
        </p:txBody>
      </p:sp>
      <p:sp>
        <p:nvSpPr>
          <p:cNvPr id="5" name="4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fontAlgn="auto" hangingPunct="1">
              <a:spcAft>
                <a:spcPts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s-ES" sz="3700" dirty="0" smtClean="0"/>
              <a:t>ÍNDICE</a:t>
            </a:r>
            <a:endParaRPr lang="es-ES" sz="3700" dirty="0"/>
          </a:p>
        </p:txBody>
      </p:sp>
      <p:pic>
        <p:nvPicPr>
          <p:cNvPr id="19462" name="Picture 2" descr="http://redes-informatic-2.wikispaces.com/file/view/0411_Indice.jpg/182062289/0411_Indic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9925" y="1484313"/>
            <a:ext cx="1662113" cy="172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2 Marcador de contenido"/>
          <p:cNvSpPr>
            <a:spLocks noGrp="1"/>
          </p:cNvSpPr>
          <p:nvPr>
            <p:ph idx="1"/>
          </p:nvPr>
        </p:nvSpPr>
        <p:spPr>
          <a:xfrm>
            <a:off x="419100" y="1484313"/>
            <a:ext cx="8229600" cy="4525962"/>
          </a:xfrm>
        </p:spPr>
        <p:txBody>
          <a:bodyPr/>
          <a:lstStyle/>
          <a:p>
            <a:pPr algn="just" eaLnBrk="1" hangingPunct="1"/>
            <a:r>
              <a:rPr lang="es-ES" altLang="es-ES" b="1" smtClean="0"/>
              <a:t>PROTOCOLOS TCP/IP</a:t>
            </a:r>
            <a:endParaRPr lang="es-ES" altLang="es-ES" smtClean="0"/>
          </a:p>
          <a:p>
            <a:pPr lvl="1" algn="just" eaLnBrk="1" hangingPunct="1"/>
            <a:endParaRPr lang="es-ES" altLang="es-ES" smtClean="0"/>
          </a:p>
          <a:p>
            <a:pPr algn="just" eaLnBrk="1" hangingPunct="1"/>
            <a:endParaRPr lang="es-ES" altLang="es-ES" sz="2400" b="1" smtClean="0">
              <a:solidFill>
                <a:srgbClr val="FF000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dirty="0" smtClean="0"/>
              <a:t>CONCEPTOS BÁSICOS DE REDES</a:t>
            </a:r>
          </a:p>
        </p:txBody>
      </p:sp>
      <p:sp>
        <p:nvSpPr>
          <p:cNvPr id="20484" name="2 Marcador de pie de página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 eaLnBrk="0" hangingPunct="0">
              <a:spcBef>
                <a:spcPts val="325"/>
              </a:spcBef>
              <a:buClr>
                <a:schemeClr val="accent1"/>
              </a:buClr>
              <a:buFont typeface="Verdana" pitchFamily="34" charset="0"/>
              <a:buChar char="◦"/>
              <a:defRPr sz="2300"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 eaLnBrk="0" hangingPunct="0">
              <a:spcBef>
                <a:spcPts val="350"/>
              </a:spcBef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 sz="1900"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1000" smtClean="0">
                <a:latin typeface="Calibri" pitchFamily="34" charset="0"/>
              </a:rPr>
              <a:t>Programación de comunicaciones en red</a:t>
            </a:r>
          </a:p>
        </p:txBody>
      </p:sp>
      <p:sp>
        <p:nvSpPr>
          <p:cNvPr id="20485" name="3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 eaLnBrk="0" hangingPunct="0">
              <a:spcBef>
                <a:spcPts val="325"/>
              </a:spcBef>
              <a:buClr>
                <a:schemeClr val="accent1"/>
              </a:buClr>
              <a:buFont typeface="Verdana" pitchFamily="34" charset="0"/>
              <a:buChar char="◦"/>
              <a:defRPr sz="2300"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 eaLnBrk="0" hangingPunct="0">
              <a:spcBef>
                <a:spcPts val="350"/>
              </a:spcBef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 sz="1900"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775B2416-D810-4326-BD66-B6E61292CA71}" type="slidenum">
              <a:rPr lang="es-ES" altLang="es-ES" sz="1000" smtClean="0">
                <a:latin typeface="Calibri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s-ES" altLang="es-ES" sz="1000" smtClean="0">
              <a:latin typeface="Calibri" pitchFamily="34" charset="0"/>
            </a:endParaRPr>
          </a:p>
        </p:txBody>
      </p:sp>
      <p:sp>
        <p:nvSpPr>
          <p:cNvPr id="20486" name="AutoShape 5" descr="http://www.definicionabc.com/wp-content/uploads/Diferente-300x226.jpg"/>
          <p:cNvSpPr>
            <a:spLocks noChangeAspect="1" noChangeArrowheads="1"/>
          </p:cNvSpPr>
          <p:nvPr/>
        </p:nvSpPr>
        <p:spPr bwMode="auto">
          <a:xfrm>
            <a:off x="52388" y="-13652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 eaLnBrk="0" hangingPunct="0">
              <a:spcBef>
                <a:spcPts val="325"/>
              </a:spcBef>
              <a:buClr>
                <a:schemeClr val="accent1"/>
              </a:buClr>
              <a:buFont typeface="Verdana" pitchFamily="34" charset="0"/>
              <a:buChar char="◦"/>
              <a:defRPr sz="2300"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 eaLnBrk="0" hangingPunct="0">
              <a:spcBef>
                <a:spcPts val="350"/>
              </a:spcBef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 sz="1900"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s-ES" sz="1800">
              <a:latin typeface="Calibri" pitchFamily="34" charset="0"/>
            </a:endParaRPr>
          </a:p>
        </p:txBody>
      </p:sp>
      <p:sp>
        <p:nvSpPr>
          <p:cNvPr id="20487" name="AutoShape 2" descr="https://encrypted-tbn0.gstatic.com/images?q=tbn:ANd9GcRZHac3ypmUKmmEbJuS2WcdrWLRVD9uEB4t4AVphpYPOFx1yp_GQzPr3Q"/>
          <p:cNvSpPr>
            <a:spLocks noChangeAspect="1" noChangeArrowheads="1"/>
          </p:cNvSpPr>
          <p:nvPr/>
        </p:nvSpPr>
        <p:spPr bwMode="auto">
          <a:xfrm>
            <a:off x="144463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 eaLnBrk="0" hangingPunct="0">
              <a:spcBef>
                <a:spcPts val="325"/>
              </a:spcBef>
              <a:buClr>
                <a:schemeClr val="accent1"/>
              </a:buClr>
              <a:buFont typeface="Verdana" pitchFamily="34" charset="0"/>
              <a:buChar char="◦"/>
              <a:defRPr sz="2300"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 eaLnBrk="0" hangingPunct="0">
              <a:spcBef>
                <a:spcPts val="350"/>
              </a:spcBef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 sz="1900"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s-ES" sz="1800">
              <a:latin typeface="Calibri" pitchFamily="34" charset="0"/>
            </a:endParaRPr>
          </a:p>
        </p:txBody>
      </p:sp>
      <p:graphicFrame>
        <p:nvGraphicFramePr>
          <p:cNvPr id="3" name="2 Tabla"/>
          <p:cNvGraphicFramePr>
            <a:graphicFrameLocks noGrp="1"/>
          </p:cNvGraphicFramePr>
          <p:nvPr/>
        </p:nvGraphicFramePr>
        <p:xfrm>
          <a:off x="2627313" y="2420938"/>
          <a:ext cx="3673475" cy="3240086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3673475"/>
              </a:tblGrid>
              <a:tr h="86181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2000" dirty="0" smtClean="0">
                          <a:effectLst/>
                        </a:rPr>
                        <a:t>CAPA DE APLICACIÓN</a:t>
                      </a:r>
                      <a:endParaRPr lang="es-ES" sz="2000" dirty="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500"/>
                        </a:spcAft>
                      </a:pPr>
                      <a:r>
                        <a:rPr lang="es-ES" sz="2000" dirty="0">
                          <a:effectLst/>
                        </a:rPr>
                        <a:t>(HTTP, ftp, telnet,…)</a:t>
                      </a:r>
                      <a:endParaRPr lang="es-E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6206" marR="36206" marT="36192" marB="36192"/>
                </a:tc>
              </a:tr>
              <a:tr h="79275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2000" dirty="0" smtClean="0">
                          <a:effectLst/>
                        </a:rPr>
                        <a:t>CAPA DE TRANSPORTE</a:t>
                      </a:r>
                      <a:endParaRPr lang="es-ES" sz="2000" dirty="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2000" dirty="0">
                          <a:effectLst/>
                        </a:rPr>
                        <a:t>(TCP, UDP)</a:t>
                      </a:r>
                      <a:endParaRPr lang="es-E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6206" marR="36206" marT="0" marB="36192"/>
                </a:tc>
              </a:tr>
              <a:tr h="79275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2000" dirty="0" smtClean="0">
                          <a:effectLst/>
                        </a:rPr>
                        <a:t>CAPA DE INTERNET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2000" dirty="0" smtClean="0">
                          <a:effectLst/>
                        </a:rPr>
                        <a:t>(</a:t>
                      </a:r>
                      <a:r>
                        <a:rPr lang="es-ES" sz="2000" dirty="0">
                          <a:effectLst/>
                        </a:rPr>
                        <a:t>IP)</a:t>
                      </a:r>
                      <a:endParaRPr lang="es-E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6206" marR="36206" marT="0" marB="36192"/>
                </a:tc>
              </a:tr>
              <a:tr h="79275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2000" dirty="0" smtClean="0">
                          <a:effectLst/>
                        </a:rPr>
                        <a:t>CAPA DE ACCESO A LA RED</a:t>
                      </a:r>
                    </a:p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2000" dirty="0" smtClean="0">
                          <a:effectLst/>
                        </a:rPr>
                        <a:t>(</a:t>
                      </a:r>
                      <a:r>
                        <a:rPr lang="es-ES" sz="2000" dirty="0">
                          <a:effectLst/>
                        </a:rPr>
                        <a:t>Ethernet, ...)</a:t>
                      </a:r>
                      <a:endParaRPr lang="es-E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6206" marR="36206" marT="0" marB="36192"/>
                </a:tc>
              </a:tr>
            </a:tbl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2 Marcador de contenido"/>
          <p:cNvSpPr>
            <a:spLocks noGrp="1"/>
          </p:cNvSpPr>
          <p:nvPr>
            <p:ph idx="1"/>
          </p:nvPr>
        </p:nvSpPr>
        <p:spPr>
          <a:xfrm>
            <a:off x="419100" y="1484313"/>
            <a:ext cx="8229600" cy="4525962"/>
          </a:xfrm>
        </p:spPr>
        <p:txBody>
          <a:bodyPr/>
          <a:lstStyle/>
          <a:p>
            <a:pPr algn="just" eaLnBrk="1" hangingPunct="1"/>
            <a:r>
              <a:rPr lang="es-ES" altLang="es-ES" b="1" smtClean="0"/>
              <a:t>PROTOCOLOS TCP/IP</a:t>
            </a:r>
            <a:endParaRPr lang="es-ES" altLang="es-ES" smtClean="0"/>
          </a:p>
          <a:p>
            <a:pPr lvl="1" algn="just" eaLnBrk="1" hangingPunct="1"/>
            <a:r>
              <a:rPr lang="es-ES" altLang="es-ES" smtClean="0"/>
              <a:t>Normalmente, cuando se escriben aplicaciones </a:t>
            </a:r>
            <a:r>
              <a:rPr lang="es-ES" altLang="es-ES" b="1" smtClean="0"/>
              <a:t>Java</a:t>
            </a:r>
            <a:r>
              <a:rPr lang="es-ES" altLang="es-ES" smtClean="0"/>
              <a:t> en red, se programa a </a:t>
            </a:r>
            <a:r>
              <a:rPr lang="es-ES" altLang="es-ES" b="1" smtClean="0"/>
              <a:t>nivel de aplicación</a:t>
            </a:r>
          </a:p>
          <a:p>
            <a:pPr lvl="1" algn="just" eaLnBrk="1" hangingPunct="1"/>
            <a:r>
              <a:rPr lang="es-ES" altLang="es-ES" smtClean="0"/>
              <a:t>También es posible realizar programas a más bajo nivel utilizando el </a:t>
            </a:r>
            <a:r>
              <a:rPr lang="es-ES" altLang="es-ES" b="1" smtClean="0"/>
              <a:t>paquete </a:t>
            </a:r>
            <a:r>
              <a:rPr lang="es-ES" altLang="es-ES" b="1" i="1" smtClean="0"/>
              <a:t>java.net</a:t>
            </a:r>
            <a:r>
              <a:rPr lang="es-ES" altLang="es-ES" b="1" smtClean="0"/>
              <a:t> </a:t>
            </a:r>
            <a:r>
              <a:rPr lang="es-ES" altLang="es-ES" smtClean="0"/>
              <a:t>de la API de Java:</a:t>
            </a:r>
          </a:p>
          <a:p>
            <a:pPr lvl="1" algn="just" eaLnBrk="1" hangingPunct="1"/>
            <a:endParaRPr lang="es-ES" altLang="es-ES" smtClean="0"/>
          </a:p>
          <a:p>
            <a:pPr algn="just" eaLnBrk="1" hangingPunct="1"/>
            <a:endParaRPr lang="es-ES" altLang="es-ES" sz="2400" b="1" smtClean="0">
              <a:solidFill>
                <a:srgbClr val="FF000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dirty="0" smtClean="0"/>
              <a:t>CONCEPTOS BÁSICOS DE REDES</a:t>
            </a:r>
          </a:p>
        </p:txBody>
      </p:sp>
      <p:sp>
        <p:nvSpPr>
          <p:cNvPr id="21508" name="2 Marcador de pie de página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 eaLnBrk="0" hangingPunct="0">
              <a:spcBef>
                <a:spcPts val="325"/>
              </a:spcBef>
              <a:buClr>
                <a:schemeClr val="accent1"/>
              </a:buClr>
              <a:buFont typeface="Verdana" pitchFamily="34" charset="0"/>
              <a:buChar char="◦"/>
              <a:defRPr sz="2300"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 eaLnBrk="0" hangingPunct="0">
              <a:spcBef>
                <a:spcPts val="350"/>
              </a:spcBef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 sz="1900"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1000" smtClean="0">
                <a:latin typeface="Calibri" pitchFamily="34" charset="0"/>
              </a:rPr>
              <a:t>Programación de comunicaciones en red</a:t>
            </a:r>
          </a:p>
        </p:txBody>
      </p:sp>
      <p:sp>
        <p:nvSpPr>
          <p:cNvPr id="21509" name="3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 eaLnBrk="0" hangingPunct="0">
              <a:spcBef>
                <a:spcPts val="325"/>
              </a:spcBef>
              <a:buClr>
                <a:schemeClr val="accent1"/>
              </a:buClr>
              <a:buFont typeface="Verdana" pitchFamily="34" charset="0"/>
              <a:buChar char="◦"/>
              <a:defRPr sz="2300"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 eaLnBrk="0" hangingPunct="0">
              <a:spcBef>
                <a:spcPts val="350"/>
              </a:spcBef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 sz="1900"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CB74EE17-1F13-4499-90C1-818FA7FDF777}" type="slidenum">
              <a:rPr lang="es-ES" altLang="es-ES" sz="1000" smtClean="0">
                <a:latin typeface="Calibri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s-ES" altLang="es-ES" sz="1000" smtClean="0">
              <a:latin typeface="Calibri" pitchFamily="34" charset="0"/>
            </a:endParaRPr>
          </a:p>
        </p:txBody>
      </p:sp>
      <p:sp>
        <p:nvSpPr>
          <p:cNvPr id="21510" name="AutoShape 5" descr="http://www.definicionabc.com/wp-content/uploads/Diferente-300x226.jpg"/>
          <p:cNvSpPr>
            <a:spLocks noChangeAspect="1" noChangeArrowheads="1"/>
          </p:cNvSpPr>
          <p:nvPr/>
        </p:nvSpPr>
        <p:spPr bwMode="auto">
          <a:xfrm>
            <a:off x="52388" y="-13652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 eaLnBrk="0" hangingPunct="0">
              <a:spcBef>
                <a:spcPts val="325"/>
              </a:spcBef>
              <a:buClr>
                <a:schemeClr val="accent1"/>
              </a:buClr>
              <a:buFont typeface="Verdana" pitchFamily="34" charset="0"/>
              <a:buChar char="◦"/>
              <a:defRPr sz="2300"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 eaLnBrk="0" hangingPunct="0">
              <a:spcBef>
                <a:spcPts val="350"/>
              </a:spcBef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 sz="1900"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s-ES" sz="1800">
              <a:latin typeface="Calibri" pitchFamily="34" charset="0"/>
            </a:endParaRPr>
          </a:p>
        </p:txBody>
      </p:sp>
      <p:sp>
        <p:nvSpPr>
          <p:cNvPr id="21511" name="AutoShape 2" descr="https://encrypted-tbn0.gstatic.com/images?q=tbn:ANd9GcRZHac3ypmUKmmEbJuS2WcdrWLRVD9uEB4t4AVphpYPOFx1yp_GQzPr3Q"/>
          <p:cNvSpPr>
            <a:spLocks noChangeAspect="1" noChangeArrowheads="1"/>
          </p:cNvSpPr>
          <p:nvPr/>
        </p:nvSpPr>
        <p:spPr bwMode="auto">
          <a:xfrm>
            <a:off x="144463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 eaLnBrk="0" hangingPunct="0">
              <a:spcBef>
                <a:spcPts val="325"/>
              </a:spcBef>
              <a:buClr>
                <a:schemeClr val="accent1"/>
              </a:buClr>
              <a:buFont typeface="Verdana" pitchFamily="34" charset="0"/>
              <a:buChar char="◦"/>
              <a:defRPr sz="2300"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 eaLnBrk="0" hangingPunct="0">
              <a:spcBef>
                <a:spcPts val="350"/>
              </a:spcBef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 sz="1900"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s-ES" sz="1800">
              <a:latin typeface="Calibri" pitchFamily="34" charset="0"/>
            </a:endParaRPr>
          </a:p>
        </p:txBody>
      </p:sp>
      <p:pic>
        <p:nvPicPr>
          <p:cNvPr id="21512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613" y="3640138"/>
            <a:ext cx="6624637" cy="245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2 Marcador de contenido"/>
          <p:cNvSpPr>
            <a:spLocks noGrp="1"/>
          </p:cNvSpPr>
          <p:nvPr>
            <p:ph idx="1"/>
          </p:nvPr>
        </p:nvSpPr>
        <p:spPr>
          <a:xfrm>
            <a:off x="419100" y="1484313"/>
            <a:ext cx="8229600" cy="4525962"/>
          </a:xfrm>
        </p:spPr>
        <p:txBody>
          <a:bodyPr/>
          <a:lstStyle/>
          <a:p>
            <a:pPr algn="just" eaLnBrk="1" hangingPunct="1"/>
            <a:endParaRPr lang="es-ES" altLang="es-ES" smtClean="0"/>
          </a:p>
          <a:p>
            <a:pPr algn="just" eaLnBrk="1" hangingPunct="1"/>
            <a:endParaRPr lang="es-ES" altLang="es-ES" sz="2400" b="1" smtClean="0">
              <a:solidFill>
                <a:srgbClr val="FF000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dirty="0" smtClean="0"/>
              <a:t>CONCEPTOS BÁSICOS DE REDES</a:t>
            </a:r>
          </a:p>
        </p:txBody>
      </p:sp>
      <p:sp>
        <p:nvSpPr>
          <p:cNvPr id="22532" name="2 Marcador de pie de página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 eaLnBrk="0" hangingPunct="0">
              <a:spcBef>
                <a:spcPts val="325"/>
              </a:spcBef>
              <a:buClr>
                <a:schemeClr val="accent1"/>
              </a:buClr>
              <a:buFont typeface="Verdana" pitchFamily="34" charset="0"/>
              <a:buChar char="◦"/>
              <a:defRPr sz="2300"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 eaLnBrk="0" hangingPunct="0">
              <a:spcBef>
                <a:spcPts val="350"/>
              </a:spcBef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 sz="1900"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1000" smtClean="0">
                <a:latin typeface="Calibri" pitchFamily="34" charset="0"/>
              </a:rPr>
              <a:t>Programación de comunicaciones en red</a:t>
            </a:r>
          </a:p>
        </p:txBody>
      </p:sp>
      <p:sp>
        <p:nvSpPr>
          <p:cNvPr id="22533" name="3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 eaLnBrk="0" hangingPunct="0">
              <a:spcBef>
                <a:spcPts val="325"/>
              </a:spcBef>
              <a:buClr>
                <a:schemeClr val="accent1"/>
              </a:buClr>
              <a:buFont typeface="Verdana" pitchFamily="34" charset="0"/>
              <a:buChar char="◦"/>
              <a:defRPr sz="2300"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 eaLnBrk="0" hangingPunct="0">
              <a:spcBef>
                <a:spcPts val="350"/>
              </a:spcBef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 sz="1900"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577B03F0-C810-44A2-B9CD-9584DDD8E012}" type="slidenum">
              <a:rPr lang="es-ES" altLang="es-ES" sz="1000" smtClean="0">
                <a:latin typeface="Calibri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s-ES" altLang="es-ES" sz="1000" smtClean="0">
              <a:latin typeface="Calibri" pitchFamily="34" charset="0"/>
            </a:endParaRPr>
          </a:p>
        </p:txBody>
      </p:sp>
      <p:sp>
        <p:nvSpPr>
          <p:cNvPr id="22534" name="AutoShape 5" descr="http://www.definicionabc.com/wp-content/uploads/Diferente-300x226.jpg"/>
          <p:cNvSpPr>
            <a:spLocks noChangeAspect="1" noChangeArrowheads="1"/>
          </p:cNvSpPr>
          <p:nvPr/>
        </p:nvSpPr>
        <p:spPr bwMode="auto">
          <a:xfrm>
            <a:off x="52388" y="-13652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 eaLnBrk="0" hangingPunct="0">
              <a:spcBef>
                <a:spcPts val="325"/>
              </a:spcBef>
              <a:buClr>
                <a:schemeClr val="accent1"/>
              </a:buClr>
              <a:buFont typeface="Verdana" pitchFamily="34" charset="0"/>
              <a:buChar char="◦"/>
              <a:defRPr sz="2300"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 eaLnBrk="0" hangingPunct="0">
              <a:spcBef>
                <a:spcPts val="350"/>
              </a:spcBef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 sz="1900"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s-ES" sz="1800">
              <a:latin typeface="Calibri" pitchFamily="34" charset="0"/>
            </a:endParaRPr>
          </a:p>
        </p:txBody>
      </p:sp>
      <p:sp>
        <p:nvSpPr>
          <p:cNvPr id="22535" name="AutoShape 2" descr="https://encrypted-tbn0.gstatic.com/images?q=tbn:ANd9GcRZHac3ypmUKmmEbJuS2WcdrWLRVD9uEB4t4AVphpYPOFx1yp_GQzPr3Q"/>
          <p:cNvSpPr>
            <a:spLocks noChangeAspect="1" noChangeArrowheads="1"/>
          </p:cNvSpPr>
          <p:nvPr/>
        </p:nvSpPr>
        <p:spPr bwMode="auto">
          <a:xfrm>
            <a:off x="144463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 eaLnBrk="0" hangingPunct="0">
              <a:spcBef>
                <a:spcPts val="325"/>
              </a:spcBef>
              <a:buClr>
                <a:schemeClr val="accent1"/>
              </a:buClr>
              <a:buFont typeface="Verdana" pitchFamily="34" charset="0"/>
              <a:buChar char="◦"/>
              <a:defRPr sz="2300"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 eaLnBrk="0" hangingPunct="0">
              <a:spcBef>
                <a:spcPts val="350"/>
              </a:spcBef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 sz="1900"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s-ES" sz="1800">
              <a:latin typeface="Calibri" pitchFamily="34" charset="0"/>
            </a:endParaRPr>
          </a:p>
        </p:txBody>
      </p:sp>
      <p:graphicFrame>
        <p:nvGraphicFramePr>
          <p:cNvPr id="3" name="2 Diagrama"/>
          <p:cNvGraphicFramePr/>
          <p:nvPr/>
        </p:nvGraphicFramePr>
        <p:xfrm>
          <a:off x="827584" y="2420888"/>
          <a:ext cx="7344816" cy="33123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2 Marcador de contenido"/>
          <p:cNvSpPr>
            <a:spLocks noGrp="1"/>
          </p:cNvSpPr>
          <p:nvPr>
            <p:ph idx="1"/>
          </p:nvPr>
        </p:nvSpPr>
        <p:spPr>
          <a:xfrm>
            <a:off x="419100" y="1484313"/>
            <a:ext cx="8229600" cy="4525962"/>
          </a:xfrm>
        </p:spPr>
        <p:txBody>
          <a:bodyPr/>
          <a:lstStyle/>
          <a:p>
            <a:pPr algn="just" eaLnBrk="1" hangingPunct="1"/>
            <a:r>
              <a:rPr lang="es-ES" altLang="es-ES" b="1" smtClean="0"/>
              <a:t>DIRECCIONES IP Y PUERTOS</a:t>
            </a:r>
            <a:endParaRPr lang="es-ES" altLang="es-ES" smtClean="0"/>
          </a:p>
          <a:p>
            <a:pPr algn="just" eaLnBrk="1" hangingPunct="1"/>
            <a:endParaRPr lang="es-ES" altLang="es-ES" smtClean="0"/>
          </a:p>
          <a:p>
            <a:pPr algn="just" eaLnBrk="1" hangingPunct="1"/>
            <a:endParaRPr lang="es-ES" altLang="es-ES" sz="2400" b="1" smtClean="0">
              <a:solidFill>
                <a:srgbClr val="FF000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dirty="0" smtClean="0"/>
              <a:t>CONCEPTOS BÁSICOS DE REDES</a:t>
            </a:r>
          </a:p>
        </p:txBody>
      </p:sp>
      <p:sp>
        <p:nvSpPr>
          <p:cNvPr id="23556" name="2 Marcador de pie de página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 eaLnBrk="0" hangingPunct="0">
              <a:spcBef>
                <a:spcPts val="325"/>
              </a:spcBef>
              <a:buClr>
                <a:schemeClr val="accent1"/>
              </a:buClr>
              <a:buFont typeface="Verdana" pitchFamily="34" charset="0"/>
              <a:buChar char="◦"/>
              <a:defRPr sz="2300"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 eaLnBrk="0" hangingPunct="0">
              <a:spcBef>
                <a:spcPts val="350"/>
              </a:spcBef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 sz="1900"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1000" smtClean="0">
                <a:latin typeface="Calibri" pitchFamily="34" charset="0"/>
              </a:rPr>
              <a:t>Programación de comunicaciones en red</a:t>
            </a:r>
          </a:p>
        </p:txBody>
      </p:sp>
      <p:sp>
        <p:nvSpPr>
          <p:cNvPr id="23557" name="3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 eaLnBrk="0" hangingPunct="0">
              <a:spcBef>
                <a:spcPts val="325"/>
              </a:spcBef>
              <a:buClr>
                <a:schemeClr val="accent1"/>
              </a:buClr>
              <a:buFont typeface="Verdana" pitchFamily="34" charset="0"/>
              <a:buChar char="◦"/>
              <a:defRPr sz="2300"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 eaLnBrk="0" hangingPunct="0">
              <a:spcBef>
                <a:spcPts val="350"/>
              </a:spcBef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 sz="1900"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D367B630-92CC-4E07-81C9-B6089B519398}" type="slidenum">
              <a:rPr lang="es-ES" altLang="es-ES" sz="1000" smtClean="0">
                <a:latin typeface="Calibri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s-ES" altLang="es-ES" sz="1000" smtClean="0">
              <a:latin typeface="Calibri" pitchFamily="34" charset="0"/>
            </a:endParaRPr>
          </a:p>
        </p:txBody>
      </p:sp>
      <p:sp>
        <p:nvSpPr>
          <p:cNvPr id="23558" name="AutoShape 5" descr="http://www.definicionabc.com/wp-content/uploads/Diferente-300x226.jpg"/>
          <p:cNvSpPr>
            <a:spLocks noChangeAspect="1" noChangeArrowheads="1"/>
          </p:cNvSpPr>
          <p:nvPr/>
        </p:nvSpPr>
        <p:spPr bwMode="auto">
          <a:xfrm>
            <a:off x="52388" y="-13652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 eaLnBrk="0" hangingPunct="0">
              <a:spcBef>
                <a:spcPts val="325"/>
              </a:spcBef>
              <a:buClr>
                <a:schemeClr val="accent1"/>
              </a:buClr>
              <a:buFont typeface="Verdana" pitchFamily="34" charset="0"/>
              <a:buChar char="◦"/>
              <a:defRPr sz="2300"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 eaLnBrk="0" hangingPunct="0">
              <a:spcBef>
                <a:spcPts val="350"/>
              </a:spcBef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 sz="1900"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s-ES" sz="1800">
              <a:latin typeface="Calibri" pitchFamily="34" charset="0"/>
            </a:endParaRPr>
          </a:p>
        </p:txBody>
      </p:sp>
      <p:sp>
        <p:nvSpPr>
          <p:cNvPr id="23559" name="AutoShape 2" descr="https://encrypted-tbn0.gstatic.com/images?q=tbn:ANd9GcRZHac3ypmUKmmEbJuS2WcdrWLRVD9uEB4t4AVphpYPOFx1yp_GQzPr3Q"/>
          <p:cNvSpPr>
            <a:spLocks noChangeAspect="1" noChangeArrowheads="1"/>
          </p:cNvSpPr>
          <p:nvPr/>
        </p:nvSpPr>
        <p:spPr bwMode="auto">
          <a:xfrm>
            <a:off x="144463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 eaLnBrk="0" hangingPunct="0">
              <a:spcBef>
                <a:spcPts val="325"/>
              </a:spcBef>
              <a:buClr>
                <a:schemeClr val="accent1"/>
              </a:buClr>
              <a:buFont typeface="Verdana" pitchFamily="34" charset="0"/>
              <a:buChar char="◦"/>
              <a:defRPr sz="2300"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 eaLnBrk="0" hangingPunct="0">
              <a:spcBef>
                <a:spcPts val="350"/>
              </a:spcBef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 sz="1900"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s-ES" sz="1800">
              <a:latin typeface="Calibri" pitchFamily="34" charset="0"/>
            </a:endParaRPr>
          </a:p>
        </p:txBody>
      </p:sp>
      <p:pic>
        <p:nvPicPr>
          <p:cNvPr id="23560" name="Picture 9" descr="Resultado de imagen de direcciones ip y puerto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1916113"/>
            <a:ext cx="7416800" cy="3817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2 Marcador de contenido"/>
          <p:cNvSpPr>
            <a:spLocks noGrp="1"/>
          </p:cNvSpPr>
          <p:nvPr>
            <p:ph idx="1"/>
          </p:nvPr>
        </p:nvSpPr>
        <p:spPr>
          <a:xfrm>
            <a:off x="419100" y="1484313"/>
            <a:ext cx="8229600" cy="4525962"/>
          </a:xfrm>
        </p:spPr>
        <p:txBody>
          <a:bodyPr/>
          <a:lstStyle/>
          <a:p>
            <a:pPr algn="just" eaLnBrk="1" hangingPunct="1"/>
            <a:r>
              <a:rPr lang="es-ES" altLang="es-ES" b="1" smtClean="0"/>
              <a:t>CLIENTES Y SERVIDORES</a:t>
            </a:r>
            <a:endParaRPr lang="es-ES" altLang="es-ES" smtClean="0"/>
          </a:p>
          <a:p>
            <a:pPr algn="just" eaLnBrk="1" hangingPunct="1"/>
            <a:endParaRPr lang="es-ES" altLang="es-ES" smtClean="0"/>
          </a:p>
          <a:p>
            <a:pPr algn="just" eaLnBrk="1" hangingPunct="1"/>
            <a:endParaRPr lang="es-ES" altLang="es-ES" sz="2400" b="1" smtClean="0">
              <a:solidFill>
                <a:srgbClr val="FF000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dirty="0" smtClean="0"/>
              <a:t>CONCEPTOS BÁSICOS DE REDES</a:t>
            </a:r>
          </a:p>
        </p:txBody>
      </p:sp>
      <p:sp>
        <p:nvSpPr>
          <p:cNvPr id="24580" name="2 Marcador de pie de página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 eaLnBrk="0" hangingPunct="0">
              <a:spcBef>
                <a:spcPts val="325"/>
              </a:spcBef>
              <a:buClr>
                <a:schemeClr val="accent1"/>
              </a:buClr>
              <a:buFont typeface="Verdana" pitchFamily="34" charset="0"/>
              <a:buChar char="◦"/>
              <a:defRPr sz="2300"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 eaLnBrk="0" hangingPunct="0">
              <a:spcBef>
                <a:spcPts val="350"/>
              </a:spcBef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 sz="1900"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1000" smtClean="0">
                <a:latin typeface="Calibri" pitchFamily="34" charset="0"/>
              </a:rPr>
              <a:t>Programación de comunicaciones en red</a:t>
            </a:r>
          </a:p>
        </p:txBody>
      </p:sp>
      <p:sp>
        <p:nvSpPr>
          <p:cNvPr id="24581" name="3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 eaLnBrk="0" hangingPunct="0">
              <a:spcBef>
                <a:spcPts val="325"/>
              </a:spcBef>
              <a:buClr>
                <a:schemeClr val="accent1"/>
              </a:buClr>
              <a:buFont typeface="Verdana" pitchFamily="34" charset="0"/>
              <a:buChar char="◦"/>
              <a:defRPr sz="2300"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 eaLnBrk="0" hangingPunct="0">
              <a:spcBef>
                <a:spcPts val="350"/>
              </a:spcBef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 sz="1900"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0CC41243-359F-4809-8D2F-F1D4BC5D1033}" type="slidenum">
              <a:rPr lang="es-ES" altLang="es-ES" sz="1000" smtClean="0">
                <a:latin typeface="Calibri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s-ES" altLang="es-ES" sz="1000" smtClean="0">
              <a:latin typeface="Calibri" pitchFamily="34" charset="0"/>
            </a:endParaRPr>
          </a:p>
        </p:txBody>
      </p:sp>
      <p:sp>
        <p:nvSpPr>
          <p:cNvPr id="24582" name="AutoShape 5" descr="http://www.definicionabc.com/wp-content/uploads/Diferente-300x226.jpg"/>
          <p:cNvSpPr>
            <a:spLocks noChangeAspect="1" noChangeArrowheads="1"/>
          </p:cNvSpPr>
          <p:nvPr/>
        </p:nvSpPr>
        <p:spPr bwMode="auto">
          <a:xfrm>
            <a:off x="52388" y="-13652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 eaLnBrk="0" hangingPunct="0">
              <a:spcBef>
                <a:spcPts val="325"/>
              </a:spcBef>
              <a:buClr>
                <a:schemeClr val="accent1"/>
              </a:buClr>
              <a:buFont typeface="Verdana" pitchFamily="34" charset="0"/>
              <a:buChar char="◦"/>
              <a:defRPr sz="2300"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 eaLnBrk="0" hangingPunct="0">
              <a:spcBef>
                <a:spcPts val="350"/>
              </a:spcBef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 sz="1900"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s-ES" sz="1800">
              <a:latin typeface="Calibri" pitchFamily="34" charset="0"/>
            </a:endParaRPr>
          </a:p>
        </p:txBody>
      </p:sp>
      <p:sp>
        <p:nvSpPr>
          <p:cNvPr id="24583" name="AutoShape 2" descr="https://encrypted-tbn0.gstatic.com/images?q=tbn:ANd9GcRZHac3ypmUKmmEbJuS2WcdrWLRVD9uEB4t4AVphpYPOFx1yp_GQzPr3Q"/>
          <p:cNvSpPr>
            <a:spLocks noChangeAspect="1" noChangeArrowheads="1"/>
          </p:cNvSpPr>
          <p:nvPr/>
        </p:nvSpPr>
        <p:spPr bwMode="auto">
          <a:xfrm>
            <a:off x="144463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 eaLnBrk="0" hangingPunct="0">
              <a:spcBef>
                <a:spcPts val="325"/>
              </a:spcBef>
              <a:buClr>
                <a:schemeClr val="accent1"/>
              </a:buClr>
              <a:buFont typeface="Verdana" pitchFamily="34" charset="0"/>
              <a:buChar char="◦"/>
              <a:defRPr sz="2300"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 eaLnBrk="0" hangingPunct="0">
              <a:spcBef>
                <a:spcPts val="350"/>
              </a:spcBef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 sz="1900"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s-ES" sz="1800">
              <a:latin typeface="Calibri" pitchFamily="34" charset="0"/>
            </a:endParaRPr>
          </a:p>
        </p:txBody>
      </p:sp>
      <p:graphicFrame>
        <p:nvGraphicFramePr>
          <p:cNvPr id="8" name="7 Diagrama"/>
          <p:cNvGraphicFramePr/>
          <p:nvPr/>
        </p:nvGraphicFramePr>
        <p:xfrm>
          <a:off x="827584" y="2420888"/>
          <a:ext cx="7344816" cy="33123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2 Marcador de contenido"/>
          <p:cNvSpPr>
            <a:spLocks noGrp="1"/>
          </p:cNvSpPr>
          <p:nvPr>
            <p:ph idx="1"/>
          </p:nvPr>
        </p:nvSpPr>
        <p:spPr>
          <a:xfrm>
            <a:off x="419100" y="1484313"/>
            <a:ext cx="8229600" cy="4525962"/>
          </a:xfrm>
        </p:spPr>
        <p:txBody>
          <a:bodyPr/>
          <a:lstStyle/>
          <a:p>
            <a:pPr algn="just" eaLnBrk="1" hangingPunct="1"/>
            <a:r>
              <a:rPr lang="es-ES" altLang="es-ES" b="1" smtClean="0"/>
              <a:t>CLIENTES Y SERVIDORES</a:t>
            </a:r>
            <a:endParaRPr lang="es-ES" altLang="es-ES" smtClean="0"/>
          </a:p>
          <a:p>
            <a:pPr algn="just" eaLnBrk="1" hangingPunct="1"/>
            <a:endParaRPr lang="es-ES" altLang="es-ES" smtClean="0"/>
          </a:p>
          <a:p>
            <a:pPr algn="just" eaLnBrk="1" hangingPunct="1"/>
            <a:endParaRPr lang="es-ES" altLang="es-ES" sz="2400" b="1" smtClean="0">
              <a:solidFill>
                <a:srgbClr val="FF000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dirty="0" smtClean="0"/>
              <a:t>CONCEPTOS BÁSICOS DE REDES</a:t>
            </a:r>
          </a:p>
        </p:txBody>
      </p:sp>
      <p:sp>
        <p:nvSpPr>
          <p:cNvPr id="25604" name="2 Marcador de pie de página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 eaLnBrk="0" hangingPunct="0">
              <a:spcBef>
                <a:spcPts val="325"/>
              </a:spcBef>
              <a:buClr>
                <a:schemeClr val="accent1"/>
              </a:buClr>
              <a:buFont typeface="Verdana" pitchFamily="34" charset="0"/>
              <a:buChar char="◦"/>
              <a:defRPr sz="2300"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 eaLnBrk="0" hangingPunct="0">
              <a:spcBef>
                <a:spcPts val="350"/>
              </a:spcBef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 sz="1900"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1000" smtClean="0">
                <a:latin typeface="Calibri" pitchFamily="34" charset="0"/>
              </a:rPr>
              <a:t>Programación de comunicaciones en red</a:t>
            </a:r>
          </a:p>
        </p:txBody>
      </p:sp>
      <p:sp>
        <p:nvSpPr>
          <p:cNvPr id="25605" name="3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 eaLnBrk="0" hangingPunct="0">
              <a:spcBef>
                <a:spcPts val="325"/>
              </a:spcBef>
              <a:buClr>
                <a:schemeClr val="accent1"/>
              </a:buClr>
              <a:buFont typeface="Verdana" pitchFamily="34" charset="0"/>
              <a:buChar char="◦"/>
              <a:defRPr sz="2300"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 eaLnBrk="0" hangingPunct="0">
              <a:spcBef>
                <a:spcPts val="350"/>
              </a:spcBef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 sz="1900"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24A9327F-A464-4849-9A1D-FB63E63BF963}" type="slidenum">
              <a:rPr lang="es-ES" altLang="es-ES" sz="1000" smtClean="0">
                <a:latin typeface="Calibri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s-ES" altLang="es-ES" sz="1000" smtClean="0">
              <a:latin typeface="Calibri" pitchFamily="34" charset="0"/>
            </a:endParaRPr>
          </a:p>
        </p:txBody>
      </p:sp>
      <p:sp>
        <p:nvSpPr>
          <p:cNvPr id="25606" name="AutoShape 5" descr="http://www.definicionabc.com/wp-content/uploads/Diferente-300x226.jpg"/>
          <p:cNvSpPr>
            <a:spLocks noChangeAspect="1" noChangeArrowheads="1"/>
          </p:cNvSpPr>
          <p:nvPr/>
        </p:nvSpPr>
        <p:spPr bwMode="auto">
          <a:xfrm>
            <a:off x="52388" y="-13652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 eaLnBrk="0" hangingPunct="0">
              <a:spcBef>
                <a:spcPts val="325"/>
              </a:spcBef>
              <a:buClr>
                <a:schemeClr val="accent1"/>
              </a:buClr>
              <a:buFont typeface="Verdana" pitchFamily="34" charset="0"/>
              <a:buChar char="◦"/>
              <a:defRPr sz="2300"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 eaLnBrk="0" hangingPunct="0">
              <a:spcBef>
                <a:spcPts val="350"/>
              </a:spcBef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 sz="1900"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s-ES" sz="1800">
              <a:latin typeface="Calibri" pitchFamily="34" charset="0"/>
            </a:endParaRPr>
          </a:p>
        </p:txBody>
      </p:sp>
      <p:sp>
        <p:nvSpPr>
          <p:cNvPr id="25607" name="AutoShape 2" descr="https://encrypted-tbn0.gstatic.com/images?q=tbn:ANd9GcRZHac3ypmUKmmEbJuS2WcdrWLRVD9uEB4t4AVphpYPOFx1yp_GQzPr3Q"/>
          <p:cNvSpPr>
            <a:spLocks noChangeAspect="1" noChangeArrowheads="1"/>
          </p:cNvSpPr>
          <p:nvPr/>
        </p:nvSpPr>
        <p:spPr bwMode="auto">
          <a:xfrm>
            <a:off x="144463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 eaLnBrk="0" hangingPunct="0">
              <a:spcBef>
                <a:spcPts val="325"/>
              </a:spcBef>
              <a:buClr>
                <a:schemeClr val="accent1"/>
              </a:buClr>
              <a:buFont typeface="Verdana" pitchFamily="34" charset="0"/>
              <a:buChar char="◦"/>
              <a:defRPr sz="2300"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 eaLnBrk="0" hangingPunct="0">
              <a:spcBef>
                <a:spcPts val="350"/>
              </a:spcBef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 sz="1900"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s-ES" sz="1800">
              <a:latin typeface="Calibri" pitchFamily="34" charset="0"/>
            </a:endParaRPr>
          </a:p>
        </p:txBody>
      </p:sp>
      <p:pic>
        <p:nvPicPr>
          <p:cNvPr id="25608" name="Picture 2" descr="Resultado de imagen de MODELO CLIENTE SERVIDO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1916113"/>
            <a:ext cx="5011737" cy="3960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" name="2 Diagrama"/>
          <p:cNvGraphicFramePr/>
          <p:nvPr/>
        </p:nvGraphicFramePr>
        <p:xfrm>
          <a:off x="4511824" y="2636912"/>
          <a:ext cx="4632176" cy="29681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2 Marcador de contenido"/>
          <p:cNvSpPr>
            <a:spLocks noGrp="1"/>
          </p:cNvSpPr>
          <p:nvPr>
            <p:ph idx="1"/>
          </p:nvPr>
        </p:nvSpPr>
        <p:spPr>
          <a:xfrm>
            <a:off x="419100" y="1484313"/>
            <a:ext cx="8229600" cy="4525962"/>
          </a:xfrm>
        </p:spPr>
        <p:txBody>
          <a:bodyPr/>
          <a:lstStyle/>
          <a:p>
            <a:pPr algn="just" eaLnBrk="1" hangingPunct="1"/>
            <a:r>
              <a:rPr lang="es-ES" altLang="es-ES" b="1" smtClean="0"/>
              <a:t>CAPA DE TRANSPORTE: TCP vs UDP</a:t>
            </a:r>
          </a:p>
          <a:p>
            <a:pPr lvl="1" algn="just" eaLnBrk="1" hangingPunct="1"/>
            <a:endParaRPr lang="es-ES" altLang="es-ES" smtClean="0"/>
          </a:p>
          <a:p>
            <a:pPr algn="just" eaLnBrk="1" hangingPunct="1"/>
            <a:endParaRPr lang="es-ES" altLang="es-ES" smtClean="0"/>
          </a:p>
          <a:p>
            <a:pPr algn="just" eaLnBrk="1" hangingPunct="1"/>
            <a:endParaRPr lang="es-ES" altLang="es-ES" smtClean="0"/>
          </a:p>
          <a:p>
            <a:pPr algn="just" eaLnBrk="1" hangingPunct="1"/>
            <a:endParaRPr lang="es-ES" altLang="es-ES" sz="2400" b="1" smtClean="0">
              <a:solidFill>
                <a:srgbClr val="FF000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dirty="0" smtClean="0"/>
              <a:t>CONCEPTOS BÁSICOS DE REDES</a:t>
            </a:r>
          </a:p>
        </p:txBody>
      </p:sp>
      <p:sp>
        <p:nvSpPr>
          <p:cNvPr id="26628" name="2 Marcador de pie de página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 eaLnBrk="0" hangingPunct="0">
              <a:spcBef>
                <a:spcPts val="325"/>
              </a:spcBef>
              <a:buClr>
                <a:schemeClr val="accent1"/>
              </a:buClr>
              <a:buFont typeface="Verdana" pitchFamily="34" charset="0"/>
              <a:buChar char="◦"/>
              <a:defRPr sz="2300"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 eaLnBrk="0" hangingPunct="0">
              <a:spcBef>
                <a:spcPts val="350"/>
              </a:spcBef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 sz="1900"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1000" smtClean="0">
                <a:latin typeface="Calibri" pitchFamily="34" charset="0"/>
              </a:rPr>
              <a:t>Programación de comunicaciones en red</a:t>
            </a:r>
          </a:p>
        </p:txBody>
      </p:sp>
      <p:sp>
        <p:nvSpPr>
          <p:cNvPr id="26629" name="3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 eaLnBrk="0" hangingPunct="0">
              <a:spcBef>
                <a:spcPts val="325"/>
              </a:spcBef>
              <a:buClr>
                <a:schemeClr val="accent1"/>
              </a:buClr>
              <a:buFont typeface="Verdana" pitchFamily="34" charset="0"/>
              <a:buChar char="◦"/>
              <a:defRPr sz="2300"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 eaLnBrk="0" hangingPunct="0">
              <a:spcBef>
                <a:spcPts val="350"/>
              </a:spcBef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 sz="1900"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4773D04D-E7DA-42DF-A9C8-7B7EBAB07808}" type="slidenum">
              <a:rPr lang="es-ES" altLang="es-ES" sz="1000" smtClean="0">
                <a:latin typeface="Calibri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s-ES" altLang="es-ES" sz="1000" smtClean="0">
              <a:latin typeface="Calibri" pitchFamily="34" charset="0"/>
            </a:endParaRPr>
          </a:p>
        </p:txBody>
      </p:sp>
      <p:sp>
        <p:nvSpPr>
          <p:cNvPr id="26630" name="AutoShape 5" descr="http://www.definicionabc.com/wp-content/uploads/Diferente-300x226.jpg"/>
          <p:cNvSpPr>
            <a:spLocks noChangeAspect="1" noChangeArrowheads="1"/>
          </p:cNvSpPr>
          <p:nvPr/>
        </p:nvSpPr>
        <p:spPr bwMode="auto">
          <a:xfrm>
            <a:off x="52388" y="-13652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 eaLnBrk="0" hangingPunct="0">
              <a:spcBef>
                <a:spcPts val="325"/>
              </a:spcBef>
              <a:buClr>
                <a:schemeClr val="accent1"/>
              </a:buClr>
              <a:buFont typeface="Verdana" pitchFamily="34" charset="0"/>
              <a:buChar char="◦"/>
              <a:defRPr sz="2300"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 eaLnBrk="0" hangingPunct="0">
              <a:spcBef>
                <a:spcPts val="350"/>
              </a:spcBef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 sz="1900"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s-ES" sz="1800">
              <a:latin typeface="Calibri" pitchFamily="34" charset="0"/>
            </a:endParaRPr>
          </a:p>
        </p:txBody>
      </p:sp>
      <p:sp>
        <p:nvSpPr>
          <p:cNvPr id="26631" name="AutoShape 2" descr="https://encrypted-tbn0.gstatic.com/images?q=tbn:ANd9GcRZHac3ypmUKmmEbJuS2WcdrWLRVD9uEB4t4AVphpYPOFx1yp_GQzPr3Q"/>
          <p:cNvSpPr>
            <a:spLocks noChangeAspect="1" noChangeArrowheads="1"/>
          </p:cNvSpPr>
          <p:nvPr/>
        </p:nvSpPr>
        <p:spPr bwMode="auto">
          <a:xfrm>
            <a:off x="144463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 eaLnBrk="0" hangingPunct="0">
              <a:spcBef>
                <a:spcPts val="325"/>
              </a:spcBef>
              <a:buClr>
                <a:schemeClr val="accent1"/>
              </a:buClr>
              <a:buFont typeface="Verdana" pitchFamily="34" charset="0"/>
              <a:buChar char="◦"/>
              <a:defRPr sz="2300"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 eaLnBrk="0" hangingPunct="0">
              <a:spcBef>
                <a:spcPts val="350"/>
              </a:spcBef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 sz="1900"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s-ES" sz="1800">
              <a:latin typeface="Calibri" pitchFamily="34" charset="0"/>
            </a:endParaRPr>
          </a:p>
        </p:txBody>
      </p:sp>
      <p:graphicFrame>
        <p:nvGraphicFramePr>
          <p:cNvPr id="3" name="2 Diagrama"/>
          <p:cNvGraphicFramePr/>
          <p:nvPr/>
        </p:nvGraphicFramePr>
        <p:xfrm>
          <a:off x="827584" y="2204864"/>
          <a:ext cx="4752528" cy="31278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6633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2565400"/>
            <a:ext cx="2571750" cy="211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2 Marcador de contenido"/>
          <p:cNvSpPr>
            <a:spLocks noGrp="1"/>
          </p:cNvSpPr>
          <p:nvPr>
            <p:ph idx="1"/>
          </p:nvPr>
        </p:nvSpPr>
        <p:spPr>
          <a:xfrm>
            <a:off x="419100" y="1484313"/>
            <a:ext cx="8229600" cy="4525962"/>
          </a:xfrm>
        </p:spPr>
        <p:txBody>
          <a:bodyPr/>
          <a:lstStyle/>
          <a:p>
            <a:pPr algn="just" eaLnBrk="1" hangingPunct="1"/>
            <a:r>
              <a:rPr lang="es-ES" altLang="es-ES" b="1" smtClean="0"/>
              <a:t>CAPA DE TRANSPORTE: TCP vs UDP</a:t>
            </a:r>
          </a:p>
          <a:p>
            <a:pPr lvl="1" algn="just" eaLnBrk="1" hangingPunct="1"/>
            <a:endParaRPr lang="es-ES" altLang="es-ES" smtClean="0"/>
          </a:p>
          <a:p>
            <a:pPr algn="just" eaLnBrk="1" hangingPunct="1"/>
            <a:endParaRPr lang="es-ES" altLang="es-ES" smtClean="0"/>
          </a:p>
          <a:p>
            <a:pPr algn="just" eaLnBrk="1" hangingPunct="1"/>
            <a:endParaRPr lang="es-ES" altLang="es-ES" smtClean="0"/>
          </a:p>
          <a:p>
            <a:pPr algn="just" eaLnBrk="1" hangingPunct="1"/>
            <a:endParaRPr lang="es-ES" altLang="es-ES" sz="2400" b="1" smtClean="0">
              <a:solidFill>
                <a:srgbClr val="FF000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dirty="0" smtClean="0"/>
              <a:t>CONCEPTOS BÁSICOS DE REDES</a:t>
            </a:r>
          </a:p>
        </p:txBody>
      </p:sp>
      <p:sp>
        <p:nvSpPr>
          <p:cNvPr id="27652" name="2 Marcador de pie de página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 eaLnBrk="0" hangingPunct="0">
              <a:spcBef>
                <a:spcPts val="325"/>
              </a:spcBef>
              <a:buClr>
                <a:schemeClr val="accent1"/>
              </a:buClr>
              <a:buFont typeface="Verdana" pitchFamily="34" charset="0"/>
              <a:buChar char="◦"/>
              <a:defRPr sz="2300"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 eaLnBrk="0" hangingPunct="0">
              <a:spcBef>
                <a:spcPts val="350"/>
              </a:spcBef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 sz="1900"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1000" smtClean="0">
                <a:latin typeface="Calibri" pitchFamily="34" charset="0"/>
              </a:rPr>
              <a:t>Programación de comunicaciones en red</a:t>
            </a:r>
          </a:p>
        </p:txBody>
      </p:sp>
      <p:sp>
        <p:nvSpPr>
          <p:cNvPr id="27653" name="3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 eaLnBrk="0" hangingPunct="0">
              <a:spcBef>
                <a:spcPts val="325"/>
              </a:spcBef>
              <a:buClr>
                <a:schemeClr val="accent1"/>
              </a:buClr>
              <a:buFont typeface="Verdana" pitchFamily="34" charset="0"/>
              <a:buChar char="◦"/>
              <a:defRPr sz="2300"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 eaLnBrk="0" hangingPunct="0">
              <a:spcBef>
                <a:spcPts val="350"/>
              </a:spcBef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 sz="1900"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5907760A-381B-4113-BED6-ABA8DB34AE80}" type="slidenum">
              <a:rPr lang="es-ES" altLang="es-ES" sz="1000" smtClean="0">
                <a:latin typeface="Calibri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s-ES" altLang="es-ES" sz="1000" smtClean="0">
              <a:latin typeface="Calibri" pitchFamily="34" charset="0"/>
            </a:endParaRPr>
          </a:p>
        </p:txBody>
      </p:sp>
      <p:sp>
        <p:nvSpPr>
          <p:cNvPr id="27654" name="AutoShape 5" descr="http://www.definicionabc.com/wp-content/uploads/Diferente-300x226.jpg"/>
          <p:cNvSpPr>
            <a:spLocks noChangeAspect="1" noChangeArrowheads="1"/>
          </p:cNvSpPr>
          <p:nvPr/>
        </p:nvSpPr>
        <p:spPr bwMode="auto">
          <a:xfrm>
            <a:off x="52388" y="-13652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 eaLnBrk="0" hangingPunct="0">
              <a:spcBef>
                <a:spcPts val="325"/>
              </a:spcBef>
              <a:buClr>
                <a:schemeClr val="accent1"/>
              </a:buClr>
              <a:buFont typeface="Verdana" pitchFamily="34" charset="0"/>
              <a:buChar char="◦"/>
              <a:defRPr sz="2300"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 eaLnBrk="0" hangingPunct="0">
              <a:spcBef>
                <a:spcPts val="350"/>
              </a:spcBef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 sz="1900"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s-ES" sz="1800">
              <a:latin typeface="Calibri" pitchFamily="34" charset="0"/>
            </a:endParaRPr>
          </a:p>
        </p:txBody>
      </p:sp>
      <p:sp>
        <p:nvSpPr>
          <p:cNvPr id="27655" name="AutoShape 2" descr="https://encrypted-tbn0.gstatic.com/images?q=tbn:ANd9GcRZHac3ypmUKmmEbJuS2WcdrWLRVD9uEB4t4AVphpYPOFx1yp_GQzPr3Q"/>
          <p:cNvSpPr>
            <a:spLocks noChangeAspect="1" noChangeArrowheads="1"/>
          </p:cNvSpPr>
          <p:nvPr/>
        </p:nvSpPr>
        <p:spPr bwMode="auto">
          <a:xfrm>
            <a:off x="144463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 eaLnBrk="0" hangingPunct="0">
              <a:spcBef>
                <a:spcPts val="325"/>
              </a:spcBef>
              <a:buClr>
                <a:schemeClr val="accent1"/>
              </a:buClr>
              <a:buFont typeface="Verdana" pitchFamily="34" charset="0"/>
              <a:buChar char="◦"/>
              <a:defRPr sz="2300"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 eaLnBrk="0" hangingPunct="0">
              <a:spcBef>
                <a:spcPts val="350"/>
              </a:spcBef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 sz="1900"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s-ES" sz="1800">
              <a:latin typeface="Calibri" pitchFamily="34" charset="0"/>
            </a:endParaRPr>
          </a:p>
        </p:txBody>
      </p:sp>
      <p:graphicFrame>
        <p:nvGraphicFramePr>
          <p:cNvPr id="4" name="3 Diagrama"/>
          <p:cNvGraphicFramePr/>
          <p:nvPr/>
        </p:nvGraphicFramePr>
        <p:xfrm>
          <a:off x="1259632" y="1916832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7657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188" y="1052513"/>
            <a:ext cx="1285875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buClr>
                <a:srgbClr val="2DA2BF"/>
              </a:buClr>
              <a:defRPr/>
            </a:pPr>
            <a:r>
              <a:rPr lang="es-ES" altLang="es-ES" sz="1800" dirty="0" smtClean="0"/>
              <a:t>INTRODUCCIÓN</a:t>
            </a:r>
          </a:p>
          <a:p>
            <a:pPr algn="just" eaLnBrk="1" hangingPunct="1">
              <a:buClr>
                <a:srgbClr val="2DA2BF"/>
              </a:buClr>
              <a:defRPr/>
            </a:pPr>
            <a:r>
              <a:rPr lang="es-ES" altLang="es-ES" sz="1800" dirty="0" smtClean="0"/>
              <a:t>CONCEPTOS BÁSICOS DE REDES</a:t>
            </a:r>
          </a:p>
          <a:p>
            <a:pPr algn="just" eaLnBrk="1" hangingPunct="1">
              <a:buClr>
                <a:srgbClr val="2DA2BF"/>
              </a:buClr>
              <a:defRPr/>
            </a:pPr>
            <a:r>
              <a:rPr lang="es-ES" altLang="es-ES" sz="1800" dirty="0" smtClean="0"/>
              <a:t>CLASES JAVA PARA COMUNICACIONES EN RED</a:t>
            </a:r>
          </a:p>
          <a:p>
            <a:pPr algn="just" eaLnBrk="1" hangingPunct="1">
              <a:buClr>
                <a:srgbClr val="2DA2BF"/>
              </a:buClr>
              <a:defRPr/>
            </a:pPr>
            <a:r>
              <a:rPr lang="es-ES" altLang="es-ES" sz="1800" dirty="0" smtClean="0"/>
              <a:t>SOCKETS</a:t>
            </a:r>
          </a:p>
          <a:p>
            <a:pPr algn="just" eaLnBrk="1" hangingPunct="1">
              <a:buClr>
                <a:srgbClr val="2DA2BF"/>
              </a:buClr>
              <a:defRPr/>
            </a:pPr>
            <a:r>
              <a:rPr lang="es-ES" altLang="es-ES" sz="1800" dirty="0" smtClean="0"/>
              <a:t>CONEXIONES MÚLTIPLES CLIENTES. HILOS</a:t>
            </a:r>
          </a:p>
          <a:p>
            <a:pPr marL="109537" indent="0" algn="just" eaLnBrk="1" hangingPunct="1">
              <a:buClr>
                <a:srgbClr val="2DA2BF"/>
              </a:buClr>
              <a:buFont typeface="Wingdings 3" pitchFamily="18" charset="2"/>
              <a:buNone/>
              <a:defRPr/>
            </a:pPr>
            <a:endParaRPr lang="es-ES" altLang="es-ES" sz="1800" dirty="0" smtClean="0">
              <a:solidFill>
                <a:srgbClr val="FF0000"/>
              </a:solidFill>
            </a:endParaRPr>
          </a:p>
        </p:txBody>
      </p:sp>
      <p:sp>
        <p:nvSpPr>
          <p:cNvPr id="10243" name="2 Marcador de pie de página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 eaLnBrk="0" hangingPunct="0">
              <a:spcBef>
                <a:spcPts val="325"/>
              </a:spcBef>
              <a:buClr>
                <a:schemeClr val="accent1"/>
              </a:buClr>
              <a:buFont typeface="Verdana" pitchFamily="34" charset="0"/>
              <a:buChar char="◦"/>
              <a:defRPr sz="2300"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 eaLnBrk="0" hangingPunct="0">
              <a:spcBef>
                <a:spcPts val="350"/>
              </a:spcBef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 sz="1900"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1000" smtClean="0">
                <a:latin typeface="Calibri" pitchFamily="34" charset="0"/>
              </a:rPr>
              <a:t>Programación de comunicaciones en red</a:t>
            </a:r>
          </a:p>
        </p:txBody>
      </p:sp>
      <p:sp>
        <p:nvSpPr>
          <p:cNvPr id="10244" name="3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 eaLnBrk="0" hangingPunct="0">
              <a:spcBef>
                <a:spcPts val="325"/>
              </a:spcBef>
              <a:buClr>
                <a:schemeClr val="accent1"/>
              </a:buClr>
              <a:buFont typeface="Verdana" pitchFamily="34" charset="0"/>
              <a:buChar char="◦"/>
              <a:defRPr sz="2300"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 eaLnBrk="0" hangingPunct="0">
              <a:spcBef>
                <a:spcPts val="350"/>
              </a:spcBef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 sz="1900"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4CF20F8E-4000-44B1-8AFA-8101DA919139}" type="slidenum">
              <a:rPr lang="es-ES" altLang="es-ES" sz="1000" smtClean="0">
                <a:latin typeface="Calibri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s-ES" altLang="es-ES" sz="1000" smtClean="0">
              <a:latin typeface="Calibri" pitchFamily="34" charset="0"/>
            </a:endParaRPr>
          </a:p>
        </p:txBody>
      </p:sp>
      <p:sp>
        <p:nvSpPr>
          <p:cNvPr id="5" name="4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fontAlgn="auto" hangingPunct="1">
              <a:spcAft>
                <a:spcPts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s-ES" sz="3700" dirty="0" smtClean="0"/>
              <a:t>ÍNDICE</a:t>
            </a:r>
            <a:endParaRPr lang="es-ES" sz="3700" dirty="0"/>
          </a:p>
        </p:txBody>
      </p:sp>
      <p:pic>
        <p:nvPicPr>
          <p:cNvPr id="10246" name="Picture 2" descr="http://redes-informatic-2.wikispaces.com/file/view/0411_Indice.jpg/182062289/0411_Indic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9925" y="1484313"/>
            <a:ext cx="1662113" cy="172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2 Marcador de contenido"/>
          <p:cNvSpPr>
            <a:spLocks noGrp="1"/>
          </p:cNvSpPr>
          <p:nvPr>
            <p:ph idx="1"/>
          </p:nvPr>
        </p:nvSpPr>
        <p:spPr>
          <a:xfrm>
            <a:off x="419100" y="1484313"/>
            <a:ext cx="8229600" cy="4525962"/>
          </a:xfrm>
        </p:spPr>
        <p:txBody>
          <a:bodyPr/>
          <a:lstStyle/>
          <a:p>
            <a:pPr algn="just" eaLnBrk="1" hangingPunct="1"/>
            <a:r>
              <a:rPr lang="es-ES" altLang="es-ES" b="1" smtClean="0"/>
              <a:t>CAPA DE TRANSPORTE: TCP vs UDP</a:t>
            </a:r>
          </a:p>
          <a:p>
            <a:pPr lvl="1" algn="just" eaLnBrk="1" hangingPunct="1"/>
            <a:endParaRPr lang="es-ES" altLang="es-ES" smtClean="0"/>
          </a:p>
          <a:p>
            <a:pPr algn="just" eaLnBrk="1" hangingPunct="1"/>
            <a:endParaRPr lang="es-ES" altLang="es-ES" smtClean="0"/>
          </a:p>
          <a:p>
            <a:pPr algn="just" eaLnBrk="1" hangingPunct="1"/>
            <a:endParaRPr lang="es-ES" altLang="es-ES" smtClean="0"/>
          </a:p>
          <a:p>
            <a:pPr algn="just" eaLnBrk="1" hangingPunct="1"/>
            <a:endParaRPr lang="es-ES" altLang="es-ES" sz="2400" b="1" smtClean="0">
              <a:solidFill>
                <a:srgbClr val="FF000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dirty="0" smtClean="0"/>
              <a:t>CONCEPTOS BÁSICOS DE REDES</a:t>
            </a:r>
          </a:p>
        </p:txBody>
      </p:sp>
      <p:sp>
        <p:nvSpPr>
          <p:cNvPr id="28676" name="2 Marcador de pie de página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 eaLnBrk="0" hangingPunct="0">
              <a:spcBef>
                <a:spcPts val="325"/>
              </a:spcBef>
              <a:buClr>
                <a:schemeClr val="accent1"/>
              </a:buClr>
              <a:buFont typeface="Verdana" pitchFamily="34" charset="0"/>
              <a:buChar char="◦"/>
              <a:defRPr sz="2300"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 eaLnBrk="0" hangingPunct="0">
              <a:spcBef>
                <a:spcPts val="350"/>
              </a:spcBef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 sz="1900"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1000" smtClean="0">
                <a:latin typeface="Calibri" pitchFamily="34" charset="0"/>
              </a:rPr>
              <a:t>Programación de comunicaciones en red</a:t>
            </a:r>
          </a:p>
        </p:txBody>
      </p:sp>
      <p:sp>
        <p:nvSpPr>
          <p:cNvPr id="28677" name="3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 eaLnBrk="0" hangingPunct="0">
              <a:spcBef>
                <a:spcPts val="325"/>
              </a:spcBef>
              <a:buClr>
                <a:schemeClr val="accent1"/>
              </a:buClr>
              <a:buFont typeface="Verdana" pitchFamily="34" charset="0"/>
              <a:buChar char="◦"/>
              <a:defRPr sz="2300"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 eaLnBrk="0" hangingPunct="0">
              <a:spcBef>
                <a:spcPts val="350"/>
              </a:spcBef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 sz="1900"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460CA424-C658-4E45-9295-F30DFD23C52B}" type="slidenum">
              <a:rPr lang="es-ES" altLang="es-ES" sz="1000" smtClean="0">
                <a:latin typeface="Calibri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s-ES" altLang="es-ES" sz="1000" smtClean="0">
              <a:latin typeface="Calibri" pitchFamily="34" charset="0"/>
            </a:endParaRPr>
          </a:p>
        </p:txBody>
      </p:sp>
      <p:sp>
        <p:nvSpPr>
          <p:cNvPr id="28678" name="AutoShape 5" descr="http://www.definicionabc.com/wp-content/uploads/Diferente-300x226.jpg"/>
          <p:cNvSpPr>
            <a:spLocks noChangeAspect="1" noChangeArrowheads="1"/>
          </p:cNvSpPr>
          <p:nvPr/>
        </p:nvSpPr>
        <p:spPr bwMode="auto">
          <a:xfrm>
            <a:off x="52388" y="-13652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 eaLnBrk="0" hangingPunct="0">
              <a:spcBef>
                <a:spcPts val="325"/>
              </a:spcBef>
              <a:buClr>
                <a:schemeClr val="accent1"/>
              </a:buClr>
              <a:buFont typeface="Verdana" pitchFamily="34" charset="0"/>
              <a:buChar char="◦"/>
              <a:defRPr sz="2300"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 eaLnBrk="0" hangingPunct="0">
              <a:spcBef>
                <a:spcPts val="350"/>
              </a:spcBef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 sz="1900"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s-ES" sz="1800">
              <a:latin typeface="Calibri" pitchFamily="34" charset="0"/>
            </a:endParaRPr>
          </a:p>
        </p:txBody>
      </p:sp>
      <p:sp>
        <p:nvSpPr>
          <p:cNvPr id="28679" name="AutoShape 2" descr="https://encrypted-tbn0.gstatic.com/images?q=tbn:ANd9GcRZHac3ypmUKmmEbJuS2WcdrWLRVD9uEB4t4AVphpYPOFx1yp_GQzPr3Q"/>
          <p:cNvSpPr>
            <a:spLocks noChangeAspect="1" noChangeArrowheads="1"/>
          </p:cNvSpPr>
          <p:nvPr/>
        </p:nvSpPr>
        <p:spPr bwMode="auto">
          <a:xfrm>
            <a:off x="144463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 eaLnBrk="0" hangingPunct="0">
              <a:spcBef>
                <a:spcPts val="325"/>
              </a:spcBef>
              <a:buClr>
                <a:schemeClr val="accent1"/>
              </a:buClr>
              <a:buFont typeface="Verdana" pitchFamily="34" charset="0"/>
              <a:buChar char="◦"/>
              <a:defRPr sz="2300"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 eaLnBrk="0" hangingPunct="0">
              <a:spcBef>
                <a:spcPts val="350"/>
              </a:spcBef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 sz="1900"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s-ES" sz="1800">
              <a:latin typeface="Calibri" pitchFamily="34" charset="0"/>
            </a:endParaRPr>
          </a:p>
        </p:txBody>
      </p:sp>
      <p:graphicFrame>
        <p:nvGraphicFramePr>
          <p:cNvPr id="4" name="3 Diagrama"/>
          <p:cNvGraphicFramePr/>
          <p:nvPr/>
        </p:nvGraphicFramePr>
        <p:xfrm>
          <a:off x="1259632" y="1916832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8681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188" y="1052513"/>
            <a:ext cx="1285875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2 Marcador de contenido"/>
          <p:cNvSpPr>
            <a:spLocks noGrp="1"/>
          </p:cNvSpPr>
          <p:nvPr>
            <p:ph idx="1"/>
          </p:nvPr>
        </p:nvSpPr>
        <p:spPr>
          <a:xfrm>
            <a:off x="419100" y="1484313"/>
            <a:ext cx="8229600" cy="4525962"/>
          </a:xfrm>
        </p:spPr>
        <p:txBody>
          <a:bodyPr/>
          <a:lstStyle/>
          <a:p>
            <a:pPr algn="just" eaLnBrk="1" hangingPunct="1"/>
            <a:r>
              <a:rPr lang="es-ES" altLang="es-ES" b="1" smtClean="0"/>
              <a:t>CAPA DE TRANSPORTE: TCP vs UDP</a:t>
            </a:r>
            <a:endParaRPr lang="es-ES" altLang="es-ES" smtClean="0"/>
          </a:p>
          <a:p>
            <a:pPr algn="just" eaLnBrk="1" hangingPunct="1"/>
            <a:endParaRPr lang="es-ES" altLang="es-ES" smtClean="0"/>
          </a:p>
          <a:p>
            <a:pPr algn="just" eaLnBrk="1" hangingPunct="1"/>
            <a:endParaRPr lang="es-ES" altLang="es-ES" smtClean="0"/>
          </a:p>
          <a:p>
            <a:pPr algn="just" eaLnBrk="1" hangingPunct="1"/>
            <a:endParaRPr lang="es-ES" altLang="es-ES" sz="2400" b="1" smtClean="0">
              <a:solidFill>
                <a:srgbClr val="FF000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dirty="0" smtClean="0"/>
              <a:t>CONCEPTOS BÁSICOS DE REDES</a:t>
            </a:r>
          </a:p>
        </p:txBody>
      </p:sp>
      <p:sp>
        <p:nvSpPr>
          <p:cNvPr id="29700" name="2 Marcador de pie de página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 eaLnBrk="0" hangingPunct="0">
              <a:spcBef>
                <a:spcPts val="325"/>
              </a:spcBef>
              <a:buClr>
                <a:schemeClr val="accent1"/>
              </a:buClr>
              <a:buFont typeface="Verdana" pitchFamily="34" charset="0"/>
              <a:buChar char="◦"/>
              <a:defRPr sz="2300"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 eaLnBrk="0" hangingPunct="0">
              <a:spcBef>
                <a:spcPts val="350"/>
              </a:spcBef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 sz="1900"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1000" smtClean="0">
                <a:latin typeface="Calibri" pitchFamily="34" charset="0"/>
              </a:rPr>
              <a:t>Programación de comunicaciones en red</a:t>
            </a:r>
          </a:p>
        </p:txBody>
      </p:sp>
      <p:sp>
        <p:nvSpPr>
          <p:cNvPr id="29701" name="3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 eaLnBrk="0" hangingPunct="0">
              <a:spcBef>
                <a:spcPts val="325"/>
              </a:spcBef>
              <a:buClr>
                <a:schemeClr val="accent1"/>
              </a:buClr>
              <a:buFont typeface="Verdana" pitchFamily="34" charset="0"/>
              <a:buChar char="◦"/>
              <a:defRPr sz="2300"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 eaLnBrk="0" hangingPunct="0">
              <a:spcBef>
                <a:spcPts val="350"/>
              </a:spcBef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 sz="1900"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DCB34512-B924-4F95-9528-E14F3CB36CB9}" type="slidenum">
              <a:rPr lang="es-ES" altLang="es-ES" sz="1000" smtClean="0">
                <a:latin typeface="Calibri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s-ES" altLang="es-ES" sz="1000" smtClean="0">
              <a:latin typeface="Calibri" pitchFamily="34" charset="0"/>
            </a:endParaRPr>
          </a:p>
        </p:txBody>
      </p:sp>
      <p:sp>
        <p:nvSpPr>
          <p:cNvPr id="29702" name="AutoShape 5" descr="http://www.definicionabc.com/wp-content/uploads/Diferente-300x226.jpg"/>
          <p:cNvSpPr>
            <a:spLocks noChangeAspect="1" noChangeArrowheads="1"/>
          </p:cNvSpPr>
          <p:nvPr/>
        </p:nvSpPr>
        <p:spPr bwMode="auto">
          <a:xfrm>
            <a:off x="52388" y="-13652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 eaLnBrk="0" hangingPunct="0">
              <a:spcBef>
                <a:spcPts val="325"/>
              </a:spcBef>
              <a:buClr>
                <a:schemeClr val="accent1"/>
              </a:buClr>
              <a:buFont typeface="Verdana" pitchFamily="34" charset="0"/>
              <a:buChar char="◦"/>
              <a:defRPr sz="2300"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 eaLnBrk="0" hangingPunct="0">
              <a:spcBef>
                <a:spcPts val="350"/>
              </a:spcBef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 sz="1900"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s-ES" sz="1800">
              <a:latin typeface="Calibri" pitchFamily="34" charset="0"/>
            </a:endParaRPr>
          </a:p>
        </p:txBody>
      </p:sp>
      <p:sp>
        <p:nvSpPr>
          <p:cNvPr id="29703" name="AutoShape 2" descr="https://encrypted-tbn0.gstatic.com/images?q=tbn:ANd9GcRZHac3ypmUKmmEbJuS2WcdrWLRVD9uEB4t4AVphpYPOFx1yp_GQzPr3Q"/>
          <p:cNvSpPr>
            <a:spLocks noChangeAspect="1" noChangeArrowheads="1"/>
          </p:cNvSpPr>
          <p:nvPr/>
        </p:nvSpPr>
        <p:spPr bwMode="auto">
          <a:xfrm>
            <a:off x="144463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 eaLnBrk="0" hangingPunct="0">
              <a:spcBef>
                <a:spcPts val="325"/>
              </a:spcBef>
              <a:buClr>
                <a:schemeClr val="accent1"/>
              </a:buClr>
              <a:buFont typeface="Verdana" pitchFamily="34" charset="0"/>
              <a:buChar char="◦"/>
              <a:defRPr sz="2300"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 eaLnBrk="0" hangingPunct="0">
              <a:spcBef>
                <a:spcPts val="350"/>
              </a:spcBef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 sz="1900"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s-ES" sz="1800">
              <a:latin typeface="Calibri" pitchFamily="34" charset="0"/>
            </a:endParaRPr>
          </a:p>
        </p:txBody>
      </p:sp>
      <p:pic>
        <p:nvPicPr>
          <p:cNvPr id="29704" name="Picture 9" descr="Resultado de imagen de tcp vs ud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5775" y="1916113"/>
            <a:ext cx="5337175" cy="403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188" y="1052513"/>
            <a:ext cx="1285875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buClr>
                <a:srgbClr val="2DA2BF"/>
              </a:buClr>
            </a:pPr>
            <a:r>
              <a:rPr lang="es-ES" altLang="es-ES" sz="1800" smtClean="0"/>
              <a:t>INTRODUCCIÓN</a:t>
            </a:r>
          </a:p>
          <a:p>
            <a:pPr algn="just" eaLnBrk="1" hangingPunct="1">
              <a:buClr>
                <a:srgbClr val="2DA2BF"/>
              </a:buClr>
            </a:pPr>
            <a:r>
              <a:rPr lang="es-ES" altLang="es-ES" sz="1800" smtClean="0"/>
              <a:t>CONCEPTOS BÁSICOS DE REDES</a:t>
            </a:r>
          </a:p>
          <a:p>
            <a:pPr algn="just" eaLnBrk="1" hangingPunct="1">
              <a:buClr>
                <a:srgbClr val="2DA2BF"/>
              </a:buClr>
            </a:pPr>
            <a:r>
              <a:rPr lang="es-ES" altLang="es-ES" sz="1800" smtClean="0">
                <a:solidFill>
                  <a:srgbClr val="FF0000"/>
                </a:solidFill>
              </a:rPr>
              <a:t>CLASES JAVA PARA COMUNICACIONES EN RED</a:t>
            </a:r>
          </a:p>
          <a:p>
            <a:pPr algn="just" eaLnBrk="1" hangingPunct="1">
              <a:buClr>
                <a:srgbClr val="2DA2BF"/>
              </a:buClr>
            </a:pPr>
            <a:r>
              <a:rPr lang="es-ES" altLang="es-ES" sz="1800" smtClean="0"/>
              <a:t>SOCKETS</a:t>
            </a:r>
          </a:p>
          <a:p>
            <a:pPr algn="just" eaLnBrk="1" hangingPunct="1">
              <a:buClr>
                <a:srgbClr val="2DA2BF"/>
              </a:buClr>
            </a:pPr>
            <a:r>
              <a:rPr lang="es-ES" altLang="es-ES" sz="1800" smtClean="0"/>
              <a:t>CONEXIONES MÚLTIPLES CLIENTES. HILOS</a:t>
            </a:r>
          </a:p>
          <a:p>
            <a:pPr algn="just" eaLnBrk="1" hangingPunct="1">
              <a:buClr>
                <a:srgbClr val="2DA2BF"/>
              </a:buClr>
            </a:pPr>
            <a:endParaRPr lang="es-ES" altLang="es-ES" sz="1800" smtClean="0">
              <a:solidFill>
                <a:srgbClr val="FF0000"/>
              </a:solidFill>
            </a:endParaRPr>
          </a:p>
        </p:txBody>
      </p:sp>
      <p:sp>
        <p:nvSpPr>
          <p:cNvPr id="30723" name="2 Marcador de pie de página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 eaLnBrk="0" hangingPunct="0">
              <a:spcBef>
                <a:spcPts val="325"/>
              </a:spcBef>
              <a:buClr>
                <a:schemeClr val="accent1"/>
              </a:buClr>
              <a:buFont typeface="Verdana" pitchFamily="34" charset="0"/>
              <a:buChar char="◦"/>
              <a:defRPr sz="2300"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 eaLnBrk="0" hangingPunct="0">
              <a:spcBef>
                <a:spcPts val="350"/>
              </a:spcBef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 sz="1900"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1000" smtClean="0">
                <a:latin typeface="Calibri" pitchFamily="34" charset="0"/>
              </a:rPr>
              <a:t>Programación de comunicaciones en red</a:t>
            </a:r>
          </a:p>
        </p:txBody>
      </p:sp>
      <p:sp>
        <p:nvSpPr>
          <p:cNvPr id="30724" name="3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 eaLnBrk="0" hangingPunct="0">
              <a:spcBef>
                <a:spcPts val="325"/>
              </a:spcBef>
              <a:buClr>
                <a:schemeClr val="accent1"/>
              </a:buClr>
              <a:buFont typeface="Verdana" pitchFamily="34" charset="0"/>
              <a:buChar char="◦"/>
              <a:defRPr sz="2300"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 eaLnBrk="0" hangingPunct="0">
              <a:spcBef>
                <a:spcPts val="350"/>
              </a:spcBef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 sz="1900"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E96C86C1-3F41-44E3-BC80-E992F9DB680A}" type="slidenum">
              <a:rPr lang="es-ES" altLang="es-ES" sz="1000" smtClean="0">
                <a:latin typeface="Calibri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s-ES" altLang="es-ES" sz="1000" smtClean="0">
              <a:latin typeface="Calibri" pitchFamily="34" charset="0"/>
            </a:endParaRPr>
          </a:p>
        </p:txBody>
      </p:sp>
      <p:sp>
        <p:nvSpPr>
          <p:cNvPr id="5" name="4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fontAlgn="auto" hangingPunct="1">
              <a:spcAft>
                <a:spcPts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s-ES" sz="3700" dirty="0" smtClean="0"/>
              <a:t>ÍNDICE</a:t>
            </a:r>
            <a:endParaRPr lang="es-ES" sz="3700" dirty="0"/>
          </a:p>
        </p:txBody>
      </p:sp>
      <p:pic>
        <p:nvPicPr>
          <p:cNvPr id="30726" name="Picture 2" descr="http://redes-informatic-2.wikispaces.com/file/view/0411_Indice.jpg/182062289/0411_Indic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9925" y="1484313"/>
            <a:ext cx="1662113" cy="172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2 Marcador de contenido"/>
          <p:cNvSpPr>
            <a:spLocks noGrp="1"/>
          </p:cNvSpPr>
          <p:nvPr>
            <p:ph idx="1"/>
          </p:nvPr>
        </p:nvSpPr>
        <p:spPr>
          <a:xfrm>
            <a:off x="419100" y="1484313"/>
            <a:ext cx="8229600" cy="4525962"/>
          </a:xfrm>
        </p:spPr>
        <p:txBody>
          <a:bodyPr/>
          <a:lstStyle/>
          <a:p>
            <a:pPr algn="just" eaLnBrk="1" hangingPunct="1"/>
            <a:r>
              <a:rPr lang="es-ES" altLang="es-ES" b="1" smtClean="0"/>
              <a:t>CLASES DEL PAQUETE java.net</a:t>
            </a:r>
            <a:endParaRPr lang="es-ES" altLang="es-ES" smtClean="0"/>
          </a:p>
          <a:p>
            <a:pPr algn="just" eaLnBrk="1" hangingPunct="1"/>
            <a:endParaRPr lang="es-ES" altLang="es-ES" smtClean="0"/>
          </a:p>
          <a:p>
            <a:pPr algn="just" eaLnBrk="1" hangingPunct="1"/>
            <a:endParaRPr lang="es-ES" altLang="es-ES" sz="2400" b="1" smtClean="0">
              <a:solidFill>
                <a:srgbClr val="FF000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dirty="0" smtClean="0"/>
              <a:t>CLASES JAVA PARA COMUNICACIONES EN RED</a:t>
            </a:r>
          </a:p>
        </p:txBody>
      </p:sp>
      <p:sp>
        <p:nvSpPr>
          <p:cNvPr id="31748" name="2 Marcador de pie de página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 eaLnBrk="0" hangingPunct="0">
              <a:spcBef>
                <a:spcPts val="325"/>
              </a:spcBef>
              <a:buClr>
                <a:schemeClr val="accent1"/>
              </a:buClr>
              <a:buFont typeface="Verdana" pitchFamily="34" charset="0"/>
              <a:buChar char="◦"/>
              <a:defRPr sz="2300"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 eaLnBrk="0" hangingPunct="0">
              <a:spcBef>
                <a:spcPts val="350"/>
              </a:spcBef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 sz="1900"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1000" smtClean="0">
                <a:latin typeface="Calibri" pitchFamily="34" charset="0"/>
              </a:rPr>
              <a:t>Programación de comunicaciones en red</a:t>
            </a:r>
          </a:p>
        </p:txBody>
      </p:sp>
      <p:sp>
        <p:nvSpPr>
          <p:cNvPr id="31749" name="3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 eaLnBrk="0" hangingPunct="0">
              <a:spcBef>
                <a:spcPts val="325"/>
              </a:spcBef>
              <a:buClr>
                <a:schemeClr val="accent1"/>
              </a:buClr>
              <a:buFont typeface="Verdana" pitchFamily="34" charset="0"/>
              <a:buChar char="◦"/>
              <a:defRPr sz="2300"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 eaLnBrk="0" hangingPunct="0">
              <a:spcBef>
                <a:spcPts val="350"/>
              </a:spcBef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 sz="1900"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94E23017-0B2C-476C-B744-F6B95D3D78D2}" type="slidenum">
              <a:rPr lang="es-ES" altLang="es-ES" sz="1000" smtClean="0">
                <a:latin typeface="Calibri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s-ES" altLang="es-ES" sz="1000" smtClean="0">
              <a:latin typeface="Calibri" pitchFamily="34" charset="0"/>
            </a:endParaRPr>
          </a:p>
        </p:txBody>
      </p:sp>
      <p:sp>
        <p:nvSpPr>
          <p:cNvPr id="31750" name="AutoShape 5" descr="http://www.definicionabc.com/wp-content/uploads/Diferente-300x226.jpg"/>
          <p:cNvSpPr>
            <a:spLocks noChangeAspect="1" noChangeArrowheads="1"/>
          </p:cNvSpPr>
          <p:nvPr/>
        </p:nvSpPr>
        <p:spPr bwMode="auto">
          <a:xfrm>
            <a:off x="52388" y="-13652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 eaLnBrk="0" hangingPunct="0">
              <a:spcBef>
                <a:spcPts val="325"/>
              </a:spcBef>
              <a:buClr>
                <a:schemeClr val="accent1"/>
              </a:buClr>
              <a:buFont typeface="Verdana" pitchFamily="34" charset="0"/>
              <a:buChar char="◦"/>
              <a:defRPr sz="2300"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 eaLnBrk="0" hangingPunct="0">
              <a:spcBef>
                <a:spcPts val="350"/>
              </a:spcBef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 sz="1900"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s-ES" sz="1800">
              <a:latin typeface="Calibri" pitchFamily="34" charset="0"/>
            </a:endParaRPr>
          </a:p>
        </p:txBody>
      </p:sp>
      <p:sp>
        <p:nvSpPr>
          <p:cNvPr id="31751" name="AutoShape 2" descr="https://encrypted-tbn0.gstatic.com/images?q=tbn:ANd9GcRZHac3ypmUKmmEbJuS2WcdrWLRVD9uEB4t4AVphpYPOFx1yp_GQzPr3Q"/>
          <p:cNvSpPr>
            <a:spLocks noChangeAspect="1" noChangeArrowheads="1"/>
          </p:cNvSpPr>
          <p:nvPr/>
        </p:nvSpPr>
        <p:spPr bwMode="auto">
          <a:xfrm>
            <a:off x="144463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 eaLnBrk="0" hangingPunct="0">
              <a:spcBef>
                <a:spcPts val="325"/>
              </a:spcBef>
              <a:buClr>
                <a:schemeClr val="accent1"/>
              </a:buClr>
              <a:buFont typeface="Verdana" pitchFamily="34" charset="0"/>
              <a:buChar char="◦"/>
              <a:defRPr sz="2300"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 eaLnBrk="0" hangingPunct="0">
              <a:spcBef>
                <a:spcPts val="350"/>
              </a:spcBef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 sz="1900"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s-ES" sz="1800">
              <a:latin typeface="Calibri" pitchFamily="34" charset="0"/>
            </a:endParaRPr>
          </a:p>
        </p:txBody>
      </p:sp>
      <p:graphicFrame>
        <p:nvGraphicFramePr>
          <p:cNvPr id="9" name="8 Diagrama"/>
          <p:cNvGraphicFramePr/>
          <p:nvPr/>
        </p:nvGraphicFramePr>
        <p:xfrm>
          <a:off x="971600" y="2132856"/>
          <a:ext cx="756084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2 Marcador de contenido"/>
          <p:cNvSpPr>
            <a:spLocks noGrp="1"/>
          </p:cNvSpPr>
          <p:nvPr>
            <p:ph idx="1"/>
          </p:nvPr>
        </p:nvSpPr>
        <p:spPr>
          <a:xfrm>
            <a:off x="419100" y="1484313"/>
            <a:ext cx="8229600" cy="4525962"/>
          </a:xfrm>
        </p:spPr>
        <p:txBody>
          <a:bodyPr/>
          <a:lstStyle/>
          <a:p>
            <a:pPr algn="just" eaLnBrk="1" hangingPunct="1"/>
            <a:r>
              <a:rPr lang="es-ES" altLang="es-ES" b="1" smtClean="0"/>
              <a:t>CLASE InetAddress</a:t>
            </a:r>
            <a:endParaRPr lang="es-ES" altLang="es-ES" smtClean="0"/>
          </a:p>
          <a:p>
            <a:pPr lvl="1" algn="just" eaLnBrk="1" hangingPunct="1"/>
            <a:r>
              <a:rPr lang="es-ES" altLang="es-ES" smtClean="0"/>
              <a:t>Proporciona objetos que se pueden utilizar para manipular:</a:t>
            </a:r>
          </a:p>
          <a:p>
            <a:pPr lvl="2" algn="just" eaLnBrk="1" hangingPunct="1"/>
            <a:r>
              <a:rPr lang="es-ES" altLang="es-ES" b="1" smtClean="0"/>
              <a:t>direcciones IP </a:t>
            </a:r>
          </a:p>
          <a:p>
            <a:pPr lvl="2" algn="just" eaLnBrk="1" hangingPunct="1"/>
            <a:r>
              <a:rPr lang="es-ES" altLang="es-ES" b="1" smtClean="0"/>
              <a:t>nombres de dominio</a:t>
            </a:r>
          </a:p>
          <a:p>
            <a:pPr lvl="1" algn="just" eaLnBrk="1" hangingPunct="1"/>
            <a:r>
              <a:rPr lang="es-ES" altLang="es-ES" smtClean="0"/>
              <a:t>No tiene constructores</a:t>
            </a:r>
          </a:p>
          <a:p>
            <a:pPr lvl="1" algn="just" eaLnBrk="1" hangingPunct="1"/>
            <a:r>
              <a:rPr lang="es-ES" altLang="es-ES" smtClean="0"/>
              <a:t>Algunos </a:t>
            </a:r>
            <a:r>
              <a:rPr lang="es-ES" altLang="es-ES" b="1" smtClean="0"/>
              <a:t>métodos</a:t>
            </a:r>
            <a:r>
              <a:rPr lang="es-ES" altLang="es-ES" smtClean="0"/>
              <a:t>:</a:t>
            </a:r>
          </a:p>
          <a:p>
            <a:pPr lvl="2"/>
            <a:r>
              <a:rPr lang="es-ES" altLang="es-ES" sz="2200" b="1" smtClean="0"/>
              <a:t>InetAddress getByName</a:t>
            </a:r>
            <a:r>
              <a:rPr lang="es-ES" altLang="es-ES" sz="2200" smtClean="0"/>
              <a:t>(String host)</a:t>
            </a:r>
            <a:endParaRPr lang="es-ES" altLang="es-ES" sz="2600" smtClean="0"/>
          </a:p>
          <a:p>
            <a:pPr lvl="2"/>
            <a:r>
              <a:rPr lang="es-ES" altLang="es-ES" sz="2200" b="1" smtClean="0"/>
              <a:t>InetAddress[] getAllByName</a:t>
            </a:r>
            <a:r>
              <a:rPr lang="es-ES" altLang="es-ES" sz="2200" smtClean="0"/>
              <a:t>(String host)</a:t>
            </a:r>
            <a:endParaRPr lang="es-ES" altLang="es-ES" sz="2600" smtClean="0"/>
          </a:p>
          <a:p>
            <a:pPr lvl="2"/>
            <a:r>
              <a:rPr lang="es-ES" altLang="es-ES" sz="2200" b="1" smtClean="0"/>
              <a:t>InetAddress getLocalHost</a:t>
            </a:r>
            <a:r>
              <a:rPr lang="es-ES" altLang="es-ES" sz="2200" smtClean="0"/>
              <a:t>()</a:t>
            </a:r>
            <a:endParaRPr lang="es-ES" altLang="es-ES" sz="2600" smtClean="0"/>
          </a:p>
          <a:p>
            <a:pPr lvl="2" algn="just" eaLnBrk="1" hangingPunct="1"/>
            <a:endParaRPr lang="es-ES" altLang="es-ES" smtClean="0"/>
          </a:p>
          <a:p>
            <a:pPr lvl="1" algn="just" eaLnBrk="1" hangingPunct="1"/>
            <a:endParaRPr lang="es-ES" altLang="es-ES" smtClean="0"/>
          </a:p>
          <a:p>
            <a:pPr algn="just" eaLnBrk="1" hangingPunct="1"/>
            <a:endParaRPr lang="es-ES" altLang="es-ES" smtClean="0"/>
          </a:p>
          <a:p>
            <a:pPr algn="just" eaLnBrk="1" hangingPunct="1"/>
            <a:endParaRPr lang="es-ES" altLang="es-ES" sz="2400" b="1" smtClean="0">
              <a:solidFill>
                <a:srgbClr val="FF000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dirty="0" smtClean="0"/>
              <a:t>CLASES JAVA PARA COMUNICACIONES EN RED</a:t>
            </a:r>
          </a:p>
        </p:txBody>
      </p:sp>
      <p:sp>
        <p:nvSpPr>
          <p:cNvPr id="32772" name="2 Marcador de pie de página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 eaLnBrk="0" hangingPunct="0">
              <a:spcBef>
                <a:spcPts val="325"/>
              </a:spcBef>
              <a:buClr>
                <a:schemeClr val="accent1"/>
              </a:buClr>
              <a:buFont typeface="Verdana" pitchFamily="34" charset="0"/>
              <a:buChar char="◦"/>
              <a:defRPr sz="2300"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 eaLnBrk="0" hangingPunct="0">
              <a:spcBef>
                <a:spcPts val="350"/>
              </a:spcBef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 sz="1900"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1000" smtClean="0">
                <a:latin typeface="Calibri" pitchFamily="34" charset="0"/>
              </a:rPr>
              <a:t>Programación de comunicaciones en red</a:t>
            </a:r>
          </a:p>
        </p:txBody>
      </p:sp>
      <p:sp>
        <p:nvSpPr>
          <p:cNvPr id="32773" name="3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 eaLnBrk="0" hangingPunct="0">
              <a:spcBef>
                <a:spcPts val="325"/>
              </a:spcBef>
              <a:buClr>
                <a:schemeClr val="accent1"/>
              </a:buClr>
              <a:buFont typeface="Verdana" pitchFamily="34" charset="0"/>
              <a:buChar char="◦"/>
              <a:defRPr sz="2300"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 eaLnBrk="0" hangingPunct="0">
              <a:spcBef>
                <a:spcPts val="350"/>
              </a:spcBef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 sz="1900"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5F950A3A-323D-4C02-91DC-B10D8DCC2C35}" type="slidenum">
              <a:rPr lang="es-ES" altLang="es-ES" sz="1000" smtClean="0">
                <a:latin typeface="Calibri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s-ES" altLang="es-ES" sz="1000" smtClean="0">
              <a:latin typeface="Calibri" pitchFamily="34" charset="0"/>
            </a:endParaRPr>
          </a:p>
        </p:txBody>
      </p:sp>
      <p:sp>
        <p:nvSpPr>
          <p:cNvPr id="32774" name="AutoShape 5" descr="http://www.definicionabc.com/wp-content/uploads/Diferente-300x226.jpg"/>
          <p:cNvSpPr>
            <a:spLocks noChangeAspect="1" noChangeArrowheads="1"/>
          </p:cNvSpPr>
          <p:nvPr/>
        </p:nvSpPr>
        <p:spPr bwMode="auto">
          <a:xfrm>
            <a:off x="52388" y="-13652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 eaLnBrk="0" hangingPunct="0">
              <a:spcBef>
                <a:spcPts val="325"/>
              </a:spcBef>
              <a:buClr>
                <a:schemeClr val="accent1"/>
              </a:buClr>
              <a:buFont typeface="Verdana" pitchFamily="34" charset="0"/>
              <a:buChar char="◦"/>
              <a:defRPr sz="2300"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 eaLnBrk="0" hangingPunct="0">
              <a:spcBef>
                <a:spcPts val="350"/>
              </a:spcBef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 sz="1900"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s-ES" sz="1800">
              <a:latin typeface="Calibri" pitchFamily="34" charset="0"/>
            </a:endParaRPr>
          </a:p>
        </p:txBody>
      </p:sp>
      <p:sp>
        <p:nvSpPr>
          <p:cNvPr id="32775" name="AutoShape 2" descr="https://encrypted-tbn0.gstatic.com/images?q=tbn:ANd9GcRZHac3ypmUKmmEbJuS2WcdrWLRVD9uEB4t4AVphpYPOFx1yp_GQzPr3Q"/>
          <p:cNvSpPr>
            <a:spLocks noChangeAspect="1" noChangeArrowheads="1"/>
          </p:cNvSpPr>
          <p:nvPr/>
        </p:nvSpPr>
        <p:spPr bwMode="auto">
          <a:xfrm>
            <a:off x="144463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 eaLnBrk="0" hangingPunct="0">
              <a:spcBef>
                <a:spcPts val="325"/>
              </a:spcBef>
              <a:buClr>
                <a:schemeClr val="accent1"/>
              </a:buClr>
              <a:buFont typeface="Verdana" pitchFamily="34" charset="0"/>
              <a:buChar char="◦"/>
              <a:defRPr sz="2300"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 eaLnBrk="0" hangingPunct="0">
              <a:spcBef>
                <a:spcPts val="350"/>
              </a:spcBef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 sz="1900"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s-ES" sz="1800">
              <a:latin typeface="Calibri" pitchFamily="34" charset="0"/>
            </a:endParaRPr>
          </a:p>
        </p:txBody>
      </p:sp>
      <p:sp>
        <p:nvSpPr>
          <p:cNvPr id="8" name="7 Pentágono"/>
          <p:cNvSpPr/>
          <p:nvPr/>
        </p:nvSpPr>
        <p:spPr>
          <a:xfrm>
            <a:off x="30163" y="6570663"/>
            <a:ext cx="2597150" cy="260350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ES" sz="1400" dirty="0" err="1"/>
              <a:t>ECLIPSE:paquete</a:t>
            </a:r>
            <a:r>
              <a:rPr lang="es-ES" sz="1400" dirty="0"/>
              <a:t> ejemplo1</a:t>
            </a:r>
          </a:p>
        </p:txBody>
      </p:sp>
      <p:grpSp>
        <p:nvGrpSpPr>
          <p:cNvPr id="9" name="8 Grupo"/>
          <p:cNvGrpSpPr/>
          <p:nvPr/>
        </p:nvGrpSpPr>
        <p:grpSpPr>
          <a:xfrm>
            <a:off x="6666053" y="332656"/>
            <a:ext cx="2477947" cy="979526"/>
            <a:chOff x="1147601" y="83"/>
            <a:chExt cx="3097433" cy="1238973"/>
          </a:xfrm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10" name="9 Cheurón"/>
            <p:cNvSpPr/>
            <p:nvPr/>
          </p:nvSpPr>
          <p:spPr>
            <a:xfrm>
              <a:off x="1147601" y="83"/>
              <a:ext cx="3097433" cy="1238973"/>
            </a:xfrm>
            <a:prstGeom prst="chevron">
              <a:avLst/>
            </a:prstGeom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Cheurón 4"/>
            <p:cNvSpPr/>
            <p:nvPr/>
          </p:nvSpPr>
          <p:spPr>
            <a:xfrm>
              <a:off x="1767088" y="83"/>
              <a:ext cx="1858460" cy="1238973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21590" tIns="10795" rIns="0" bIns="10795" spcCol="1270" anchor="ctr"/>
            <a:lstStyle/>
            <a:p>
              <a:pPr algn="ctr" defTabSz="75565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s-ES" sz="1700" b="1" dirty="0"/>
                <a:t>InetAddress</a:t>
              </a:r>
              <a:endParaRPr lang="es-ES" sz="1700" dirty="0"/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/>
            <a:r>
              <a:rPr lang="es-ES" altLang="es-ES" b="1" smtClean="0"/>
              <a:t>REALIZACIÓN DE ACTIVIDADES</a:t>
            </a:r>
          </a:p>
          <a:p>
            <a:pPr lvl="1" algn="just" eaLnBrk="1" hangingPunct="1"/>
            <a:r>
              <a:rPr lang="es-ES" altLang="es-ES" sz="2400" smtClean="0"/>
              <a:t>Actividad 1</a:t>
            </a:r>
          </a:p>
          <a:p>
            <a:pPr lvl="1" algn="just" eaLnBrk="1" hangingPunct="1"/>
            <a:r>
              <a:rPr lang="es-ES" altLang="es-ES" sz="2400" smtClean="0"/>
              <a:t>Actividad 2</a:t>
            </a:r>
          </a:p>
          <a:p>
            <a:pPr lvl="1" algn="just" eaLnBrk="1" hangingPunct="1"/>
            <a:r>
              <a:rPr lang="es-ES" altLang="es-ES" sz="2400" smtClean="0"/>
              <a:t>Actividad 3</a:t>
            </a:r>
          </a:p>
          <a:p>
            <a:pPr lvl="1" algn="just" eaLnBrk="1" hangingPunct="1"/>
            <a:endParaRPr lang="es-ES" altLang="es-ES" sz="2400" smtClean="0"/>
          </a:p>
          <a:p>
            <a:pPr lvl="1" algn="just" eaLnBrk="1" hangingPunct="1"/>
            <a:endParaRPr lang="es-ES" altLang="es-ES" sz="2400" smtClean="0">
              <a:solidFill>
                <a:srgbClr val="FF000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sz="3600" dirty="0"/>
              <a:t>CLASES JAVA PARA COMUNICACIONES EN RED</a:t>
            </a:r>
            <a:endParaRPr lang="es-ES" sz="3600" dirty="0" smtClean="0"/>
          </a:p>
        </p:txBody>
      </p:sp>
      <p:sp>
        <p:nvSpPr>
          <p:cNvPr id="33796" name="2 Marcador de pie de página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 eaLnBrk="0" hangingPunct="0">
              <a:spcBef>
                <a:spcPts val="325"/>
              </a:spcBef>
              <a:buClr>
                <a:schemeClr val="accent1"/>
              </a:buClr>
              <a:buFont typeface="Verdana" pitchFamily="34" charset="0"/>
              <a:buChar char="◦"/>
              <a:defRPr sz="2300"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 eaLnBrk="0" hangingPunct="0">
              <a:spcBef>
                <a:spcPts val="350"/>
              </a:spcBef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 sz="1900"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1000" smtClean="0">
                <a:latin typeface="Calibri" pitchFamily="34" charset="0"/>
              </a:rPr>
              <a:t>Programación de comunicaciones en red</a:t>
            </a:r>
          </a:p>
        </p:txBody>
      </p:sp>
      <p:sp>
        <p:nvSpPr>
          <p:cNvPr id="33797" name="3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 eaLnBrk="0" hangingPunct="0">
              <a:spcBef>
                <a:spcPts val="325"/>
              </a:spcBef>
              <a:buClr>
                <a:schemeClr val="accent1"/>
              </a:buClr>
              <a:buFont typeface="Verdana" pitchFamily="34" charset="0"/>
              <a:buChar char="◦"/>
              <a:defRPr sz="2300"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 eaLnBrk="0" hangingPunct="0">
              <a:spcBef>
                <a:spcPts val="350"/>
              </a:spcBef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 sz="1900"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F1B517FF-E8F2-4B85-B152-33FF01C02F40}" type="slidenum">
              <a:rPr lang="es-ES" altLang="es-ES" sz="1000" smtClean="0">
                <a:latin typeface="Calibri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s-ES" altLang="es-ES" sz="1000" smtClean="0">
              <a:latin typeface="Calibri" pitchFamily="34" charset="0"/>
            </a:endParaRPr>
          </a:p>
        </p:txBody>
      </p:sp>
      <p:sp>
        <p:nvSpPr>
          <p:cNvPr id="33798" name="AutoShape 5" descr="http://www.definicionabc.com/wp-content/uploads/Diferente-300x226.jpg"/>
          <p:cNvSpPr>
            <a:spLocks noChangeAspect="1" noChangeArrowheads="1"/>
          </p:cNvSpPr>
          <p:nvPr/>
        </p:nvSpPr>
        <p:spPr bwMode="auto">
          <a:xfrm>
            <a:off x="52388" y="-13652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 eaLnBrk="0" hangingPunct="0">
              <a:spcBef>
                <a:spcPts val="325"/>
              </a:spcBef>
              <a:buClr>
                <a:schemeClr val="accent1"/>
              </a:buClr>
              <a:buFont typeface="Verdana" pitchFamily="34" charset="0"/>
              <a:buChar char="◦"/>
              <a:defRPr sz="2300"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 eaLnBrk="0" hangingPunct="0">
              <a:spcBef>
                <a:spcPts val="350"/>
              </a:spcBef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 sz="1900"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s-ES" sz="1800">
              <a:latin typeface="Calibri" pitchFamily="34" charset="0"/>
            </a:endParaRPr>
          </a:p>
        </p:txBody>
      </p:sp>
      <p:sp>
        <p:nvSpPr>
          <p:cNvPr id="33799" name="AutoShape 2" descr="https://encrypted-tbn0.gstatic.com/images?q=tbn:ANd9GcRZHac3ypmUKmmEbJuS2WcdrWLRVD9uEB4t4AVphpYPOFx1yp_GQzPr3Q"/>
          <p:cNvSpPr>
            <a:spLocks noChangeAspect="1" noChangeArrowheads="1"/>
          </p:cNvSpPr>
          <p:nvPr/>
        </p:nvSpPr>
        <p:spPr bwMode="auto">
          <a:xfrm>
            <a:off x="144463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 eaLnBrk="0" hangingPunct="0">
              <a:spcBef>
                <a:spcPts val="325"/>
              </a:spcBef>
              <a:buClr>
                <a:schemeClr val="accent1"/>
              </a:buClr>
              <a:buFont typeface="Verdana" pitchFamily="34" charset="0"/>
              <a:buChar char="◦"/>
              <a:defRPr sz="2300"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 eaLnBrk="0" hangingPunct="0">
              <a:spcBef>
                <a:spcPts val="350"/>
              </a:spcBef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 sz="1900"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s-ES" sz="1800">
              <a:latin typeface="Calibri" pitchFamily="34" charset="0"/>
            </a:endParaRPr>
          </a:p>
        </p:txBody>
      </p:sp>
      <p:pic>
        <p:nvPicPr>
          <p:cNvPr id="33800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975" y="3716338"/>
            <a:ext cx="3660775" cy="210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9 Grupo"/>
          <p:cNvGrpSpPr/>
          <p:nvPr/>
        </p:nvGrpSpPr>
        <p:grpSpPr>
          <a:xfrm>
            <a:off x="6666053" y="332656"/>
            <a:ext cx="2477947" cy="979526"/>
            <a:chOff x="1147601" y="83"/>
            <a:chExt cx="3097433" cy="1238973"/>
          </a:xfrm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11" name="10 Cheurón"/>
            <p:cNvSpPr/>
            <p:nvPr/>
          </p:nvSpPr>
          <p:spPr>
            <a:xfrm>
              <a:off x="1147601" y="83"/>
              <a:ext cx="3097433" cy="1238973"/>
            </a:xfrm>
            <a:prstGeom prst="chevron">
              <a:avLst/>
            </a:prstGeom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Cheurón 4"/>
            <p:cNvSpPr/>
            <p:nvPr/>
          </p:nvSpPr>
          <p:spPr>
            <a:xfrm>
              <a:off x="1767088" y="83"/>
              <a:ext cx="1858460" cy="1238973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21590" tIns="10795" rIns="0" bIns="10795" spcCol="1270" anchor="ctr"/>
            <a:lstStyle/>
            <a:p>
              <a:pPr algn="ctr" defTabSz="75565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s-ES" sz="1700" b="1" dirty="0"/>
                <a:t>InetAddress</a:t>
              </a:r>
              <a:endParaRPr lang="es-ES" sz="1700" dirty="0"/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2 Marcador de contenido"/>
          <p:cNvSpPr>
            <a:spLocks noGrp="1"/>
          </p:cNvSpPr>
          <p:nvPr>
            <p:ph idx="1"/>
          </p:nvPr>
        </p:nvSpPr>
        <p:spPr>
          <a:xfrm>
            <a:off x="419100" y="1484313"/>
            <a:ext cx="8229600" cy="4525962"/>
          </a:xfrm>
        </p:spPr>
        <p:txBody>
          <a:bodyPr/>
          <a:lstStyle/>
          <a:p>
            <a:pPr algn="just" eaLnBrk="1" hangingPunct="1">
              <a:defRPr/>
            </a:pPr>
            <a:r>
              <a:rPr lang="es-ES" altLang="es-ES" b="1" dirty="0" smtClean="0"/>
              <a:t>CLASE URL</a:t>
            </a:r>
          </a:p>
          <a:p>
            <a:pPr lvl="1" algn="just" eaLnBrk="1" hangingPunct="1">
              <a:defRPr/>
            </a:pPr>
            <a:r>
              <a:rPr lang="es-ES" dirty="0" smtClean="0"/>
              <a:t>Una </a:t>
            </a:r>
            <a:r>
              <a:rPr lang="es-ES" b="1" dirty="0" smtClean="0"/>
              <a:t>URL </a:t>
            </a:r>
            <a:r>
              <a:rPr lang="es-ES" dirty="0"/>
              <a:t>(</a:t>
            </a:r>
            <a:r>
              <a:rPr lang="es-ES" dirty="0" err="1"/>
              <a:t>Uniform</a:t>
            </a:r>
            <a:r>
              <a:rPr lang="es-ES" dirty="0"/>
              <a:t> </a:t>
            </a:r>
            <a:r>
              <a:rPr lang="es-ES" dirty="0" err="1"/>
              <a:t>Resource</a:t>
            </a:r>
            <a:r>
              <a:rPr lang="es-ES" dirty="0"/>
              <a:t> </a:t>
            </a:r>
            <a:r>
              <a:rPr lang="es-ES" dirty="0" err="1"/>
              <a:t>Locator</a:t>
            </a:r>
            <a:r>
              <a:rPr lang="es-ES" dirty="0"/>
              <a:t>) representa un puntero a un recurso en la </a:t>
            </a:r>
            <a:r>
              <a:rPr lang="es-ES" dirty="0" smtClean="0"/>
              <a:t>Web</a:t>
            </a:r>
          </a:p>
          <a:p>
            <a:pPr lvl="1" algn="just" eaLnBrk="1" hangingPunct="1">
              <a:defRPr/>
            </a:pPr>
            <a:r>
              <a:rPr lang="es-ES" altLang="es-ES" dirty="0" smtClean="0"/>
              <a:t>Estructura de una URL (ejemplo):</a:t>
            </a:r>
          </a:p>
          <a:p>
            <a:pPr marL="1081088" lvl="2" indent="0" algn="just" eaLnBrk="1" hangingPunct="1">
              <a:buFont typeface="Wingdings 2" pitchFamily="18" charset="2"/>
              <a:buNone/>
              <a:defRPr/>
            </a:pPr>
            <a:r>
              <a:rPr lang="es-ES" b="1" dirty="0"/>
              <a:t>http://</a:t>
            </a:r>
            <a:r>
              <a:rPr lang="es-ES" b="1" dirty="0" smtClean="0"/>
              <a:t>www.google.es/DIR/Servicios/listado.php</a:t>
            </a:r>
          </a:p>
          <a:p>
            <a:pPr lvl="2" algn="just" eaLnBrk="1" hangingPunct="1">
              <a:defRPr/>
            </a:pPr>
            <a:r>
              <a:rPr lang="es-ES" altLang="es-ES" b="1" dirty="0" smtClean="0"/>
              <a:t>http</a:t>
            </a:r>
            <a:r>
              <a:rPr lang="es-ES" altLang="es-ES" dirty="0" smtClean="0"/>
              <a:t>: protocolo</a:t>
            </a:r>
          </a:p>
          <a:p>
            <a:pPr lvl="2" algn="just" eaLnBrk="1" hangingPunct="1">
              <a:defRPr/>
            </a:pPr>
            <a:r>
              <a:rPr lang="es-ES" altLang="es-ES" b="1" dirty="0" smtClean="0"/>
              <a:t>www.google.es</a:t>
            </a:r>
            <a:r>
              <a:rPr lang="es-ES" altLang="es-ES" dirty="0" smtClean="0"/>
              <a:t>: nombre de la máquina</a:t>
            </a:r>
          </a:p>
          <a:p>
            <a:pPr lvl="2" algn="just" eaLnBrk="1" hangingPunct="1">
              <a:defRPr/>
            </a:pPr>
            <a:r>
              <a:rPr lang="es-ES" altLang="es-ES" b="1" dirty="0" smtClean="0"/>
              <a:t>/DIR/Servicios</a:t>
            </a:r>
            <a:r>
              <a:rPr lang="es-ES" altLang="es-ES" dirty="0" smtClean="0"/>
              <a:t>: directorio</a:t>
            </a:r>
          </a:p>
          <a:p>
            <a:pPr lvl="2" algn="just" eaLnBrk="1" hangingPunct="1">
              <a:defRPr/>
            </a:pPr>
            <a:r>
              <a:rPr lang="es-ES" altLang="es-ES" b="1" dirty="0" err="1"/>
              <a:t>l</a:t>
            </a:r>
            <a:r>
              <a:rPr lang="es-ES" altLang="es-ES" b="1" smtClean="0"/>
              <a:t>istado.php</a:t>
            </a:r>
            <a:r>
              <a:rPr lang="es-ES" altLang="es-ES" dirty="0" smtClean="0"/>
              <a:t>: fichero</a:t>
            </a:r>
          </a:p>
          <a:p>
            <a:pPr lvl="1" algn="just" eaLnBrk="1" hangingPunct="1">
              <a:defRPr/>
            </a:pPr>
            <a:r>
              <a:rPr lang="es-ES" altLang="es-ES" dirty="0" smtClean="0"/>
              <a:t>Dispone de varios </a:t>
            </a:r>
            <a:r>
              <a:rPr lang="es-ES" altLang="es-ES" b="1" dirty="0" smtClean="0"/>
              <a:t>constructores y métodos</a:t>
            </a:r>
          </a:p>
          <a:p>
            <a:pPr algn="just" eaLnBrk="1" hangingPunct="1">
              <a:defRPr/>
            </a:pPr>
            <a:endParaRPr lang="es-ES" altLang="es-ES" dirty="0" smtClean="0"/>
          </a:p>
          <a:p>
            <a:pPr algn="just" eaLnBrk="1" hangingPunct="1">
              <a:defRPr/>
            </a:pPr>
            <a:endParaRPr lang="es-ES" altLang="es-ES" sz="2400" b="1" dirty="0" smtClean="0">
              <a:solidFill>
                <a:srgbClr val="FF000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dirty="0" smtClean="0"/>
              <a:t>CLASES JAVA PARA COMUNICACIONES EN RED</a:t>
            </a:r>
          </a:p>
        </p:txBody>
      </p:sp>
      <p:sp>
        <p:nvSpPr>
          <p:cNvPr id="34820" name="2 Marcador de pie de página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 eaLnBrk="0" hangingPunct="0">
              <a:spcBef>
                <a:spcPts val="325"/>
              </a:spcBef>
              <a:buClr>
                <a:schemeClr val="accent1"/>
              </a:buClr>
              <a:buFont typeface="Verdana" pitchFamily="34" charset="0"/>
              <a:buChar char="◦"/>
              <a:defRPr sz="2300"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 eaLnBrk="0" hangingPunct="0">
              <a:spcBef>
                <a:spcPts val="350"/>
              </a:spcBef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 sz="1900"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1000" smtClean="0">
                <a:latin typeface="Calibri" pitchFamily="34" charset="0"/>
              </a:rPr>
              <a:t>Programación de comunicaciones en red</a:t>
            </a:r>
          </a:p>
        </p:txBody>
      </p:sp>
      <p:sp>
        <p:nvSpPr>
          <p:cNvPr id="34821" name="3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 eaLnBrk="0" hangingPunct="0">
              <a:spcBef>
                <a:spcPts val="325"/>
              </a:spcBef>
              <a:buClr>
                <a:schemeClr val="accent1"/>
              </a:buClr>
              <a:buFont typeface="Verdana" pitchFamily="34" charset="0"/>
              <a:buChar char="◦"/>
              <a:defRPr sz="2300"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 eaLnBrk="0" hangingPunct="0">
              <a:spcBef>
                <a:spcPts val="350"/>
              </a:spcBef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 sz="1900"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1677E482-F55B-45E7-BC6E-55A8F79E92F3}" type="slidenum">
              <a:rPr lang="es-ES" altLang="es-ES" sz="1000" smtClean="0">
                <a:latin typeface="Calibri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s-ES" altLang="es-ES" sz="1000" smtClean="0">
              <a:latin typeface="Calibri" pitchFamily="34" charset="0"/>
            </a:endParaRPr>
          </a:p>
        </p:txBody>
      </p:sp>
      <p:sp>
        <p:nvSpPr>
          <p:cNvPr id="34822" name="AutoShape 5" descr="http://www.definicionabc.com/wp-content/uploads/Diferente-300x226.jpg"/>
          <p:cNvSpPr>
            <a:spLocks noChangeAspect="1" noChangeArrowheads="1"/>
          </p:cNvSpPr>
          <p:nvPr/>
        </p:nvSpPr>
        <p:spPr bwMode="auto">
          <a:xfrm>
            <a:off x="52388" y="-13652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 eaLnBrk="0" hangingPunct="0">
              <a:spcBef>
                <a:spcPts val="325"/>
              </a:spcBef>
              <a:buClr>
                <a:schemeClr val="accent1"/>
              </a:buClr>
              <a:buFont typeface="Verdana" pitchFamily="34" charset="0"/>
              <a:buChar char="◦"/>
              <a:defRPr sz="2300"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 eaLnBrk="0" hangingPunct="0">
              <a:spcBef>
                <a:spcPts val="350"/>
              </a:spcBef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 sz="1900"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s-ES" sz="1800">
              <a:latin typeface="Calibri" pitchFamily="34" charset="0"/>
            </a:endParaRPr>
          </a:p>
        </p:txBody>
      </p:sp>
      <p:sp>
        <p:nvSpPr>
          <p:cNvPr id="34823" name="AutoShape 2" descr="https://encrypted-tbn0.gstatic.com/images?q=tbn:ANd9GcRZHac3ypmUKmmEbJuS2WcdrWLRVD9uEB4t4AVphpYPOFx1yp_GQzPr3Q"/>
          <p:cNvSpPr>
            <a:spLocks noChangeAspect="1" noChangeArrowheads="1"/>
          </p:cNvSpPr>
          <p:nvPr/>
        </p:nvSpPr>
        <p:spPr bwMode="auto">
          <a:xfrm>
            <a:off x="144463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 eaLnBrk="0" hangingPunct="0">
              <a:spcBef>
                <a:spcPts val="325"/>
              </a:spcBef>
              <a:buClr>
                <a:schemeClr val="accent1"/>
              </a:buClr>
              <a:buFont typeface="Verdana" pitchFamily="34" charset="0"/>
              <a:buChar char="◦"/>
              <a:defRPr sz="2300"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 eaLnBrk="0" hangingPunct="0">
              <a:spcBef>
                <a:spcPts val="350"/>
              </a:spcBef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 sz="1900"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s-ES" sz="1800">
              <a:latin typeface="Calibri" pitchFamily="34" charset="0"/>
            </a:endParaRPr>
          </a:p>
        </p:txBody>
      </p:sp>
      <p:grpSp>
        <p:nvGrpSpPr>
          <p:cNvPr id="8" name="7 Grupo"/>
          <p:cNvGrpSpPr/>
          <p:nvPr/>
        </p:nvGrpSpPr>
        <p:grpSpPr>
          <a:xfrm>
            <a:off x="6666053" y="332656"/>
            <a:ext cx="2477947" cy="979526"/>
            <a:chOff x="1147601" y="83"/>
            <a:chExt cx="3097433" cy="1238973"/>
          </a:xfrm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9" name="8 Cheurón"/>
            <p:cNvSpPr/>
            <p:nvPr/>
          </p:nvSpPr>
          <p:spPr>
            <a:xfrm>
              <a:off x="1147601" y="83"/>
              <a:ext cx="3097433" cy="1238973"/>
            </a:xfrm>
            <a:prstGeom prst="chevron">
              <a:avLst/>
            </a:prstGeom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Cheurón 4"/>
            <p:cNvSpPr/>
            <p:nvPr/>
          </p:nvSpPr>
          <p:spPr>
            <a:xfrm>
              <a:off x="1767088" y="83"/>
              <a:ext cx="1858460" cy="1238973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21590" tIns="10795" rIns="0" bIns="10795" spcCol="1270" anchor="ctr"/>
            <a:lstStyle/>
            <a:p>
              <a:pPr algn="ctr" defTabSz="75565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s-ES" sz="1700" b="1" dirty="0"/>
                <a:t>URL</a:t>
              </a:r>
            </a:p>
          </p:txBody>
        </p:sp>
      </p:grpSp>
      <p:sp>
        <p:nvSpPr>
          <p:cNvPr id="14" name="13 Pentágono"/>
          <p:cNvSpPr/>
          <p:nvPr/>
        </p:nvSpPr>
        <p:spPr>
          <a:xfrm>
            <a:off x="30163" y="6570663"/>
            <a:ext cx="2597150" cy="260350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ES" sz="1400" dirty="0" err="1"/>
              <a:t>ECLIPSE:paquete</a:t>
            </a:r>
            <a:r>
              <a:rPr lang="es-ES" sz="1400" dirty="0"/>
              <a:t> ejemplo2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2 Marcador de contenido"/>
          <p:cNvSpPr>
            <a:spLocks noGrp="1"/>
          </p:cNvSpPr>
          <p:nvPr>
            <p:ph idx="1"/>
          </p:nvPr>
        </p:nvSpPr>
        <p:spPr>
          <a:xfrm>
            <a:off x="419100" y="1484313"/>
            <a:ext cx="8229600" cy="4525962"/>
          </a:xfrm>
        </p:spPr>
        <p:txBody>
          <a:bodyPr/>
          <a:lstStyle/>
          <a:p>
            <a:pPr algn="just" eaLnBrk="1" hangingPunct="1"/>
            <a:r>
              <a:rPr lang="es-ES" altLang="es-ES" b="1" smtClean="0"/>
              <a:t>CLASE URLConnection</a:t>
            </a:r>
          </a:p>
          <a:p>
            <a:pPr lvl="1" algn="just" eaLnBrk="1" hangingPunct="1"/>
            <a:r>
              <a:rPr lang="es-ES" altLang="es-ES" b="1" smtClean="0"/>
              <a:t>Clase abstracta</a:t>
            </a:r>
            <a:r>
              <a:rPr lang="es-ES" altLang="es-ES" smtClean="0"/>
              <a:t> con métodos que permiten la comunicación entre una aplicación y una URL</a:t>
            </a:r>
          </a:p>
          <a:p>
            <a:pPr lvl="1" algn="just" eaLnBrk="1" hangingPunct="1"/>
            <a:r>
              <a:rPr lang="es-ES" altLang="es-ES" smtClean="0"/>
              <a:t>Para conseguir un objeto de este tipo, se invoca al </a:t>
            </a:r>
            <a:r>
              <a:rPr lang="es-ES" altLang="es-ES" b="1" smtClean="0"/>
              <a:t>método openConnection()</a:t>
            </a:r>
            <a:endParaRPr lang="es-ES" altLang="es-ES" smtClean="0"/>
          </a:p>
          <a:p>
            <a:pPr lvl="1" algn="just" eaLnBrk="1" hangingPunct="1"/>
            <a:r>
              <a:rPr lang="es-ES" altLang="es-ES" smtClean="0"/>
              <a:t>Las </a:t>
            </a:r>
            <a:r>
              <a:rPr lang="es-ES" altLang="es-ES" b="1" smtClean="0"/>
              <a:t>instancias de esta clase se pueden utilizar </a:t>
            </a:r>
            <a:r>
              <a:rPr lang="es-ES" altLang="es-ES" smtClean="0"/>
              <a:t>tanto para leer como para escribir en el recurso referenciado por la URL</a:t>
            </a:r>
          </a:p>
          <a:p>
            <a:pPr lvl="1"/>
            <a:r>
              <a:rPr lang="es-ES" altLang="es-ES" sz="2400" b="1" smtClean="0"/>
              <a:t>Ejemplo de creación de objetos de la clase:</a:t>
            </a:r>
            <a:endParaRPr lang="es-ES" altLang="es-ES" sz="2800" smtClean="0"/>
          </a:p>
          <a:p>
            <a:pPr lvl="2"/>
            <a:r>
              <a:rPr lang="en-GB" altLang="es-ES" sz="2200" smtClean="0"/>
              <a:t>URL url = new URL(“</a:t>
            </a:r>
            <a:r>
              <a:rPr lang="en-GB" altLang="es-ES" sz="2200" u="sng" smtClean="0"/>
              <a:t>http://www.google.com</a:t>
            </a:r>
            <a:r>
              <a:rPr lang="en-GB" altLang="es-ES" sz="2200" smtClean="0"/>
              <a:t>”);</a:t>
            </a:r>
            <a:endParaRPr lang="es-ES" altLang="es-ES" sz="2600" smtClean="0"/>
          </a:p>
          <a:p>
            <a:pPr lvl="2"/>
            <a:r>
              <a:rPr lang="es-ES" altLang="es-ES" sz="2200" smtClean="0"/>
              <a:t>URLConnection urlCon = url.openConnection();</a:t>
            </a:r>
            <a:endParaRPr lang="es-ES" altLang="es-ES" sz="2600" smtClean="0"/>
          </a:p>
          <a:p>
            <a:pPr lvl="1" algn="just" eaLnBrk="1" hangingPunct="1"/>
            <a:endParaRPr lang="es-ES" altLang="es-ES" b="1" smtClean="0"/>
          </a:p>
          <a:p>
            <a:pPr lvl="1" algn="just" eaLnBrk="1" hangingPunct="1"/>
            <a:endParaRPr lang="es-ES" altLang="es-ES" smtClean="0"/>
          </a:p>
          <a:p>
            <a:pPr algn="just" eaLnBrk="1" hangingPunct="1"/>
            <a:endParaRPr lang="es-ES" altLang="es-ES" smtClean="0"/>
          </a:p>
          <a:p>
            <a:pPr algn="just" eaLnBrk="1" hangingPunct="1"/>
            <a:endParaRPr lang="es-ES" altLang="es-ES" sz="2400" b="1" smtClean="0">
              <a:solidFill>
                <a:srgbClr val="FF000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dirty="0" smtClean="0"/>
              <a:t>CLASES JAVA PARA COMUNICACIONES EN RED</a:t>
            </a:r>
          </a:p>
        </p:txBody>
      </p:sp>
      <p:sp>
        <p:nvSpPr>
          <p:cNvPr id="35844" name="2 Marcador de pie de página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 eaLnBrk="0" hangingPunct="0">
              <a:spcBef>
                <a:spcPts val="325"/>
              </a:spcBef>
              <a:buClr>
                <a:schemeClr val="accent1"/>
              </a:buClr>
              <a:buFont typeface="Verdana" pitchFamily="34" charset="0"/>
              <a:buChar char="◦"/>
              <a:defRPr sz="2300"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 eaLnBrk="0" hangingPunct="0">
              <a:spcBef>
                <a:spcPts val="350"/>
              </a:spcBef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 sz="1900"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1000" smtClean="0">
                <a:latin typeface="Calibri" pitchFamily="34" charset="0"/>
              </a:rPr>
              <a:t>Programación de comunicaciones en red</a:t>
            </a:r>
          </a:p>
        </p:txBody>
      </p:sp>
      <p:sp>
        <p:nvSpPr>
          <p:cNvPr id="35845" name="3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 eaLnBrk="0" hangingPunct="0">
              <a:spcBef>
                <a:spcPts val="325"/>
              </a:spcBef>
              <a:buClr>
                <a:schemeClr val="accent1"/>
              </a:buClr>
              <a:buFont typeface="Verdana" pitchFamily="34" charset="0"/>
              <a:buChar char="◦"/>
              <a:defRPr sz="2300"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 eaLnBrk="0" hangingPunct="0">
              <a:spcBef>
                <a:spcPts val="350"/>
              </a:spcBef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 sz="1900"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BEE776FA-0A3F-4E06-B35A-B77D8239ADAA}" type="slidenum">
              <a:rPr lang="es-ES" altLang="es-ES" sz="1000" smtClean="0">
                <a:latin typeface="Calibri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es-ES" altLang="es-ES" sz="1000" smtClean="0">
              <a:latin typeface="Calibri" pitchFamily="34" charset="0"/>
            </a:endParaRPr>
          </a:p>
        </p:txBody>
      </p:sp>
      <p:sp>
        <p:nvSpPr>
          <p:cNvPr id="35846" name="AutoShape 5" descr="http://www.definicionabc.com/wp-content/uploads/Diferente-300x226.jpg"/>
          <p:cNvSpPr>
            <a:spLocks noChangeAspect="1" noChangeArrowheads="1"/>
          </p:cNvSpPr>
          <p:nvPr/>
        </p:nvSpPr>
        <p:spPr bwMode="auto">
          <a:xfrm>
            <a:off x="52388" y="-13652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 eaLnBrk="0" hangingPunct="0">
              <a:spcBef>
                <a:spcPts val="325"/>
              </a:spcBef>
              <a:buClr>
                <a:schemeClr val="accent1"/>
              </a:buClr>
              <a:buFont typeface="Verdana" pitchFamily="34" charset="0"/>
              <a:buChar char="◦"/>
              <a:defRPr sz="2300"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 eaLnBrk="0" hangingPunct="0">
              <a:spcBef>
                <a:spcPts val="350"/>
              </a:spcBef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 sz="1900"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s-ES" sz="1800">
              <a:latin typeface="Calibri" pitchFamily="34" charset="0"/>
            </a:endParaRPr>
          </a:p>
        </p:txBody>
      </p:sp>
      <p:sp>
        <p:nvSpPr>
          <p:cNvPr id="35847" name="AutoShape 2" descr="https://encrypted-tbn0.gstatic.com/images?q=tbn:ANd9GcRZHac3ypmUKmmEbJuS2WcdrWLRVD9uEB4t4AVphpYPOFx1yp_GQzPr3Q"/>
          <p:cNvSpPr>
            <a:spLocks noChangeAspect="1" noChangeArrowheads="1"/>
          </p:cNvSpPr>
          <p:nvPr/>
        </p:nvSpPr>
        <p:spPr bwMode="auto">
          <a:xfrm>
            <a:off x="144463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 eaLnBrk="0" hangingPunct="0">
              <a:spcBef>
                <a:spcPts val="325"/>
              </a:spcBef>
              <a:buClr>
                <a:schemeClr val="accent1"/>
              </a:buClr>
              <a:buFont typeface="Verdana" pitchFamily="34" charset="0"/>
              <a:buChar char="◦"/>
              <a:defRPr sz="2300"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 eaLnBrk="0" hangingPunct="0">
              <a:spcBef>
                <a:spcPts val="350"/>
              </a:spcBef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 sz="1900"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s-ES" sz="1800">
              <a:latin typeface="Calibri" pitchFamily="34" charset="0"/>
            </a:endParaRPr>
          </a:p>
        </p:txBody>
      </p:sp>
      <p:grpSp>
        <p:nvGrpSpPr>
          <p:cNvPr id="8" name="7 Grupo"/>
          <p:cNvGrpSpPr/>
          <p:nvPr/>
        </p:nvGrpSpPr>
        <p:grpSpPr>
          <a:xfrm>
            <a:off x="6588224" y="476672"/>
            <a:ext cx="2555776" cy="835510"/>
            <a:chOff x="1147601" y="83"/>
            <a:chExt cx="3097433" cy="1238973"/>
          </a:xfrm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9" name="8 Cheurón"/>
            <p:cNvSpPr/>
            <p:nvPr/>
          </p:nvSpPr>
          <p:spPr>
            <a:xfrm>
              <a:off x="1147601" y="83"/>
              <a:ext cx="3097433" cy="1238973"/>
            </a:xfrm>
            <a:prstGeom prst="chevron">
              <a:avLst/>
            </a:prstGeom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Cheurón 4"/>
            <p:cNvSpPr/>
            <p:nvPr/>
          </p:nvSpPr>
          <p:spPr>
            <a:xfrm>
              <a:off x="1767088" y="83"/>
              <a:ext cx="1858460" cy="1238973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21590" tIns="10795" rIns="0" bIns="10795" spcCol="1270" anchor="ctr"/>
            <a:lstStyle/>
            <a:p>
              <a:pPr algn="ctr" defTabSz="75565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s-ES" sz="1600" dirty="0"/>
                <a:t>URLConnection</a:t>
              </a:r>
            </a:p>
          </p:txBody>
        </p:sp>
      </p:grpSp>
      <p:sp>
        <p:nvSpPr>
          <p:cNvPr id="11" name="10 Pentágono"/>
          <p:cNvSpPr/>
          <p:nvPr/>
        </p:nvSpPr>
        <p:spPr>
          <a:xfrm>
            <a:off x="30163" y="6570663"/>
            <a:ext cx="2597150" cy="260350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ES" sz="1400" dirty="0" err="1"/>
              <a:t>ECLIPSE:paquete</a:t>
            </a:r>
            <a:r>
              <a:rPr lang="es-ES" sz="1400" dirty="0"/>
              <a:t> ejemplo3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defRPr/>
            </a:pPr>
            <a:r>
              <a:rPr lang="es-ES" altLang="es-ES" b="1" dirty="0" smtClean="0"/>
              <a:t>REALIZACIÓN DE ACTIVIDADES</a:t>
            </a:r>
          </a:p>
          <a:p>
            <a:pPr lvl="1" algn="just" eaLnBrk="1" hangingPunct="1">
              <a:defRPr/>
            </a:pPr>
            <a:r>
              <a:rPr lang="es-ES" altLang="es-ES" sz="2400" dirty="0" smtClean="0"/>
              <a:t>Actividad 4</a:t>
            </a:r>
          </a:p>
          <a:p>
            <a:pPr lvl="1" algn="just" eaLnBrk="1" hangingPunct="1">
              <a:defRPr/>
            </a:pPr>
            <a:r>
              <a:rPr lang="es-ES" altLang="es-ES" sz="2400" dirty="0" smtClean="0"/>
              <a:t>Actividad 5</a:t>
            </a:r>
          </a:p>
          <a:p>
            <a:pPr marL="392113" lvl="1" indent="0" algn="just" eaLnBrk="1" hangingPunct="1">
              <a:buFont typeface="Verdana" pitchFamily="34" charset="0"/>
              <a:buNone/>
              <a:defRPr/>
            </a:pPr>
            <a:endParaRPr lang="es-ES" altLang="es-ES" sz="2400" dirty="0" smtClean="0"/>
          </a:p>
          <a:p>
            <a:pPr lvl="1" algn="just" eaLnBrk="1" hangingPunct="1">
              <a:defRPr/>
            </a:pPr>
            <a:endParaRPr lang="es-ES" altLang="es-ES" sz="2400" dirty="0" smtClean="0"/>
          </a:p>
          <a:p>
            <a:pPr lvl="1" algn="just" eaLnBrk="1" hangingPunct="1">
              <a:defRPr/>
            </a:pPr>
            <a:endParaRPr lang="es-ES" altLang="es-ES" sz="2400" dirty="0" smtClean="0">
              <a:solidFill>
                <a:srgbClr val="FF000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sz="3600" dirty="0"/>
              <a:t>CLASES JAVA PARA COMUNICACIONES EN RED</a:t>
            </a:r>
            <a:endParaRPr lang="es-ES" sz="3600" dirty="0" smtClean="0"/>
          </a:p>
        </p:txBody>
      </p:sp>
      <p:sp>
        <p:nvSpPr>
          <p:cNvPr id="36868" name="2 Marcador de pie de página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 eaLnBrk="0" hangingPunct="0">
              <a:spcBef>
                <a:spcPts val="325"/>
              </a:spcBef>
              <a:buClr>
                <a:schemeClr val="accent1"/>
              </a:buClr>
              <a:buFont typeface="Verdana" pitchFamily="34" charset="0"/>
              <a:buChar char="◦"/>
              <a:defRPr sz="2300"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 eaLnBrk="0" hangingPunct="0">
              <a:spcBef>
                <a:spcPts val="350"/>
              </a:spcBef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 sz="1900"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1000" smtClean="0">
                <a:latin typeface="Calibri" pitchFamily="34" charset="0"/>
              </a:rPr>
              <a:t>Programación de comunicaciones en red</a:t>
            </a:r>
          </a:p>
        </p:txBody>
      </p:sp>
      <p:sp>
        <p:nvSpPr>
          <p:cNvPr id="36869" name="3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 eaLnBrk="0" hangingPunct="0">
              <a:spcBef>
                <a:spcPts val="325"/>
              </a:spcBef>
              <a:buClr>
                <a:schemeClr val="accent1"/>
              </a:buClr>
              <a:buFont typeface="Verdana" pitchFamily="34" charset="0"/>
              <a:buChar char="◦"/>
              <a:defRPr sz="2300"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 eaLnBrk="0" hangingPunct="0">
              <a:spcBef>
                <a:spcPts val="350"/>
              </a:spcBef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 sz="1900"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15ECC9FA-7218-4278-A109-B25CF5F65D9B}" type="slidenum">
              <a:rPr lang="es-ES" altLang="es-ES" sz="1000" smtClean="0">
                <a:latin typeface="Calibri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lang="es-ES" altLang="es-ES" sz="1000" smtClean="0">
              <a:latin typeface="Calibri" pitchFamily="34" charset="0"/>
            </a:endParaRPr>
          </a:p>
        </p:txBody>
      </p:sp>
      <p:sp>
        <p:nvSpPr>
          <p:cNvPr id="36870" name="AutoShape 5" descr="http://www.definicionabc.com/wp-content/uploads/Diferente-300x226.jpg"/>
          <p:cNvSpPr>
            <a:spLocks noChangeAspect="1" noChangeArrowheads="1"/>
          </p:cNvSpPr>
          <p:nvPr/>
        </p:nvSpPr>
        <p:spPr bwMode="auto">
          <a:xfrm>
            <a:off x="52388" y="-13652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 eaLnBrk="0" hangingPunct="0">
              <a:spcBef>
                <a:spcPts val="325"/>
              </a:spcBef>
              <a:buClr>
                <a:schemeClr val="accent1"/>
              </a:buClr>
              <a:buFont typeface="Verdana" pitchFamily="34" charset="0"/>
              <a:buChar char="◦"/>
              <a:defRPr sz="2300"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 eaLnBrk="0" hangingPunct="0">
              <a:spcBef>
                <a:spcPts val="350"/>
              </a:spcBef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 sz="1900"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s-ES" sz="1800">
              <a:latin typeface="Calibri" pitchFamily="34" charset="0"/>
            </a:endParaRPr>
          </a:p>
        </p:txBody>
      </p:sp>
      <p:sp>
        <p:nvSpPr>
          <p:cNvPr id="36871" name="AutoShape 2" descr="https://encrypted-tbn0.gstatic.com/images?q=tbn:ANd9GcRZHac3ypmUKmmEbJuS2WcdrWLRVD9uEB4t4AVphpYPOFx1yp_GQzPr3Q"/>
          <p:cNvSpPr>
            <a:spLocks noChangeAspect="1" noChangeArrowheads="1"/>
          </p:cNvSpPr>
          <p:nvPr/>
        </p:nvSpPr>
        <p:spPr bwMode="auto">
          <a:xfrm>
            <a:off x="144463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 eaLnBrk="0" hangingPunct="0">
              <a:spcBef>
                <a:spcPts val="325"/>
              </a:spcBef>
              <a:buClr>
                <a:schemeClr val="accent1"/>
              </a:buClr>
              <a:buFont typeface="Verdana" pitchFamily="34" charset="0"/>
              <a:buChar char="◦"/>
              <a:defRPr sz="2300"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 eaLnBrk="0" hangingPunct="0">
              <a:spcBef>
                <a:spcPts val="350"/>
              </a:spcBef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 sz="1900"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s-ES" sz="1800">
              <a:latin typeface="Calibri" pitchFamily="34" charset="0"/>
            </a:endParaRPr>
          </a:p>
        </p:txBody>
      </p:sp>
      <p:pic>
        <p:nvPicPr>
          <p:cNvPr id="36872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975" y="3716338"/>
            <a:ext cx="3660775" cy="210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3" name="12 Grupo"/>
          <p:cNvGrpSpPr/>
          <p:nvPr/>
        </p:nvGrpSpPr>
        <p:grpSpPr>
          <a:xfrm>
            <a:off x="6588224" y="476672"/>
            <a:ext cx="2555776" cy="835510"/>
            <a:chOff x="1147601" y="83"/>
            <a:chExt cx="3097433" cy="1238973"/>
          </a:xfrm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14" name="13 Cheurón"/>
            <p:cNvSpPr/>
            <p:nvPr/>
          </p:nvSpPr>
          <p:spPr>
            <a:xfrm>
              <a:off x="1147601" y="83"/>
              <a:ext cx="3097433" cy="1238973"/>
            </a:xfrm>
            <a:prstGeom prst="chevron">
              <a:avLst/>
            </a:prstGeom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Cheurón 4"/>
            <p:cNvSpPr/>
            <p:nvPr/>
          </p:nvSpPr>
          <p:spPr>
            <a:xfrm>
              <a:off x="1767088" y="83"/>
              <a:ext cx="1858460" cy="1238973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21590" tIns="10795" rIns="0" bIns="10795" spcCol="1270" anchor="ctr"/>
            <a:lstStyle/>
            <a:p>
              <a:pPr algn="ctr" defTabSz="75565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s-ES" sz="1600" dirty="0"/>
                <a:t>URLConnection</a:t>
              </a: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buClr>
                <a:srgbClr val="2DA2BF"/>
              </a:buClr>
            </a:pPr>
            <a:r>
              <a:rPr lang="es-ES" altLang="es-ES" sz="1800" smtClean="0"/>
              <a:t>INTRODUCCIÓN</a:t>
            </a:r>
          </a:p>
          <a:p>
            <a:pPr algn="just" eaLnBrk="1" hangingPunct="1">
              <a:buClr>
                <a:srgbClr val="2DA2BF"/>
              </a:buClr>
            </a:pPr>
            <a:r>
              <a:rPr lang="es-ES" altLang="es-ES" sz="1800" smtClean="0"/>
              <a:t>CONCEPTOS BÁSICOS DE REDES</a:t>
            </a:r>
          </a:p>
          <a:p>
            <a:pPr algn="just" eaLnBrk="1" hangingPunct="1">
              <a:buClr>
                <a:srgbClr val="2DA2BF"/>
              </a:buClr>
            </a:pPr>
            <a:r>
              <a:rPr lang="es-ES" altLang="es-ES" sz="1800" smtClean="0"/>
              <a:t>CLASES JAVA PARA COMUNICACIONES EN RED</a:t>
            </a:r>
          </a:p>
          <a:p>
            <a:pPr algn="just" eaLnBrk="1" hangingPunct="1">
              <a:buClr>
                <a:srgbClr val="2DA2BF"/>
              </a:buClr>
            </a:pPr>
            <a:r>
              <a:rPr lang="es-ES" altLang="es-ES" sz="1800" smtClean="0">
                <a:solidFill>
                  <a:srgbClr val="FF0000"/>
                </a:solidFill>
              </a:rPr>
              <a:t>SOCKETS</a:t>
            </a:r>
          </a:p>
          <a:p>
            <a:pPr algn="just" eaLnBrk="1" hangingPunct="1">
              <a:buClr>
                <a:srgbClr val="2DA2BF"/>
              </a:buClr>
            </a:pPr>
            <a:r>
              <a:rPr lang="es-ES" altLang="es-ES" sz="1800" smtClean="0"/>
              <a:t>CONEXIONES MÚLTIPLES CLIENTES. HILOS</a:t>
            </a:r>
          </a:p>
          <a:p>
            <a:pPr algn="just" eaLnBrk="1" hangingPunct="1">
              <a:buClr>
                <a:srgbClr val="2DA2BF"/>
              </a:buClr>
            </a:pPr>
            <a:endParaRPr lang="es-ES" altLang="es-ES" sz="1800" smtClean="0">
              <a:solidFill>
                <a:srgbClr val="FF0000"/>
              </a:solidFill>
            </a:endParaRPr>
          </a:p>
        </p:txBody>
      </p:sp>
      <p:sp>
        <p:nvSpPr>
          <p:cNvPr id="37891" name="2 Marcador de pie de página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 eaLnBrk="0" hangingPunct="0">
              <a:spcBef>
                <a:spcPts val="325"/>
              </a:spcBef>
              <a:buClr>
                <a:schemeClr val="accent1"/>
              </a:buClr>
              <a:buFont typeface="Verdana" pitchFamily="34" charset="0"/>
              <a:buChar char="◦"/>
              <a:defRPr sz="2300"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 eaLnBrk="0" hangingPunct="0">
              <a:spcBef>
                <a:spcPts val="350"/>
              </a:spcBef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 sz="1900"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1000" smtClean="0">
                <a:latin typeface="Calibri" pitchFamily="34" charset="0"/>
              </a:rPr>
              <a:t>Programación de comunicaciones en red</a:t>
            </a:r>
          </a:p>
        </p:txBody>
      </p:sp>
      <p:sp>
        <p:nvSpPr>
          <p:cNvPr id="37892" name="3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 eaLnBrk="0" hangingPunct="0">
              <a:spcBef>
                <a:spcPts val="325"/>
              </a:spcBef>
              <a:buClr>
                <a:schemeClr val="accent1"/>
              </a:buClr>
              <a:buFont typeface="Verdana" pitchFamily="34" charset="0"/>
              <a:buChar char="◦"/>
              <a:defRPr sz="2300"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 eaLnBrk="0" hangingPunct="0">
              <a:spcBef>
                <a:spcPts val="350"/>
              </a:spcBef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 sz="1900"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C6AED8F5-525E-488D-8B31-7F78CD35BAA1}" type="slidenum">
              <a:rPr lang="es-ES" altLang="es-ES" sz="1000" smtClean="0">
                <a:latin typeface="Calibri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lang="es-ES" altLang="es-ES" sz="1000" smtClean="0">
              <a:latin typeface="Calibri" pitchFamily="34" charset="0"/>
            </a:endParaRPr>
          </a:p>
        </p:txBody>
      </p:sp>
      <p:sp>
        <p:nvSpPr>
          <p:cNvPr id="5" name="4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fontAlgn="auto" hangingPunct="1">
              <a:spcAft>
                <a:spcPts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s-ES" sz="3700" dirty="0" smtClean="0"/>
              <a:t>ÍNDICE</a:t>
            </a:r>
            <a:endParaRPr lang="es-ES" sz="3700" dirty="0"/>
          </a:p>
        </p:txBody>
      </p:sp>
      <p:pic>
        <p:nvPicPr>
          <p:cNvPr id="37894" name="Picture 2" descr="http://redes-informatic-2.wikispaces.com/file/view/0411_Indice.jpg/182062289/0411_Indic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9925" y="1484313"/>
            <a:ext cx="1662113" cy="172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/>
            <a:r>
              <a:rPr lang="es-ES" altLang="es-ES" b="1" smtClean="0"/>
              <a:t>OBJETIVOS DE APRENDIZAJE</a:t>
            </a:r>
          </a:p>
          <a:p>
            <a:pPr lvl="1" algn="just"/>
            <a:r>
              <a:rPr lang="es-ES" altLang="es-ES" sz="2400" b="1" smtClean="0"/>
              <a:t>Identificar escenarios </a:t>
            </a:r>
            <a:r>
              <a:rPr lang="es-ES" altLang="es-ES" sz="2400" smtClean="0"/>
              <a:t>que precisan establecer comunicación en red entre varias aplicaciones</a:t>
            </a:r>
          </a:p>
          <a:p>
            <a:pPr lvl="1" algn="just"/>
            <a:r>
              <a:rPr lang="es-ES" altLang="es-ES" sz="2400" smtClean="0"/>
              <a:t>Identificar los </a:t>
            </a:r>
            <a:r>
              <a:rPr lang="es-ES" altLang="es-ES" sz="2400" b="1" smtClean="0"/>
              <a:t>roles de cliente y de servidor </a:t>
            </a:r>
            <a:r>
              <a:rPr lang="es-ES" altLang="es-ES" sz="2400" smtClean="0"/>
              <a:t>y sus funciones asociadas</a:t>
            </a:r>
          </a:p>
          <a:p>
            <a:pPr lvl="1" algn="just"/>
            <a:r>
              <a:rPr lang="es-ES" altLang="es-ES" sz="2400" b="1" smtClean="0"/>
              <a:t>Reconocer</a:t>
            </a:r>
            <a:r>
              <a:rPr lang="es-ES" altLang="es-ES" sz="2400" smtClean="0"/>
              <a:t> librerías y mecanismos del lenguaje de programación que permitan programar aplicaciones en red</a:t>
            </a:r>
          </a:p>
          <a:p>
            <a:pPr lvl="1" algn="just"/>
            <a:r>
              <a:rPr lang="es-ES" altLang="es-ES" sz="2400" smtClean="0"/>
              <a:t>Analizar el </a:t>
            </a:r>
            <a:r>
              <a:rPr lang="es-ES" altLang="es-ES" sz="2400" b="1" smtClean="0"/>
              <a:t>concepto de “socket”</a:t>
            </a:r>
            <a:r>
              <a:rPr lang="es-ES" altLang="es-ES" sz="2400" smtClean="0"/>
              <a:t>, sus tipos y características</a:t>
            </a:r>
            <a:endParaRPr lang="es-ES" altLang="es-ES" sz="2400" smtClean="0">
              <a:solidFill>
                <a:srgbClr val="FF0000"/>
              </a:solidFill>
            </a:endParaRPr>
          </a:p>
          <a:p>
            <a:pPr lvl="1" algn="just" eaLnBrk="1" hangingPunct="1"/>
            <a:endParaRPr lang="es-ES" altLang="es-ES" smtClean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dirty="0" smtClean="0"/>
              <a:t>INTRODUCCIÓN</a:t>
            </a:r>
          </a:p>
        </p:txBody>
      </p:sp>
      <p:sp>
        <p:nvSpPr>
          <p:cNvPr id="11268" name="2 Marcador de pie de página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 eaLnBrk="0" hangingPunct="0">
              <a:spcBef>
                <a:spcPts val="325"/>
              </a:spcBef>
              <a:buClr>
                <a:schemeClr val="accent1"/>
              </a:buClr>
              <a:buFont typeface="Verdana" pitchFamily="34" charset="0"/>
              <a:buChar char="◦"/>
              <a:defRPr sz="2300"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 eaLnBrk="0" hangingPunct="0">
              <a:spcBef>
                <a:spcPts val="350"/>
              </a:spcBef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 sz="1900"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1000" smtClean="0">
                <a:latin typeface="Calibri" pitchFamily="34" charset="0"/>
              </a:rPr>
              <a:t>Programación de comunicaciones en red</a:t>
            </a:r>
          </a:p>
        </p:txBody>
      </p:sp>
      <p:sp>
        <p:nvSpPr>
          <p:cNvPr id="11269" name="3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 eaLnBrk="0" hangingPunct="0">
              <a:spcBef>
                <a:spcPts val="325"/>
              </a:spcBef>
              <a:buClr>
                <a:schemeClr val="accent1"/>
              </a:buClr>
              <a:buFont typeface="Verdana" pitchFamily="34" charset="0"/>
              <a:buChar char="◦"/>
              <a:defRPr sz="2300"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 eaLnBrk="0" hangingPunct="0">
              <a:spcBef>
                <a:spcPts val="350"/>
              </a:spcBef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 sz="1900"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AF0E7D35-C792-4569-8215-F6DF89E4C861}" type="slidenum">
              <a:rPr lang="es-ES" altLang="es-ES" sz="1000" smtClean="0">
                <a:latin typeface="Calibri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s-ES" altLang="es-ES" sz="1000" smtClean="0">
              <a:latin typeface="Calibri" pitchFamily="34" charset="0"/>
            </a:endParaRPr>
          </a:p>
        </p:txBody>
      </p:sp>
      <p:sp>
        <p:nvSpPr>
          <p:cNvPr id="11270" name="AutoShape 5" descr="http://www.definicionabc.com/wp-content/uploads/Diferente-300x226.jpg"/>
          <p:cNvSpPr>
            <a:spLocks noChangeAspect="1" noChangeArrowheads="1"/>
          </p:cNvSpPr>
          <p:nvPr/>
        </p:nvSpPr>
        <p:spPr bwMode="auto">
          <a:xfrm>
            <a:off x="52388" y="-13652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 eaLnBrk="0" hangingPunct="0">
              <a:spcBef>
                <a:spcPts val="325"/>
              </a:spcBef>
              <a:buClr>
                <a:schemeClr val="accent1"/>
              </a:buClr>
              <a:buFont typeface="Verdana" pitchFamily="34" charset="0"/>
              <a:buChar char="◦"/>
              <a:defRPr sz="2300"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 eaLnBrk="0" hangingPunct="0">
              <a:spcBef>
                <a:spcPts val="350"/>
              </a:spcBef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 sz="1900"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s-ES" sz="1800">
              <a:latin typeface="Calibri" pitchFamily="34" charset="0"/>
            </a:endParaRPr>
          </a:p>
        </p:txBody>
      </p:sp>
      <p:sp>
        <p:nvSpPr>
          <p:cNvPr id="11271" name="AutoShape 2" descr="https://encrypted-tbn0.gstatic.com/images?q=tbn:ANd9GcRZHac3ypmUKmmEbJuS2WcdrWLRVD9uEB4t4AVphpYPOFx1yp_GQzPr3Q"/>
          <p:cNvSpPr>
            <a:spLocks noChangeAspect="1" noChangeArrowheads="1"/>
          </p:cNvSpPr>
          <p:nvPr/>
        </p:nvSpPr>
        <p:spPr bwMode="auto">
          <a:xfrm>
            <a:off x="144463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 eaLnBrk="0" hangingPunct="0">
              <a:spcBef>
                <a:spcPts val="325"/>
              </a:spcBef>
              <a:buClr>
                <a:schemeClr val="accent1"/>
              </a:buClr>
              <a:buFont typeface="Verdana" pitchFamily="34" charset="0"/>
              <a:buChar char="◦"/>
              <a:defRPr sz="2300"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 eaLnBrk="0" hangingPunct="0">
              <a:spcBef>
                <a:spcPts val="350"/>
              </a:spcBef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 sz="1900"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s-ES" sz="1800">
              <a:latin typeface="Calibri" pitchFamily="34" charset="0"/>
            </a:endParaRPr>
          </a:p>
        </p:txBody>
      </p:sp>
      <p:pic>
        <p:nvPicPr>
          <p:cNvPr id="11272" name="Picture 4" descr="https://encrypted-tbn0.gstatic.com/images?q=tbn:ANd9GcRZHac3ypmUKmmEbJuS2WcdrWLRVD9uEB4t4AVphpYPOFx1yp_GQzPr3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260350"/>
            <a:ext cx="1284288" cy="111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2 Marcador de contenido"/>
          <p:cNvSpPr>
            <a:spLocks noGrp="1"/>
          </p:cNvSpPr>
          <p:nvPr>
            <p:ph idx="1"/>
          </p:nvPr>
        </p:nvSpPr>
        <p:spPr>
          <a:xfrm>
            <a:off x="419100" y="1484313"/>
            <a:ext cx="8229600" cy="4525962"/>
          </a:xfrm>
        </p:spPr>
        <p:txBody>
          <a:bodyPr/>
          <a:lstStyle/>
          <a:p>
            <a:pPr algn="just" eaLnBrk="1" hangingPunct="1"/>
            <a:r>
              <a:rPr lang="es-ES" altLang="es-ES" b="1" smtClean="0"/>
              <a:t>Conectores</a:t>
            </a:r>
            <a:r>
              <a:rPr lang="es-ES" altLang="es-ES" smtClean="0"/>
              <a:t> que permiten la comunicación bidireccional entre dos procesos que se encuentran distribuidos</a:t>
            </a:r>
          </a:p>
          <a:p>
            <a:pPr algn="just" eaLnBrk="1" hangingPunct="1"/>
            <a:endParaRPr lang="es-ES" altLang="es-ES" smtClean="0"/>
          </a:p>
          <a:p>
            <a:pPr algn="just" eaLnBrk="1" hangingPunct="1"/>
            <a:endParaRPr lang="es-ES" altLang="es-ES" smtClean="0"/>
          </a:p>
          <a:p>
            <a:pPr algn="just" eaLnBrk="1" hangingPunct="1"/>
            <a:endParaRPr lang="es-ES" altLang="es-ES" sz="2400" b="1" smtClean="0">
              <a:solidFill>
                <a:srgbClr val="FF000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dirty="0" smtClean="0"/>
              <a:t>SOCKETS</a:t>
            </a:r>
          </a:p>
        </p:txBody>
      </p:sp>
      <p:sp>
        <p:nvSpPr>
          <p:cNvPr id="38916" name="2 Marcador de pie de página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 eaLnBrk="0" hangingPunct="0">
              <a:spcBef>
                <a:spcPts val="325"/>
              </a:spcBef>
              <a:buClr>
                <a:schemeClr val="accent1"/>
              </a:buClr>
              <a:buFont typeface="Verdana" pitchFamily="34" charset="0"/>
              <a:buChar char="◦"/>
              <a:defRPr sz="2300"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 eaLnBrk="0" hangingPunct="0">
              <a:spcBef>
                <a:spcPts val="350"/>
              </a:spcBef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 sz="1900"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1000" smtClean="0">
                <a:latin typeface="Calibri" pitchFamily="34" charset="0"/>
              </a:rPr>
              <a:t>Programación de comunicaciones en red</a:t>
            </a:r>
          </a:p>
        </p:txBody>
      </p:sp>
      <p:sp>
        <p:nvSpPr>
          <p:cNvPr id="38917" name="3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 eaLnBrk="0" hangingPunct="0">
              <a:spcBef>
                <a:spcPts val="325"/>
              </a:spcBef>
              <a:buClr>
                <a:schemeClr val="accent1"/>
              </a:buClr>
              <a:buFont typeface="Verdana" pitchFamily="34" charset="0"/>
              <a:buChar char="◦"/>
              <a:defRPr sz="2300"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 eaLnBrk="0" hangingPunct="0">
              <a:spcBef>
                <a:spcPts val="350"/>
              </a:spcBef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 sz="1900"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F13E8876-6AC2-44DE-AD3B-02823D7F833F}" type="slidenum">
              <a:rPr lang="es-ES" altLang="es-ES" sz="1000" smtClean="0">
                <a:latin typeface="Calibri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lang="es-ES" altLang="es-ES" sz="1000" smtClean="0">
              <a:latin typeface="Calibri" pitchFamily="34" charset="0"/>
            </a:endParaRPr>
          </a:p>
        </p:txBody>
      </p:sp>
      <p:sp>
        <p:nvSpPr>
          <p:cNvPr id="38918" name="AutoShape 5" descr="http://www.definicionabc.com/wp-content/uploads/Diferente-300x226.jpg"/>
          <p:cNvSpPr>
            <a:spLocks noChangeAspect="1" noChangeArrowheads="1"/>
          </p:cNvSpPr>
          <p:nvPr/>
        </p:nvSpPr>
        <p:spPr bwMode="auto">
          <a:xfrm>
            <a:off x="52388" y="-13652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 eaLnBrk="0" hangingPunct="0">
              <a:spcBef>
                <a:spcPts val="325"/>
              </a:spcBef>
              <a:buClr>
                <a:schemeClr val="accent1"/>
              </a:buClr>
              <a:buFont typeface="Verdana" pitchFamily="34" charset="0"/>
              <a:buChar char="◦"/>
              <a:defRPr sz="2300"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 eaLnBrk="0" hangingPunct="0">
              <a:spcBef>
                <a:spcPts val="350"/>
              </a:spcBef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 sz="1900"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s-ES" sz="1800">
              <a:latin typeface="Calibri" pitchFamily="34" charset="0"/>
            </a:endParaRPr>
          </a:p>
        </p:txBody>
      </p:sp>
      <p:sp>
        <p:nvSpPr>
          <p:cNvPr id="38919" name="AutoShape 2" descr="https://encrypted-tbn0.gstatic.com/images?q=tbn:ANd9GcRZHac3ypmUKmmEbJuS2WcdrWLRVD9uEB4t4AVphpYPOFx1yp_GQzPr3Q"/>
          <p:cNvSpPr>
            <a:spLocks noChangeAspect="1" noChangeArrowheads="1"/>
          </p:cNvSpPr>
          <p:nvPr/>
        </p:nvSpPr>
        <p:spPr bwMode="auto">
          <a:xfrm>
            <a:off x="144463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 eaLnBrk="0" hangingPunct="0">
              <a:spcBef>
                <a:spcPts val="325"/>
              </a:spcBef>
              <a:buClr>
                <a:schemeClr val="accent1"/>
              </a:buClr>
              <a:buFont typeface="Verdana" pitchFamily="34" charset="0"/>
              <a:buChar char="◦"/>
              <a:defRPr sz="2300"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 eaLnBrk="0" hangingPunct="0">
              <a:spcBef>
                <a:spcPts val="350"/>
              </a:spcBef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 sz="1900"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s-ES" sz="1800">
              <a:latin typeface="Calibri" pitchFamily="34" charset="0"/>
            </a:endParaRPr>
          </a:p>
        </p:txBody>
      </p:sp>
      <p:pic>
        <p:nvPicPr>
          <p:cNvPr id="38920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25" y="2781300"/>
            <a:ext cx="5040313" cy="349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2 Marcador de contenido"/>
          <p:cNvSpPr>
            <a:spLocks noGrp="1"/>
          </p:cNvSpPr>
          <p:nvPr>
            <p:ph idx="1"/>
          </p:nvPr>
        </p:nvSpPr>
        <p:spPr>
          <a:xfrm>
            <a:off x="419100" y="1484313"/>
            <a:ext cx="8229600" cy="4525962"/>
          </a:xfrm>
        </p:spPr>
        <p:txBody>
          <a:bodyPr/>
          <a:lstStyle/>
          <a:p>
            <a:pPr algn="just" eaLnBrk="1" hangingPunct="1"/>
            <a:r>
              <a:rPr lang="es-ES" altLang="es-ES" b="1" smtClean="0"/>
              <a:t>FUNCIONAMIENTO</a:t>
            </a:r>
          </a:p>
          <a:p>
            <a:pPr algn="just" eaLnBrk="1" hangingPunct="1"/>
            <a:endParaRPr lang="es-ES" altLang="es-ES" sz="2400" b="1" smtClean="0">
              <a:solidFill>
                <a:srgbClr val="FF000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dirty="0" smtClean="0"/>
              <a:t>SOCKETS</a:t>
            </a:r>
          </a:p>
        </p:txBody>
      </p:sp>
      <p:sp>
        <p:nvSpPr>
          <p:cNvPr id="39940" name="2 Marcador de pie de página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 eaLnBrk="0" hangingPunct="0">
              <a:spcBef>
                <a:spcPts val="325"/>
              </a:spcBef>
              <a:buClr>
                <a:schemeClr val="accent1"/>
              </a:buClr>
              <a:buFont typeface="Verdana" pitchFamily="34" charset="0"/>
              <a:buChar char="◦"/>
              <a:defRPr sz="2300"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 eaLnBrk="0" hangingPunct="0">
              <a:spcBef>
                <a:spcPts val="350"/>
              </a:spcBef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 sz="1900"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1000" smtClean="0">
                <a:latin typeface="Calibri" pitchFamily="34" charset="0"/>
              </a:rPr>
              <a:t>Programación de comunicaciones en red</a:t>
            </a:r>
          </a:p>
        </p:txBody>
      </p:sp>
      <p:sp>
        <p:nvSpPr>
          <p:cNvPr id="39941" name="3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 eaLnBrk="0" hangingPunct="0">
              <a:spcBef>
                <a:spcPts val="325"/>
              </a:spcBef>
              <a:buClr>
                <a:schemeClr val="accent1"/>
              </a:buClr>
              <a:buFont typeface="Verdana" pitchFamily="34" charset="0"/>
              <a:buChar char="◦"/>
              <a:defRPr sz="2300"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 eaLnBrk="0" hangingPunct="0">
              <a:spcBef>
                <a:spcPts val="350"/>
              </a:spcBef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 sz="1900"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4B3C2496-4442-463C-8DD9-096B9E541137}" type="slidenum">
              <a:rPr lang="es-ES" altLang="es-ES" sz="1000" smtClean="0">
                <a:latin typeface="Calibri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endParaRPr lang="es-ES" altLang="es-ES" sz="1000" smtClean="0">
              <a:latin typeface="Calibri" pitchFamily="34" charset="0"/>
            </a:endParaRPr>
          </a:p>
        </p:txBody>
      </p:sp>
      <p:sp>
        <p:nvSpPr>
          <p:cNvPr id="39942" name="AutoShape 5" descr="http://www.definicionabc.com/wp-content/uploads/Diferente-300x226.jpg"/>
          <p:cNvSpPr>
            <a:spLocks noChangeAspect="1" noChangeArrowheads="1"/>
          </p:cNvSpPr>
          <p:nvPr/>
        </p:nvSpPr>
        <p:spPr bwMode="auto">
          <a:xfrm>
            <a:off x="52388" y="-13652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 eaLnBrk="0" hangingPunct="0">
              <a:spcBef>
                <a:spcPts val="325"/>
              </a:spcBef>
              <a:buClr>
                <a:schemeClr val="accent1"/>
              </a:buClr>
              <a:buFont typeface="Verdana" pitchFamily="34" charset="0"/>
              <a:buChar char="◦"/>
              <a:defRPr sz="2300"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 eaLnBrk="0" hangingPunct="0">
              <a:spcBef>
                <a:spcPts val="350"/>
              </a:spcBef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 sz="1900"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s-ES" sz="1800">
              <a:latin typeface="Calibri" pitchFamily="34" charset="0"/>
            </a:endParaRPr>
          </a:p>
        </p:txBody>
      </p:sp>
      <p:sp>
        <p:nvSpPr>
          <p:cNvPr id="39943" name="AutoShape 2" descr="https://encrypted-tbn0.gstatic.com/images?q=tbn:ANd9GcRZHac3ypmUKmmEbJuS2WcdrWLRVD9uEB4t4AVphpYPOFx1yp_GQzPr3Q"/>
          <p:cNvSpPr>
            <a:spLocks noChangeAspect="1" noChangeArrowheads="1"/>
          </p:cNvSpPr>
          <p:nvPr/>
        </p:nvSpPr>
        <p:spPr bwMode="auto">
          <a:xfrm>
            <a:off x="144463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 eaLnBrk="0" hangingPunct="0">
              <a:spcBef>
                <a:spcPts val="325"/>
              </a:spcBef>
              <a:buClr>
                <a:schemeClr val="accent1"/>
              </a:buClr>
              <a:buFont typeface="Verdana" pitchFamily="34" charset="0"/>
              <a:buChar char="◦"/>
              <a:defRPr sz="2300"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 eaLnBrk="0" hangingPunct="0">
              <a:spcBef>
                <a:spcPts val="350"/>
              </a:spcBef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 sz="1900"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s-ES" sz="1800">
              <a:latin typeface="Calibri" pitchFamily="34" charset="0"/>
            </a:endParaRPr>
          </a:p>
        </p:txBody>
      </p:sp>
      <p:pic>
        <p:nvPicPr>
          <p:cNvPr id="39944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0625" y="160338"/>
            <a:ext cx="1825625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4 Diagrama"/>
          <p:cNvGraphicFramePr/>
          <p:nvPr/>
        </p:nvGraphicFramePr>
        <p:xfrm>
          <a:off x="899592" y="1916832"/>
          <a:ext cx="7848872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2 Marcador de contenido"/>
          <p:cNvSpPr>
            <a:spLocks noGrp="1"/>
          </p:cNvSpPr>
          <p:nvPr>
            <p:ph idx="1"/>
          </p:nvPr>
        </p:nvSpPr>
        <p:spPr>
          <a:xfrm>
            <a:off x="419100" y="1484313"/>
            <a:ext cx="8229600" cy="4525962"/>
          </a:xfrm>
        </p:spPr>
        <p:txBody>
          <a:bodyPr/>
          <a:lstStyle/>
          <a:p>
            <a:pPr algn="just" eaLnBrk="1" hangingPunct="1"/>
            <a:r>
              <a:rPr lang="es-ES" altLang="es-ES" b="1" smtClean="0"/>
              <a:t>FUNCIONAMIENTO</a:t>
            </a:r>
          </a:p>
          <a:p>
            <a:pPr algn="just" eaLnBrk="1" hangingPunct="1"/>
            <a:endParaRPr lang="es-ES" altLang="es-ES" smtClean="0"/>
          </a:p>
          <a:p>
            <a:pPr algn="just" eaLnBrk="1" hangingPunct="1"/>
            <a:endParaRPr lang="es-ES" altLang="es-ES" sz="2400" b="1" smtClean="0">
              <a:solidFill>
                <a:srgbClr val="FF000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dirty="0" smtClean="0"/>
              <a:t>SOCKETS</a:t>
            </a:r>
          </a:p>
        </p:txBody>
      </p:sp>
      <p:sp>
        <p:nvSpPr>
          <p:cNvPr id="40964" name="2 Marcador de pie de página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 eaLnBrk="0" hangingPunct="0">
              <a:spcBef>
                <a:spcPts val="325"/>
              </a:spcBef>
              <a:buClr>
                <a:schemeClr val="accent1"/>
              </a:buClr>
              <a:buFont typeface="Verdana" pitchFamily="34" charset="0"/>
              <a:buChar char="◦"/>
              <a:defRPr sz="2300"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 eaLnBrk="0" hangingPunct="0">
              <a:spcBef>
                <a:spcPts val="350"/>
              </a:spcBef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 sz="1900"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1000" smtClean="0">
                <a:latin typeface="Calibri" pitchFamily="34" charset="0"/>
              </a:rPr>
              <a:t>Programación de comunicaciones en red</a:t>
            </a:r>
          </a:p>
        </p:txBody>
      </p:sp>
      <p:sp>
        <p:nvSpPr>
          <p:cNvPr id="40965" name="3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 eaLnBrk="0" hangingPunct="0">
              <a:spcBef>
                <a:spcPts val="325"/>
              </a:spcBef>
              <a:buClr>
                <a:schemeClr val="accent1"/>
              </a:buClr>
              <a:buFont typeface="Verdana" pitchFamily="34" charset="0"/>
              <a:buChar char="◦"/>
              <a:defRPr sz="2300"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 eaLnBrk="0" hangingPunct="0">
              <a:spcBef>
                <a:spcPts val="350"/>
              </a:spcBef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 sz="1900"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15C725CB-E1D2-4039-8051-0A6D3C6D4B08}" type="slidenum">
              <a:rPr lang="es-ES" altLang="es-ES" sz="1000" smtClean="0">
                <a:latin typeface="Calibri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32</a:t>
            </a:fld>
            <a:endParaRPr lang="es-ES" altLang="es-ES" sz="1000" smtClean="0">
              <a:latin typeface="Calibri" pitchFamily="34" charset="0"/>
            </a:endParaRPr>
          </a:p>
        </p:txBody>
      </p:sp>
      <p:sp>
        <p:nvSpPr>
          <p:cNvPr id="40966" name="AutoShape 5" descr="http://www.definicionabc.com/wp-content/uploads/Diferente-300x226.jpg"/>
          <p:cNvSpPr>
            <a:spLocks noChangeAspect="1" noChangeArrowheads="1"/>
          </p:cNvSpPr>
          <p:nvPr/>
        </p:nvSpPr>
        <p:spPr bwMode="auto">
          <a:xfrm>
            <a:off x="52388" y="-13652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 eaLnBrk="0" hangingPunct="0">
              <a:spcBef>
                <a:spcPts val="325"/>
              </a:spcBef>
              <a:buClr>
                <a:schemeClr val="accent1"/>
              </a:buClr>
              <a:buFont typeface="Verdana" pitchFamily="34" charset="0"/>
              <a:buChar char="◦"/>
              <a:defRPr sz="2300"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 eaLnBrk="0" hangingPunct="0">
              <a:spcBef>
                <a:spcPts val="350"/>
              </a:spcBef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 sz="1900"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s-ES" sz="1800">
              <a:latin typeface="Calibri" pitchFamily="34" charset="0"/>
            </a:endParaRPr>
          </a:p>
        </p:txBody>
      </p:sp>
      <p:sp>
        <p:nvSpPr>
          <p:cNvPr id="40967" name="AutoShape 2" descr="https://encrypted-tbn0.gstatic.com/images?q=tbn:ANd9GcRZHac3ypmUKmmEbJuS2WcdrWLRVD9uEB4t4AVphpYPOFx1yp_GQzPr3Q"/>
          <p:cNvSpPr>
            <a:spLocks noChangeAspect="1" noChangeArrowheads="1"/>
          </p:cNvSpPr>
          <p:nvPr/>
        </p:nvSpPr>
        <p:spPr bwMode="auto">
          <a:xfrm>
            <a:off x="144463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 eaLnBrk="0" hangingPunct="0">
              <a:spcBef>
                <a:spcPts val="325"/>
              </a:spcBef>
              <a:buClr>
                <a:schemeClr val="accent1"/>
              </a:buClr>
              <a:buFont typeface="Verdana" pitchFamily="34" charset="0"/>
              <a:buChar char="◦"/>
              <a:defRPr sz="2300"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 eaLnBrk="0" hangingPunct="0">
              <a:spcBef>
                <a:spcPts val="350"/>
              </a:spcBef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 sz="1900"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s-ES" sz="1800">
              <a:latin typeface="Calibri" pitchFamily="34" charset="0"/>
            </a:endParaRPr>
          </a:p>
        </p:txBody>
      </p:sp>
      <p:pic>
        <p:nvPicPr>
          <p:cNvPr id="40968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0625" y="160338"/>
            <a:ext cx="1825625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9" name="Picture 11" descr="Resultado de imagen de sockets funcionamient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1013" y="2203450"/>
            <a:ext cx="5432425" cy="381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70" name="2 Marcador de contenido"/>
          <p:cNvSpPr txBox="1">
            <a:spLocks/>
          </p:cNvSpPr>
          <p:nvPr/>
        </p:nvSpPr>
        <p:spPr bwMode="auto">
          <a:xfrm>
            <a:off x="571500" y="1636713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65125" indent="-255588" eaLnBrk="0" hangingPunct="0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>
                <a:solidFill>
                  <a:schemeClr val="tx1"/>
                </a:solidFill>
                <a:latin typeface="Lucida Sans Unicode" pitchFamily="34" charset="0"/>
              </a:defRPr>
            </a:lvl1pPr>
            <a:lvl2pPr marL="620713" indent="-228600" eaLnBrk="0" hangingPunct="0">
              <a:spcBef>
                <a:spcPts val="325"/>
              </a:spcBef>
              <a:buClr>
                <a:schemeClr val="accent1"/>
              </a:buClr>
              <a:buFont typeface="Verdana" pitchFamily="34" charset="0"/>
              <a:buChar char="◦"/>
              <a:defRPr sz="2300"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 eaLnBrk="0" hangingPunct="0">
              <a:spcBef>
                <a:spcPts val="350"/>
              </a:spcBef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 sz="1900"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lvl="1" algn="just" eaLnBrk="1" hangingPunct="1"/>
            <a:endParaRPr lang="es-ES" altLang="es-ES"/>
          </a:p>
          <a:p>
            <a:pPr algn="just" eaLnBrk="1" hangingPunct="1"/>
            <a:endParaRPr lang="es-ES" altLang="es-ES" sz="2400" b="1">
              <a:solidFill>
                <a:srgbClr val="FF0000"/>
              </a:solidFill>
            </a:endParaRPr>
          </a:p>
        </p:txBody>
      </p:sp>
      <p:sp>
        <p:nvSpPr>
          <p:cNvPr id="40971" name="2 Marcador de contenido"/>
          <p:cNvSpPr txBox="1">
            <a:spLocks/>
          </p:cNvSpPr>
          <p:nvPr/>
        </p:nvSpPr>
        <p:spPr bwMode="auto">
          <a:xfrm>
            <a:off x="723900" y="1789113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65125" indent="-255588" eaLnBrk="0" hangingPunct="0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>
                <a:solidFill>
                  <a:schemeClr val="tx1"/>
                </a:solidFill>
                <a:latin typeface="Lucida Sans Unicode" pitchFamily="34" charset="0"/>
              </a:defRPr>
            </a:lvl1pPr>
            <a:lvl2pPr marL="620713" indent="-228600" eaLnBrk="0" hangingPunct="0">
              <a:spcBef>
                <a:spcPts val="325"/>
              </a:spcBef>
              <a:buClr>
                <a:schemeClr val="accent1"/>
              </a:buClr>
              <a:buFont typeface="Verdana" pitchFamily="34" charset="0"/>
              <a:buChar char="◦"/>
              <a:defRPr sz="2300"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 eaLnBrk="0" hangingPunct="0">
              <a:spcBef>
                <a:spcPts val="350"/>
              </a:spcBef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 sz="1900"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lvl="1" algn="just" eaLnBrk="1" hangingPunct="1"/>
            <a:endParaRPr lang="es-ES" altLang="es-ES"/>
          </a:p>
          <a:p>
            <a:pPr algn="just" eaLnBrk="1" hangingPunct="1"/>
            <a:endParaRPr lang="es-ES" altLang="es-ES" sz="2400" b="1">
              <a:solidFill>
                <a:srgbClr val="FF0000"/>
              </a:solidFill>
            </a:endParaRPr>
          </a:p>
        </p:txBody>
      </p:sp>
      <p:sp>
        <p:nvSpPr>
          <p:cNvPr id="12" name="11 Pentágono"/>
          <p:cNvSpPr/>
          <p:nvPr/>
        </p:nvSpPr>
        <p:spPr>
          <a:xfrm>
            <a:off x="30163" y="6570663"/>
            <a:ext cx="2597150" cy="260350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ES" sz="1400" dirty="0" err="1"/>
              <a:t>RolePlay</a:t>
            </a:r>
            <a:r>
              <a:rPr lang="es-ES" sz="1400" dirty="0"/>
              <a:t> SOCKETS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2 Marcador de contenido"/>
          <p:cNvSpPr>
            <a:spLocks noGrp="1"/>
          </p:cNvSpPr>
          <p:nvPr>
            <p:ph idx="1"/>
          </p:nvPr>
        </p:nvSpPr>
        <p:spPr>
          <a:xfrm>
            <a:off x="419100" y="1484313"/>
            <a:ext cx="8229600" cy="4525962"/>
          </a:xfrm>
        </p:spPr>
        <p:txBody>
          <a:bodyPr/>
          <a:lstStyle/>
          <a:p>
            <a:pPr algn="just" eaLnBrk="1" hangingPunct="1"/>
            <a:r>
              <a:rPr lang="es-ES" altLang="es-ES" b="1" smtClean="0"/>
              <a:t>SOCKETS TCP (ORIENTADOS A CONEXIÓN)</a:t>
            </a:r>
          </a:p>
          <a:p>
            <a:pPr lvl="1" algn="just"/>
            <a:r>
              <a:rPr lang="es-ES" altLang="es-ES" sz="2000" smtClean="0"/>
              <a:t>La comunicación entre las aplicaciones se realiza por medio del </a:t>
            </a:r>
            <a:r>
              <a:rPr lang="es-ES" altLang="es-ES" sz="2000" b="1" smtClean="0"/>
              <a:t>protocolo TCP</a:t>
            </a:r>
          </a:p>
          <a:p>
            <a:pPr lvl="1" algn="just"/>
            <a:r>
              <a:rPr lang="es-ES" altLang="es-ES" sz="2000" smtClean="0"/>
              <a:t>La conexión es fiable, ya que se </a:t>
            </a:r>
            <a:r>
              <a:rPr lang="es-ES" altLang="es-ES" sz="2000" b="1" smtClean="0"/>
              <a:t>garantiza la entrega</a:t>
            </a:r>
            <a:r>
              <a:rPr lang="es-ES" altLang="es-ES" sz="2000" smtClean="0"/>
              <a:t> de los paquetes de datos y el orden en que fueron enviados</a:t>
            </a:r>
          </a:p>
          <a:p>
            <a:pPr lvl="1" algn="just"/>
            <a:r>
              <a:rPr lang="es-ES" altLang="es-ES" sz="2000" smtClean="0"/>
              <a:t>TCP utiliza un esquema de </a:t>
            </a:r>
            <a:r>
              <a:rPr lang="es-ES" altLang="es-ES" sz="2000" b="1" smtClean="0"/>
              <a:t>acuse de recibo de los mensajes</a:t>
            </a:r>
            <a:r>
              <a:rPr lang="es-ES" altLang="es-ES" sz="2000" smtClean="0"/>
              <a:t>: si el emisor no recibe dicho acuse dentro de un tiempo determinado, retransmite el mensaje</a:t>
            </a:r>
          </a:p>
          <a:p>
            <a:pPr lvl="1" algn="just"/>
            <a:endParaRPr lang="es-ES" altLang="es-ES" sz="2000" smtClean="0"/>
          </a:p>
          <a:p>
            <a:pPr lvl="1" algn="just"/>
            <a:endParaRPr lang="es-ES" altLang="es-ES" sz="2000" smtClean="0"/>
          </a:p>
          <a:p>
            <a:pPr algn="just" eaLnBrk="1" hangingPunct="1"/>
            <a:endParaRPr lang="es-ES" altLang="es-ES" smtClean="0"/>
          </a:p>
          <a:p>
            <a:pPr algn="just" eaLnBrk="1" hangingPunct="1"/>
            <a:endParaRPr lang="es-ES" altLang="es-ES" sz="2400" b="1" smtClean="0">
              <a:solidFill>
                <a:srgbClr val="FF000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dirty="0" smtClean="0"/>
              <a:t>SOCKETS</a:t>
            </a:r>
          </a:p>
        </p:txBody>
      </p:sp>
      <p:sp>
        <p:nvSpPr>
          <p:cNvPr id="41988" name="2 Marcador de pie de página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 eaLnBrk="0" hangingPunct="0">
              <a:spcBef>
                <a:spcPts val="325"/>
              </a:spcBef>
              <a:buClr>
                <a:schemeClr val="accent1"/>
              </a:buClr>
              <a:buFont typeface="Verdana" pitchFamily="34" charset="0"/>
              <a:buChar char="◦"/>
              <a:defRPr sz="2300"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 eaLnBrk="0" hangingPunct="0">
              <a:spcBef>
                <a:spcPts val="350"/>
              </a:spcBef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 sz="1900"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1000" smtClean="0">
                <a:latin typeface="Calibri" pitchFamily="34" charset="0"/>
              </a:rPr>
              <a:t>Programación de comunicaciones en red</a:t>
            </a:r>
          </a:p>
        </p:txBody>
      </p:sp>
      <p:sp>
        <p:nvSpPr>
          <p:cNvPr id="41989" name="3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 eaLnBrk="0" hangingPunct="0">
              <a:spcBef>
                <a:spcPts val="325"/>
              </a:spcBef>
              <a:buClr>
                <a:schemeClr val="accent1"/>
              </a:buClr>
              <a:buFont typeface="Verdana" pitchFamily="34" charset="0"/>
              <a:buChar char="◦"/>
              <a:defRPr sz="2300"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 eaLnBrk="0" hangingPunct="0">
              <a:spcBef>
                <a:spcPts val="350"/>
              </a:spcBef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 sz="1900"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245F10D7-3411-4621-9FFF-DA785EDD29C4}" type="slidenum">
              <a:rPr lang="es-ES" altLang="es-ES" sz="1000" smtClean="0">
                <a:latin typeface="Calibri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33</a:t>
            </a:fld>
            <a:endParaRPr lang="es-ES" altLang="es-ES" sz="1000" smtClean="0">
              <a:latin typeface="Calibri" pitchFamily="34" charset="0"/>
            </a:endParaRPr>
          </a:p>
        </p:txBody>
      </p:sp>
      <p:sp>
        <p:nvSpPr>
          <p:cNvPr id="41990" name="AutoShape 5" descr="http://www.definicionabc.com/wp-content/uploads/Diferente-300x226.jpg"/>
          <p:cNvSpPr>
            <a:spLocks noChangeAspect="1" noChangeArrowheads="1"/>
          </p:cNvSpPr>
          <p:nvPr/>
        </p:nvSpPr>
        <p:spPr bwMode="auto">
          <a:xfrm>
            <a:off x="52388" y="-13652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 eaLnBrk="0" hangingPunct="0">
              <a:spcBef>
                <a:spcPts val="325"/>
              </a:spcBef>
              <a:buClr>
                <a:schemeClr val="accent1"/>
              </a:buClr>
              <a:buFont typeface="Verdana" pitchFamily="34" charset="0"/>
              <a:buChar char="◦"/>
              <a:defRPr sz="2300"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 eaLnBrk="0" hangingPunct="0">
              <a:spcBef>
                <a:spcPts val="350"/>
              </a:spcBef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 sz="1900"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s-ES" sz="1800">
              <a:latin typeface="Calibri" pitchFamily="34" charset="0"/>
            </a:endParaRPr>
          </a:p>
        </p:txBody>
      </p:sp>
      <p:sp>
        <p:nvSpPr>
          <p:cNvPr id="41991" name="AutoShape 2" descr="https://encrypted-tbn0.gstatic.com/images?q=tbn:ANd9GcRZHac3ypmUKmmEbJuS2WcdrWLRVD9uEB4t4AVphpYPOFx1yp_GQzPr3Q"/>
          <p:cNvSpPr>
            <a:spLocks noChangeAspect="1" noChangeArrowheads="1"/>
          </p:cNvSpPr>
          <p:nvPr/>
        </p:nvSpPr>
        <p:spPr bwMode="auto">
          <a:xfrm>
            <a:off x="144463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 eaLnBrk="0" hangingPunct="0">
              <a:spcBef>
                <a:spcPts val="325"/>
              </a:spcBef>
              <a:buClr>
                <a:schemeClr val="accent1"/>
              </a:buClr>
              <a:buFont typeface="Verdana" pitchFamily="34" charset="0"/>
              <a:buChar char="◦"/>
              <a:defRPr sz="2300"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 eaLnBrk="0" hangingPunct="0">
              <a:spcBef>
                <a:spcPts val="350"/>
              </a:spcBef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 sz="1900"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s-ES" sz="1800">
              <a:latin typeface="Calibri" pitchFamily="34" charset="0"/>
            </a:endParaRPr>
          </a:p>
        </p:txBody>
      </p:sp>
      <p:pic>
        <p:nvPicPr>
          <p:cNvPr id="41992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0625" y="160338"/>
            <a:ext cx="1825625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9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675" y="4270375"/>
            <a:ext cx="3622675" cy="2144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2 Marcador de contenido"/>
          <p:cNvSpPr>
            <a:spLocks noGrp="1"/>
          </p:cNvSpPr>
          <p:nvPr>
            <p:ph idx="1"/>
          </p:nvPr>
        </p:nvSpPr>
        <p:spPr>
          <a:xfrm>
            <a:off x="419100" y="1484313"/>
            <a:ext cx="8229600" cy="4525962"/>
          </a:xfrm>
        </p:spPr>
        <p:txBody>
          <a:bodyPr/>
          <a:lstStyle/>
          <a:p>
            <a:pPr algn="just" eaLnBrk="1" hangingPunct="1"/>
            <a:r>
              <a:rPr lang="es-ES" altLang="es-ES" b="1" smtClean="0"/>
              <a:t>SOCKETS TCP (ORIENTADOS A CONEXIÓN)</a:t>
            </a:r>
          </a:p>
          <a:p>
            <a:pPr lvl="1" algn="just"/>
            <a:endParaRPr lang="es-ES" altLang="es-ES" sz="2000" smtClean="0"/>
          </a:p>
          <a:p>
            <a:pPr lvl="1" algn="just"/>
            <a:endParaRPr lang="es-ES" altLang="es-ES" sz="2000" smtClean="0"/>
          </a:p>
          <a:p>
            <a:pPr algn="just" eaLnBrk="1" hangingPunct="1"/>
            <a:endParaRPr lang="es-ES" altLang="es-ES" smtClean="0"/>
          </a:p>
          <a:p>
            <a:pPr algn="just" eaLnBrk="1" hangingPunct="1"/>
            <a:endParaRPr lang="es-ES" altLang="es-ES" sz="2400" b="1" smtClean="0">
              <a:solidFill>
                <a:srgbClr val="FF000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dirty="0" smtClean="0"/>
              <a:t>SOCKETS</a:t>
            </a:r>
          </a:p>
        </p:txBody>
      </p:sp>
      <p:sp>
        <p:nvSpPr>
          <p:cNvPr id="43012" name="2 Marcador de pie de página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 eaLnBrk="0" hangingPunct="0">
              <a:spcBef>
                <a:spcPts val="325"/>
              </a:spcBef>
              <a:buClr>
                <a:schemeClr val="accent1"/>
              </a:buClr>
              <a:buFont typeface="Verdana" pitchFamily="34" charset="0"/>
              <a:buChar char="◦"/>
              <a:defRPr sz="2300"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 eaLnBrk="0" hangingPunct="0">
              <a:spcBef>
                <a:spcPts val="350"/>
              </a:spcBef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 sz="1900"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1000" smtClean="0">
                <a:latin typeface="Calibri" pitchFamily="34" charset="0"/>
              </a:rPr>
              <a:t>Programación de comunicaciones en red</a:t>
            </a:r>
          </a:p>
        </p:txBody>
      </p:sp>
      <p:sp>
        <p:nvSpPr>
          <p:cNvPr id="43013" name="3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 eaLnBrk="0" hangingPunct="0">
              <a:spcBef>
                <a:spcPts val="325"/>
              </a:spcBef>
              <a:buClr>
                <a:schemeClr val="accent1"/>
              </a:buClr>
              <a:buFont typeface="Verdana" pitchFamily="34" charset="0"/>
              <a:buChar char="◦"/>
              <a:defRPr sz="2300"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 eaLnBrk="0" hangingPunct="0">
              <a:spcBef>
                <a:spcPts val="350"/>
              </a:spcBef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 sz="1900"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5952A771-8343-47B7-93B0-55D27A6CF962}" type="slidenum">
              <a:rPr lang="es-ES" altLang="es-ES" sz="1000" smtClean="0">
                <a:latin typeface="Calibri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34</a:t>
            </a:fld>
            <a:endParaRPr lang="es-ES" altLang="es-ES" sz="1000" smtClean="0">
              <a:latin typeface="Calibri" pitchFamily="34" charset="0"/>
            </a:endParaRPr>
          </a:p>
        </p:txBody>
      </p:sp>
      <p:sp>
        <p:nvSpPr>
          <p:cNvPr id="43014" name="AutoShape 5" descr="http://www.definicionabc.com/wp-content/uploads/Diferente-300x226.jpg"/>
          <p:cNvSpPr>
            <a:spLocks noChangeAspect="1" noChangeArrowheads="1"/>
          </p:cNvSpPr>
          <p:nvPr/>
        </p:nvSpPr>
        <p:spPr bwMode="auto">
          <a:xfrm>
            <a:off x="52388" y="-13652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 eaLnBrk="0" hangingPunct="0">
              <a:spcBef>
                <a:spcPts val="325"/>
              </a:spcBef>
              <a:buClr>
                <a:schemeClr val="accent1"/>
              </a:buClr>
              <a:buFont typeface="Verdana" pitchFamily="34" charset="0"/>
              <a:buChar char="◦"/>
              <a:defRPr sz="2300"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 eaLnBrk="0" hangingPunct="0">
              <a:spcBef>
                <a:spcPts val="350"/>
              </a:spcBef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 sz="1900"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s-ES" sz="1800">
              <a:latin typeface="Calibri" pitchFamily="34" charset="0"/>
            </a:endParaRPr>
          </a:p>
        </p:txBody>
      </p:sp>
      <p:sp>
        <p:nvSpPr>
          <p:cNvPr id="43015" name="AutoShape 2" descr="https://encrypted-tbn0.gstatic.com/images?q=tbn:ANd9GcRZHac3ypmUKmmEbJuS2WcdrWLRVD9uEB4t4AVphpYPOFx1yp_GQzPr3Q"/>
          <p:cNvSpPr>
            <a:spLocks noChangeAspect="1" noChangeArrowheads="1"/>
          </p:cNvSpPr>
          <p:nvPr/>
        </p:nvSpPr>
        <p:spPr bwMode="auto">
          <a:xfrm>
            <a:off x="144463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 eaLnBrk="0" hangingPunct="0">
              <a:spcBef>
                <a:spcPts val="325"/>
              </a:spcBef>
              <a:buClr>
                <a:schemeClr val="accent1"/>
              </a:buClr>
              <a:buFont typeface="Verdana" pitchFamily="34" charset="0"/>
              <a:buChar char="◦"/>
              <a:defRPr sz="2300"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 eaLnBrk="0" hangingPunct="0">
              <a:spcBef>
                <a:spcPts val="350"/>
              </a:spcBef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 sz="1900"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s-ES" sz="1800">
              <a:latin typeface="Calibri" pitchFamily="34" charset="0"/>
            </a:endParaRPr>
          </a:p>
        </p:txBody>
      </p:sp>
      <p:pic>
        <p:nvPicPr>
          <p:cNvPr id="43016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0625" y="160338"/>
            <a:ext cx="1825625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" name="2 Diagrama"/>
          <p:cNvGraphicFramePr/>
          <p:nvPr/>
        </p:nvGraphicFramePr>
        <p:xfrm>
          <a:off x="1547664" y="2204864"/>
          <a:ext cx="5635415" cy="33123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2 Marcador de contenido"/>
          <p:cNvSpPr>
            <a:spLocks noGrp="1"/>
          </p:cNvSpPr>
          <p:nvPr>
            <p:ph idx="1"/>
          </p:nvPr>
        </p:nvSpPr>
        <p:spPr>
          <a:xfrm>
            <a:off x="419100" y="1484313"/>
            <a:ext cx="8229600" cy="4525962"/>
          </a:xfrm>
        </p:spPr>
        <p:txBody>
          <a:bodyPr/>
          <a:lstStyle/>
          <a:p>
            <a:pPr algn="just" eaLnBrk="1" hangingPunct="1"/>
            <a:r>
              <a:rPr lang="es-ES" altLang="es-ES" b="1" smtClean="0"/>
              <a:t>SOCKETS TCP (ORIENTADOS A CONEXIÓN)</a:t>
            </a:r>
          </a:p>
          <a:p>
            <a:pPr lvl="1" algn="just"/>
            <a:r>
              <a:rPr lang="es-ES" altLang="es-ES" sz="2400" smtClean="0"/>
              <a:t>Clase Java </a:t>
            </a:r>
            <a:r>
              <a:rPr lang="es-ES" altLang="es-ES" sz="2400" b="1" smtClean="0"/>
              <a:t>ServerSocket</a:t>
            </a:r>
          </a:p>
          <a:p>
            <a:pPr lvl="2" algn="just"/>
            <a:r>
              <a:rPr lang="es-ES" altLang="es-ES" smtClean="0"/>
              <a:t>Implementa los </a:t>
            </a:r>
            <a:r>
              <a:rPr lang="es-ES" altLang="es-ES" b="1" smtClean="0"/>
              <a:t>sockets de servidor</a:t>
            </a:r>
          </a:p>
          <a:p>
            <a:pPr lvl="2" algn="just"/>
            <a:r>
              <a:rPr lang="es-ES" altLang="es-ES" smtClean="0"/>
              <a:t>Un socket de servidor </a:t>
            </a:r>
            <a:r>
              <a:rPr lang="es-ES" altLang="es-ES" b="1" smtClean="0"/>
              <a:t>espera la llegada de peticiones </a:t>
            </a:r>
            <a:r>
              <a:rPr lang="es-ES" altLang="es-ES" smtClean="0"/>
              <a:t>de una red enviadas por los clientes de dicha red</a:t>
            </a:r>
          </a:p>
          <a:p>
            <a:pPr lvl="2" algn="just"/>
            <a:r>
              <a:rPr lang="es-ES" altLang="es-ES" smtClean="0"/>
              <a:t>Algunos </a:t>
            </a:r>
            <a:r>
              <a:rPr lang="es-ES" altLang="es-ES" b="1" smtClean="0"/>
              <a:t>métodos</a:t>
            </a:r>
            <a:r>
              <a:rPr lang="es-ES" altLang="es-ES" smtClean="0"/>
              <a:t>:</a:t>
            </a:r>
          </a:p>
          <a:p>
            <a:pPr lvl="3" algn="just"/>
            <a:r>
              <a:rPr lang="es-ES" altLang="es-ES" sz="2000" b="1" smtClean="0"/>
              <a:t>accept(): </a:t>
            </a:r>
            <a:r>
              <a:rPr lang="es-ES" altLang="es-ES" sz="2000" smtClean="0"/>
              <a:t>acepta las conexiones entrantes en el servidor montado por ServerSocket</a:t>
            </a:r>
            <a:endParaRPr lang="es-ES" altLang="es-ES" sz="2400" smtClean="0"/>
          </a:p>
          <a:p>
            <a:pPr lvl="3" algn="just"/>
            <a:r>
              <a:rPr lang="es-ES" altLang="es-ES" sz="2000" b="1" smtClean="0"/>
              <a:t>close():</a:t>
            </a:r>
            <a:r>
              <a:rPr lang="es-ES" altLang="es-ES" sz="2000" smtClean="0"/>
              <a:t> se encarga de cerrar el ServerSocket</a:t>
            </a:r>
            <a:endParaRPr lang="es-ES" altLang="es-ES" sz="2400" smtClean="0"/>
          </a:p>
          <a:p>
            <a:pPr lvl="3" algn="just"/>
            <a:r>
              <a:rPr lang="es-ES" altLang="es-ES" sz="2000" b="1" smtClean="0"/>
              <a:t>getLocalPort():</a:t>
            </a:r>
            <a:r>
              <a:rPr lang="es-ES" altLang="es-ES" sz="2000" smtClean="0"/>
              <a:t> devuelve el puerto local al que se enlaza el ServerSocket</a:t>
            </a:r>
            <a:endParaRPr lang="es-ES" altLang="es-ES" sz="2400" smtClean="0"/>
          </a:p>
          <a:p>
            <a:pPr lvl="1" algn="just"/>
            <a:endParaRPr lang="es-ES" altLang="es-ES" sz="2000" smtClean="0"/>
          </a:p>
          <a:p>
            <a:pPr lvl="1" algn="just"/>
            <a:endParaRPr lang="es-ES" altLang="es-ES" sz="2000" smtClean="0"/>
          </a:p>
          <a:p>
            <a:pPr algn="just" eaLnBrk="1" hangingPunct="1"/>
            <a:endParaRPr lang="es-ES" altLang="es-ES" smtClean="0"/>
          </a:p>
          <a:p>
            <a:pPr algn="just" eaLnBrk="1" hangingPunct="1"/>
            <a:endParaRPr lang="es-ES" altLang="es-ES" sz="2400" b="1" smtClean="0">
              <a:solidFill>
                <a:srgbClr val="FF000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dirty="0" smtClean="0"/>
              <a:t>SOCKETS</a:t>
            </a:r>
          </a:p>
        </p:txBody>
      </p:sp>
      <p:sp>
        <p:nvSpPr>
          <p:cNvPr id="44036" name="2 Marcador de pie de página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 eaLnBrk="0" hangingPunct="0">
              <a:spcBef>
                <a:spcPts val="325"/>
              </a:spcBef>
              <a:buClr>
                <a:schemeClr val="accent1"/>
              </a:buClr>
              <a:buFont typeface="Verdana" pitchFamily="34" charset="0"/>
              <a:buChar char="◦"/>
              <a:defRPr sz="2300"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 eaLnBrk="0" hangingPunct="0">
              <a:spcBef>
                <a:spcPts val="350"/>
              </a:spcBef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 sz="1900"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1000" smtClean="0">
                <a:latin typeface="Calibri" pitchFamily="34" charset="0"/>
              </a:rPr>
              <a:t>Programación de comunicaciones en red</a:t>
            </a:r>
          </a:p>
        </p:txBody>
      </p:sp>
      <p:sp>
        <p:nvSpPr>
          <p:cNvPr id="44037" name="3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 eaLnBrk="0" hangingPunct="0">
              <a:spcBef>
                <a:spcPts val="325"/>
              </a:spcBef>
              <a:buClr>
                <a:schemeClr val="accent1"/>
              </a:buClr>
              <a:buFont typeface="Verdana" pitchFamily="34" charset="0"/>
              <a:buChar char="◦"/>
              <a:defRPr sz="2300"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 eaLnBrk="0" hangingPunct="0">
              <a:spcBef>
                <a:spcPts val="350"/>
              </a:spcBef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 sz="1900"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71D7E7A8-B253-4AB4-A4C1-D003A1FD23A0}" type="slidenum">
              <a:rPr lang="es-ES" altLang="es-ES" sz="1000" smtClean="0">
                <a:latin typeface="Calibri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35</a:t>
            </a:fld>
            <a:endParaRPr lang="es-ES" altLang="es-ES" sz="1000" smtClean="0">
              <a:latin typeface="Calibri" pitchFamily="34" charset="0"/>
            </a:endParaRPr>
          </a:p>
        </p:txBody>
      </p:sp>
      <p:sp>
        <p:nvSpPr>
          <p:cNvPr id="44038" name="AutoShape 5" descr="http://www.definicionabc.com/wp-content/uploads/Diferente-300x226.jpg"/>
          <p:cNvSpPr>
            <a:spLocks noChangeAspect="1" noChangeArrowheads="1"/>
          </p:cNvSpPr>
          <p:nvPr/>
        </p:nvSpPr>
        <p:spPr bwMode="auto">
          <a:xfrm>
            <a:off x="52388" y="-13652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 eaLnBrk="0" hangingPunct="0">
              <a:spcBef>
                <a:spcPts val="325"/>
              </a:spcBef>
              <a:buClr>
                <a:schemeClr val="accent1"/>
              </a:buClr>
              <a:buFont typeface="Verdana" pitchFamily="34" charset="0"/>
              <a:buChar char="◦"/>
              <a:defRPr sz="2300"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 eaLnBrk="0" hangingPunct="0">
              <a:spcBef>
                <a:spcPts val="350"/>
              </a:spcBef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 sz="1900"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s-ES" sz="1800">
              <a:latin typeface="Calibri" pitchFamily="34" charset="0"/>
            </a:endParaRPr>
          </a:p>
        </p:txBody>
      </p:sp>
      <p:sp>
        <p:nvSpPr>
          <p:cNvPr id="44039" name="AutoShape 2" descr="https://encrypted-tbn0.gstatic.com/images?q=tbn:ANd9GcRZHac3ypmUKmmEbJuS2WcdrWLRVD9uEB4t4AVphpYPOFx1yp_GQzPr3Q"/>
          <p:cNvSpPr>
            <a:spLocks noChangeAspect="1" noChangeArrowheads="1"/>
          </p:cNvSpPr>
          <p:nvPr/>
        </p:nvSpPr>
        <p:spPr bwMode="auto">
          <a:xfrm>
            <a:off x="144463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 eaLnBrk="0" hangingPunct="0">
              <a:spcBef>
                <a:spcPts val="325"/>
              </a:spcBef>
              <a:buClr>
                <a:schemeClr val="accent1"/>
              </a:buClr>
              <a:buFont typeface="Verdana" pitchFamily="34" charset="0"/>
              <a:buChar char="◦"/>
              <a:defRPr sz="2300"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 eaLnBrk="0" hangingPunct="0">
              <a:spcBef>
                <a:spcPts val="350"/>
              </a:spcBef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 sz="1900"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s-ES" sz="1800">
              <a:latin typeface="Calibri" pitchFamily="34" charset="0"/>
            </a:endParaRPr>
          </a:p>
        </p:txBody>
      </p:sp>
      <p:pic>
        <p:nvPicPr>
          <p:cNvPr id="44040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0625" y="160338"/>
            <a:ext cx="1825625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9 Pentágono"/>
          <p:cNvSpPr/>
          <p:nvPr/>
        </p:nvSpPr>
        <p:spPr>
          <a:xfrm>
            <a:off x="30163" y="6570663"/>
            <a:ext cx="2597150" cy="260350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ES" sz="1400" dirty="0" err="1"/>
              <a:t>ECLIPSE:paquete</a:t>
            </a:r>
            <a:r>
              <a:rPr lang="es-ES" sz="1400" dirty="0"/>
              <a:t> ejemplo4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2 Marcador de contenido"/>
          <p:cNvSpPr>
            <a:spLocks noGrp="1"/>
          </p:cNvSpPr>
          <p:nvPr>
            <p:ph idx="1"/>
          </p:nvPr>
        </p:nvSpPr>
        <p:spPr>
          <a:xfrm>
            <a:off x="419100" y="1484313"/>
            <a:ext cx="8229600" cy="4525962"/>
          </a:xfrm>
        </p:spPr>
        <p:txBody>
          <a:bodyPr/>
          <a:lstStyle/>
          <a:p>
            <a:pPr algn="just" eaLnBrk="1" hangingPunct="1"/>
            <a:r>
              <a:rPr lang="es-ES" altLang="es-ES" b="1" smtClean="0"/>
              <a:t>SOCKETS TCP (ORIENTADOS A CONEXIÓN)</a:t>
            </a:r>
          </a:p>
          <a:p>
            <a:pPr lvl="1" algn="just"/>
            <a:r>
              <a:rPr lang="es-ES" altLang="es-ES" sz="2400" smtClean="0"/>
              <a:t>Clase Java </a:t>
            </a:r>
            <a:r>
              <a:rPr lang="es-ES" altLang="es-ES" sz="2400" b="1" smtClean="0"/>
              <a:t>Socket</a:t>
            </a:r>
          </a:p>
          <a:p>
            <a:pPr lvl="2" algn="just"/>
            <a:r>
              <a:rPr lang="es-ES" altLang="es-ES" smtClean="0"/>
              <a:t>Implementa los </a:t>
            </a:r>
            <a:r>
              <a:rPr lang="es-ES" altLang="es-ES" b="1" smtClean="0"/>
              <a:t>sockets de cliente</a:t>
            </a:r>
          </a:p>
          <a:p>
            <a:pPr lvl="2" algn="just"/>
            <a:r>
              <a:rPr lang="es-ES" altLang="es-ES" b="1" smtClean="0"/>
              <a:t>Socket: </a:t>
            </a:r>
            <a:r>
              <a:rPr lang="es-ES" altLang="es-ES" smtClean="0"/>
              <a:t>extremo de la comunicación entre 2 máquinas</a:t>
            </a:r>
          </a:p>
          <a:p>
            <a:pPr lvl="2" algn="just"/>
            <a:r>
              <a:rPr lang="es-ES" altLang="es-ES" smtClean="0"/>
              <a:t>Algunos </a:t>
            </a:r>
            <a:r>
              <a:rPr lang="es-ES" altLang="es-ES" b="1" smtClean="0"/>
              <a:t>métodos</a:t>
            </a:r>
            <a:r>
              <a:rPr lang="es-ES" altLang="es-ES" smtClean="0"/>
              <a:t>:</a:t>
            </a:r>
          </a:p>
          <a:p>
            <a:pPr lvl="3" algn="just"/>
            <a:r>
              <a:rPr lang="es-ES" altLang="es-ES" sz="2000" b="1" smtClean="0"/>
              <a:t>void close(): </a:t>
            </a:r>
            <a:r>
              <a:rPr lang="es-ES" altLang="es-ES" sz="2000" smtClean="0"/>
              <a:t>cierra el socket</a:t>
            </a:r>
          </a:p>
          <a:p>
            <a:pPr lvl="3" algn="just"/>
            <a:r>
              <a:rPr lang="es-ES" altLang="es-ES" sz="2000" b="1" smtClean="0"/>
              <a:t>InetAddres getInetAddress(): </a:t>
            </a:r>
            <a:r>
              <a:rPr lang="es-ES" altLang="es-ES" sz="2000" smtClean="0"/>
              <a:t>retorna la IP a la cual está conectado el socket</a:t>
            </a:r>
          </a:p>
          <a:p>
            <a:pPr lvl="3" algn="just"/>
            <a:r>
              <a:rPr lang="es-ES" altLang="es-ES" sz="2000" b="1" smtClean="0"/>
              <a:t>InputStream getInputStream(): </a:t>
            </a:r>
            <a:r>
              <a:rPr lang="es-ES" altLang="es-ES" sz="2000" smtClean="0"/>
              <a:t>devuelve un flujo de datos de entrada para el socket</a:t>
            </a:r>
          </a:p>
          <a:p>
            <a:pPr lvl="3" algn="just"/>
            <a:r>
              <a:rPr lang="es-ES" altLang="es-ES" sz="2000" b="1" smtClean="0"/>
              <a:t>OutputStream getOutputStream(): </a:t>
            </a:r>
            <a:r>
              <a:rPr lang="es-ES" altLang="es-ES" sz="2000" smtClean="0"/>
              <a:t>devuelve un flujo de datos de salida para el socket</a:t>
            </a:r>
          </a:p>
          <a:p>
            <a:pPr lvl="2" algn="just"/>
            <a:endParaRPr lang="es-ES" altLang="es-ES" b="1" smtClean="0"/>
          </a:p>
          <a:p>
            <a:pPr lvl="2" algn="just"/>
            <a:endParaRPr lang="es-ES" altLang="es-ES" sz="1800" b="1" smtClean="0"/>
          </a:p>
          <a:p>
            <a:pPr lvl="1" algn="just"/>
            <a:endParaRPr lang="es-ES" altLang="es-ES" sz="2000" smtClean="0"/>
          </a:p>
          <a:p>
            <a:pPr lvl="1" algn="just"/>
            <a:endParaRPr lang="es-ES" altLang="es-ES" sz="2000" smtClean="0"/>
          </a:p>
          <a:p>
            <a:pPr algn="just" eaLnBrk="1" hangingPunct="1"/>
            <a:endParaRPr lang="es-ES" altLang="es-ES" smtClean="0"/>
          </a:p>
          <a:p>
            <a:pPr algn="just" eaLnBrk="1" hangingPunct="1"/>
            <a:endParaRPr lang="es-ES" altLang="es-ES" sz="2400" b="1" smtClean="0">
              <a:solidFill>
                <a:srgbClr val="FF000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dirty="0" smtClean="0"/>
              <a:t>SOCKETS</a:t>
            </a:r>
          </a:p>
        </p:txBody>
      </p:sp>
      <p:sp>
        <p:nvSpPr>
          <p:cNvPr id="45060" name="2 Marcador de pie de página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 eaLnBrk="0" hangingPunct="0">
              <a:spcBef>
                <a:spcPts val="325"/>
              </a:spcBef>
              <a:buClr>
                <a:schemeClr val="accent1"/>
              </a:buClr>
              <a:buFont typeface="Verdana" pitchFamily="34" charset="0"/>
              <a:buChar char="◦"/>
              <a:defRPr sz="2300"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 eaLnBrk="0" hangingPunct="0">
              <a:spcBef>
                <a:spcPts val="350"/>
              </a:spcBef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 sz="1900"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1000" smtClean="0">
                <a:latin typeface="Calibri" pitchFamily="34" charset="0"/>
              </a:rPr>
              <a:t>Programación de comunicaciones en red</a:t>
            </a:r>
          </a:p>
        </p:txBody>
      </p:sp>
      <p:sp>
        <p:nvSpPr>
          <p:cNvPr id="45061" name="3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 eaLnBrk="0" hangingPunct="0">
              <a:spcBef>
                <a:spcPts val="325"/>
              </a:spcBef>
              <a:buClr>
                <a:schemeClr val="accent1"/>
              </a:buClr>
              <a:buFont typeface="Verdana" pitchFamily="34" charset="0"/>
              <a:buChar char="◦"/>
              <a:defRPr sz="2300"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 eaLnBrk="0" hangingPunct="0">
              <a:spcBef>
                <a:spcPts val="350"/>
              </a:spcBef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 sz="1900"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E511624A-4193-4B9D-89E7-5B94748366DE}" type="slidenum">
              <a:rPr lang="es-ES" altLang="es-ES" sz="1000" smtClean="0">
                <a:latin typeface="Calibri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36</a:t>
            </a:fld>
            <a:endParaRPr lang="es-ES" altLang="es-ES" sz="1000" smtClean="0">
              <a:latin typeface="Calibri" pitchFamily="34" charset="0"/>
            </a:endParaRPr>
          </a:p>
        </p:txBody>
      </p:sp>
      <p:sp>
        <p:nvSpPr>
          <p:cNvPr id="45062" name="AutoShape 5" descr="http://www.definicionabc.com/wp-content/uploads/Diferente-300x226.jpg"/>
          <p:cNvSpPr>
            <a:spLocks noChangeAspect="1" noChangeArrowheads="1"/>
          </p:cNvSpPr>
          <p:nvPr/>
        </p:nvSpPr>
        <p:spPr bwMode="auto">
          <a:xfrm>
            <a:off x="52388" y="-13652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 eaLnBrk="0" hangingPunct="0">
              <a:spcBef>
                <a:spcPts val="325"/>
              </a:spcBef>
              <a:buClr>
                <a:schemeClr val="accent1"/>
              </a:buClr>
              <a:buFont typeface="Verdana" pitchFamily="34" charset="0"/>
              <a:buChar char="◦"/>
              <a:defRPr sz="2300"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 eaLnBrk="0" hangingPunct="0">
              <a:spcBef>
                <a:spcPts val="350"/>
              </a:spcBef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 sz="1900"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s-ES" sz="1800">
              <a:latin typeface="Calibri" pitchFamily="34" charset="0"/>
            </a:endParaRPr>
          </a:p>
        </p:txBody>
      </p:sp>
      <p:sp>
        <p:nvSpPr>
          <p:cNvPr id="45063" name="AutoShape 2" descr="https://encrypted-tbn0.gstatic.com/images?q=tbn:ANd9GcRZHac3ypmUKmmEbJuS2WcdrWLRVD9uEB4t4AVphpYPOFx1yp_GQzPr3Q"/>
          <p:cNvSpPr>
            <a:spLocks noChangeAspect="1" noChangeArrowheads="1"/>
          </p:cNvSpPr>
          <p:nvPr/>
        </p:nvSpPr>
        <p:spPr bwMode="auto">
          <a:xfrm>
            <a:off x="144463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 eaLnBrk="0" hangingPunct="0">
              <a:spcBef>
                <a:spcPts val="325"/>
              </a:spcBef>
              <a:buClr>
                <a:schemeClr val="accent1"/>
              </a:buClr>
              <a:buFont typeface="Verdana" pitchFamily="34" charset="0"/>
              <a:buChar char="◦"/>
              <a:defRPr sz="2300"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 eaLnBrk="0" hangingPunct="0">
              <a:spcBef>
                <a:spcPts val="350"/>
              </a:spcBef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 sz="1900"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s-ES" sz="1800">
              <a:latin typeface="Calibri" pitchFamily="34" charset="0"/>
            </a:endParaRPr>
          </a:p>
        </p:txBody>
      </p:sp>
      <p:pic>
        <p:nvPicPr>
          <p:cNvPr id="45064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0625" y="160338"/>
            <a:ext cx="1825625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8 Pentágono"/>
          <p:cNvSpPr/>
          <p:nvPr/>
        </p:nvSpPr>
        <p:spPr>
          <a:xfrm>
            <a:off x="30163" y="6570663"/>
            <a:ext cx="2597150" cy="260350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ES" sz="1400" dirty="0" err="1"/>
              <a:t>ECLIPSE:paquete</a:t>
            </a:r>
            <a:r>
              <a:rPr lang="es-ES" sz="1400" dirty="0"/>
              <a:t> ejemplo5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2 Marcador de contenido"/>
          <p:cNvSpPr>
            <a:spLocks noGrp="1"/>
          </p:cNvSpPr>
          <p:nvPr>
            <p:ph idx="1"/>
          </p:nvPr>
        </p:nvSpPr>
        <p:spPr>
          <a:xfrm>
            <a:off x="419100" y="1484313"/>
            <a:ext cx="8229600" cy="4525962"/>
          </a:xfrm>
        </p:spPr>
        <p:txBody>
          <a:bodyPr/>
          <a:lstStyle/>
          <a:p>
            <a:pPr algn="just" eaLnBrk="1" hangingPunct="1"/>
            <a:r>
              <a:rPr lang="es-ES" altLang="es-ES" b="1" smtClean="0"/>
              <a:t>SOCKETS TCP (ORIENTADOS A CONEXIÓN)</a:t>
            </a:r>
          </a:p>
          <a:p>
            <a:pPr lvl="1" algn="just"/>
            <a:r>
              <a:rPr lang="es-ES" altLang="es-ES" sz="2400" b="1" smtClean="0"/>
              <a:t>Gestión de sockets TCP</a:t>
            </a:r>
          </a:p>
          <a:p>
            <a:pPr lvl="2" algn="just"/>
            <a:endParaRPr lang="es-ES" altLang="es-ES" b="1" smtClean="0"/>
          </a:p>
          <a:p>
            <a:pPr lvl="2" algn="just"/>
            <a:endParaRPr lang="es-ES" altLang="es-ES" sz="1800" b="1" smtClean="0"/>
          </a:p>
          <a:p>
            <a:pPr lvl="1" algn="just"/>
            <a:endParaRPr lang="es-ES" altLang="es-ES" sz="2000" smtClean="0"/>
          </a:p>
          <a:p>
            <a:pPr lvl="1" algn="just"/>
            <a:endParaRPr lang="es-ES" altLang="es-ES" sz="2000" smtClean="0"/>
          </a:p>
          <a:p>
            <a:pPr algn="just" eaLnBrk="1" hangingPunct="1"/>
            <a:endParaRPr lang="es-ES" altLang="es-ES" smtClean="0"/>
          </a:p>
          <a:p>
            <a:pPr algn="just" eaLnBrk="1" hangingPunct="1"/>
            <a:endParaRPr lang="es-ES" altLang="es-ES" sz="2400" b="1" smtClean="0">
              <a:solidFill>
                <a:srgbClr val="FF000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dirty="0" smtClean="0"/>
              <a:t>SOCKETS</a:t>
            </a:r>
          </a:p>
        </p:txBody>
      </p:sp>
      <p:sp>
        <p:nvSpPr>
          <p:cNvPr id="46084" name="2 Marcador de pie de página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 eaLnBrk="0" hangingPunct="0">
              <a:spcBef>
                <a:spcPts val="325"/>
              </a:spcBef>
              <a:buClr>
                <a:schemeClr val="accent1"/>
              </a:buClr>
              <a:buFont typeface="Verdana" pitchFamily="34" charset="0"/>
              <a:buChar char="◦"/>
              <a:defRPr sz="2300"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 eaLnBrk="0" hangingPunct="0">
              <a:spcBef>
                <a:spcPts val="350"/>
              </a:spcBef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 sz="1900"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1000" smtClean="0">
                <a:latin typeface="Calibri" pitchFamily="34" charset="0"/>
              </a:rPr>
              <a:t>Programación de comunicaciones en red</a:t>
            </a:r>
          </a:p>
        </p:txBody>
      </p:sp>
      <p:sp>
        <p:nvSpPr>
          <p:cNvPr id="46085" name="3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 eaLnBrk="0" hangingPunct="0">
              <a:spcBef>
                <a:spcPts val="325"/>
              </a:spcBef>
              <a:buClr>
                <a:schemeClr val="accent1"/>
              </a:buClr>
              <a:buFont typeface="Verdana" pitchFamily="34" charset="0"/>
              <a:buChar char="◦"/>
              <a:defRPr sz="2300"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 eaLnBrk="0" hangingPunct="0">
              <a:spcBef>
                <a:spcPts val="350"/>
              </a:spcBef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 sz="1900"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6C431D67-F05F-4D84-8421-8D6F292D77D0}" type="slidenum">
              <a:rPr lang="es-ES" altLang="es-ES" sz="1000" smtClean="0">
                <a:latin typeface="Calibri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37</a:t>
            </a:fld>
            <a:endParaRPr lang="es-ES" altLang="es-ES" sz="1000" smtClean="0">
              <a:latin typeface="Calibri" pitchFamily="34" charset="0"/>
            </a:endParaRPr>
          </a:p>
        </p:txBody>
      </p:sp>
      <p:sp>
        <p:nvSpPr>
          <p:cNvPr id="46086" name="AutoShape 5" descr="http://www.definicionabc.com/wp-content/uploads/Diferente-300x226.jpg"/>
          <p:cNvSpPr>
            <a:spLocks noChangeAspect="1" noChangeArrowheads="1"/>
          </p:cNvSpPr>
          <p:nvPr/>
        </p:nvSpPr>
        <p:spPr bwMode="auto">
          <a:xfrm>
            <a:off x="52388" y="-13652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 eaLnBrk="0" hangingPunct="0">
              <a:spcBef>
                <a:spcPts val="325"/>
              </a:spcBef>
              <a:buClr>
                <a:schemeClr val="accent1"/>
              </a:buClr>
              <a:buFont typeface="Verdana" pitchFamily="34" charset="0"/>
              <a:buChar char="◦"/>
              <a:defRPr sz="2300"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 eaLnBrk="0" hangingPunct="0">
              <a:spcBef>
                <a:spcPts val="350"/>
              </a:spcBef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 sz="1900"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s-ES" sz="1800">
              <a:latin typeface="Calibri" pitchFamily="34" charset="0"/>
            </a:endParaRPr>
          </a:p>
        </p:txBody>
      </p:sp>
      <p:sp>
        <p:nvSpPr>
          <p:cNvPr id="46087" name="AutoShape 2" descr="https://encrypted-tbn0.gstatic.com/images?q=tbn:ANd9GcRZHac3ypmUKmmEbJuS2WcdrWLRVD9uEB4t4AVphpYPOFx1yp_GQzPr3Q"/>
          <p:cNvSpPr>
            <a:spLocks noChangeAspect="1" noChangeArrowheads="1"/>
          </p:cNvSpPr>
          <p:nvPr/>
        </p:nvSpPr>
        <p:spPr bwMode="auto">
          <a:xfrm>
            <a:off x="144463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 eaLnBrk="0" hangingPunct="0">
              <a:spcBef>
                <a:spcPts val="325"/>
              </a:spcBef>
              <a:buClr>
                <a:schemeClr val="accent1"/>
              </a:buClr>
              <a:buFont typeface="Verdana" pitchFamily="34" charset="0"/>
              <a:buChar char="◦"/>
              <a:defRPr sz="2300"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 eaLnBrk="0" hangingPunct="0">
              <a:spcBef>
                <a:spcPts val="350"/>
              </a:spcBef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 sz="1900"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s-ES" sz="1800">
              <a:latin typeface="Calibri" pitchFamily="34" charset="0"/>
            </a:endParaRPr>
          </a:p>
        </p:txBody>
      </p:sp>
      <p:pic>
        <p:nvPicPr>
          <p:cNvPr id="46088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0625" y="160338"/>
            <a:ext cx="1825625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4 Diagrama"/>
          <p:cNvGraphicFramePr/>
          <p:nvPr/>
        </p:nvGraphicFramePr>
        <p:xfrm>
          <a:off x="1087437" y="1916832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9 Elipse"/>
          <p:cNvSpPr/>
          <p:nvPr/>
        </p:nvSpPr>
        <p:spPr>
          <a:xfrm>
            <a:off x="1589088" y="4941888"/>
            <a:ext cx="657225" cy="6302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E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1" name="10 Elipse"/>
          <p:cNvSpPr/>
          <p:nvPr/>
        </p:nvSpPr>
        <p:spPr>
          <a:xfrm>
            <a:off x="3132138" y="4941888"/>
            <a:ext cx="658812" cy="6302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E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11 Elipse"/>
          <p:cNvSpPr/>
          <p:nvPr/>
        </p:nvSpPr>
        <p:spPr>
          <a:xfrm>
            <a:off x="4572000" y="4941888"/>
            <a:ext cx="658813" cy="6302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E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3" name="12 Elipse"/>
          <p:cNvSpPr/>
          <p:nvPr/>
        </p:nvSpPr>
        <p:spPr>
          <a:xfrm>
            <a:off x="6000750" y="4941888"/>
            <a:ext cx="658813" cy="6302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ES" dirty="0">
                <a:solidFill>
                  <a:schemeClr val="tx1"/>
                </a:solidFill>
              </a:rPr>
              <a:t>4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2 Marcador de contenido"/>
          <p:cNvSpPr>
            <a:spLocks noGrp="1"/>
          </p:cNvSpPr>
          <p:nvPr>
            <p:ph idx="1"/>
          </p:nvPr>
        </p:nvSpPr>
        <p:spPr>
          <a:xfrm>
            <a:off x="419100" y="1484313"/>
            <a:ext cx="8229600" cy="4525962"/>
          </a:xfrm>
        </p:spPr>
        <p:txBody>
          <a:bodyPr/>
          <a:lstStyle/>
          <a:p>
            <a:pPr algn="just" eaLnBrk="1" hangingPunct="1"/>
            <a:r>
              <a:rPr lang="es-ES" altLang="es-ES" b="1" smtClean="0"/>
              <a:t>SOCKETS TCP (ORIENTADOS A CONEXIÓN)</a:t>
            </a:r>
          </a:p>
          <a:p>
            <a:pPr lvl="1" algn="just"/>
            <a:r>
              <a:rPr lang="es-ES" altLang="es-ES" sz="2400" b="1" smtClean="0"/>
              <a:t>Gestión de sockets TCP</a:t>
            </a:r>
          </a:p>
          <a:p>
            <a:pPr lvl="2" algn="just"/>
            <a:endParaRPr lang="es-ES" altLang="es-ES" b="1" smtClean="0"/>
          </a:p>
          <a:p>
            <a:pPr lvl="2" algn="just"/>
            <a:endParaRPr lang="es-ES" altLang="es-ES" sz="1800" b="1" smtClean="0"/>
          </a:p>
          <a:p>
            <a:pPr lvl="1" algn="just"/>
            <a:endParaRPr lang="es-ES" altLang="es-ES" sz="2000" smtClean="0"/>
          </a:p>
          <a:p>
            <a:pPr lvl="1" algn="just"/>
            <a:endParaRPr lang="es-ES" altLang="es-ES" sz="2000" smtClean="0"/>
          </a:p>
          <a:p>
            <a:pPr algn="just" eaLnBrk="1" hangingPunct="1"/>
            <a:endParaRPr lang="es-ES" altLang="es-ES" smtClean="0"/>
          </a:p>
          <a:p>
            <a:pPr algn="just" eaLnBrk="1" hangingPunct="1"/>
            <a:endParaRPr lang="es-ES" altLang="es-ES" sz="2400" b="1" smtClean="0">
              <a:solidFill>
                <a:srgbClr val="FF000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dirty="0" smtClean="0"/>
              <a:t>SOCKETS</a:t>
            </a:r>
          </a:p>
        </p:txBody>
      </p:sp>
      <p:sp>
        <p:nvSpPr>
          <p:cNvPr id="47108" name="2 Marcador de pie de página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 eaLnBrk="0" hangingPunct="0">
              <a:spcBef>
                <a:spcPts val="325"/>
              </a:spcBef>
              <a:buClr>
                <a:schemeClr val="accent1"/>
              </a:buClr>
              <a:buFont typeface="Verdana" pitchFamily="34" charset="0"/>
              <a:buChar char="◦"/>
              <a:defRPr sz="2300"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 eaLnBrk="0" hangingPunct="0">
              <a:spcBef>
                <a:spcPts val="350"/>
              </a:spcBef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 sz="1900"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1000" smtClean="0">
                <a:latin typeface="Calibri" pitchFamily="34" charset="0"/>
              </a:rPr>
              <a:t>Programación de comunicaciones en red</a:t>
            </a:r>
          </a:p>
        </p:txBody>
      </p:sp>
      <p:sp>
        <p:nvSpPr>
          <p:cNvPr id="47109" name="3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 eaLnBrk="0" hangingPunct="0">
              <a:spcBef>
                <a:spcPts val="325"/>
              </a:spcBef>
              <a:buClr>
                <a:schemeClr val="accent1"/>
              </a:buClr>
              <a:buFont typeface="Verdana" pitchFamily="34" charset="0"/>
              <a:buChar char="◦"/>
              <a:defRPr sz="2300"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 eaLnBrk="0" hangingPunct="0">
              <a:spcBef>
                <a:spcPts val="350"/>
              </a:spcBef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 sz="1900"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67F38AF8-94A0-4168-8701-35C8811EF2A8}" type="slidenum">
              <a:rPr lang="es-ES" altLang="es-ES" sz="1000" smtClean="0">
                <a:latin typeface="Calibri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38</a:t>
            </a:fld>
            <a:endParaRPr lang="es-ES" altLang="es-ES" sz="1000" smtClean="0">
              <a:latin typeface="Calibri" pitchFamily="34" charset="0"/>
            </a:endParaRPr>
          </a:p>
        </p:txBody>
      </p:sp>
      <p:sp>
        <p:nvSpPr>
          <p:cNvPr id="47110" name="AutoShape 5" descr="http://www.definicionabc.com/wp-content/uploads/Diferente-300x226.jpg"/>
          <p:cNvSpPr>
            <a:spLocks noChangeAspect="1" noChangeArrowheads="1"/>
          </p:cNvSpPr>
          <p:nvPr/>
        </p:nvSpPr>
        <p:spPr bwMode="auto">
          <a:xfrm>
            <a:off x="52388" y="-13652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 eaLnBrk="0" hangingPunct="0">
              <a:spcBef>
                <a:spcPts val="325"/>
              </a:spcBef>
              <a:buClr>
                <a:schemeClr val="accent1"/>
              </a:buClr>
              <a:buFont typeface="Verdana" pitchFamily="34" charset="0"/>
              <a:buChar char="◦"/>
              <a:defRPr sz="2300"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 eaLnBrk="0" hangingPunct="0">
              <a:spcBef>
                <a:spcPts val="350"/>
              </a:spcBef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 sz="1900"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s-ES" sz="1800">
              <a:latin typeface="Calibri" pitchFamily="34" charset="0"/>
            </a:endParaRPr>
          </a:p>
        </p:txBody>
      </p:sp>
      <p:sp>
        <p:nvSpPr>
          <p:cNvPr id="47111" name="AutoShape 2" descr="https://encrypted-tbn0.gstatic.com/images?q=tbn:ANd9GcRZHac3ypmUKmmEbJuS2WcdrWLRVD9uEB4t4AVphpYPOFx1yp_GQzPr3Q"/>
          <p:cNvSpPr>
            <a:spLocks noChangeAspect="1" noChangeArrowheads="1"/>
          </p:cNvSpPr>
          <p:nvPr/>
        </p:nvSpPr>
        <p:spPr bwMode="auto">
          <a:xfrm>
            <a:off x="144463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 eaLnBrk="0" hangingPunct="0">
              <a:spcBef>
                <a:spcPts val="325"/>
              </a:spcBef>
              <a:buClr>
                <a:schemeClr val="accent1"/>
              </a:buClr>
              <a:buFont typeface="Verdana" pitchFamily="34" charset="0"/>
              <a:buChar char="◦"/>
              <a:defRPr sz="2300"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 eaLnBrk="0" hangingPunct="0">
              <a:spcBef>
                <a:spcPts val="350"/>
              </a:spcBef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 sz="1900"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s-ES" sz="1800">
              <a:latin typeface="Calibri" pitchFamily="34" charset="0"/>
            </a:endParaRPr>
          </a:p>
        </p:txBody>
      </p:sp>
      <p:pic>
        <p:nvPicPr>
          <p:cNvPr id="47112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0625" y="160338"/>
            <a:ext cx="1825625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13" name="9 Image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413" y="2420938"/>
            <a:ext cx="4772025" cy="381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3 Abrir llave"/>
          <p:cNvSpPr/>
          <p:nvPr/>
        </p:nvSpPr>
        <p:spPr>
          <a:xfrm>
            <a:off x="2097088" y="2636838"/>
            <a:ext cx="144462" cy="1512887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s-ES"/>
          </a:p>
        </p:txBody>
      </p:sp>
      <p:sp>
        <p:nvSpPr>
          <p:cNvPr id="12" name="11 Abrir llave"/>
          <p:cNvSpPr/>
          <p:nvPr/>
        </p:nvSpPr>
        <p:spPr>
          <a:xfrm>
            <a:off x="2301875" y="5530850"/>
            <a:ext cx="46038" cy="561975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s-ES"/>
          </a:p>
        </p:txBody>
      </p:sp>
      <p:sp>
        <p:nvSpPr>
          <p:cNvPr id="13" name="12 Abrir llave"/>
          <p:cNvSpPr/>
          <p:nvPr/>
        </p:nvSpPr>
        <p:spPr>
          <a:xfrm>
            <a:off x="1782763" y="4316413"/>
            <a:ext cx="73025" cy="108585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s-ES"/>
          </a:p>
        </p:txBody>
      </p:sp>
      <p:sp>
        <p:nvSpPr>
          <p:cNvPr id="5" name="4 Cerrar llave"/>
          <p:cNvSpPr/>
          <p:nvPr/>
        </p:nvSpPr>
        <p:spPr>
          <a:xfrm>
            <a:off x="7262813" y="3055938"/>
            <a:ext cx="46037" cy="1260475"/>
          </a:xfrm>
          <a:prstGeom prst="rightBr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s-ES"/>
          </a:p>
        </p:txBody>
      </p:sp>
      <p:sp>
        <p:nvSpPr>
          <p:cNvPr id="15" name="14 Cerrar llave"/>
          <p:cNvSpPr/>
          <p:nvPr/>
        </p:nvSpPr>
        <p:spPr>
          <a:xfrm>
            <a:off x="7451725" y="4437063"/>
            <a:ext cx="46038" cy="908050"/>
          </a:xfrm>
          <a:prstGeom prst="rightBr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s-ES"/>
          </a:p>
        </p:txBody>
      </p:sp>
      <p:sp>
        <p:nvSpPr>
          <p:cNvPr id="16" name="15 Cerrar llave"/>
          <p:cNvSpPr/>
          <p:nvPr/>
        </p:nvSpPr>
        <p:spPr>
          <a:xfrm>
            <a:off x="7451725" y="5535613"/>
            <a:ext cx="100013" cy="485775"/>
          </a:xfrm>
          <a:prstGeom prst="rightBr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s-ES"/>
          </a:p>
        </p:txBody>
      </p:sp>
      <p:sp>
        <p:nvSpPr>
          <p:cNvPr id="7" name="6 Elipse"/>
          <p:cNvSpPr/>
          <p:nvPr/>
        </p:nvSpPr>
        <p:spPr>
          <a:xfrm>
            <a:off x="1258888" y="3068638"/>
            <a:ext cx="658812" cy="6302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E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9" name="18 Elipse"/>
          <p:cNvSpPr/>
          <p:nvPr/>
        </p:nvSpPr>
        <p:spPr>
          <a:xfrm>
            <a:off x="7451725" y="3384550"/>
            <a:ext cx="658813" cy="6302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E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1" name="20 Elipse"/>
          <p:cNvSpPr/>
          <p:nvPr/>
        </p:nvSpPr>
        <p:spPr>
          <a:xfrm>
            <a:off x="7551738" y="4437063"/>
            <a:ext cx="1052512" cy="806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ES" dirty="0">
                <a:solidFill>
                  <a:schemeClr val="tx1"/>
                </a:solidFill>
              </a:rPr>
              <a:t>2 y 3</a:t>
            </a:r>
          </a:p>
        </p:txBody>
      </p:sp>
      <p:sp>
        <p:nvSpPr>
          <p:cNvPr id="22" name="21 Elipse"/>
          <p:cNvSpPr/>
          <p:nvPr/>
        </p:nvSpPr>
        <p:spPr>
          <a:xfrm>
            <a:off x="1490663" y="5535613"/>
            <a:ext cx="657225" cy="6302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E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3" name="22 Elipse"/>
          <p:cNvSpPr/>
          <p:nvPr/>
        </p:nvSpPr>
        <p:spPr>
          <a:xfrm>
            <a:off x="7721600" y="5535613"/>
            <a:ext cx="657225" cy="6302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E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4" name="23 Elipse"/>
          <p:cNvSpPr/>
          <p:nvPr/>
        </p:nvSpPr>
        <p:spPr>
          <a:xfrm>
            <a:off x="539750" y="4437063"/>
            <a:ext cx="1052513" cy="806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ES" dirty="0">
                <a:solidFill>
                  <a:schemeClr val="tx1"/>
                </a:solidFill>
              </a:rPr>
              <a:t>2 y 3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2 Marcador de contenido"/>
          <p:cNvSpPr>
            <a:spLocks noGrp="1"/>
          </p:cNvSpPr>
          <p:nvPr>
            <p:ph idx="1"/>
          </p:nvPr>
        </p:nvSpPr>
        <p:spPr>
          <a:xfrm>
            <a:off x="419100" y="1484313"/>
            <a:ext cx="8229600" cy="4525962"/>
          </a:xfrm>
        </p:spPr>
        <p:txBody>
          <a:bodyPr/>
          <a:lstStyle/>
          <a:p>
            <a:pPr algn="just" eaLnBrk="1" hangingPunct="1"/>
            <a:r>
              <a:rPr lang="es-ES" altLang="es-ES" b="1" smtClean="0"/>
              <a:t>SOCKETS TCP (ORIENTADOS A CONEXIÓN)</a:t>
            </a:r>
          </a:p>
          <a:p>
            <a:pPr lvl="1" algn="just"/>
            <a:r>
              <a:rPr lang="es-ES" altLang="es-ES" sz="2400" b="1" smtClean="0"/>
              <a:t>Gestión de sockets TCP – Apertura de sockets</a:t>
            </a:r>
          </a:p>
          <a:p>
            <a:pPr lvl="2" algn="just"/>
            <a:r>
              <a:rPr lang="es-ES" altLang="es-ES" sz="2200" b="1" smtClean="0"/>
              <a:t>En un Cliente:</a:t>
            </a:r>
          </a:p>
          <a:p>
            <a:pPr marL="1441450" lvl="3" indent="0">
              <a:buFont typeface="Wingdings 2" pitchFamily="18" charset="2"/>
              <a:buNone/>
            </a:pPr>
            <a:r>
              <a:rPr lang="es-ES" altLang="es-ES" sz="1800" smtClean="0"/>
              <a:t>Socket miCliente; </a:t>
            </a:r>
            <a:endParaRPr lang="es-ES" altLang="es-ES" sz="2800" smtClean="0"/>
          </a:p>
          <a:p>
            <a:pPr marL="1441450" lvl="3" indent="0">
              <a:buFont typeface="Wingdings 2" pitchFamily="18" charset="2"/>
              <a:buNone/>
            </a:pPr>
            <a:r>
              <a:rPr lang="es-ES" altLang="es-ES" sz="1800" smtClean="0"/>
              <a:t>try { </a:t>
            </a:r>
            <a:endParaRPr lang="es-ES" altLang="es-ES" sz="2800" smtClean="0"/>
          </a:p>
          <a:p>
            <a:pPr marL="1441450" lvl="3" indent="0">
              <a:buFont typeface="Wingdings 2" pitchFamily="18" charset="2"/>
              <a:buNone/>
            </a:pPr>
            <a:r>
              <a:rPr lang="es-ES" altLang="es-ES" sz="1800" smtClean="0"/>
              <a:t>miCliente = new </a:t>
            </a:r>
            <a:r>
              <a:rPr lang="es-ES" altLang="es-ES" sz="1800" b="1" smtClean="0"/>
              <a:t>Socket</a:t>
            </a:r>
            <a:r>
              <a:rPr lang="es-ES" altLang="es-ES" sz="1800" smtClean="0"/>
              <a:t>( "maquina",numeroPuerto ); </a:t>
            </a:r>
            <a:endParaRPr lang="es-ES" altLang="es-ES" sz="2800" smtClean="0"/>
          </a:p>
          <a:p>
            <a:pPr marL="1441450" lvl="3" indent="0">
              <a:buFont typeface="Wingdings 2" pitchFamily="18" charset="2"/>
              <a:buNone/>
            </a:pPr>
            <a:r>
              <a:rPr lang="en-US" altLang="es-ES" sz="1800" smtClean="0"/>
              <a:t>} </a:t>
            </a:r>
            <a:endParaRPr lang="es-ES" altLang="es-ES" sz="2800" smtClean="0"/>
          </a:p>
          <a:p>
            <a:pPr marL="1441450" lvl="3" indent="0">
              <a:buFont typeface="Wingdings 2" pitchFamily="18" charset="2"/>
              <a:buNone/>
            </a:pPr>
            <a:r>
              <a:rPr lang="en-US" altLang="es-ES" sz="1800" smtClean="0"/>
              <a:t>catch( IOException e ) {</a:t>
            </a:r>
            <a:r>
              <a:rPr lang="en-GB" altLang="es-ES" sz="1800" smtClean="0"/>
              <a:t>System.out.println( e );} </a:t>
            </a:r>
            <a:endParaRPr lang="es-ES" altLang="es-ES" sz="2800" smtClean="0"/>
          </a:p>
          <a:p>
            <a:pPr lvl="2" algn="just"/>
            <a:r>
              <a:rPr lang="es-ES" altLang="es-ES" sz="2200" b="1" smtClean="0"/>
              <a:t>En un Servidor:</a:t>
            </a:r>
          </a:p>
          <a:p>
            <a:pPr marL="1441450" lvl="3" indent="0">
              <a:buFont typeface="Wingdings 2" pitchFamily="18" charset="2"/>
              <a:buNone/>
            </a:pPr>
            <a:r>
              <a:rPr lang="en-GB" altLang="es-ES" sz="1800" smtClean="0"/>
              <a:t>ServerSocket miServicio; </a:t>
            </a:r>
            <a:endParaRPr lang="es-ES" altLang="es-ES" sz="1800" smtClean="0"/>
          </a:p>
          <a:p>
            <a:pPr marL="1441450" lvl="3" indent="0">
              <a:buFont typeface="Wingdings 2" pitchFamily="18" charset="2"/>
              <a:buNone/>
            </a:pPr>
            <a:r>
              <a:rPr lang="en-GB" altLang="es-ES" sz="1800" smtClean="0"/>
              <a:t>try { </a:t>
            </a:r>
            <a:endParaRPr lang="es-ES" altLang="es-ES" sz="1800" smtClean="0"/>
          </a:p>
          <a:p>
            <a:pPr marL="1441450" lvl="3" indent="0">
              <a:buFont typeface="Wingdings 2" pitchFamily="18" charset="2"/>
              <a:buNone/>
            </a:pPr>
            <a:r>
              <a:rPr lang="en-GB" altLang="es-ES" sz="1800" smtClean="0"/>
              <a:t>miServicio = new </a:t>
            </a:r>
            <a:r>
              <a:rPr lang="en-GB" altLang="es-ES" sz="1800" b="1" smtClean="0"/>
              <a:t>ServerSocket</a:t>
            </a:r>
            <a:r>
              <a:rPr lang="en-GB" altLang="es-ES" sz="1800" smtClean="0"/>
              <a:t>( numeroPuerto ); </a:t>
            </a:r>
            <a:endParaRPr lang="es-ES" altLang="es-ES" sz="1800" smtClean="0"/>
          </a:p>
          <a:p>
            <a:pPr marL="1441450" lvl="3" indent="0">
              <a:buFont typeface="Wingdings 2" pitchFamily="18" charset="2"/>
              <a:buNone/>
            </a:pPr>
            <a:r>
              <a:rPr lang="en-GB" altLang="es-ES" sz="1800" smtClean="0"/>
              <a:t>} catch( IOException e ) { System.out.println( e ); } </a:t>
            </a:r>
            <a:endParaRPr lang="es-ES" altLang="es-ES" sz="1800" smtClean="0"/>
          </a:p>
          <a:p>
            <a:pPr lvl="2" algn="just"/>
            <a:endParaRPr lang="es-ES" altLang="es-ES" b="1" smtClean="0"/>
          </a:p>
          <a:p>
            <a:pPr lvl="2" algn="just"/>
            <a:endParaRPr lang="es-ES" altLang="es-ES" sz="1800" b="1" smtClean="0"/>
          </a:p>
          <a:p>
            <a:pPr lvl="1" algn="just"/>
            <a:endParaRPr lang="es-ES" altLang="es-ES" sz="2000" smtClean="0"/>
          </a:p>
          <a:p>
            <a:pPr lvl="1" algn="just"/>
            <a:endParaRPr lang="es-ES" altLang="es-ES" sz="2000" smtClean="0"/>
          </a:p>
          <a:p>
            <a:pPr algn="just" eaLnBrk="1" hangingPunct="1"/>
            <a:endParaRPr lang="es-ES" altLang="es-ES" smtClean="0"/>
          </a:p>
          <a:p>
            <a:pPr algn="just" eaLnBrk="1" hangingPunct="1"/>
            <a:endParaRPr lang="es-ES" altLang="es-ES" sz="2400" b="1" smtClean="0">
              <a:solidFill>
                <a:srgbClr val="FF000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dirty="0" smtClean="0"/>
              <a:t>SOCKETS</a:t>
            </a:r>
          </a:p>
        </p:txBody>
      </p:sp>
      <p:sp>
        <p:nvSpPr>
          <p:cNvPr id="48132" name="2 Marcador de pie de página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 eaLnBrk="0" hangingPunct="0">
              <a:spcBef>
                <a:spcPts val="325"/>
              </a:spcBef>
              <a:buClr>
                <a:schemeClr val="accent1"/>
              </a:buClr>
              <a:buFont typeface="Verdana" pitchFamily="34" charset="0"/>
              <a:buChar char="◦"/>
              <a:defRPr sz="2300"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 eaLnBrk="0" hangingPunct="0">
              <a:spcBef>
                <a:spcPts val="350"/>
              </a:spcBef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 sz="1900"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1000" smtClean="0">
                <a:latin typeface="Calibri" pitchFamily="34" charset="0"/>
              </a:rPr>
              <a:t>Programación de comunicaciones en red</a:t>
            </a:r>
          </a:p>
        </p:txBody>
      </p:sp>
      <p:sp>
        <p:nvSpPr>
          <p:cNvPr id="48133" name="3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 eaLnBrk="0" hangingPunct="0">
              <a:spcBef>
                <a:spcPts val="325"/>
              </a:spcBef>
              <a:buClr>
                <a:schemeClr val="accent1"/>
              </a:buClr>
              <a:buFont typeface="Verdana" pitchFamily="34" charset="0"/>
              <a:buChar char="◦"/>
              <a:defRPr sz="2300"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 eaLnBrk="0" hangingPunct="0">
              <a:spcBef>
                <a:spcPts val="350"/>
              </a:spcBef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 sz="1900"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F10E71A8-FA7A-4147-941A-24884C5D9A10}" type="slidenum">
              <a:rPr lang="es-ES" altLang="es-ES" sz="1000" smtClean="0">
                <a:latin typeface="Calibri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39</a:t>
            </a:fld>
            <a:endParaRPr lang="es-ES" altLang="es-ES" sz="1000" smtClean="0">
              <a:latin typeface="Calibri" pitchFamily="34" charset="0"/>
            </a:endParaRPr>
          </a:p>
        </p:txBody>
      </p:sp>
      <p:sp>
        <p:nvSpPr>
          <p:cNvPr id="48134" name="AutoShape 5" descr="http://www.definicionabc.com/wp-content/uploads/Diferente-300x226.jpg"/>
          <p:cNvSpPr>
            <a:spLocks noChangeAspect="1" noChangeArrowheads="1"/>
          </p:cNvSpPr>
          <p:nvPr/>
        </p:nvSpPr>
        <p:spPr bwMode="auto">
          <a:xfrm>
            <a:off x="52388" y="-13652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 eaLnBrk="0" hangingPunct="0">
              <a:spcBef>
                <a:spcPts val="325"/>
              </a:spcBef>
              <a:buClr>
                <a:schemeClr val="accent1"/>
              </a:buClr>
              <a:buFont typeface="Verdana" pitchFamily="34" charset="0"/>
              <a:buChar char="◦"/>
              <a:defRPr sz="2300"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 eaLnBrk="0" hangingPunct="0">
              <a:spcBef>
                <a:spcPts val="350"/>
              </a:spcBef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 sz="1900"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s-ES" sz="1800">
              <a:latin typeface="Calibri" pitchFamily="34" charset="0"/>
            </a:endParaRPr>
          </a:p>
        </p:txBody>
      </p:sp>
      <p:sp>
        <p:nvSpPr>
          <p:cNvPr id="48135" name="AutoShape 2" descr="https://encrypted-tbn0.gstatic.com/images?q=tbn:ANd9GcRZHac3ypmUKmmEbJuS2WcdrWLRVD9uEB4t4AVphpYPOFx1yp_GQzPr3Q"/>
          <p:cNvSpPr>
            <a:spLocks noChangeAspect="1" noChangeArrowheads="1"/>
          </p:cNvSpPr>
          <p:nvPr/>
        </p:nvSpPr>
        <p:spPr bwMode="auto">
          <a:xfrm>
            <a:off x="144463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 eaLnBrk="0" hangingPunct="0">
              <a:spcBef>
                <a:spcPts val="325"/>
              </a:spcBef>
              <a:buClr>
                <a:schemeClr val="accent1"/>
              </a:buClr>
              <a:buFont typeface="Verdana" pitchFamily="34" charset="0"/>
              <a:buChar char="◦"/>
              <a:defRPr sz="2300"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 eaLnBrk="0" hangingPunct="0">
              <a:spcBef>
                <a:spcPts val="350"/>
              </a:spcBef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 sz="1900"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s-ES" sz="1800">
              <a:latin typeface="Calibri" pitchFamily="34" charset="0"/>
            </a:endParaRPr>
          </a:p>
        </p:txBody>
      </p:sp>
      <p:pic>
        <p:nvPicPr>
          <p:cNvPr id="48136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0625" y="160338"/>
            <a:ext cx="1825625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4 Diagrama"/>
          <p:cNvGraphicFramePr/>
          <p:nvPr/>
        </p:nvGraphicFramePr>
        <p:xfrm>
          <a:off x="3779912" y="17895"/>
          <a:ext cx="1668016" cy="16157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/>
            <a:r>
              <a:rPr lang="es-ES" altLang="es-ES" b="1" smtClean="0"/>
              <a:t>OBJETIVOS DE APRENDIZAJE</a:t>
            </a:r>
          </a:p>
          <a:p>
            <a:pPr lvl="1" algn="just" eaLnBrk="1" hangingPunct="1"/>
            <a:r>
              <a:rPr lang="es-ES" altLang="es-ES" b="1" smtClean="0"/>
              <a:t>Utilizar sockets </a:t>
            </a:r>
            <a:r>
              <a:rPr lang="es-ES" altLang="es-ES" smtClean="0"/>
              <a:t>para programar una aplicación cliente que se comunica con un servidor</a:t>
            </a:r>
          </a:p>
          <a:p>
            <a:pPr lvl="1" algn="just" eaLnBrk="1" hangingPunct="1"/>
            <a:r>
              <a:rPr lang="es-ES" altLang="es-ES" b="1" smtClean="0"/>
              <a:t>Desarrollar</a:t>
            </a:r>
            <a:r>
              <a:rPr lang="es-ES" altLang="es-ES" smtClean="0"/>
              <a:t> una aplicación servidor en red y verificar  su funcionamiento</a:t>
            </a:r>
          </a:p>
          <a:p>
            <a:pPr lvl="1" algn="just" eaLnBrk="1" hangingPunct="1"/>
            <a:r>
              <a:rPr lang="es-ES" altLang="es-ES" b="1" smtClean="0"/>
              <a:t>Desarrollar aplicaciones </a:t>
            </a:r>
            <a:r>
              <a:rPr lang="es-ES" altLang="es-ES" smtClean="0"/>
              <a:t>que utilicen sockets para intercambiar información</a:t>
            </a:r>
          </a:p>
          <a:p>
            <a:pPr lvl="1" algn="just" eaLnBrk="1" hangingPunct="1"/>
            <a:r>
              <a:rPr lang="es-ES" altLang="es-ES" b="1" smtClean="0"/>
              <a:t>Utilizar hilos </a:t>
            </a:r>
            <a:r>
              <a:rPr lang="es-ES" altLang="es-ES" smtClean="0"/>
              <a:t>para implementar los procedimientos de las aplicaciones relativos a la comunicación en red</a:t>
            </a: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dirty="0" smtClean="0"/>
              <a:t>INTRODUCCIÓN</a:t>
            </a:r>
          </a:p>
        </p:txBody>
      </p:sp>
      <p:sp>
        <p:nvSpPr>
          <p:cNvPr id="12292" name="2 Marcador de pie de página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 eaLnBrk="0" hangingPunct="0">
              <a:spcBef>
                <a:spcPts val="325"/>
              </a:spcBef>
              <a:buClr>
                <a:schemeClr val="accent1"/>
              </a:buClr>
              <a:buFont typeface="Verdana" pitchFamily="34" charset="0"/>
              <a:buChar char="◦"/>
              <a:defRPr sz="2300"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 eaLnBrk="0" hangingPunct="0">
              <a:spcBef>
                <a:spcPts val="350"/>
              </a:spcBef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 sz="1900"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1000" smtClean="0">
                <a:latin typeface="Calibri" pitchFamily="34" charset="0"/>
              </a:rPr>
              <a:t>Programación de comunicaciones en red</a:t>
            </a:r>
          </a:p>
        </p:txBody>
      </p:sp>
      <p:sp>
        <p:nvSpPr>
          <p:cNvPr id="12293" name="3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 eaLnBrk="0" hangingPunct="0">
              <a:spcBef>
                <a:spcPts val="325"/>
              </a:spcBef>
              <a:buClr>
                <a:schemeClr val="accent1"/>
              </a:buClr>
              <a:buFont typeface="Verdana" pitchFamily="34" charset="0"/>
              <a:buChar char="◦"/>
              <a:defRPr sz="2300"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 eaLnBrk="0" hangingPunct="0">
              <a:spcBef>
                <a:spcPts val="350"/>
              </a:spcBef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 sz="1900"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C2902B27-8556-4BB4-A786-8EFFDFCEA52F}" type="slidenum">
              <a:rPr lang="es-ES" altLang="es-ES" sz="1000" smtClean="0">
                <a:latin typeface="Calibri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s-ES" altLang="es-ES" sz="1000" smtClean="0">
              <a:latin typeface="Calibri" pitchFamily="34" charset="0"/>
            </a:endParaRPr>
          </a:p>
        </p:txBody>
      </p:sp>
      <p:sp>
        <p:nvSpPr>
          <p:cNvPr id="12294" name="AutoShape 5" descr="http://www.definicionabc.com/wp-content/uploads/Diferente-300x226.jpg"/>
          <p:cNvSpPr>
            <a:spLocks noChangeAspect="1" noChangeArrowheads="1"/>
          </p:cNvSpPr>
          <p:nvPr/>
        </p:nvSpPr>
        <p:spPr bwMode="auto">
          <a:xfrm>
            <a:off x="52388" y="-13652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 eaLnBrk="0" hangingPunct="0">
              <a:spcBef>
                <a:spcPts val="325"/>
              </a:spcBef>
              <a:buClr>
                <a:schemeClr val="accent1"/>
              </a:buClr>
              <a:buFont typeface="Verdana" pitchFamily="34" charset="0"/>
              <a:buChar char="◦"/>
              <a:defRPr sz="2300"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 eaLnBrk="0" hangingPunct="0">
              <a:spcBef>
                <a:spcPts val="350"/>
              </a:spcBef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 sz="1900"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s-ES" sz="1800">
              <a:latin typeface="Calibri" pitchFamily="34" charset="0"/>
            </a:endParaRPr>
          </a:p>
        </p:txBody>
      </p:sp>
      <p:sp>
        <p:nvSpPr>
          <p:cNvPr id="12295" name="AutoShape 2" descr="https://encrypted-tbn0.gstatic.com/images?q=tbn:ANd9GcRZHac3ypmUKmmEbJuS2WcdrWLRVD9uEB4t4AVphpYPOFx1yp_GQzPr3Q"/>
          <p:cNvSpPr>
            <a:spLocks noChangeAspect="1" noChangeArrowheads="1"/>
          </p:cNvSpPr>
          <p:nvPr/>
        </p:nvSpPr>
        <p:spPr bwMode="auto">
          <a:xfrm>
            <a:off x="144463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 eaLnBrk="0" hangingPunct="0">
              <a:spcBef>
                <a:spcPts val="325"/>
              </a:spcBef>
              <a:buClr>
                <a:schemeClr val="accent1"/>
              </a:buClr>
              <a:buFont typeface="Verdana" pitchFamily="34" charset="0"/>
              <a:buChar char="◦"/>
              <a:defRPr sz="2300"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 eaLnBrk="0" hangingPunct="0">
              <a:spcBef>
                <a:spcPts val="350"/>
              </a:spcBef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 sz="1900"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s-ES" sz="1800">
              <a:latin typeface="Calibri" pitchFamily="34" charset="0"/>
            </a:endParaRPr>
          </a:p>
        </p:txBody>
      </p:sp>
      <p:pic>
        <p:nvPicPr>
          <p:cNvPr id="12296" name="Picture 4" descr="https://encrypted-tbn0.gstatic.com/images?q=tbn:ANd9GcRZHac3ypmUKmmEbJuS2WcdrWLRVD9uEB4t4AVphpYPOFx1yp_GQzPr3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260350"/>
            <a:ext cx="1284288" cy="111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2 Marcador de contenido"/>
          <p:cNvSpPr>
            <a:spLocks noGrp="1"/>
          </p:cNvSpPr>
          <p:nvPr>
            <p:ph idx="1"/>
          </p:nvPr>
        </p:nvSpPr>
        <p:spPr>
          <a:xfrm>
            <a:off x="419100" y="1484313"/>
            <a:ext cx="8229600" cy="4525962"/>
          </a:xfrm>
        </p:spPr>
        <p:txBody>
          <a:bodyPr/>
          <a:lstStyle/>
          <a:p>
            <a:pPr algn="just" eaLnBrk="1" hangingPunct="1">
              <a:defRPr/>
            </a:pPr>
            <a:r>
              <a:rPr lang="es-ES" altLang="es-ES" b="1" dirty="0" smtClean="0"/>
              <a:t>SOCKETS TCP (ORIENTADOS A CONEXIÓN)</a:t>
            </a:r>
          </a:p>
          <a:p>
            <a:pPr lvl="1" algn="just">
              <a:defRPr/>
            </a:pPr>
            <a:r>
              <a:rPr lang="es-ES" altLang="es-ES" sz="2400" b="1" dirty="0" smtClean="0"/>
              <a:t>Gestión de sockets TCP–Creación </a:t>
            </a:r>
            <a:r>
              <a:rPr lang="es-ES" altLang="es-ES" sz="2400" b="1" dirty="0" err="1" smtClean="0"/>
              <a:t>streams</a:t>
            </a:r>
            <a:r>
              <a:rPr lang="es-ES" altLang="es-ES" sz="2400" b="1" dirty="0"/>
              <a:t> </a:t>
            </a:r>
            <a:r>
              <a:rPr lang="es-ES" altLang="es-ES" sz="2400" b="1" dirty="0" smtClean="0"/>
              <a:t>entrada</a:t>
            </a:r>
          </a:p>
          <a:p>
            <a:pPr lvl="2" algn="just">
              <a:defRPr/>
            </a:pPr>
            <a:r>
              <a:rPr lang="es-ES" altLang="es-ES" sz="2200" b="1" dirty="0" smtClean="0"/>
              <a:t>En la parte Cliente:</a:t>
            </a:r>
          </a:p>
          <a:p>
            <a:pPr marL="1077913" indent="0">
              <a:buFont typeface="Wingdings 3" pitchFamily="18" charset="2"/>
              <a:buNone/>
              <a:defRPr/>
            </a:pPr>
            <a:r>
              <a:rPr lang="en-GB" sz="1800" b="1" dirty="0" err="1"/>
              <a:t>DataInputStream</a:t>
            </a:r>
            <a:r>
              <a:rPr lang="en-GB" sz="1800" dirty="0"/>
              <a:t> entrada; </a:t>
            </a:r>
            <a:endParaRPr lang="es-ES" sz="1800" dirty="0"/>
          </a:p>
          <a:p>
            <a:pPr marL="1077913" indent="0">
              <a:buFont typeface="Wingdings 3" pitchFamily="18" charset="2"/>
              <a:buNone/>
              <a:defRPr/>
            </a:pPr>
            <a:r>
              <a:rPr lang="en-GB" sz="1800" dirty="0"/>
              <a:t>try { </a:t>
            </a:r>
            <a:endParaRPr lang="es-ES" sz="1800" dirty="0"/>
          </a:p>
          <a:p>
            <a:pPr marL="1077913" indent="0">
              <a:buFont typeface="Wingdings 3" pitchFamily="18" charset="2"/>
              <a:buNone/>
              <a:defRPr/>
            </a:pPr>
            <a:r>
              <a:rPr lang="en-GB" sz="1800" dirty="0"/>
              <a:t>entrada = new </a:t>
            </a:r>
            <a:r>
              <a:rPr lang="en-GB" sz="1800" dirty="0" err="1"/>
              <a:t>DataInputStream</a:t>
            </a:r>
            <a:r>
              <a:rPr lang="en-GB" sz="1800" dirty="0"/>
              <a:t>( </a:t>
            </a:r>
            <a:r>
              <a:rPr lang="en-GB" sz="1800" b="1" dirty="0" err="1"/>
              <a:t>miCliente.getInputStream</a:t>
            </a:r>
            <a:r>
              <a:rPr lang="en-GB" sz="1800" dirty="0"/>
              <a:t>() ); </a:t>
            </a:r>
            <a:endParaRPr lang="es-ES" sz="1800" dirty="0"/>
          </a:p>
          <a:p>
            <a:pPr marL="1077913" indent="0">
              <a:buFont typeface="Wingdings 3" pitchFamily="18" charset="2"/>
              <a:buNone/>
              <a:defRPr/>
            </a:pPr>
            <a:r>
              <a:rPr lang="en-GB" sz="1800" dirty="0"/>
              <a:t>} catch( </a:t>
            </a:r>
            <a:r>
              <a:rPr lang="en-GB" sz="1800" dirty="0" err="1"/>
              <a:t>IOException</a:t>
            </a:r>
            <a:r>
              <a:rPr lang="en-GB" sz="1800" dirty="0"/>
              <a:t> e ) { </a:t>
            </a:r>
            <a:r>
              <a:rPr lang="en-GB" sz="1800" dirty="0" err="1"/>
              <a:t>System.out.println</a:t>
            </a:r>
            <a:r>
              <a:rPr lang="en-GB" sz="1800" dirty="0"/>
              <a:t>( e ); } </a:t>
            </a:r>
            <a:endParaRPr lang="es-ES" sz="1800" dirty="0"/>
          </a:p>
          <a:p>
            <a:pPr lvl="2" algn="just">
              <a:defRPr/>
            </a:pPr>
            <a:r>
              <a:rPr lang="es-ES" altLang="es-ES" sz="2200" b="1" dirty="0" smtClean="0"/>
              <a:t>En la parte Servidor:</a:t>
            </a:r>
          </a:p>
          <a:p>
            <a:pPr marL="1077913" indent="0">
              <a:buFont typeface="Wingdings 3" pitchFamily="18" charset="2"/>
              <a:buNone/>
              <a:defRPr/>
            </a:pPr>
            <a:r>
              <a:rPr lang="en-GB" sz="1800" b="1" dirty="0" err="1"/>
              <a:t>DataInputStream</a:t>
            </a:r>
            <a:r>
              <a:rPr lang="en-GB" sz="1800" b="1" dirty="0"/>
              <a:t> </a:t>
            </a:r>
            <a:r>
              <a:rPr lang="en-GB" sz="1800" dirty="0"/>
              <a:t>entrada; </a:t>
            </a:r>
            <a:endParaRPr lang="es-ES" sz="1800" dirty="0"/>
          </a:p>
          <a:p>
            <a:pPr marL="1077913" indent="0">
              <a:buFont typeface="Wingdings 3" pitchFamily="18" charset="2"/>
              <a:buNone/>
              <a:defRPr/>
            </a:pPr>
            <a:r>
              <a:rPr lang="en-GB" sz="1800" dirty="0"/>
              <a:t>try { </a:t>
            </a:r>
            <a:endParaRPr lang="es-ES" sz="1800" dirty="0"/>
          </a:p>
          <a:p>
            <a:pPr marL="1077913" indent="0">
              <a:buFont typeface="Wingdings 3" pitchFamily="18" charset="2"/>
              <a:buNone/>
              <a:defRPr/>
            </a:pPr>
            <a:r>
              <a:rPr lang="en-GB" sz="1800" dirty="0"/>
              <a:t>entrada =new </a:t>
            </a:r>
            <a:r>
              <a:rPr lang="en-GB" sz="1800" dirty="0" err="1"/>
              <a:t>DataInputStream</a:t>
            </a:r>
            <a:r>
              <a:rPr lang="en-GB" sz="1800" dirty="0"/>
              <a:t>( </a:t>
            </a:r>
            <a:r>
              <a:rPr lang="en-GB" sz="1800" b="1" dirty="0" err="1"/>
              <a:t>socketServicio.getInputStream</a:t>
            </a:r>
            <a:r>
              <a:rPr lang="en-GB" sz="1800" dirty="0"/>
              <a:t>() ); </a:t>
            </a:r>
            <a:endParaRPr lang="es-ES" sz="1800" dirty="0"/>
          </a:p>
          <a:p>
            <a:pPr marL="1077913" indent="0">
              <a:buFont typeface="Wingdings 3" pitchFamily="18" charset="2"/>
              <a:buNone/>
              <a:defRPr/>
            </a:pPr>
            <a:r>
              <a:rPr lang="en-GB" sz="1800" dirty="0"/>
              <a:t>} catch( </a:t>
            </a:r>
            <a:r>
              <a:rPr lang="en-GB" sz="1800" dirty="0" err="1"/>
              <a:t>IOException</a:t>
            </a:r>
            <a:r>
              <a:rPr lang="en-GB" sz="1800" dirty="0"/>
              <a:t> e ) { </a:t>
            </a:r>
            <a:r>
              <a:rPr lang="en-GB" sz="1800" dirty="0" err="1"/>
              <a:t>System.out.println</a:t>
            </a:r>
            <a:r>
              <a:rPr lang="en-GB" sz="1800" dirty="0"/>
              <a:t>( e ); } </a:t>
            </a:r>
            <a:endParaRPr lang="es-ES" altLang="es-ES" sz="1800" dirty="0"/>
          </a:p>
          <a:p>
            <a:pPr lvl="2" algn="just">
              <a:defRPr/>
            </a:pPr>
            <a:endParaRPr lang="es-ES" altLang="es-ES" b="1" dirty="0"/>
          </a:p>
          <a:p>
            <a:pPr lvl="2" algn="just">
              <a:defRPr/>
            </a:pPr>
            <a:endParaRPr lang="es-ES" altLang="es-ES" sz="1800" b="1" dirty="0" smtClean="0"/>
          </a:p>
          <a:p>
            <a:pPr lvl="1" algn="just">
              <a:defRPr/>
            </a:pPr>
            <a:endParaRPr lang="es-ES" altLang="es-ES" sz="2000" dirty="0" smtClean="0"/>
          </a:p>
          <a:p>
            <a:pPr lvl="1" algn="just">
              <a:defRPr/>
            </a:pPr>
            <a:endParaRPr lang="es-ES" altLang="es-ES" sz="2000" dirty="0" smtClean="0"/>
          </a:p>
          <a:p>
            <a:pPr algn="just" eaLnBrk="1" hangingPunct="1">
              <a:defRPr/>
            </a:pPr>
            <a:endParaRPr lang="es-ES" altLang="es-ES" dirty="0" smtClean="0"/>
          </a:p>
          <a:p>
            <a:pPr algn="just" eaLnBrk="1" hangingPunct="1">
              <a:defRPr/>
            </a:pPr>
            <a:endParaRPr lang="es-ES" altLang="es-ES" sz="2400" b="1" dirty="0" smtClean="0">
              <a:solidFill>
                <a:srgbClr val="FF000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dirty="0" smtClean="0"/>
              <a:t>SOCKETS</a:t>
            </a:r>
          </a:p>
        </p:txBody>
      </p:sp>
      <p:sp>
        <p:nvSpPr>
          <p:cNvPr id="49156" name="2 Marcador de pie de página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 eaLnBrk="0" hangingPunct="0">
              <a:spcBef>
                <a:spcPts val="325"/>
              </a:spcBef>
              <a:buClr>
                <a:schemeClr val="accent1"/>
              </a:buClr>
              <a:buFont typeface="Verdana" pitchFamily="34" charset="0"/>
              <a:buChar char="◦"/>
              <a:defRPr sz="2300"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 eaLnBrk="0" hangingPunct="0">
              <a:spcBef>
                <a:spcPts val="350"/>
              </a:spcBef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 sz="1900"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1000" smtClean="0">
                <a:latin typeface="Calibri" pitchFamily="34" charset="0"/>
              </a:rPr>
              <a:t>Programación de comunicaciones en red</a:t>
            </a:r>
          </a:p>
        </p:txBody>
      </p:sp>
      <p:sp>
        <p:nvSpPr>
          <p:cNvPr id="49157" name="3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 eaLnBrk="0" hangingPunct="0">
              <a:spcBef>
                <a:spcPts val="325"/>
              </a:spcBef>
              <a:buClr>
                <a:schemeClr val="accent1"/>
              </a:buClr>
              <a:buFont typeface="Verdana" pitchFamily="34" charset="0"/>
              <a:buChar char="◦"/>
              <a:defRPr sz="2300"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 eaLnBrk="0" hangingPunct="0">
              <a:spcBef>
                <a:spcPts val="350"/>
              </a:spcBef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 sz="1900"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D6C91CFC-9889-4A81-AB5E-D75E21497EA7}" type="slidenum">
              <a:rPr lang="es-ES" altLang="es-ES" sz="1000" smtClean="0">
                <a:latin typeface="Calibri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40</a:t>
            </a:fld>
            <a:endParaRPr lang="es-ES" altLang="es-ES" sz="1000" smtClean="0">
              <a:latin typeface="Calibri" pitchFamily="34" charset="0"/>
            </a:endParaRPr>
          </a:p>
        </p:txBody>
      </p:sp>
      <p:sp>
        <p:nvSpPr>
          <p:cNvPr id="49158" name="AutoShape 5" descr="http://www.definicionabc.com/wp-content/uploads/Diferente-300x226.jpg"/>
          <p:cNvSpPr>
            <a:spLocks noChangeAspect="1" noChangeArrowheads="1"/>
          </p:cNvSpPr>
          <p:nvPr/>
        </p:nvSpPr>
        <p:spPr bwMode="auto">
          <a:xfrm>
            <a:off x="52388" y="-13652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 eaLnBrk="0" hangingPunct="0">
              <a:spcBef>
                <a:spcPts val="325"/>
              </a:spcBef>
              <a:buClr>
                <a:schemeClr val="accent1"/>
              </a:buClr>
              <a:buFont typeface="Verdana" pitchFamily="34" charset="0"/>
              <a:buChar char="◦"/>
              <a:defRPr sz="2300"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 eaLnBrk="0" hangingPunct="0">
              <a:spcBef>
                <a:spcPts val="350"/>
              </a:spcBef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 sz="1900"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s-ES" sz="1800">
              <a:latin typeface="Calibri" pitchFamily="34" charset="0"/>
            </a:endParaRPr>
          </a:p>
        </p:txBody>
      </p:sp>
      <p:sp>
        <p:nvSpPr>
          <p:cNvPr id="49159" name="AutoShape 2" descr="https://encrypted-tbn0.gstatic.com/images?q=tbn:ANd9GcRZHac3ypmUKmmEbJuS2WcdrWLRVD9uEB4t4AVphpYPOFx1yp_GQzPr3Q"/>
          <p:cNvSpPr>
            <a:spLocks noChangeAspect="1" noChangeArrowheads="1"/>
          </p:cNvSpPr>
          <p:nvPr/>
        </p:nvSpPr>
        <p:spPr bwMode="auto">
          <a:xfrm>
            <a:off x="144463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 eaLnBrk="0" hangingPunct="0">
              <a:spcBef>
                <a:spcPts val="325"/>
              </a:spcBef>
              <a:buClr>
                <a:schemeClr val="accent1"/>
              </a:buClr>
              <a:buFont typeface="Verdana" pitchFamily="34" charset="0"/>
              <a:buChar char="◦"/>
              <a:defRPr sz="2300"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 eaLnBrk="0" hangingPunct="0">
              <a:spcBef>
                <a:spcPts val="350"/>
              </a:spcBef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 sz="1900"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s-ES" sz="1800">
              <a:latin typeface="Calibri" pitchFamily="34" charset="0"/>
            </a:endParaRPr>
          </a:p>
        </p:txBody>
      </p:sp>
      <p:pic>
        <p:nvPicPr>
          <p:cNvPr id="49160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0625" y="160338"/>
            <a:ext cx="1825625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4 Diagrama"/>
          <p:cNvGraphicFramePr/>
          <p:nvPr/>
        </p:nvGraphicFramePr>
        <p:xfrm>
          <a:off x="3779912" y="17895"/>
          <a:ext cx="1668016" cy="16157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2 Marcador de contenido"/>
          <p:cNvSpPr>
            <a:spLocks noGrp="1"/>
          </p:cNvSpPr>
          <p:nvPr>
            <p:ph idx="1"/>
          </p:nvPr>
        </p:nvSpPr>
        <p:spPr>
          <a:xfrm>
            <a:off x="419100" y="1484313"/>
            <a:ext cx="8229600" cy="4525962"/>
          </a:xfrm>
        </p:spPr>
        <p:txBody>
          <a:bodyPr/>
          <a:lstStyle/>
          <a:p>
            <a:pPr algn="just" eaLnBrk="1" hangingPunct="1"/>
            <a:r>
              <a:rPr lang="es-ES" altLang="es-ES" b="1" smtClean="0"/>
              <a:t>SOCKETS TCP (ORIENTADOS A CONEXIÓN)</a:t>
            </a:r>
          </a:p>
          <a:p>
            <a:pPr lvl="1" algn="just"/>
            <a:r>
              <a:rPr lang="es-ES" altLang="es-ES" sz="2400" b="1" smtClean="0"/>
              <a:t>Gestión de sockets TCP–Creación streams salida</a:t>
            </a:r>
          </a:p>
          <a:p>
            <a:pPr lvl="2" algn="just"/>
            <a:r>
              <a:rPr lang="es-ES" altLang="es-ES" sz="2200" b="1" smtClean="0"/>
              <a:t>En la parte Cliente </a:t>
            </a:r>
            <a:r>
              <a:rPr lang="es-ES" altLang="es-ES" sz="2200" smtClean="0"/>
              <a:t>(con clase PrintStream):</a:t>
            </a:r>
          </a:p>
          <a:p>
            <a:pPr marL="1081088" lvl="3" indent="0">
              <a:buFont typeface="Wingdings 2" pitchFamily="18" charset="2"/>
              <a:buNone/>
            </a:pPr>
            <a:r>
              <a:rPr lang="en-GB" altLang="es-ES" sz="1800" b="1" smtClean="0"/>
              <a:t>PrintStream </a:t>
            </a:r>
            <a:r>
              <a:rPr lang="en-GB" altLang="es-ES" sz="1800" smtClean="0"/>
              <a:t>salida; </a:t>
            </a:r>
            <a:endParaRPr lang="es-ES" altLang="es-ES" sz="1800" smtClean="0"/>
          </a:p>
          <a:p>
            <a:pPr marL="1081088" lvl="3" indent="0">
              <a:buFont typeface="Wingdings 2" pitchFamily="18" charset="2"/>
              <a:buNone/>
            </a:pPr>
            <a:r>
              <a:rPr lang="en-GB" altLang="es-ES" sz="1800" smtClean="0"/>
              <a:t>try { </a:t>
            </a:r>
            <a:endParaRPr lang="es-ES" altLang="es-ES" sz="1800" smtClean="0"/>
          </a:p>
          <a:p>
            <a:pPr marL="1081088" lvl="3" indent="0">
              <a:buFont typeface="Wingdings 2" pitchFamily="18" charset="2"/>
              <a:buNone/>
            </a:pPr>
            <a:r>
              <a:rPr lang="en-GB" altLang="es-ES" sz="1800" smtClean="0"/>
              <a:t>salida = new PrintStream( </a:t>
            </a:r>
            <a:r>
              <a:rPr lang="en-GB" altLang="es-ES" sz="1800" b="1" smtClean="0"/>
              <a:t>miCliente.getOutputStream</a:t>
            </a:r>
            <a:r>
              <a:rPr lang="en-GB" altLang="es-ES" sz="1800" smtClean="0"/>
              <a:t>() ); </a:t>
            </a:r>
            <a:endParaRPr lang="es-ES" altLang="es-ES" sz="1800" smtClean="0"/>
          </a:p>
          <a:p>
            <a:pPr marL="1081088" lvl="3" indent="0">
              <a:buFont typeface="Wingdings 2" pitchFamily="18" charset="2"/>
              <a:buNone/>
            </a:pPr>
            <a:r>
              <a:rPr lang="en-GB" altLang="es-ES" sz="1800" smtClean="0"/>
              <a:t>} catch( IOException e ) { System.out.println( e ); } </a:t>
            </a:r>
            <a:endParaRPr lang="es-ES" altLang="es-ES" sz="1800" smtClean="0"/>
          </a:p>
          <a:p>
            <a:pPr lvl="2" algn="just"/>
            <a:r>
              <a:rPr lang="es-ES" altLang="es-ES" sz="2200" b="1" smtClean="0"/>
              <a:t>En la parte Cliente </a:t>
            </a:r>
            <a:r>
              <a:rPr lang="es-ES" altLang="es-ES" sz="2200" smtClean="0"/>
              <a:t>(con clase DataOutputStream): </a:t>
            </a:r>
            <a:r>
              <a:rPr lang="es-ES" altLang="es-ES" sz="2200" b="1" smtClean="0"/>
              <a:t>:</a:t>
            </a:r>
          </a:p>
          <a:p>
            <a:pPr marL="1081088" lvl="3" indent="0">
              <a:buFont typeface="Wingdings 2" pitchFamily="18" charset="2"/>
              <a:buNone/>
            </a:pPr>
            <a:r>
              <a:rPr lang="es-ES" altLang="es-ES" sz="1800" b="1" smtClean="0"/>
              <a:t>DataOutputStream</a:t>
            </a:r>
            <a:r>
              <a:rPr lang="es-ES" altLang="es-ES" sz="1800" smtClean="0"/>
              <a:t> salida; </a:t>
            </a:r>
          </a:p>
          <a:p>
            <a:pPr marL="1081088" lvl="3" indent="0">
              <a:buFont typeface="Wingdings 2" pitchFamily="18" charset="2"/>
              <a:buNone/>
            </a:pPr>
            <a:r>
              <a:rPr lang="es-ES" altLang="es-ES" sz="1800" smtClean="0"/>
              <a:t>try { salida = new DataOutputStream( </a:t>
            </a:r>
            <a:r>
              <a:rPr lang="es-ES" altLang="es-ES" sz="1800" b="1" smtClean="0"/>
              <a:t>miCiente.getOutputStream()</a:t>
            </a:r>
            <a:r>
              <a:rPr lang="es-ES" altLang="es-ES" sz="1800" smtClean="0"/>
              <a:t>); </a:t>
            </a:r>
          </a:p>
          <a:p>
            <a:pPr marL="1081088" lvl="3" indent="0">
              <a:buFont typeface="Wingdings 2" pitchFamily="18" charset="2"/>
              <a:buNone/>
            </a:pPr>
            <a:r>
              <a:rPr lang="es-ES" altLang="es-ES" sz="1800" smtClean="0"/>
              <a:t>} catch (IOException e) { System.out.println( e ); }</a:t>
            </a:r>
            <a:endParaRPr lang="es-ES" altLang="es-ES" sz="2400" b="1" smtClean="0"/>
          </a:p>
          <a:p>
            <a:pPr lvl="2" algn="just"/>
            <a:endParaRPr lang="es-ES" altLang="es-ES" b="1" smtClean="0"/>
          </a:p>
          <a:p>
            <a:pPr lvl="2" algn="just"/>
            <a:endParaRPr lang="es-ES" altLang="es-ES" sz="1800" b="1" smtClean="0"/>
          </a:p>
          <a:p>
            <a:pPr lvl="1" algn="just"/>
            <a:endParaRPr lang="es-ES" altLang="es-ES" sz="2000" smtClean="0"/>
          </a:p>
          <a:p>
            <a:pPr lvl="1" algn="just"/>
            <a:endParaRPr lang="es-ES" altLang="es-ES" sz="2000" smtClean="0"/>
          </a:p>
          <a:p>
            <a:pPr algn="just" eaLnBrk="1" hangingPunct="1"/>
            <a:endParaRPr lang="es-ES" altLang="es-ES" smtClean="0"/>
          </a:p>
          <a:p>
            <a:pPr algn="just" eaLnBrk="1" hangingPunct="1"/>
            <a:endParaRPr lang="es-ES" altLang="es-ES" sz="2400" b="1" smtClean="0">
              <a:solidFill>
                <a:srgbClr val="FF000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dirty="0" smtClean="0"/>
              <a:t>SOCKETS</a:t>
            </a:r>
          </a:p>
        </p:txBody>
      </p:sp>
      <p:sp>
        <p:nvSpPr>
          <p:cNvPr id="50180" name="2 Marcador de pie de página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 eaLnBrk="0" hangingPunct="0">
              <a:spcBef>
                <a:spcPts val="325"/>
              </a:spcBef>
              <a:buClr>
                <a:schemeClr val="accent1"/>
              </a:buClr>
              <a:buFont typeface="Verdana" pitchFamily="34" charset="0"/>
              <a:buChar char="◦"/>
              <a:defRPr sz="2300"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 eaLnBrk="0" hangingPunct="0">
              <a:spcBef>
                <a:spcPts val="350"/>
              </a:spcBef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 sz="1900"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1000" smtClean="0">
                <a:latin typeface="Calibri" pitchFamily="34" charset="0"/>
              </a:rPr>
              <a:t>Programación de comunicaciones en red</a:t>
            </a:r>
          </a:p>
        </p:txBody>
      </p:sp>
      <p:sp>
        <p:nvSpPr>
          <p:cNvPr id="50181" name="3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 eaLnBrk="0" hangingPunct="0">
              <a:spcBef>
                <a:spcPts val="325"/>
              </a:spcBef>
              <a:buClr>
                <a:schemeClr val="accent1"/>
              </a:buClr>
              <a:buFont typeface="Verdana" pitchFamily="34" charset="0"/>
              <a:buChar char="◦"/>
              <a:defRPr sz="2300"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 eaLnBrk="0" hangingPunct="0">
              <a:spcBef>
                <a:spcPts val="350"/>
              </a:spcBef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 sz="1900"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F724DA2F-EEFA-4B91-8749-E53A3FED4BA7}" type="slidenum">
              <a:rPr lang="es-ES" altLang="es-ES" sz="1000" smtClean="0">
                <a:latin typeface="Calibri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41</a:t>
            </a:fld>
            <a:endParaRPr lang="es-ES" altLang="es-ES" sz="1000" smtClean="0">
              <a:latin typeface="Calibri" pitchFamily="34" charset="0"/>
            </a:endParaRPr>
          </a:p>
        </p:txBody>
      </p:sp>
      <p:sp>
        <p:nvSpPr>
          <p:cNvPr id="50182" name="AutoShape 5" descr="http://www.definicionabc.com/wp-content/uploads/Diferente-300x226.jpg"/>
          <p:cNvSpPr>
            <a:spLocks noChangeAspect="1" noChangeArrowheads="1"/>
          </p:cNvSpPr>
          <p:nvPr/>
        </p:nvSpPr>
        <p:spPr bwMode="auto">
          <a:xfrm>
            <a:off x="52388" y="-13652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 eaLnBrk="0" hangingPunct="0">
              <a:spcBef>
                <a:spcPts val="325"/>
              </a:spcBef>
              <a:buClr>
                <a:schemeClr val="accent1"/>
              </a:buClr>
              <a:buFont typeface="Verdana" pitchFamily="34" charset="0"/>
              <a:buChar char="◦"/>
              <a:defRPr sz="2300"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 eaLnBrk="0" hangingPunct="0">
              <a:spcBef>
                <a:spcPts val="350"/>
              </a:spcBef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 sz="1900"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s-ES" sz="1800">
              <a:latin typeface="Calibri" pitchFamily="34" charset="0"/>
            </a:endParaRPr>
          </a:p>
        </p:txBody>
      </p:sp>
      <p:sp>
        <p:nvSpPr>
          <p:cNvPr id="50183" name="AutoShape 2" descr="https://encrypted-tbn0.gstatic.com/images?q=tbn:ANd9GcRZHac3ypmUKmmEbJuS2WcdrWLRVD9uEB4t4AVphpYPOFx1yp_GQzPr3Q"/>
          <p:cNvSpPr>
            <a:spLocks noChangeAspect="1" noChangeArrowheads="1"/>
          </p:cNvSpPr>
          <p:nvPr/>
        </p:nvSpPr>
        <p:spPr bwMode="auto">
          <a:xfrm>
            <a:off x="144463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 eaLnBrk="0" hangingPunct="0">
              <a:spcBef>
                <a:spcPts val="325"/>
              </a:spcBef>
              <a:buClr>
                <a:schemeClr val="accent1"/>
              </a:buClr>
              <a:buFont typeface="Verdana" pitchFamily="34" charset="0"/>
              <a:buChar char="◦"/>
              <a:defRPr sz="2300"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 eaLnBrk="0" hangingPunct="0">
              <a:spcBef>
                <a:spcPts val="350"/>
              </a:spcBef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 sz="1900"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s-ES" sz="1800">
              <a:latin typeface="Calibri" pitchFamily="34" charset="0"/>
            </a:endParaRPr>
          </a:p>
        </p:txBody>
      </p:sp>
      <p:pic>
        <p:nvPicPr>
          <p:cNvPr id="50184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0625" y="160338"/>
            <a:ext cx="1825625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4 Diagrama"/>
          <p:cNvGraphicFramePr/>
          <p:nvPr/>
        </p:nvGraphicFramePr>
        <p:xfrm>
          <a:off x="3779912" y="17895"/>
          <a:ext cx="1668016" cy="16157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2 Marcador de contenido"/>
          <p:cNvSpPr>
            <a:spLocks noGrp="1"/>
          </p:cNvSpPr>
          <p:nvPr>
            <p:ph idx="1"/>
          </p:nvPr>
        </p:nvSpPr>
        <p:spPr>
          <a:xfrm>
            <a:off x="419100" y="1484313"/>
            <a:ext cx="8229600" cy="4525962"/>
          </a:xfrm>
        </p:spPr>
        <p:txBody>
          <a:bodyPr/>
          <a:lstStyle/>
          <a:p>
            <a:pPr algn="just" eaLnBrk="1" hangingPunct="1"/>
            <a:r>
              <a:rPr lang="es-ES" altLang="es-ES" b="1" smtClean="0"/>
              <a:t>SOCKETS TCP (ORIENTADOS A CONEXIÓN)</a:t>
            </a:r>
          </a:p>
          <a:p>
            <a:pPr lvl="1" algn="just"/>
            <a:r>
              <a:rPr lang="es-ES" altLang="es-ES" sz="2400" b="1" smtClean="0"/>
              <a:t>Gestión de sockets TCP–Creación streams salida</a:t>
            </a:r>
          </a:p>
          <a:p>
            <a:pPr lvl="2" algn="just"/>
            <a:r>
              <a:rPr lang="es-ES" altLang="es-ES" sz="2200" b="1" smtClean="0"/>
              <a:t>En la parte Servidor </a:t>
            </a:r>
            <a:r>
              <a:rPr lang="es-ES" altLang="es-ES" sz="2200" smtClean="0"/>
              <a:t>(con clase PrintStream): </a:t>
            </a:r>
            <a:endParaRPr lang="es-ES" altLang="es-ES" sz="2200" b="1" smtClean="0"/>
          </a:p>
          <a:p>
            <a:pPr marL="1081088" lvl="3" indent="0">
              <a:buFont typeface="Wingdings 2" pitchFamily="18" charset="2"/>
              <a:buNone/>
            </a:pPr>
            <a:r>
              <a:rPr lang="en-GB" altLang="es-ES" sz="1800" b="1" smtClean="0"/>
              <a:t>PrintStream </a:t>
            </a:r>
            <a:r>
              <a:rPr lang="en-GB" altLang="es-ES" sz="1800" smtClean="0"/>
              <a:t>salida; </a:t>
            </a:r>
            <a:endParaRPr lang="es-ES" altLang="es-ES" sz="1800" smtClean="0"/>
          </a:p>
          <a:p>
            <a:pPr marL="1081088" lvl="3" indent="0">
              <a:buFont typeface="Wingdings 2" pitchFamily="18" charset="2"/>
              <a:buNone/>
            </a:pPr>
            <a:r>
              <a:rPr lang="en-GB" altLang="es-ES" sz="1800" smtClean="0"/>
              <a:t>try { </a:t>
            </a:r>
            <a:endParaRPr lang="es-ES" altLang="es-ES" sz="1800" smtClean="0"/>
          </a:p>
          <a:p>
            <a:pPr marL="1081088" lvl="3" indent="0">
              <a:buFont typeface="Wingdings 2" pitchFamily="18" charset="2"/>
              <a:buNone/>
            </a:pPr>
            <a:r>
              <a:rPr lang="en-GB" altLang="es-ES" sz="1800" smtClean="0"/>
              <a:t>salida = new PrintStream( </a:t>
            </a:r>
            <a:r>
              <a:rPr lang="en-GB" altLang="es-ES" sz="1800" b="1" smtClean="0"/>
              <a:t>socketServicio.getOutputStream</a:t>
            </a:r>
            <a:r>
              <a:rPr lang="en-GB" altLang="es-ES" sz="1800" smtClean="0"/>
              <a:t>() ); </a:t>
            </a:r>
            <a:endParaRPr lang="es-ES" altLang="es-ES" sz="1800" smtClean="0"/>
          </a:p>
          <a:p>
            <a:pPr marL="1081088" lvl="3" indent="0">
              <a:buFont typeface="Wingdings 2" pitchFamily="18" charset="2"/>
              <a:buNone/>
            </a:pPr>
            <a:r>
              <a:rPr lang="en-GB" altLang="es-ES" sz="1800" smtClean="0"/>
              <a:t>} catch( IOException e ) { System.out.println( e ); } </a:t>
            </a:r>
            <a:endParaRPr lang="es-ES" altLang="es-ES" sz="1800" smtClean="0"/>
          </a:p>
          <a:p>
            <a:pPr lvl="2" algn="just"/>
            <a:r>
              <a:rPr lang="es-ES" altLang="es-ES" sz="2200" b="1" smtClean="0"/>
              <a:t>En la parte Servidor </a:t>
            </a:r>
            <a:r>
              <a:rPr lang="es-ES" altLang="es-ES" sz="2200" smtClean="0"/>
              <a:t>(con clase DataOutputStream):</a:t>
            </a:r>
            <a:endParaRPr lang="es-ES" altLang="es-ES" sz="2200" b="1" smtClean="0"/>
          </a:p>
          <a:p>
            <a:pPr marL="1081088" lvl="3" indent="0">
              <a:buFont typeface="Wingdings 2" pitchFamily="18" charset="2"/>
              <a:buNone/>
            </a:pPr>
            <a:r>
              <a:rPr lang="en-GB" altLang="es-ES" sz="1800" b="1" smtClean="0"/>
              <a:t>DataOutputStream </a:t>
            </a:r>
            <a:r>
              <a:rPr lang="en-GB" altLang="es-ES" sz="1800" smtClean="0"/>
              <a:t>salida; </a:t>
            </a:r>
            <a:endParaRPr lang="es-ES" altLang="es-ES" sz="1800" smtClean="0"/>
          </a:p>
          <a:p>
            <a:pPr marL="1081088" lvl="3" indent="0">
              <a:buFont typeface="Wingdings 2" pitchFamily="18" charset="2"/>
              <a:buNone/>
            </a:pPr>
            <a:r>
              <a:rPr lang="en-GB" altLang="es-ES" sz="1800" smtClean="0"/>
              <a:t>try { </a:t>
            </a:r>
            <a:endParaRPr lang="es-ES" altLang="es-ES" sz="1800" smtClean="0"/>
          </a:p>
          <a:p>
            <a:pPr marL="1081088" lvl="3" indent="0">
              <a:buFont typeface="Wingdings 2" pitchFamily="18" charset="2"/>
              <a:buNone/>
            </a:pPr>
            <a:r>
              <a:rPr lang="en-GB" altLang="es-ES" sz="1800" smtClean="0"/>
              <a:t>salida = new DataOutputStream( </a:t>
            </a:r>
            <a:r>
              <a:rPr lang="en-GB" altLang="es-ES" sz="1800" b="1" smtClean="0"/>
              <a:t>socketServicio.getOutputStream() </a:t>
            </a:r>
            <a:r>
              <a:rPr lang="en-GB" altLang="es-ES" sz="1800" smtClean="0"/>
              <a:t>); </a:t>
            </a:r>
            <a:endParaRPr lang="es-ES" altLang="es-ES" sz="1800" smtClean="0"/>
          </a:p>
          <a:p>
            <a:pPr marL="1081088" lvl="3" indent="0">
              <a:buFont typeface="Wingdings 2" pitchFamily="18" charset="2"/>
              <a:buNone/>
            </a:pPr>
            <a:r>
              <a:rPr lang="en-GB" altLang="es-ES" sz="1800" smtClean="0"/>
              <a:t>} catch( IOException e ) { System.out.println( e ); } </a:t>
            </a:r>
            <a:endParaRPr lang="es-ES" altLang="es-ES" sz="1800" smtClean="0"/>
          </a:p>
          <a:p>
            <a:pPr lvl="1" algn="just"/>
            <a:endParaRPr lang="es-ES" altLang="es-ES" sz="2400" b="1" smtClean="0"/>
          </a:p>
          <a:p>
            <a:pPr lvl="2" algn="just"/>
            <a:endParaRPr lang="es-ES" altLang="es-ES" b="1" smtClean="0"/>
          </a:p>
          <a:p>
            <a:pPr lvl="2" algn="just"/>
            <a:endParaRPr lang="es-ES" altLang="es-ES" sz="1800" b="1" smtClean="0"/>
          </a:p>
          <a:p>
            <a:pPr lvl="1" algn="just"/>
            <a:endParaRPr lang="es-ES" altLang="es-ES" sz="2000" smtClean="0"/>
          </a:p>
          <a:p>
            <a:pPr lvl="1" algn="just"/>
            <a:endParaRPr lang="es-ES" altLang="es-ES" sz="2000" smtClean="0"/>
          </a:p>
          <a:p>
            <a:pPr algn="just" eaLnBrk="1" hangingPunct="1"/>
            <a:endParaRPr lang="es-ES" altLang="es-ES" smtClean="0"/>
          </a:p>
          <a:p>
            <a:pPr algn="just" eaLnBrk="1" hangingPunct="1"/>
            <a:endParaRPr lang="es-ES" altLang="es-ES" sz="2400" b="1" smtClean="0">
              <a:solidFill>
                <a:srgbClr val="FF000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dirty="0" smtClean="0"/>
              <a:t>SOCKETS</a:t>
            </a:r>
          </a:p>
        </p:txBody>
      </p:sp>
      <p:sp>
        <p:nvSpPr>
          <p:cNvPr id="51204" name="2 Marcador de pie de página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 eaLnBrk="0" hangingPunct="0">
              <a:spcBef>
                <a:spcPts val="325"/>
              </a:spcBef>
              <a:buClr>
                <a:schemeClr val="accent1"/>
              </a:buClr>
              <a:buFont typeface="Verdana" pitchFamily="34" charset="0"/>
              <a:buChar char="◦"/>
              <a:defRPr sz="2300"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 eaLnBrk="0" hangingPunct="0">
              <a:spcBef>
                <a:spcPts val="350"/>
              </a:spcBef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 sz="1900"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1000" smtClean="0">
                <a:latin typeface="Calibri" pitchFamily="34" charset="0"/>
              </a:rPr>
              <a:t>Programación de comunicaciones en red</a:t>
            </a:r>
          </a:p>
        </p:txBody>
      </p:sp>
      <p:sp>
        <p:nvSpPr>
          <p:cNvPr id="51205" name="3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 eaLnBrk="0" hangingPunct="0">
              <a:spcBef>
                <a:spcPts val="325"/>
              </a:spcBef>
              <a:buClr>
                <a:schemeClr val="accent1"/>
              </a:buClr>
              <a:buFont typeface="Verdana" pitchFamily="34" charset="0"/>
              <a:buChar char="◦"/>
              <a:defRPr sz="2300"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 eaLnBrk="0" hangingPunct="0">
              <a:spcBef>
                <a:spcPts val="350"/>
              </a:spcBef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 sz="1900"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81959CE7-C68A-4E10-9F5F-6DBA11DA7394}" type="slidenum">
              <a:rPr lang="es-ES" altLang="es-ES" sz="1000" smtClean="0">
                <a:latin typeface="Calibri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42</a:t>
            </a:fld>
            <a:endParaRPr lang="es-ES" altLang="es-ES" sz="1000" smtClean="0">
              <a:latin typeface="Calibri" pitchFamily="34" charset="0"/>
            </a:endParaRPr>
          </a:p>
        </p:txBody>
      </p:sp>
      <p:sp>
        <p:nvSpPr>
          <p:cNvPr id="51206" name="AutoShape 5" descr="http://www.definicionabc.com/wp-content/uploads/Diferente-300x226.jpg"/>
          <p:cNvSpPr>
            <a:spLocks noChangeAspect="1" noChangeArrowheads="1"/>
          </p:cNvSpPr>
          <p:nvPr/>
        </p:nvSpPr>
        <p:spPr bwMode="auto">
          <a:xfrm>
            <a:off x="52388" y="-13652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 eaLnBrk="0" hangingPunct="0">
              <a:spcBef>
                <a:spcPts val="325"/>
              </a:spcBef>
              <a:buClr>
                <a:schemeClr val="accent1"/>
              </a:buClr>
              <a:buFont typeface="Verdana" pitchFamily="34" charset="0"/>
              <a:buChar char="◦"/>
              <a:defRPr sz="2300"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 eaLnBrk="0" hangingPunct="0">
              <a:spcBef>
                <a:spcPts val="350"/>
              </a:spcBef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 sz="1900"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s-ES" sz="1800">
              <a:latin typeface="Calibri" pitchFamily="34" charset="0"/>
            </a:endParaRPr>
          </a:p>
        </p:txBody>
      </p:sp>
      <p:sp>
        <p:nvSpPr>
          <p:cNvPr id="51207" name="AutoShape 2" descr="https://encrypted-tbn0.gstatic.com/images?q=tbn:ANd9GcRZHac3ypmUKmmEbJuS2WcdrWLRVD9uEB4t4AVphpYPOFx1yp_GQzPr3Q"/>
          <p:cNvSpPr>
            <a:spLocks noChangeAspect="1" noChangeArrowheads="1"/>
          </p:cNvSpPr>
          <p:nvPr/>
        </p:nvSpPr>
        <p:spPr bwMode="auto">
          <a:xfrm>
            <a:off x="144463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 eaLnBrk="0" hangingPunct="0">
              <a:spcBef>
                <a:spcPts val="325"/>
              </a:spcBef>
              <a:buClr>
                <a:schemeClr val="accent1"/>
              </a:buClr>
              <a:buFont typeface="Verdana" pitchFamily="34" charset="0"/>
              <a:buChar char="◦"/>
              <a:defRPr sz="2300"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 eaLnBrk="0" hangingPunct="0">
              <a:spcBef>
                <a:spcPts val="350"/>
              </a:spcBef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 sz="1900"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s-ES" sz="1800">
              <a:latin typeface="Calibri" pitchFamily="34" charset="0"/>
            </a:endParaRPr>
          </a:p>
        </p:txBody>
      </p:sp>
      <p:pic>
        <p:nvPicPr>
          <p:cNvPr id="51208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0625" y="160338"/>
            <a:ext cx="1825625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4 Diagrama"/>
          <p:cNvGraphicFramePr/>
          <p:nvPr/>
        </p:nvGraphicFramePr>
        <p:xfrm>
          <a:off x="3779912" y="17895"/>
          <a:ext cx="1668016" cy="16157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2 Marcador de contenido"/>
          <p:cNvSpPr>
            <a:spLocks noGrp="1"/>
          </p:cNvSpPr>
          <p:nvPr>
            <p:ph idx="1"/>
          </p:nvPr>
        </p:nvSpPr>
        <p:spPr>
          <a:xfrm>
            <a:off x="419100" y="1484313"/>
            <a:ext cx="8229600" cy="4525962"/>
          </a:xfrm>
        </p:spPr>
        <p:txBody>
          <a:bodyPr/>
          <a:lstStyle/>
          <a:p>
            <a:pPr algn="just" eaLnBrk="1" hangingPunct="1"/>
            <a:r>
              <a:rPr lang="es-ES" altLang="es-ES" b="1" smtClean="0"/>
              <a:t>SOCKETS TCP (ORIENTADOS A CONEXIÓN)</a:t>
            </a:r>
          </a:p>
          <a:p>
            <a:pPr lvl="1" algn="just"/>
            <a:r>
              <a:rPr lang="es-ES" altLang="es-ES" sz="2400" b="1" smtClean="0"/>
              <a:t>Gestión de sockets TCP – Cierre de sockets</a:t>
            </a:r>
          </a:p>
          <a:p>
            <a:pPr lvl="2" algn="just"/>
            <a:r>
              <a:rPr lang="es-ES" altLang="es-ES" sz="2200" smtClean="0"/>
              <a:t>El </a:t>
            </a:r>
            <a:r>
              <a:rPr lang="es-ES" altLang="es-ES" sz="2200" b="1" smtClean="0"/>
              <a:t>orden de cierre es relevante:</a:t>
            </a:r>
            <a:r>
              <a:rPr lang="es-ES" altLang="es-ES" sz="2200" smtClean="0"/>
              <a:t> primero se cierran los streams relacionados con un socket y luego se cierra el socket</a:t>
            </a:r>
          </a:p>
          <a:p>
            <a:pPr lvl="2" algn="just"/>
            <a:r>
              <a:rPr lang="es-ES" altLang="es-ES" sz="2200" b="1" smtClean="0"/>
              <a:t>En la parte del Cliente:</a:t>
            </a:r>
          </a:p>
          <a:p>
            <a:pPr marL="1081088" lvl="3" indent="0">
              <a:buFont typeface="Wingdings 2" pitchFamily="18" charset="2"/>
              <a:buNone/>
            </a:pPr>
            <a:r>
              <a:rPr lang="en-GB" altLang="es-ES" sz="1800" smtClean="0"/>
              <a:t>try {</a:t>
            </a:r>
            <a:endParaRPr lang="es-ES" altLang="es-ES" sz="1800" smtClean="0"/>
          </a:p>
          <a:p>
            <a:pPr marL="1309688" lvl="4" indent="0">
              <a:buFont typeface="Wingdings 2" pitchFamily="18" charset="2"/>
              <a:buNone/>
            </a:pPr>
            <a:r>
              <a:rPr lang="en-GB" altLang="es-ES" sz="1700" smtClean="0"/>
              <a:t>salida.close();</a:t>
            </a:r>
            <a:endParaRPr lang="es-ES" altLang="es-ES" sz="1700" smtClean="0"/>
          </a:p>
          <a:p>
            <a:pPr marL="1309688" lvl="4" indent="0">
              <a:buFont typeface="Wingdings 2" pitchFamily="18" charset="2"/>
              <a:buNone/>
            </a:pPr>
            <a:r>
              <a:rPr lang="en-GB" altLang="es-ES" sz="1700" smtClean="0"/>
              <a:t>entrada.close(); </a:t>
            </a:r>
            <a:endParaRPr lang="es-ES" altLang="es-ES" sz="1700" smtClean="0"/>
          </a:p>
          <a:p>
            <a:pPr marL="1309688" lvl="4" indent="0">
              <a:buFont typeface="Wingdings 2" pitchFamily="18" charset="2"/>
              <a:buNone/>
            </a:pPr>
            <a:r>
              <a:rPr lang="en-GB" altLang="es-ES" sz="1700" smtClean="0"/>
              <a:t>miCliente.close(); </a:t>
            </a:r>
            <a:endParaRPr lang="es-ES" altLang="es-ES" sz="1700" smtClean="0"/>
          </a:p>
          <a:p>
            <a:pPr marL="1081088" lvl="3" indent="0">
              <a:buFont typeface="Wingdings 2" pitchFamily="18" charset="2"/>
              <a:buNone/>
            </a:pPr>
            <a:r>
              <a:rPr lang="en-GB" altLang="es-ES" sz="1800" smtClean="0"/>
              <a:t>} catch( IOException e ) { System.out.println( e ); } </a:t>
            </a:r>
            <a:endParaRPr lang="es-ES" altLang="es-ES" sz="1800" smtClean="0"/>
          </a:p>
          <a:p>
            <a:pPr lvl="1" algn="just"/>
            <a:endParaRPr lang="es-ES" altLang="es-ES" sz="2400" b="1" smtClean="0"/>
          </a:p>
          <a:p>
            <a:pPr lvl="2" algn="just"/>
            <a:endParaRPr lang="es-ES" altLang="es-ES" b="1" smtClean="0"/>
          </a:p>
          <a:p>
            <a:pPr lvl="2" algn="just"/>
            <a:endParaRPr lang="es-ES" altLang="es-ES" sz="1800" b="1" smtClean="0"/>
          </a:p>
          <a:p>
            <a:pPr lvl="1" algn="just"/>
            <a:endParaRPr lang="es-ES" altLang="es-ES" sz="2000" smtClean="0"/>
          </a:p>
          <a:p>
            <a:pPr lvl="1" algn="just"/>
            <a:endParaRPr lang="es-ES" altLang="es-ES" sz="2000" smtClean="0"/>
          </a:p>
          <a:p>
            <a:pPr algn="just" eaLnBrk="1" hangingPunct="1"/>
            <a:endParaRPr lang="es-ES" altLang="es-ES" smtClean="0"/>
          </a:p>
          <a:p>
            <a:pPr algn="just" eaLnBrk="1" hangingPunct="1"/>
            <a:endParaRPr lang="es-ES" altLang="es-ES" sz="2400" b="1" smtClean="0">
              <a:solidFill>
                <a:srgbClr val="FF000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dirty="0" smtClean="0"/>
              <a:t>SOCKETS</a:t>
            </a:r>
          </a:p>
        </p:txBody>
      </p:sp>
      <p:sp>
        <p:nvSpPr>
          <p:cNvPr id="52228" name="2 Marcador de pie de página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 eaLnBrk="0" hangingPunct="0">
              <a:spcBef>
                <a:spcPts val="325"/>
              </a:spcBef>
              <a:buClr>
                <a:schemeClr val="accent1"/>
              </a:buClr>
              <a:buFont typeface="Verdana" pitchFamily="34" charset="0"/>
              <a:buChar char="◦"/>
              <a:defRPr sz="2300"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 eaLnBrk="0" hangingPunct="0">
              <a:spcBef>
                <a:spcPts val="350"/>
              </a:spcBef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 sz="1900"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1000" smtClean="0">
                <a:latin typeface="Calibri" pitchFamily="34" charset="0"/>
              </a:rPr>
              <a:t>Programación de comunicaciones en red</a:t>
            </a:r>
          </a:p>
        </p:txBody>
      </p:sp>
      <p:sp>
        <p:nvSpPr>
          <p:cNvPr id="52229" name="3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 eaLnBrk="0" hangingPunct="0">
              <a:spcBef>
                <a:spcPts val="325"/>
              </a:spcBef>
              <a:buClr>
                <a:schemeClr val="accent1"/>
              </a:buClr>
              <a:buFont typeface="Verdana" pitchFamily="34" charset="0"/>
              <a:buChar char="◦"/>
              <a:defRPr sz="2300"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 eaLnBrk="0" hangingPunct="0">
              <a:spcBef>
                <a:spcPts val="350"/>
              </a:spcBef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 sz="1900"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F0490D59-6489-42A6-A431-A11CE4F362A9}" type="slidenum">
              <a:rPr lang="es-ES" altLang="es-ES" sz="1000" smtClean="0">
                <a:latin typeface="Calibri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43</a:t>
            </a:fld>
            <a:endParaRPr lang="es-ES" altLang="es-ES" sz="1000" smtClean="0">
              <a:latin typeface="Calibri" pitchFamily="34" charset="0"/>
            </a:endParaRPr>
          </a:p>
        </p:txBody>
      </p:sp>
      <p:sp>
        <p:nvSpPr>
          <p:cNvPr id="52230" name="AutoShape 5" descr="http://www.definicionabc.com/wp-content/uploads/Diferente-300x226.jpg"/>
          <p:cNvSpPr>
            <a:spLocks noChangeAspect="1" noChangeArrowheads="1"/>
          </p:cNvSpPr>
          <p:nvPr/>
        </p:nvSpPr>
        <p:spPr bwMode="auto">
          <a:xfrm>
            <a:off x="52388" y="-13652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 eaLnBrk="0" hangingPunct="0">
              <a:spcBef>
                <a:spcPts val="325"/>
              </a:spcBef>
              <a:buClr>
                <a:schemeClr val="accent1"/>
              </a:buClr>
              <a:buFont typeface="Verdana" pitchFamily="34" charset="0"/>
              <a:buChar char="◦"/>
              <a:defRPr sz="2300"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 eaLnBrk="0" hangingPunct="0">
              <a:spcBef>
                <a:spcPts val="350"/>
              </a:spcBef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 sz="1900"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s-ES" sz="1800">
              <a:latin typeface="Calibri" pitchFamily="34" charset="0"/>
            </a:endParaRPr>
          </a:p>
        </p:txBody>
      </p:sp>
      <p:sp>
        <p:nvSpPr>
          <p:cNvPr id="52231" name="AutoShape 2" descr="https://encrypted-tbn0.gstatic.com/images?q=tbn:ANd9GcRZHac3ypmUKmmEbJuS2WcdrWLRVD9uEB4t4AVphpYPOFx1yp_GQzPr3Q"/>
          <p:cNvSpPr>
            <a:spLocks noChangeAspect="1" noChangeArrowheads="1"/>
          </p:cNvSpPr>
          <p:nvPr/>
        </p:nvSpPr>
        <p:spPr bwMode="auto">
          <a:xfrm>
            <a:off x="144463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 eaLnBrk="0" hangingPunct="0">
              <a:spcBef>
                <a:spcPts val="325"/>
              </a:spcBef>
              <a:buClr>
                <a:schemeClr val="accent1"/>
              </a:buClr>
              <a:buFont typeface="Verdana" pitchFamily="34" charset="0"/>
              <a:buChar char="◦"/>
              <a:defRPr sz="2300"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 eaLnBrk="0" hangingPunct="0">
              <a:spcBef>
                <a:spcPts val="350"/>
              </a:spcBef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 sz="1900"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s-ES" sz="1800">
              <a:latin typeface="Calibri" pitchFamily="34" charset="0"/>
            </a:endParaRPr>
          </a:p>
        </p:txBody>
      </p:sp>
      <p:pic>
        <p:nvPicPr>
          <p:cNvPr id="52232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0625" y="160338"/>
            <a:ext cx="1825625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4 Diagrama"/>
          <p:cNvGraphicFramePr/>
          <p:nvPr/>
        </p:nvGraphicFramePr>
        <p:xfrm>
          <a:off x="3779912" y="17895"/>
          <a:ext cx="1668016" cy="16157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2 Marcador de contenido"/>
          <p:cNvSpPr>
            <a:spLocks noGrp="1"/>
          </p:cNvSpPr>
          <p:nvPr>
            <p:ph idx="1"/>
          </p:nvPr>
        </p:nvSpPr>
        <p:spPr>
          <a:xfrm>
            <a:off x="419100" y="1484313"/>
            <a:ext cx="8229600" cy="4525962"/>
          </a:xfrm>
        </p:spPr>
        <p:txBody>
          <a:bodyPr/>
          <a:lstStyle/>
          <a:p>
            <a:pPr algn="just" eaLnBrk="1" hangingPunct="1"/>
            <a:r>
              <a:rPr lang="es-ES" altLang="es-ES" b="1" smtClean="0"/>
              <a:t>SOCKETS TCP (ORIENTADOS A CONEXIÓN)</a:t>
            </a:r>
          </a:p>
          <a:p>
            <a:pPr lvl="1" algn="just"/>
            <a:r>
              <a:rPr lang="es-ES" altLang="es-ES" sz="2400" b="1" smtClean="0"/>
              <a:t>Gestión de sockets TCP – Cierre de sockets</a:t>
            </a:r>
          </a:p>
          <a:p>
            <a:pPr lvl="2" algn="just"/>
            <a:r>
              <a:rPr lang="es-ES" altLang="es-ES" sz="2200" b="1" smtClean="0"/>
              <a:t>En la parte del Servidor:</a:t>
            </a:r>
          </a:p>
          <a:p>
            <a:pPr marL="1081088" lvl="3" indent="0">
              <a:buFont typeface="Wingdings 2" pitchFamily="18" charset="2"/>
              <a:buNone/>
            </a:pPr>
            <a:r>
              <a:rPr lang="en-GB" altLang="es-ES" sz="1800" smtClean="0"/>
              <a:t>try {</a:t>
            </a:r>
            <a:endParaRPr lang="es-ES" altLang="es-ES" sz="1800" smtClean="0"/>
          </a:p>
          <a:p>
            <a:pPr marL="1309688" lvl="4" indent="0">
              <a:buFont typeface="Wingdings 2" pitchFamily="18" charset="2"/>
              <a:buNone/>
            </a:pPr>
            <a:r>
              <a:rPr lang="en-GB" altLang="es-ES" sz="1700" smtClean="0"/>
              <a:t>salida.close();</a:t>
            </a:r>
            <a:endParaRPr lang="es-ES" altLang="es-ES" sz="1700" smtClean="0"/>
          </a:p>
          <a:p>
            <a:pPr marL="1309688" lvl="4" indent="0">
              <a:buFont typeface="Wingdings 2" pitchFamily="18" charset="2"/>
              <a:buNone/>
            </a:pPr>
            <a:r>
              <a:rPr lang="en-GB" altLang="es-ES" sz="1700" smtClean="0"/>
              <a:t>entrada.close(); </a:t>
            </a:r>
            <a:endParaRPr lang="es-ES" altLang="es-ES" sz="1700" smtClean="0"/>
          </a:p>
          <a:p>
            <a:pPr marL="1309688" lvl="4" indent="0">
              <a:buFont typeface="Wingdings 2" pitchFamily="18" charset="2"/>
              <a:buNone/>
            </a:pPr>
            <a:r>
              <a:rPr lang="en-GB" altLang="es-ES" sz="1700" smtClean="0"/>
              <a:t>socketServicio.close(); </a:t>
            </a:r>
            <a:endParaRPr lang="es-ES" altLang="es-ES" sz="1700" smtClean="0"/>
          </a:p>
          <a:p>
            <a:pPr marL="1309688" lvl="4" indent="0">
              <a:buFont typeface="Wingdings 2" pitchFamily="18" charset="2"/>
              <a:buNone/>
            </a:pPr>
            <a:r>
              <a:rPr lang="en-GB" altLang="es-ES" sz="1700" smtClean="0"/>
              <a:t>miServicio.close(); </a:t>
            </a:r>
            <a:endParaRPr lang="es-ES" altLang="es-ES" sz="1700" smtClean="0"/>
          </a:p>
          <a:p>
            <a:pPr marL="1081088" lvl="3" indent="0">
              <a:buFont typeface="Wingdings 2" pitchFamily="18" charset="2"/>
              <a:buNone/>
            </a:pPr>
            <a:r>
              <a:rPr lang="en-GB" altLang="es-ES" sz="1800" smtClean="0"/>
              <a:t>} catch( IOException e ) { System.out.println( e ); } </a:t>
            </a:r>
            <a:endParaRPr lang="es-ES" altLang="es-ES" sz="1800" smtClean="0"/>
          </a:p>
          <a:p>
            <a:pPr lvl="1" algn="just"/>
            <a:endParaRPr lang="es-ES" altLang="es-ES" sz="2400" b="1" smtClean="0"/>
          </a:p>
          <a:p>
            <a:pPr lvl="2" algn="just"/>
            <a:endParaRPr lang="es-ES" altLang="es-ES" b="1" smtClean="0"/>
          </a:p>
          <a:p>
            <a:pPr lvl="2" algn="just"/>
            <a:endParaRPr lang="es-ES" altLang="es-ES" sz="1800" b="1" smtClean="0"/>
          </a:p>
          <a:p>
            <a:pPr lvl="1" algn="just"/>
            <a:endParaRPr lang="es-ES" altLang="es-ES" sz="2000" smtClean="0"/>
          </a:p>
          <a:p>
            <a:pPr lvl="1" algn="just"/>
            <a:endParaRPr lang="es-ES" altLang="es-ES" sz="2000" smtClean="0"/>
          </a:p>
          <a:p>
            <a:pPr algn="just" eaLnBrk="1" hangingPunct="1"/>
            <a:endParaRPr lang="es-ES" altLang="es-ES" smtClean="0"/>
          </a:p>
          <a:p>
            <a:pPr algn="just" eaLnBrk="1" hangingPunct="1"/>
            <a:endParaRPr lang="es-ES" altLang="es-ES" sz="2400" b="1" smtClean="0">
              <a:solidFill>
                <a:srgbClr val="FF000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dirty="0" smtClean="0"/>
              <a:t>SOCKETS</a:t>
            </a:r>
          </a:p>
        </p:txBody>
      </p:sp>
      <p:sp>
        <p:nvSpPr>
          <p:cNvPr id="53252" name="2 Marcador de pie de página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 eaLnBrk="0" hangingPunct="0">
              <a:spcBef>
                <a:spcPts val="325"/>
              </a:spcBef>
              <a:buClr>
                <a:schemeClr val="accent1"/>
              </a:buClr>
              <a:buFont typeface="Verdana" pitchFamily="34" charset="0"/>
              <a:buChar char="◦"/>
              <a:defRPr sz="2300"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 eaLnBrk="0" hangingPunct="0">
              <a:spcBef>
                <a:spcPts val="350"/>
              </a:spcBef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 sz="1900"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1000" smtClean="0">
                <a:latin typeface="Calibri" pitchFamily="34" charset="0"/>
              </a:rPr>
              <a:t>Programación de comunicaciones en red</a:t>
            </a:r>
          </a:p>
        </p:txBody>
      </p:sp>
      <p:sp>
        <p:nvSpPr>
          <p:cNvPr id="53253" name="3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 eaLnBrk="0" hangingPunct="0">
              <a:spcBef>
                <a:spcPts val="325"/>
              </a:spcBef>
              <a:buClr>
                <a:schemeClr val="accent1"/>
              </a:buClr>
              <a:buFont typeface="Verdana" pitchFamily="34" charset="0"/>
              <a:buChar char="◦"/>
              <a:defRPr sz="2300"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 eaLnBrk="0" hangingPunct="0">
              <a:spcBef>
                <a:spcPts val="350"/>
              </a:spcBef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 sz="1900"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03147DED-A3EA-402E-9CFE-37B09536CF6C}" type="slidenum">
              <a:rPr lang="es-ES" altLang="es-ES" sz="1000" smtClean="0">
                <a:latin typeface="Calibri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44</a:t>
            </a:fld>
            <a:endParaRPr lang="es-ES" altLang="es-ES" sz="1000" smtClean="0">
              <a:latin typeface="Calibri" pitchFamily="34" charset="0"/>
            </a:endParaRPr>
          </a:p>
        </p:txBody>
      </p:sp>
      <p:sp>
        <p:nvSpPr>
          <p:cNvPr id="53254" name="AutoShape 5" descr="http://www.definicionabc.com/wp-content/uploads/Diferente-300x226.jpg"/>
          <p:cNvSpPr>
            <a:spLocks noChangeAspect="1" noChangeArrowheads="1"/>
          </p:cNvSpPr>
          <p:nvPr/>
        </p:nvSpPr>
        <p:spPr bwMode="auto">
          <a:xfrm>
            <a:off x="52388" y="-13652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 eaLnBrk="0" hangingPunct="0">
              <a:spcBef>
                <a:spcPts val="325"/>
              </a:spcBef>
              <a:buClr>
                <a:schemeClr val="accent1"/>
              </a:buClr>
              <a:buFont typeface="Verdana" pitchFamily="34" charset="0"/>
              <a:buChar char="◦"/>
              <a:defRPr sz="2300"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 eaLnBrk="0" hangingPunct="0">
              <a:spcBef>
                <a:spcPts val="350"/>
              </a:spcBef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 sz="1900"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s-ES" sz="1800">
              <a:latin typeface="Calibri" pitchFamily="34" charset="0"/>
            </a:endParaRPr>
          </a:p>
        </p:txBody>
      </p:sp>
      <p:sp>
        <p:nvSpPr>
          <p:cNvPr id="53255" name="AutoShape 2" descr="https://encrypted-tbn0.gstatic.com/images?q=tbn:ANd9GcRZHac3ypmUKmmEbJuS2WcdrWLRVD9uEB4t4AVphpYPOFx1yp_GQzPr3Q"/>
          <p:cNvSpPr>
            <a:spLocks noChangeAspect="1" noChangeArrowheads="1"/>
          </p:cNvSpPr>
          <p:nvPr/>
        </p:nvSpPr>
        <p:spPr bwMode="auto">
          <a:xfrm>
            <a:off x="144463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 eaLnBrk="0" hangingPunct="0">
              <a:spcBef>
                <a:spcPts val="325"/>
              </a:spcBef>
              <a:buClr>
                <a:schemeClr val="accent1"/>
              </a:buClr>
              <a:buFont typeface="Verdana" pitchFamily="34" charset="0"/>
              <a:buChar char="◦"/>
              <a:defRPr sz="2300"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 eaLnBrk="0" hangingPunct="0">
              <a:spcBef>
                <a:spcPts val="350"/>
              </a:spcBef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 sz="1900"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s-ES" sz="1800">
              <a:latin typeface="Calibri" pitchFamily="34" charset="0"/>
            </a:endParaRPr>
          </a:p>
        </p:txBody>
      </p:sp>
      <p:pic>
        <p:nvPicPr>
          <p:cNvPr id="53256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0625" y="160338"/>
            <a:ext cx="1825625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4 Diagrama"/>
          <p:cNvGraphicFramePr/>
          <p:nvPr/>
        </p:nvGraphicFramePr>
        <p:xfrm>
          <a:off x="3779912" y="17895"/>
          <a:ext cx="1668016" cy="16157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9 Pentágono"/>
          <p:cNvSpPr/>
          <p:nvPr/>
        </p:nvSpPr>
        <p:spPr>
          <a:xfrm>
            <a:off x="30163" y="6570663"/>
            <a:ext cx="2597150" cy="260350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ES" sz="1400" dirty="0" err="1"/>
              <a:t>ECLIPSE:paquete</a:t>
            </a:r>
            <a:r>
              <a:rPr lang="es-ES" sz="1400" dirty="0"/>
              <a:t> ejemplo6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defRPr/>
            </a:pPr>
            <a:r>
              <a:rPr lang="es-ES" altLang="es-ES" b="1" dirty="0" smtClean="0"/>
              <a:t>REALIZACIÓN DE ACTIVIDADES</a:t>
            </a:r>
          </a:p>
          <a:p>
            <a:pPr lvl="1" algn="just" eaLnBrk="1" hangingPunct="1">
              <a:defRPr/>
            </a:pPr>
            <a:r>
              <a:rPr lang="es-ES" altLang="es-ES" sz="2400" dirty="0" smtClean="0"/>
              <a:t>Actividad 6</a:t>
            </a:r>
          </a:p>
          <a:p>
            <a:pPr lvl="1" algn="just" eaLnBrk="1" hangingPunct="1">
              <a:defRPr/>
            </a:pPr>
            <a:r>
              <a:rPr lang="es-ES" altLang="es-ES" sz="2400" dirty="0" smtClean="0"/>
              <a:t>Actividad 7</a:t>
            </a:r>
          </a:p>
          <a:p>
            <a:pPr marL="392113" lvl="1" indent="0" algn="just" eaLnBrk="1" hangingPunct="1">
              <a:buFont typeface="Verdana" pitchFamily="34" charset="0"/>
              <a:buNone/>
              <a:defRPr/>
            </a:pPr>
            <a:endParaRPr lang="es-ES" altLang="es-ES" sz="2400" dirty="0" smtClean="0"/>
          </a:p>
          <a:p>
            <a:pPr lvl="1" algn="just" eaLnBrk="1" hangingPunct="1">
              <a:defRPr/>
            </a:pPr>
            <a:endParaRPr lang="es-ES" altLang="es-ES" sz="2400" dirty="0" smtClean="0"/>
          </a:p>
          <a:p>
            <a:pPr lvl="1" algn="just" eaLnBrk="1" hangingPunct="1">
              <a:defRPr/>
            </a:pPr>
            <a:endParaRPr lang="es-ES" altLang="es-ES" sz="2400" dirty="0" smtClean="0">
              <a:solidFill>
                <a:srgbClr val="FF000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dirty="0" smtClean="0"/>
              <a:t>SOCKETS TCP</a:t>
            </a:r>
            <a:endParaRPr lang="es-ES" dirty="0"/>
          </a:p>
        </p:txBody>
      </p:sp>
      <p:sp>
        <p:nvSpPr>
          <p:cNvPr id="54276" name="2 Marcador de pie de página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 eaLnBrk="0" hangingPunct="0">
              <a:spcBef>
                <a:spcPts val="325"/>
              </a:spcBef>
              <a:buClr>
                <a:schemeClr val="accent1"/>
              </a:buClr>
              <a:buFont typeface="Verdana" pitchFamily="34" charset="0"/>
              <a:buChar char="◦"/>
              <a:defRPr sz="2300"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 eaLnBrk="0" hangingPunct="0">
              <a:spcBef>
                <a:spcPts val="350"/>
              </a:spcBef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 sz="1900"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1000" smtClean="0">
                <a:latin typeface="Calibri" pitchFamily="34" charset="0"/>
              </a:rPr>
              <a:t>Programación de comunicaciones en red</a:t>
            </a:r>
          </a:p>
        </p:txBody>
      </p:sp>
      <p:sp>
        <p:nvSpPr>
          <p:cNvPr id="54277" name="3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 eaLnBrk="0" hangingPunct="0">
              <a:spcBef>
                <a:spcPts val="325"/>
              </a:spcBef>
              <a:buClr>
                <a:schemeClr val="accent1"/>
              </a:buClr>
              <a:buFont typeface="Verdana" pitchFamily="34" charset="0"/>
              <a:buChar char="◦"/>
              <a:defRPr sz="2300"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 eaLnBrk="0" hangingPunct="0">
              <a:spcBef>
                <a:spcPts val="350"/>
              </a:spcBef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 sz="1900"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6C024ECF-7E4C-4E67-803A-ED148004354F}" type="slidenum">
              <a:rPr lang="es-ES" altLang="es-ES" sz="1000" smtClean="0">
                <a:latin typeface="Calibri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45</a:t>
            </a:fld>
            <a:endParaRPr lang="es-ES" altLang="es-ES" sz="1000" smtClean="0">
              <a:latin typeface="Calibri" pitchFamily="34" charset="0"/>
            </a:endParaRPr>
          </a:p>
        </p:txBody>
      </p:sp>
      <p:sp>
        <p:nvSpPr>
          <p:cNvPr id="54278" name="AutoShape 5" descr="http://www.definicionabc.com/wp-content/uploads/Diferente-300x226.jpg"/>
          <p:cNvSpPr>
            <a:spLocks noChangeAspect="1" noChangeArrowheads="1"/>
          </p:cNvSpPr>
          <p:nvPr/>
        </p:nvSpPr>
        <p:spPr bwMode="auto">
          <a:xfrm>
            <a:off x="52388" y="-13652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 eaLnBrk="0" hangingPunct="0">
              <a:spcBef>
                <a:spcPts val="325"/>
              </a:spcBef>
              <a:buClr>
                <a:schemeClr val="accent1"/>
              </a:buClr>
              <a:buFont typeface="Verdana" pitchFamily="34" charset="0"/>
              <a:buChar char="◦"/>
              <a:defRPr sz="2300"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 eaLnBrk="0" hangingPunct="0">
              <a:spcBef>
                <a:spcPts val="350"/>
              </a:spcBef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 sz="1900"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s-ES" sz="1800">
              <a:latin typeface="Calibri" pitchFamily="34" charset="0"/>
            </a:endParaRPr>
          </a:p>
        </p:txBody>
      </p:sp>
      <p:sp>
        <p:nvSpPr>
          <p:cNvPr id="54279" name="AutoShape 2" descr="https://encrypted-tbn0.gstatic.com/images?q=tbn:ANd9GcRZHac3ypmUKmmEbJuS2WcdrWLRVD9uEB4t4AVphpYPOFx1yp_GQzPr3Q"/>
          <p:cNvSpPr>
            <a:spLocks noChangeAspect="1" noChangeArrowheads="1"/>
          </p:cNvSpPr>
          <p:nvPr/>
        </p:nvSpPr>
        <p:spPr bwMode="auto">
          <a:xfrm>
            <a:off x="144463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 eaLnBrk="0" hangingPunct="0">
              <a:spcBef>
                <a:spcPts val="325"/>
              </a:spcBef>
              <a:buClr>
                <a:schemeClr val="accent1"/>
              </a:buClr>
              <a:buFont typeface="Verdana" pitchFamily="34" charset="0"/>
              <a:buChar char="◦"/>
              <a:defRPr sz="2300"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 eaLnBrk="0" hangingPunct="0">
              <a:spcBef>
                <a:spcPts val="350"/>
              </a:spcBef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 sz="1900"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s-ES" sz="1800">
              <a:latin typeface="Calibri" pitchFamily="34" charset="0"/>
            </a:endParaRPr>
          </a:p>
        </p:txBody>
      </p:sp>
      <p:pic>
        <p:nvPicPr>
          <p:cNvPr id="54280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975" y="3716338"/>
            <a:ext cx="3660775" cy="210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81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0625" y="160338"/>
            <a:ext cx="1825625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2 Marcador de contenido"/>
          <p:cNvSpPr>
            <a:spLocks noGrp="1"/>
          </p:cNvSpPr>
          <p:nvPr>
            <p:ph idx="1"/>
          </p:nvPr>
        </p:nvSpPr>
        <p:spPr>
          <a:xfrm>
            <a:off x="419100" y="1484313"/>
            <a:ext cx="8229600" cy="4525962"/>
          </a:xfrm>
        </p:spPr>
        <p:txBody>
          <a:bodyPr/>
          <a:lstStyle/>
          <a:p>
            <a:pPr algn="just" eaLnBrk="1" hangingPunct="1"/>
            <a:r>
              <a:rPr lang="es-ES" altLang="es-ES" b="1" smtClean="0"/>
              <a:t>SOCKETS UDP (NO ORIENTADOS A CONEXIÓN)</a:t>
            </a:r>
          </a:p>
          <a:p>
            <a:pPr lvl="1" algn="just"/>
            <a:r>
              <a:rPr lang="es-ES" altLang="es-ES" sz="2000" smtClean="0"/>
              <a:t>Son </a:t>
            </a:r>
            <a:r>
              <a:rPr lang="es-ES" altLang="es-ES" sz="2000" b="1" smtClean="0"/>
              <a:t>más simples y eficientes </a:t>
            </a:r>
            <a:r>
              <a:rPr lang="es-ES" altLang="es-ES" sz="2000" smtClean="0"/>
              <a:t>que los sockets TCP </a:t>
            </a:r>
          </a:p>
          <a:p>
            <a:pPr lvl="1" algn="just"/>
            <a:r>
              <a:rPr lang="es-ES" altLang="es-ES" sz="2000" smtClean="0"/>
              <a:t>No es necesario establecer una “conexión” entre cliente y servidor</a:t>
            </a:r>
          </a:p>
          <a:p>
            <a:pPr lvl="1" algn="just"/>
            <a:r>
              <a:rPr lang="es-ES" altLang="es-ES" sz="2000" smtClean="0"/>
              <a:t>No se garantiza la entrega de los </a:t>
            </a:r>
            <a:r>
              <a:rPr lang="es-ES" altLang="es-ES" sz="2000" b="1" smtClean="0"/>
              <a:t>datagramas</a:t>
            </a:r>
          </a:p>
          <a:p>
            <a:pPr lvl="1" algn="just"/>
            <a:r>
              <a:rPr lang="es-ES" altLang="es-ES" sz="2000" smtClean="0"/>
              <a:t>No existe </a:t>
            </a:r>
            <a:r>
              <a:rPr lang="es-ES" altLang="es-ES" sz="2000" b="1" smtClean="0"/>
              <a:t>acuse de recibo</a:t>
            </a:r>
          </a:p>
          <a:p>
            <a:pPr lvl="1" algn="just"/>
            <a:r>
              <a:rPr lang="es-ES" altLang="es-ES" sz="2000" smtClean="0"/>
              <a:t>El </a:t>
            </a:r>
            <a:r>
              <a:rPr lang="es-ES" altLang="es-ES" sz="2000" b="1" smtClean="0"/>
              <a:t>orden de llegada </a:t>
            </a:r>
            <a:r>
              <a:rPr lang="es-ES" altLang="es-ES" sz="2000" smtClean="0"/>
              <a:t>de los datagramas puede ser diferente al orden de envío de los mismos</a:t>
            </a:r>
          </a:p>
          <a:p>
            <a:pPr lvl="1" algn="just"/>
            <a:endParaRPr lang="es-ES" altLang="es-ES" sz="2000" smtClean="0"/>
          </a:p>
          <a:p>
            <a:pPr lvl="1" algn="just"/>
            <a:endParaRPr lang="es-ES" altLang="es-ES" sz="2000" smtClean="0"/>
          </a:p>
          <a:p>
            <a:pPr algn="just" eaLnBrk="1" hangingPunct="1"/>
            <a:endParaRPr lang="es-ES" altLang="es-ES" smtClean="0"/>
          </a:p>
          <a:p>
            <a:pPr algn="just" eaLnBrk="1" hangingPunct="1"/>
            <a:endParaRPr lang="es-ES" altLang="es-ES" sz="2400" b="1" smtClean="0">
              <a:solidFill>
                <a:srgbClr val="FF000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dirty="0" smtClean="0"/>
              <a:t>SOCKETS</a:t>
            </a:r>
          </a:p>
        </p:txBody>
      </p:sp>
      <p:sp>
        <p:nvSpPr>
          <p:cNvPr id="55300" name="2 Marcador de pie de página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 eaLnBrk="0" hangingPunct="0">
              <a:spcBef>
                <a:spcPts val="325"/>
              </a:spcBef>
              <a:buClr>
                <a:schemeClr val="accent1"/>
              </a:buClr>
              <a:buFont typeface="Verdana" pitchFamily="34" charset="0"/>
              <a:buChar char="◦"/>
              <a:defRPr sz="2300"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 eaLnBrk="0" hangingPunct="0">
              <a:spcBef>
                <a:spcPts val="350"/>
              </a:spcBef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 sz="1900"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1000" smtClean="0">
                <a:latin typeface="Calibri" pitchFamily="34" charset="0"/>
              </a:rPr>
              <a:t>Programación de comunicaciones en red</a:t>
            </a:r>
          </a:p>
        </p:txBody>
      </p:sp>
      <p:sp>
        <p:nvSpPr>
          <p:cNvPr id="55301" name="3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 eaLnBrk="0" hangingPunct="0">
              <a:spcBef>
                <a:spcPts val="325"/>
              </a:spcBef>
              <a:buClr>
                <a:schemeClr val="accent1"/>
              </a:buClr>
              <a:buFont typeface="Verdana" pitchFamily="34" charset="0"/>
              <a:buChar char="◦"/>
              <a:defRPr sz="2300"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 eaLnBrk="0" hangingPunct="0">
              <a:spcBef>
                <a:spcPts val="350"/>
              </a:spcBef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 sz="1900"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E8ED964F-AEB3-40CE-B6E7-33C04103B55C}" type="slidenum">
              <a:rPr lang="es-ES" altLang="es-ES" sz="1000" smtClean="0">
                <a:latin typeface="Calibri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46</a:t>
            </a:fld>
            <a:endParaRPr lang="es-ES" altLang="es-ES" sz="1000" smtClean="0">
              <a:latin typeface="Calibri" pitchFamily="34" charset="0"/>
            </a:endParaRPr>
          </a:p>
        </p:txBody>
      </p:sp>
      <p:sp>
        <p:nvSpPr>
          <p:cNvPr id="55302" name="AutoShape 5" descr="http://www.definicionabc.com/wp-content/uploads/Diferente-300x226.jpg"/>
          <p:cNvSpPr>
            <a:spLocks noChangeAspect="1" noChangeArrowheads="1"/>
          </p:cNvSpPr>
          <p:nvPr/>
        </p:nvSpPr>
        <p:spPr bwMode="auto">
          <a:xfrm>
            <a:off x="52388" y="-13652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 eaLnBrk="0" hangingPunct="0">
              <a:spcBef>
                <a:spcPts val="325"/>
              </a:spcBef>
              <a:buClr>
                <a:schemeClr val="accent1"/>
              </a:buClr>
              <a:buFont typeface="Verdana" pitchFamily="34" charset="0"/>
              <a:buChar char="◦"/>
              <a:defRPr sz="2300"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 eaLnBrk="0" hangingPunct="0">
              <a:spcBef>
                <a:spcPts val="350"/>
              </a:spcBef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 sz="1900"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s-ES" sz="1800">
              <a:latin typeface="Calibri" pitchFamily="34" charset="0"/>
            </a:endParaRPr>
          </a:p>
        </p:txBody>
      </p:sp>
      <p:sp>
        <p:nvSpPr>
          <p:cNvPr id="55303" name="AutoShape 2" descr="https://encrypted-tbn0.gstatic.com/images?q=tbn:ANd9GcRZHac3ypmUKmmEbJuS2WcdrWLRVD9uEB4t4AVphpYPOFx1yp_GQzPr3Q"/>
          <p:cNvSpPr>
            <a:spLocks noChangeAspect="1" noChangeArrowheads="1"/>
          </p:cNvSpPr>
          <p:nvPr/>
        </p:nvSpPr>
        <p:spPr bwMode="auto">
          <a:xfrm>
            <a:off x="144463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 eaLnBrk="0" hangingPunct="0">
              <a:spcBef>
                <a:spcPts val="325"/>
              </a:spcBef>
              <a:buClr>
                <a:schemeClr val="accent1"/>
              </a:buClr>
              <a:buFont typeface="Verdana" pitchFamily="34" charset="0"/>
              <a:buChar char="◦"/>
              <a:defRPr sz="2300"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 eaLnBrk="0" hangingPunct="0">
              <a:spcBef>
                <a:spcPts val="350"/>
              </a:spcBef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 sz="1900"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s-ES" sz="1800">
              <a:latin typeface="Calibri" pitchFamily="34" charset="0"/>
            </a:endParaRPr>
          </a:p>
        </p:txBody>
      </p:sp>
      <p:pic>
        <p:nvPicPr>
          <p:cNvPr id="55304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0625" y="160338"/>
            <a:ext cx="1825625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305" name="Picture 2" descr="Resultado de imagen de udp dat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713" y="4365625"/>
            <a:ext cx="5018087" cy="179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2 Marcador de contenido"/>
          <p:cNvSpPr>
            <a:spLocks noGrp="1"/>
          </p:cNvSpPr>
          <p:nvPr>
            <p:ph idx="1"/>
          </p:nvPr>
        </p:nvSpPr>
        <p:spPr>
          <a:xfrm>
            <a:off x="419100" y="1484313"/>
            <a:ext cx="8229600" cy="4525962"/>
          </a:xfrm>
        </p:spPr>
        <p:txBody>
          <a:bodyPr/>
          <a:lstStyle/>
          <a:p>
            <a:pPr algn="just" eaLnBrk="1" hangingPunct="1"/>
            <a:r>
              <a:rPr lang="es-ES" altLang="es-ES" b="1" smtClean="0"/>
              <a:t>SOCKETS UDP (NO ORIENTADOS A CONEXIÓN)</a:t>
            </a:r>
          </a:p>
          <a:p>
            <a:pPr lvl="1" algn="just"/>
            <a:r>
              <a:rPr lang="es-ES" altLang="es-ES" sz="2000" b="1" smtClean="0"/>
              <a:t>Datagrama: </a:t>
            </a:r>
            <a:r>
              <a:rPr lang="es-ES" altLang="es-ES" sz="2000" smtClean="0"/>
              <a:t>mensaje independiente enviado a través de una red, cuya llegada, tiempo de llegada y contenido no están garantizados</a:t>
            </a:r>
          </a:p>
          <a:p>
            <a:pPr lvl="1" algn="just"/>
            <a:r>
              <a:rPr lang="es-ES" altLang="es-ES" sz="2000" b="1" smtClean="0"/>
              <a:t>Estructura de un datagrama:</a:t>
            </a:r>
          </a:p>
          <a:p>
            <a:pPr lvl="1" algn="just"/>
            <a:endParaRPr lang="es-ES" altLang="es-ES" sz="2000" smtClean="0"/>
          </a:p>
          <a:p>
            <a:pPr algn="just" eaLnBrk="1" hangingPunct="1"/>
            <a:endParaRPr lang="es-ES" altLang="es-ES" smtClean="0"/>
          </a:p>
          <a:p>
            <a:pPr algn="just" eaLnBrk="1" hangingPunct="1"/>
            <a:endParaRPr lang="es-ES" altLang="es-ES" sz="2400" b="1" smtClean="0">
              <a:solidFill>
                <a:srgbClr val="FF000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dirty="0" smtClean="0"/>
              <a:t>SOCKETS</a:t>
            </a:r>
          </a:p>
        </p:txBody>
      </p:sp>
      <p:sp>
        <p:nvSpPr>
          <p:cNvPr id="56324" name="2 Marcador de pie de página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 eaLnBrk="0" hangingPunct="0">
              <a:spcBef>
                <a:spcPts val="325"/>
              </a:spcBef>
              <a:buClr>
                <a:schemeClr val="accent1"/>
              </a:buClr>
              <a:buFont typeface="Verdana" pitchFamily="34" charset="0"/>
              <a:buChar char="◦"/>
              <a:defRPr sz="2300"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 eaLnBrk="0" hangingPunct="0">
              <a:spcBef>
                <a:spcPts val="350"/>
              </a:spcBef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 sz="1900"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1000" smtClean="0">
                <a:latin typeface="Calibri" pitchFamily="34" charset="0"/>
              </a:rPr>
              <a:t>Programación de comunicaciones en red</a:t>
            </a:r>
          </a:p>
        </p:txBody>
      </p:sp>
      <p:sp>
        <p:nvSpPr>
          <p:cNvPr id="56325" name="3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 eaLnBrk="0" hangingPunct="0">
              <a:spcBef>
                <a:spcPts val="325"/>
              </a:spcBef>
              <a:buClr>
                <a:schemeClr val="accent1"/>
              </a:buClr>
              <a:buFont typeface="Verdana" pitchFamily="34" charset="0"/>
              <a:buChar char="◦"/>
              <a:defRPr sz="2300"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 eaLnBrk="0" hangingPunct="0">
              <a:spcBef>
                <a:spcPts val="350"/>
              </a:spcBef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 sz="1900"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0C4ED08C-513F-4E99-BAB0-5B4715E1F4DB}" type="slidenum">
              <a:rPr lang="es-ES" altLang="es-ES" sz="1000" smtClean="0">
                <a:latin typeface="Calibri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47</a:t>
            </a:fld>
            <a:endParaRPr lang="es-ES" altLang="es-ES" sz="1000" smtClean="0">
              <a:latin typeface="Calibri" pitchFamily="34" charset="0"/>
            </a:endParaRPr>
          </a:p>
        </p:txBody>
      </p:sp>
      <p:sp>
        <p:nvSpPr>
          <p:cNvPr id="56326" name="AutoShape 5" descr="http://www.definicionabc.com/wp-content/uploads/Diferente-300x226.jpg"/>
          <p:cNvSpPr>
            <a:spLocks noChangeAspect="1" noChangeArrowheads="1"/>
          </p:cNvSpPr>
          <p:nvPr/>
        </p:nvSpPr>
        <p:spPr bwMode="auto">
          <a:xfrm>
            <a:off x="52388" y="-13652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 eaLnBrk="0" hangingPunct="0">
              <a:spcBef>
                <a:spcPts val="325"/>
              </a:spcBef>
              <a:buClr>
                <a:schemeClr val="accent1"/>
              </a:buClr>
              <a:buFont typeface="Verdana" pitchFamily="34" charset="0"/>
              <a:buChar char="◦"/>
              <a:defRPr sz="2300"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 eaLnBrk="0" hangingPunct="0">
              <a:spcBef>
                <a:spcPts val="350"/>
              </a:spcBef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 sz="1900"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s-ES" sz="1800">
              <a:latin typeface="Calibri" pitchFamily="34" charset="0"/>
            </a:endParaRPr>
          </a:p>
        </p:txBody>
      </p:sp>
      <p:sp>
        <p:nvSpPr>
          <p:cNvPr id="56327" name="AutoShape 2" descr="https://encrypted-tbn0.gstatic.com/images?q=tbn:ANd9GcRZHac3ypmUKmmEbJuS2WcdrWLRVD9uEB4t4AVphpYPOFx1yp_GQzPr3Q"/>
          <p:cNvSpPr>
            <a:spLocks noChangeAspect="1" noChangeArrowheads="1"/>
          </p:cNvSpPr>
          <p:nvPr/>
        </p:nvSpPr>
        <p:spPr bwMode="auto">
          <a:xfrm>
            <a:off x="144463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 eaLnBrk="0" hangingPunct="0">
              <a:spcBef>
                <a:spcPts val="325"/>
              </a:spcBef>
              <a:buClr>
                <a:schemeClr val="accent1"/>
              </a:buClr>
              <a:buFont typeface="Verdana" pitchFamily="34" charset="0"/>
              <a:buChar char="◦"/>
              <a:defRPr sz="2300"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 eaLnBrk="0" hangingPunct="0">
              <a:spcBef>
                <a:spcPts val="350"/>
              </a:spcBef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 sz="1900"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s-ES" sz="1800">
              <a:latin typeface="Calibri" pitchFamily="34" charset="0"/>
            </a:endParaRPr>
          </a:p>
        </p:txBody>
      </p:sp>
      <p:pic>
        <p:nvPicPr>
          <p:cNvPr id="56328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0625" y="160338"/>
            <a:ext cx="1825625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3 Diagrama"/>
          <p:cNvGraphicFramePr/>
          <p:nvPr/>
        </p:nvGraphicFramePr>
        <p:xfrm>
          <a:off x="1043608" y="3284984"/>
          <a:ext cx="6624736" cy="25922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2 Marcador de contenido"/>
          <p:cNvSpPr>
            <a:spLocks noGrp="1"/>
          </p:cNvSpPr>
          <p:nvPr>
            <p:ph idx="1"/>
          </p:nvPr>
        </p:nvSpPr>
        <p:spPr>
          <a:xfrm>
            <a:off x="419100" y="1484313"/>
            <a:ext cx="8229600" cy="4525962"/>
          </a:xfrm>
        </p:spPr>
        <p:txBody>
          <a:bodyPr/>
          <a:lstStyle/>
          <a:p>
            <a:pPr algn="just" eaLnBrk="1" hangingPunct="1"/>
            <a:r>
              <a:rPr lang="es-ES" altLang="es-ES" b="1" smtClean="0"/>
              <a:t>SOCKETS UDP (NO ORIENTADOS A CONEXIÓN)</a:t>
            </a:r>
          </a:p>
          <a:p>
            <a:pPr lvl="1" algn="just"/>
            <a:r>
              <a:rPr lang="es-ES" altLang="es-ES" sz="2000" b="1" smtClean="0"/>
              <a:t>Utilización: </a:t>
            </a:r>
          </a:p>
          <a:p>
            <a:pPr lvl="2" algn="just"/>
            <a:r>
              <a:rPr lang="es-ES" altLang="es-ES" sz="1800" smtClean="0"/>
              <a:t>Cuando es más importante una </a:t>
            </a:r>
            <a:r>
              <a:rPr lang="es-ES" altLang="es-ES" sz="1800" b="1" smtClean="0"/>
              <a:t>entrega rápida </a:t>
            </a:r>
            <a:r>
              <a:rPr lang="es-ES" altLang="es-ES" sz="1800" smtClean="0"/>
              <a:t>que una entrega garantizada y cuando se quiere enviar tan </a:t>
            </a:r>
            <a:r>
              <a:rPr lang="es-ES" altLang="es-ES" sz="1800" b="1" smtClean="0"/>
              <a:t>poca información </a:t>
            </a:r>
            <a:r>
              <a:rPr lang="es-ES" altLang="es-ES" sz="1800" smtClean="0"/>
              <a:t>que cabe en un único datagrama</a:t>
            </a:r>
          </a:p>
          <a:p>
            <a:pPr lvl="2" algn="just"/>
            <a:endParaRPr lang="es-ES" altLang="es-ES" sz="1800" smtClean="0"/>
          </a:p>
          <a:p>
            <a:pPr lvl="3" algn="just"/>
            <a:endParaRPr lang="es-ES" altLang="es-ES" sz="1600" smtClean="0"/>
          </a:p>
          <a:p>
            <a:pPr lvl="1" algn="just"/>
            <a:endParaRPr lang="es-ES" altLang="es-ES" sz="2000" smtClean="0"/>
          </a:p>
          <a:p>
            <a:pPr algn="just" eaLnBrk="1" hangingPunct="1"/>
            <a:endParaRPr lang="es-ES" altLang="es-ES" smtClean="0"/>
          </a:p>
          <a:p>
            <a:pPr algn="just" eaLnBrk="1" hangingPunct="1"/>
            <a:endParaRPr lang="es-ES" altLang="es-ES" sz="2400" b="1" smtClean="0">
              <a:solidFill>
                <a:srgbClr val="FF000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dirty="0" smtClean="0"/>
              <a:t>SOCKETS</a:t>
            </a:r>
          </a:p>
        </p:txBody>
      </p:sp>
      <p:sp>
        <p:nvSpPr>
          <p:cNvPr id="57348" name="2 Marcador de pie de página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 eaLnBrk="0" hangingPunct="0">
              <a:spcBef>
                <a:spcPts val="325"/>
              </a:spcBef>
              <a:buClr>
                <a:schemeClr val="accent1"/>
              </a:buClr>
              <a:buFont typeface="Verdana" pitchFamily="34" charset="0"/>
              <a:buChar char="◦"/>
              <a:defRPr sz="2300"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 eaLnBrk="0" hangingPunct="0">
              <a:spcBef>
                <a:spcPts val="350"/>
              </a:spcBef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 sz="1900"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1000" smtClean="0">
                <a:latin typeface="Calibri" pitchFamily="34" charset="0"/>
              </a:rPr>
              <a:t>Programación de comunicaciones en red</a:t>
            </a:r>
          </a:p>
        </p:txBody>
      </p:sp>
      <p:sp>
        <p:nvSpPr>
          <p:cNvPr id="57349" name="3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 eaLnBrk="0" hangingPunct="0">
              <a:spcBef>
                <a:spcPts val="325"/>
              </a:spcBef>
              <a:buClr>
                <a:schemeClr val="accent1"/>
              </a:buClr>
              <a:buFont typeface="Verdana" pitchFamily="34" charset="0"/>
              <a:buChar char="◦"/>
              <a:defRPr sz="2300"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 eaLnBrk="0" hangingPunct="0">
              <a:spcBef>
                <a:spcPts val="350"/>
              </a:spcBef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 sz="1900"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07B511C8-0FD4-42CB-991F-93DB87347604}" type="slidenum">
              <a:rPr lang="es-ES" altLang="es-ES" sz="1000" smtClean="0">
                <a:latin typeface="Calibri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48</a:t>
            </a:fld>
            <a:endParaRPr lang="es-ES" altLang="es-ES" sz="1000" smtClean="0">
              <a:latin typeface="Calibri" pitchFamily="34" charset="0"/>
            </a:endParaRPr>
          </a:p>
        </p:txBody>
      </p:sp>
      <p:sp>
        <p:nvSpPr>
          <p:cNvPr id="57350" name="AutoShape 5" descr="http://www.definicionabc.com/wp-content/uploads/Diferente-300x226.jpg"/>
          <p:cNvSpPr>
            <a:spLocks noChangeAspect="1" noChangeArrowheads="1"/>
          </p:cNvSpPr>
          <p:nvPr/>
        </p:nvSpPr>
        <p:spPr bwMode="auto">
          <a:xfrm>
            <a:off x="52388" y="-13652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 eaLnBrk="0" hangingPunct="0">
              <a:spcBef>
                <a:spcPts val="325"/>
              </a:spcBef>
              <a:buClr>
                <a:schemeClr val="accent1"/>
              </a:buClr>
              <a:buFont typeface="Verdana" pitchFamily="34" charset="0"/>
              <a:buChar char="◦"/>
              <a:defRPr sz="2300"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 eaLnBrk="0" hangingPunct="0">
              <a:spcBef>
                <a:spcPts val="350"/>
              </a:spcBef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 sz="1900"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s-ES" sz="1800">
              <a:latin typeface="Calibri" pitchFamily="34" charset="0"/>
            </a:endParaRPr>
          </a:p>
        </p:txBody>
      </p:sp>
      <p:sp>
        <p:nvSpPr>
          <p:cNvPr id="57351" name="AutoShape 2" descr="https://encrypted-tbn0.gstatic.com/images?q=tbn:ANd9GcRZHac3ypmUKmmEbJuS2WcdrWLRVD9uEB4t4AVphpYPOFx1yp_GQzPr3Q"/>
          <p:cNvSpPr>
            <a:spLocks noChangeAspect="1" noChangeArrowheads="1"/>
          </p:cNvSpPr>
          <p:nvPr/>
        </p:nvSpPr>
        <p:spPr bwMode="auto">
          <a:xfrm>
            <a:off x="144463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 eaLnBrk="0" hangingPunct="0">
              <a:spcBef>
                <a:spcPts val="325"/>
              </a:spcBef>
              <a:buClr>
                <a:schemeClr val="accent1"/>
              </a:buClr>
              <a:buFont typeface="Verdana" pitchFamily="34" charset="0"/>
              <a:buChar char="◦"/>
              <a:defRPr sz="2300"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 eaLnBrk="0" hangingPunct="0">
              <a:spcBef>
                <a:spcPts val="350"/>
              </a:spcBef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 sz="1900"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s-ES" sz="1800">
              <a:latin typeface="Calibri" pitchFamily="34" charset="0"/>
            </a:endParaRPr>
          </a:p>
        </p:txBody>
      </p:sp>
      <p:pic>
        <p:nvPicPr>
          <p:cNvPr id="57352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0625" y="160338"/>
            <a:ext cx="1825625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53" name="Picture 2" descr="Resultado de imagen de udp dat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3357563"/>
            <a:ext cx="6221413" cy="2227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2 Marcador de contenido"/>
          <p:cNvSpPr>
            <a:spLocks noGrp="1"/>
          </p:cNvSpPr>
          <p:nvPr>
            <p:ph idx="1"/>
          </p:nvPr>
        </p:nvSpPr>
        <p:spPr>
          <a:xfrm>
            <a:off x="419100" y="1484313"/>
            <a:ext cx="8229600" cy="4525962"/>
          </a:xfrm>
        </p:spPr>
        <p:txBody>
          <a:bodyPr/>
          <a:lstStyle/>
          <a:p>
            <a:pPr algn="just" eaLnBrk="1" hangingPunct="1"/>
            <a:r>
              <a:rPr lang="es-ES" altLang="es-ES" b="1" smtClean="0"/>
              <a:t>SOCKETS UDP (NO ORIENTADOS A CONEXIÓN)</a:t>
            </a:r>
          </a:p>
          <a:p>
            <a:pPr lvl="1" algn="just"/>
            <a:r>
              <a:rPr lang="es-ES" altLang="es-ES" sz="2000" b="1" smtClean="0"/>
              <a:t>Ejemplos de utilización: </a:t>
            </a:r>
          </a:p>
          <a:p>
            <a:pPr lvl="2" algn="just"/>
            <a:r>
              <a:rPr lang="es-ES" altLang="es-ES" sz="2000" smtClean="0"/>
              <a:t>Las transmisiones de audio y vídeo en tiempo real donde no es posible el reenvío de paquetes retrasados.</a:t>
            </a:r>
          </a:p>
          <a:p>
            <a:pPr lvl="2" algn="just"/>
            <a:r>
              <a:rPr lang="es-ES" altLang="es-ES" sz="2000" smtClean="0"/>
              <a:t>La aplicación NFS (Network File System).</a:t>
            </a:r>
          </a:p>
          <a:p>
            <a:pPr lvl="2" algn="just"/>
            <a:r>
              <a:rPr lang="en-GB" altLang="es-ES" sz="2000" smtClean="0"/>
              <a:t>Los protocolos DNS (Domain Name Server) o SNMP (Simple Network Management Protocol).</a:t>
            </a:r>
            <a:endParaRPr lang="es-ES" altLang="es-ES" sz="2000" smtClean="0"/>
          </a:p>
          <a:p>
            <a:pPr lvl="2" algn="just"/>
            <a:r>
              <a:rPr lang="es-ES" altLang="es-ES" sz="2000" smtClean="0"/>
              <a:t>El comando RCP que permite copiar archivos o directorios entre un sistema local y un sistema remoto, o entre dos sistemas remotos.</a:t>
            </a:r>
          </a:p>
          <a:p>
            <a:pPr lvl="2" algn="just"/>
            <a:r>
              <a:rPr lang="es-ES" altLang="es-ES" sz="2000" smtClean="0"/>
              <a:t>Los protocolos de Información de Enrutamiento (RIP) y de configuración dinámica de host (DHCP).</a:t>
            </a:r>
          </a:p>
          <a:p>
            <a:pPr lvl="3" algn="just"/>
            <a:endParaRPr lang="es-ES" altLang="es-ES" sz="1600" smtClean="0"/>
          </a:p>
          <a:p>
            <a:pPr lvl="1" algn="just"/>
            <a:endParaRPr lang="es-ES" altLang="es-ES" sz="2000" smtClean="0"/>
          </a:p>
          <a:p>
            <a:pPr algn="just" eaLnBrk="1" hangingPunct="1"/>
            <a:endParaRPr lang="es-ES" altLang="es-ES" smtClean="0"/>
          </a:p>
          <a:p>
            <a:pPr algn="just" eaLnBrk="1" hangingPunct="1"/>
            <a:endParaRPr lang="es-ES" altLang="es-ES" sz="2400" b="1" smtClean="0">
              <a:solidFill>
                <a:srgbClr val="FF000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dirty="0" smtClean="0"/>
              <a:t>SOCKETS</a:t>
            </a:r>
          </a:p>
        </p:txBody>
      </p:sp>
      <p:sp>
        <p:nvSpPr>
          <p:cNvPr id="58372" name="2 Marcador de pie de página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 eaLnBrk="0" hangingPunct="0">
              <a:spcBef>
                <a:spcPts val="325"/>
              </a:spcBef>
              <a:buClr>
                <a:schemeClr val="accent1"/>
              </a:buClr>
              <a:buFont typeface="Verdana" pitchFamily="34" charset="0"/>
              <a:buChar char="◦"/>
              <a:defRPr sz="2300"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 eaLnBrk="0" hangingPunct="0">
              <a:spcBef>
                <a:spcPts val="350"/>
              </a:spcBef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 sz="1900"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1000" smtClean="0">
                <a:latin typeface="Calibri" pitchFamily="34" charset="0"/>
              </a:rPr>
              <a:t>Programación de comunicaciones en red</a:t>
            </a:r>
          </a:p>
        </p:txBody>
      </p:sp>
      <p:sp>
        <p:nvSpPr>
          <p:cNvPr id="58373" name="3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 eaLnBrk="0" hangingPunct="0">
              <a:spcBef>
                <a:spcPts val="325"/>
              </a:spcBef>
              <a:buClr>
                <a:schemeClr val="accent1"/>
              </a:buClr>
              <a:buFont typeface="Verdana" pitchFamily="34" charset="0"/>
              <a:buChar char="◦"/>
              <a:defRPr sz="2300"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 eaLnBrk="0" hangingPunct="0">
              <a:spcBef>
                <a:spcPts val="350"/>
              </a:spcBef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 sz="1900"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BBD0DB97-ED3B-4B2D-A610-A2E5A14248A4}" type="slidenum">
              <a:rPr lang="es-ES" altLang="es-ES" sz="1000" smtClean="0">
                <a:latin typeface="Calibri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49</a:t>
            </a:fld>
            <a:endParaRPr lang="es-ES" altLang="es-ES" sz="1000" smtClean="0">
              <a:latin typeface="Calibri" pitchFamily="34" charset="0"/>
            </a:endParaRPr>
          </a:p>
        </p:txBody>
      </p:sp>
      <p:sp>
        <p:nvSpPr>
          <p:cNvPr id="58374" name="AutoShape 5" descr="http://www.definicionabc.com/wp-content/uploads/Diferente-300x226.jpg"/>
          <p:cNvSpPr>
            <a:spLocks noChangeAspect="1" noChangeArrowheads="1"/>
          </p:cNvSpPr>
          <p:nvPr/>
        </p:nvSpPr>
        <p:spPr bwMode="auto">
          <a:xfrm>
            <a:off x="52388" y="-13652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 eaLnBrk="0" hangingPunct="0">
              <a:spcBef>
                <a:spcPts val="325"/>
              </a:spcBef>
              <a:buClr>
                <a:schemeClr val="accent1"/>
              </a:buClr>
              <a:buFont typeface="Verdana" pitchFamily="34" charset="0"/>
              <a:buChar char="◦"/>
              <a:defRPr sz="2300"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 eaLnBrk="0" hangingPunct="0">
              <a:spcBef>
                <a:spcPts val="350"/>
              </a:spcBef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 sz="1900"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s-ES" sz="1800">
              <a:latin typeface="Calibri" pitchFamily="34" charset="0"/>
            </a:endParaRPr>
          </a:p>
        </p:txBody>
      </p:sp>
      <p:sp>
        <p:nvSpPr>
          <p:cNvPr id="58375" name="AutoShape 2" descr="https://encrypted-tbn0.gstatic.com/images?q=tbn:ANd9GcRZHac3ypmUKmmEbJuS2WcdrWLRVD9uEB4t4AVphpYPOFx1yp_GQzPr3Q"/>
          <p:cNvSpPr>
            <a:spLocks noChangeAspect="1" noChangeArrowheads="1"/>
          </p:cNvSpPr>
          <p:nvPr/>
        </p:nvSpPr>
        <p:spPr bwMode="auto">
          <a:xfrm>
            <a:off x="144463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 eaLnBrk="0" hangingPunct="0">
              <a:spcBef>
                <a:spcPts val="325"/>
              </a:spcBef>
              <a:buClr>
                <a:schemeClr val="accent1"/>
              </a:buClr>
              <a:buFont typeface="Verdana" pitchFamily="34" charset="0"/>
              <a:buChar char="◦"/>
              <a:defRPr sz="2300"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 eaLnBrk="0" hangingPunct="0">
              <a:spcBef>
                <a:spcPts val="350"/>
              </a:spcBef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 sz="1900"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s-ES" sz="1800">
              <a:latin typeface="Calibri" pitchFamily="34" charset="0"/>
            </a:endParaRPr>
          </a:p>
        </p:txBody>
      </p:sp>
      <p:pic>
        <p:nvPicPr>
          <p:cNvPr id="58376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0625" y="160338"/>
            <a:ext cx="1825625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77" name="Picture 2" descr="Resultado de imagen de udp dat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6713" y="5649913"/>
            <a:ext cx="2022475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2 Marcador de contenido"/>
          <p:cNvSpPr>
            <a:spLocks noGrp="1"/>
          </p:cNvSpPr>
          <p:nvPr>
            <p:ph idx="1"/>
          </p:nvPr>
        </p:nvSpPr>
        <p:spPr>
          <a:xfrm>
            <a:off x="457200" y="1484313"/>
            <a:ext cx="8229600" cy="4525962"/>
          </a:xfrm>
        </p:spPr>
        <p:txBody>
          <a:bodyPr/>
          <a:lstStyle/>
          <a:p>
            <a:pPr algn="just" eaLnBrk="1" hangingPunct="1"/>
            <a:r>
              <a:rPr lang="es-ES" altLang="es-ES" b="1" smtClean="0"/>
              <a:t>CONTENIDOS</a:t>
            </a:r>
          </a:p>
          <a:p>
            <a:pPr lvl="1" algn="just"/>
            <a:r>
              <a:rPr lang="es-ES" altLang="es-ES" sz="2400" b="1" smtClean="0"/>
              <a:t>Comunicación en red:</a:t>
            </a:r>
          </a:p>
          <a:p>
            <a:pPr lvl="2" algn="just"/>
            <a:r>
              <a:rPr lang="es-ES" altLang="es-ES" sz="2200" b="1" smtClean="0"/>
              <a:t>Protocolos</a:t>
            </a:r>
            <a:r>
              <a:rPr lang="es-ES" altLang="es-ES" sz="2200" smtClean="0"/>
              <a:t> de comunicación</a:t>
            </a:r>
          </a:p>
          <a:p>
            <a:pPr lvl="2" algn="just"/>
            <a:r>
              <a:rPr lang="es-ES" altLang="es-ES" sz="2200" b="1" smtClean="0"/>
              <a:t>Sockets</a:t>
            </a:r>
            <a:r>
              <a:rPr lang="es-ES" altLang="es-ES" sz="2200" smtClean="0"/>
              <a:t>: características, tipos de sockets, puertos de comunicación, creación de sockets, optimización de sockets</a:t>
            </a:r>
          </a:p>
          <a:p>
            <a:pPr lvl="2" algn="just"/>
            <a:r>
              <a:rPr lang="es-ES" altLang="es-ES" sz="2200" b="1" smtClean="0"/>
              <a:t>Comunicación entre aplicaciones</a:t>
            </a:r>
            <a:r>
              <a:rPr lang="es-ES" altLang="es-ES" sz="2200" smtClean="0"/>
              <a:t>: cliente, servidor, utilización de sockets para la transmisión y recepción de información, establecimiento de conexiones</a:t>
            </a:r>
          </a:p>
          <a:p>
            <a:pPr lvl="2"/>
            <a:endParaRPr lang="es-ES" altLang="es-ES" sz="2200" smtClean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dirty="0" smtClean="0"/>
              <a:t>INTRODUCCIÓN</a:t>
            </a:r>
          </a:p>
        </p:txBody>
      </p:sp>
      <p:sp>
        <p:nvSpPr>
          <p:cNvPr id="13316" name="2 Marcador de pie de página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 eaLnBrk="0" hangingPunct="0">
              <a:spcBef>
                <a:spcPts val="325"/>
              </a:spcBef>
              <a:buClr>
                <a:schemeClr val="accent1"/>
              </a:buClr>
              <a:buFont typeface="Verdana" pitchFamily="34" charset="0"/>
              <a:buChar char="◦"/>
              <a:defRPr sz="2300"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 eaLnBrk="0" hangingPunct="0">
              <a:spcBef>
                <a:spcPts val="350"/>
              </a:spcBef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 sz="1900"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1000" smtClean="0">
                <a:latin typeface="Calibri" pitchFamily="34" charset="0"/>
              </a:rPr>
              <a:t>Programación de comunicaciones en red</a:t>
            </a:r>
          </a:p>
        </p:txBody>
      </p:sp>
      <p:sp>
        <p:nvSpPr>
          <p:cNvPr id="13317" name="3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 eaLnBrk="0" hangingPunct="0">
              <a:spcBef>
                <a:spcPts val="325"/>
              </a:spcBef>
              <a:buClr>
                <a:schemeClr val="accent1"/>
              </a:buClr>
              <a:buFont typeface="Verdana" pitchFamily="34" charset="0"/>
              <a:buChar char="◦"/>
              <a:defRPr sz="2300"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 eaLnBrk="0" hangingPunct="0">
              <a:spcBef>
                <a:spcPts val="350"/>
              </a:spcBef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 sz="1900"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13142C5F-36FB-4371-A0AC-FAEAA109F3CD}" type="slidenum">
              <a:rPr lang="es-ES" altLang="es-ES" sz="1000" smtClean="0">
                <a:latin typeface="Calibri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s-ES" altLang="es-ES" sz="1000" smtClean="0">
              <a:latin typeface="Calibri" pitchFamily="34" charset="0"/>
            </a:endParaRPr>
          </a:p>
        </p:txBody>
      </p:sp>
      <p:sp>
        <p:nvSpPr>
          <p:cNvPr id="13318" name="AutoShape 5" descr="http://www.definicionabc.com/wp-content/uploads/Diferente-300x226.jpg"/>
          <p:cNvSpPr>
            <a:spLocks noChangeAspect="1" noChangeArrowheads="1"/>
          </p:cNvSpPr>
          <p:nvPr/>
        </p:nvSpPr>
        <p:spPr bwMode="auto">
          <a:xfrm>
            <a:off x="52388" y="-13652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 eaLnBrk="0" hangingPunct="0">
              <a:spcBef>
                <a:spcPts val="325"/>
              </a:spcBef>
              <a:buClr>
                <a:schemeClr val="accent1"/>
              </a:buClr>
              <a:buFont typeface="Verdana" pitchFamily="34" charset="0"/>
              <a:buChar char="◦"/>
              <a:defRPr sz="2300"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 eaLnBrk="0" hangingPunct="0">
              <a:spcBef>
                <a:spcPts val="350"/>
              </a:spcBef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 sz="1900"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s-ES" sz="1800">
              <a:latin typeface="Calibri" pitchFamily="34" charset="0"/>
            </a:endParaRPr>
          </a:p>
        </p:txBody>
      </p:sp>
      <p:sp>
        <p:nvSpPr>
          <p:cNvPr id="13319" name="AutoShape 2" descr="https://encrypted-tbn0.gstatic.com/images?q=tbn:ANd9GcRZHac3ypmUKmmEbJuS2WcdrWLRVD9uEB4t4AVphpYPOFx1yp_GQzPr3Q"/>
          <p:cNvSpPr>
            <a:spLocks noChangeAspect="1" noChangeArrowheads="1"/>
          </p:cNvSpPr>
          <p:nvPr/>
        </p:nvSpPr>
        <p:spPr bwMode="auto">
          <a:xfrm>
            <a:off x="144463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 eaLnBrk="0" hangingPunct="0">
              <a:spcBef>
                <a:spcPts val="325"/>
              </a:spcBef>
              <a:buClr>
                <a:schemeClr val="accent1"/>
              </a:buClr>
              <a:buFont typeface="Verdana" pitchFamily="34" charset="0"/>
              <a:buChar char="◦"/>
              <a:defRPr sz="2300"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 eaLnBrk="0" hangingPunct="0">
              <a:spcBef>
                <a:spcPts val="350"/>
              </a:spcBef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 sz="1900"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s-ES" sz="1800">
              <a:latin typeface="Calibri" pitchFamily="34" charset="0"/>
            </a:endParaRPr>
          </a:p>
        </p:txBody>
      </p:sp>
      <p:pic>
        <p:nvPicPr>
          <p:cNvPr id="13320" name="Picture 2" descr="Resultado de imagen de CONTENIDO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9688" y="160338"/>
            <a:ext cx="1954212" cy="162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2 Marcador de contenido"/>
          <p:cNvSpPr>
            <a:spLocks noGrp="1"/>
          </p:cNvSpPr>
          <p:nvPr>
            <p:ph idx="1"/>
          </p:nvPr>
        </p:nvSpPr>
        <p:spPr>
          <a:xfrm>
            <a:off x="419100" y="1484313"/>
            <a:ext cx="8229600" cy="4525962"/>
          </a:xfrm>
        </p:spPr>
        <p:txBody>
          <a:bodyPr/>
          <a:lstStyle/>
          <a:p>
            <a:pPr algn="just" eaLnBrk="1" hangingPunct="1"/>
            <a:r>
              <a:rPr lang="es-ES" altLang="es-ES" b="1" smtClean="0"/>
              <a:t>SOCKETS UDP (NO ORIENTADOS A CONEXIÓN)</a:t>
            </a:r>
          </a:p>
          <a:p>
            <a:pPr lvl="1" algn="just"/>
            <a:endParaRPr lang="es-ES" altLang="es-ES" sz="2000" smtClean="0"/>
          </a:p>
          <a:p>
            <a:pPr lvl="1" algn="just"/>
            <a:endParaRPr lang="es-ES" altLang="es-ES" sz="2000" smtClean="0"/>
          </a:p>
          <a:p>
            <a:pPr algn="just" eaLnBrk="1" hangingPunct="1"/>
            <a:endParaRPr lang="es-ES" altLang="es-ES" smtClean="0"/>
          </a:p>
          <a:p>
            <a:pPr algn="just" eaLnBrk="1" hangingPunct="1"/>
            <a:endParaRPr lang="es-ES" altLang="es-ES" sz="2400" b="1" smtClean="0">
              <a:solidFill>
                <a:srgbClr val="FF000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dirty="0" smtClean="0"/>
              <a:t>SOCKETS</a:t>
            </a:r>
          </a:p>
        </p:txBody>
      </p:sp>
      <p:sp>
        <p:nvSpPr>
          <p:cNvPr id="59396" name="2 Marcador de pie de página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 eaLnBrk="0" hangingPunct="0">
              <a:spcBef>
                <a:spcPts val="325"/>
              </a:spcBef>
              <a:buClr>
                <a:schemeClr val="accent1"/>
              </a:buClr>
              <a:buFont typeface="Verdana" pitchFamily="34" charset="0"/>
              <a:buChar char="◦"/>
              <a:defRPr sz="2300"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 eaLnBrk="0" hangingPunct="0">
              <a:spcBef>
                <a:spcPts val="350"/>
              </a:spcBef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 sz="1900"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1000" smtClean="0">
                <a:latin typeface="Calibri" pitchFamily="34" charset="0"/>
              </a:rPr>
              <a:t>Programación de comunicaciones en red</a:t>
            </a:r>
          </a:p>
        </p:txBody>
      </p:sp>
      <p:sp>
        <p:nvSpPr>
          <p:cNvPr id="59397" name="3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 eaLnBrk="0" hangingPunct="0">
              <a:spcBef>
                <a:spcPts val="325"/>
              </a:spcBef>
              <a:buClr>
                <a:schemeClr val="accent1"/>
              </a:buClr>
              <a:buFont typeface="Verdana" pitchFamily="34" charset="0"/>
              <a:buChar char="◦"/>
              <a:defRPr sz="2300"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 eaLnBrk="0" hangingPunct="0">
              <a:spcBef>
                <a:spcPts val="350"/>
              </a:spcBef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 sz="1900"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5C8FCE78-5EA3-49B6-BF01-99375A8D0635}" type="slidenum">
              <a:rPr lang="es-ES" altLang="es-ES" sz="1000" smtClean="0">
                <a:latin typeface="Calibri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50</a:t>
            </a:fld>
            <a:endParaRPr lang="es-ES" altLang="es-ES" sz="1000" smtClean="0">
              <a:latin typeface="Calibri" pitchFamily="34" charset="0"/>
            </a:endParaRPr>
          </a:p>
        </p:txBody>
      </p:sp>
      <p:sp>
        <p:nvSpPr>
          <p:cNvPr id="59398" name="AutoShape 5" descr="http://www.definicionabc.com/wp-content/uploads/Diferente-300x226.jpg"/>
          <p:cNvSpPr>
            <a:spLocks noChangeAspect="1" noChangeArrowheads="1"/>
          </p:cNvSpPr>
          <p:nvPr/>
        </p:nvSpPr>
        <p:spPr bwMode="auto">
          <a:xfrm>
            <a:off x="52388" y="-13652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 eaLnBrk="0" hangingPunct="0">
              <a:spcBef>
                <a:spcPts val="325"/>
              </a:spcBef>
              <a:buClr>
                <a:schemeClr val="accent1"/>
              </a:buClr>
              <a:buFont typeface="Verdana" pitchFamily="34" charset="0"/>
              <a:buChar char="◦"/>
              <a:defRPr sz="2300"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 eaLnBrk="0" hangingPunct="0">
              <a:spcBef>
                <a:spcPts val="350"/>
              </a:spcBef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 sz="1900"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s-ES" sz="1800">
              <a:latin typeface="Calibri" pitchFamily="34" charset="0"/>
            </a:endParaRPr>
          </a:p>
        </p:txBody>
      </p:sp>
      <p:sp>
        <p:nvSpPr>
          <p:cNvPr id="59399" name="AutoShape 2" descr="https://encrypted-tbn0.gstatic.com/images?q=tbn:ANd9GcRZHac3ypmUKmmEbJuS2WcdrWLRVD9uEB4t4AVphpYPOFx1yp_GQzPr3Q"/>
          <p:cNvSpPr>
            <a:spLocks noChangeAspect="1" noChangeArrowheads="1"/>
          </p:cNvSpPr>
          <p:nvPr/>
        </p:nvSpPr>
        <p:spPr bwMode="auto">
          <a:xfrm>
            <a:off x="144463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 eaLnBrk="0" hangingPunct="0">
              <a:spcBef>
                <a:spcPts val="325"/>
              </a:spcBef>
              <a:buClr>
                <a:schemeClr val="accent1"/>
              </a:buClr>
              <a:buFont typeface="Verdana" pitchFamily="34" charset="0"/>
              <a:buChar char="◦"/>
              <a:defRPr sz="2300"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 eaLnBrk="0" hangingPunct="0">
              <a:spcBef>
                <a:spcPts val="350"/>
              </a:spcBef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 sz="1900"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s-ES" sz="1800">
              <a:latin typeface="Calibri" pitchFamily="34" charset="0"/>
            </a:endParaRPr>
          </a:p>
        </p:txBody>
      </p:sp>
      <p:pic>
        <p:nvPicPr>
          <p:cNvPr id="59400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0625" y="160338"/>
            <a:ext cx="1825625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" name="2 Diagrama"/>
          <p:cNvGraphicFramePr/>
          <p:nvPr/>
        </p:nvGraphicFramePr>
        <p:xfrm>
          <a:off x="1547664" y="2204864"/>
          <a:ext cx="5635415" cy="33123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2 Marcador de contenido"/>
          <p:cNvSpPr>
            <a:spLocks noGrp="1"/>
          </p:cNvSpPr>
          <p:nvPr>
            <p:ph idx="1"/>
          </p:nvPr>
        </p:nvSpPr>
        <p:spPr>
          <a:xfrm>
            <a:off x="419100" y="1484313"/>
            <a:ext cx="8229600" cy="4525962"/>
          </a:xfrm>
        </p:spPr>
        <p:txBody>
          <a:bodyPr/>
          <a:lstStyle/>
          <a:p>
            <a:pPr algn="just" eaLnBrk="1" hangingPunct="1"/>
            <a:r>
              <a:rPr lang="es-ES" altLang="es-ES" b="1" smtClean="0"/>
              <a:t>SOCKETS UDP (NO ORIENTADOS A CONEXIÓN)</a:t>
            </a:r>
          </a:p>
          <a:p>
            <a:pPr lvl="1" algn="just"/>
            <a:r>
              <a:rPr lang="es-ES" altLang="es-ES" sz="2400" smtClean="0"/>
              <a:t>Clase Java </a:t>
            </a:r>
            <a:r>
              <a:rPr lang="es-ES" altLang="es-ES" sz="2400" b="1" smtClean="0"/>
              <a:t>DatagramPacket</a:t>
            </a:r>
          </a:p>
          <a:p>
            <a:pPr lvl="2" algn="just"/>
            <a:r>
              <a:rPr lang="es-ES" altLang="es-ES" b="1" smtClean="0"/>
              <a:t>Representa</a:t>
            </a:r>
            <a:r>
              <a:rPr lang="es-ES" altLang="es-ES" smtClean="0"/>
              <a:t> un paquete de datos destinado a la transmisión mediante el uso del protocolo UDP</a:t>
            </a:r>
          </a:p>
          <a:p>
            <a:pPr lvl="2" algn="just"/>
            <a:r>
              <a:rPr lang="es-ES" altLang="es-ES" b="1" smtClean="0"/>
              <a:t>Paquete de datos:</a:t>
            </a:r>
            <a:r>
              <a:rPr lang="es-ES" altLang="es-ES" smtClean="0"/>
              <a:t> contenedores de una pequeña secuencia de bytes con información de direccionamiento</a:t>
            </a:r>
          </a:p>
          <a:p>
            <a:pPr lvl="2" algn="just"/>
            <a:r>
              <a:rPr lang="es-ES" altLang="es-ES" b="1" smtClean="0"/>
              <a:t>Significado</a:t>
            </a:r>
            <a:r>
              <a:rPr lang="es-ES" altLang="es-ES" smtClean="0"/>
              <a:t> de la información contenida en un paquete de datos: se determina por el contexto</a:t>
            </a:r>
            <a:endParaRPr lang="es-ES" altLang="es-ES" sz="2400" smtClean="0"/>
          </a:p>
          <a:p>
            <a:pPr lvl="1" algn="just"/>
            <a:endParaRPr lang="es-ES" altLang="es-ES" sz="2000" smtClean="0"/>
          </a:p>
          <a:p>
            <a:pPr lvl="1" algn="just"/>
            <a:endParaRPr lang="es-ES" altLang="es-ES" sz="2000" smtClean="0"/>
          </a:p>
          <a:p>
            <a:pPr algn="just" eaLnBrk="1" hangingPunct="1"/>
            <a:endParaRPr lang="es-ES" altLang="es-ES" smtClean="0"/>
          </a:p>
          <a:p>
            <a:pPr algn="just" eaLnBrk="1" hangingPunct="1"/>
            <a:endParaRPr lang="es-ES" altLang="es-ES" sz="2400" b="1" smtClean="0">
              <a:solidFill>
                <a:srgbClr val="FF000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dirty="0" smtClean="0"/>
              <a:t>SOCKETS</a:t>
            </a:r>
          </a:p>
        </p:txBody>
      </p:sp>
      <p:sp>
        <p:nvSpPr>
          <p:cNvPr id="60420" name="2 Marcador de pie de página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 eaLnBrk="0" hangingPunct="0">
              <a:spcBef>
                <a:spcPts val="325"/>
              </a:spcBef>
              <a:buClr>
                <a:schemeClr val="accent1"/>
              </a:buClr>
              <a:buFont typeface="Verdana" pitchFamily="34" charset="0"/>
              <a:buChar char="◦"/>
              <a:defRPr sz="2300"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 eaLnBrk="0" hangingPunct="0">
              <a:spcBef>
                <a:spcPts val="350"/>
              </a:spcBef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 sz="1900"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1000" smtClean="0">
                <a:latin typeface="Calibri" pitchFamily="34" charset="0"/>
              </a:rPr>
              <a:t>Programación de comunicaciones en red</a:t>
            </a:r>
          </a:p>
        </p:txBody>
      </p:sp>
      <p:sp>
        <p:nvSpPr>
          <p:cNvPr id="60421" name="3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 eaLnBrk="0" hangingPunct="0">
              <a:spcBef>
                <a:spcPts val="325"/>
              </a:spcBef>
              <a:buClr>
                <a:schemeClr val="accent1"/>
              </a:buClr>
              <a:buFont typeface="Verdana" pitchFamily="34" charset="0"/>
              <a:buChar char="◦"/>
              <a:defRPr sz="2300"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 eaLnBrk="0" hangingPunct="0">
              <a:spcBef>
                <a:spcPts val="350"/>
              </a:spcBef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 sz="1900"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285A1E64-FC6D-4DFB-8C8B-8880C88AA9E1}" type="slidenum">
              <a:rPr lang="es-ES" altLang="es-ES" sz="1000" smtClean="0">
                <a:latin typeface="Calibri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51</a:t>
            </a:fld>
            <a:endParaRPr lang="es-ES" altLang="es-ES" sz="1000" smtClean="0">
              <a:latin typeface="Calibri" pitchFamily="34" charset="0"/>
            </a:endParaRPr>
          </a:p>
        </p:txBody>
      </p:sp>
      <p:sp>
        <p:nvSpPr>
          <p:cNvPr id="60422" name="AutoShape 5" descr="http://www.definicionabc.com/wp-content/uploads/Diferente-300x226.jpg"/>
          <p:cNvSpPr>
            <a:spLocks noChangeAspect="1" noChangeArrowheads="1"/>
          </p:cNvSpPr>
          <p:nvPr/>
        </p:nvSpPr>
        <p:spPr bwMode="auto">
          <a:xfrm>
            <a:off x="52388" y="-13652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 eaLnBrk="0" hangingPunct="0">
              <a:spcBef>
                <a:spcPts val="325"/>
              </a:spcBef>
              <a:buClr>
                <a:schemeClr val="accent1"/>
              </a:buClr>
              <a:buFont typeface="Verdana" pitchFamily="34" charset="0"/>
              <a:buChar char="◦"/>
              <a:defRPr sz="2300"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 eaLnBrk="0" hangingPunct="0">
              <a:spcBef>
                <a:spcPts val="350"/>
              </a:spcBef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 sz="1900"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s-ES" sz="1800">
              <a:latin typeface="Calibri" pitchFamily="34" charset="0"/>
            </a:endParaRPr>
          </a:p>
        </p:txBody>
      </p:sp>
      <p:sp>
        <p:nvSpPr>
          <p:cNvPr id="60423" name="AutoShape 2" descr="https://encrypted-tbn0.gstatic.com/images?q=tbn:ANd9GcRZHac3ypmUKmmEbJuS2WcdrWLRVD9uEB4t4AVphpYPOFx1yp_GQzPr3Q"/>
          <p:cNvSpPr>
            <a:spLocks noChangeAspect="1" noChangeArrowheads="1"/>
          </p:cNvSpPr>
          <p:nvPr/>
        </p:nvSpPr>
        <p:spPr bwMode="auto">
          <a:xfrm>
            <a:off x="144463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 eaLnBrk="0" hangingPunct="0">
              <a:spcBef>
                <a:spcPts val="325"/>
              </a:spcBef>
              <a:buClr>
                <a:schemeClr val="accent1"/>
              </a:buClr>
              <a:buFont typeface="Verdana" pitchFamily="34" charset="0"/>
              <a:buChar char="◦"/>
              <a:defRPr sz="2300"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 eaLnBrk="0" hangingPunct="0">
              <a:spcBef>
                <a:spcPts val="350"/>
              </a:spcBef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 sz="1900"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s-ES" sz="1800">
              <a:latin typeface="Calibri" pitchFamily="34" charset="0"/>
            </a:endParaRPr>
          </a:p>
        </p:txBody>
      </p:sp>
      <p:pic>
        <p:nvPicPr>
          <p:cNvPr id="60424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0625" y="160338"/>
            <a:ext cx="1825625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3 Rectángulo"/>
          <p:cNvSpPr/>
          <p:nvPr/>
        </p:nvSpPr>
        <p:spPr>
          <a:xfrm>
            <a:off x="3492500" y="506413"/>
            <a:ext cx="2303463" cy="57467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ES" dirty="0"/>
              <a:t>DatagramPacket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2 Marcador de contenido"/>
          <p:cNvSpPr>
            <a:spLocks noGrp="1"/>
          </p:cNvSpPr>
          <p:nvPr>
            <p:ph idx="1"/>
          </p:nvPr>
        </p:nvSpPr>
        <p:spPr>
          <a:xfrm>
            <a:off x="419100" y="1484313"/>
            <a:ext cx="8229600" cy="4525962"/>
          </a:xfrm>
        </p:spPr>
        <p:txBody>
          <a:bodyPr/>
          <a:lstStyle/>
          <a:p>
            <a:pPr algn="just" eaLnBrk="1" hangingPunct="1"/>
            <a:r>
              <a:rPr lang="es-ES" altLang="es-ES" b="1" smtClean="0"/>
              <a:t>SOCKETS UDP (NO ORIENTADOS A CONEXIÓN)</a:t>
            </a:r>
          </a:p>
          <a:p>
            <a:pPr lvl="1" algn="just"/>
            <a:r>
              <a:rPr lang="es-ES" altLang="es-ES" sz="2400" smtClean="0"/>
              <a:t>Clase Java </a:t>
            </a:r>
            <a:r>
              <a:rPr lang="es-ES" altLang="es-ES" sz="2400" b="1" smtClean="0"/>
              <a:t>DatagramPacket</a:t>
            </a:r>
          </a:p>
          <a:p>
            <a:pPr lvl="2" algn="just"/>
            <a:r>
              <a:rPr lang="es-ES" altLang="es-ES" b="1" smtClean="0"/>
              <a:t>Razones para crear </a:t>
            </a:r>
            <a:r>
              <a:rPr lang="es-ES" altLang="es-ES" smtClean="0"/>
              <a:t>un nuevo DatagramPacket:</a:t>
            </a:r>
          </a:p>
          <a:p>
            <a:pPr lvl="3" algn="just"/>
            <a:r>
              <a:rPr lang="es-ES" altLang="es-ES" sz="2000" smtClean="0"/>
              <a:t>Enviar datos a una máquina remota usando UDP</a:t>
            </a:r>
            <a:endParaRPr lang="es-ES" altLang="es-ES" sz="2400" smtClean="0"/>
          </a:p>
          <a:p>
            <a:pPr lvl="3" algn="just"/>
            <a:r>
              <a:rPr lang="es-ES" altLang="es-ES" sz="2000" smtClean="0"/>
              <a:t>Recibir los datos enviados por una máquina remota usando UDP</a:t>
            </a:r>
            <a:endParaRPr lang="es-ES" altLang="es-ES" sz="2400" smtClean="0"/>
          </a:p>
          <a:p>
            <a:pPr lvl="2" algn="just"/>
            <a:r>
              <a:rPr lang="es-ES" altLang="es-ES" smtClean="0"/>
              <a:t>Algunos </a:t>
            </a:r>
            <a:r>
              <a:rPr lang="es-ES" altLang="es-ES" b="1" smtClean="0"/>
              <a:t>constructores:</a:t>
            </a:r>
          </a:p>
          <a:p>
            <a:pPr lvl="3" algn="just"/>
            <a:r>
              <a:rPr lang="es-ES" altLang="es-ES" sz="2000" b="1" smtClean="0"/>
              <a:t>DatagramPacket(byte[] buffer, int length): </a:t>
            </a:r>
            <a:r>
              <a:rPr lang="es-ES" altLang="es-ES" sz="2000" smtClean="0"/>
              <a:t>crea un DatagramPacket para la recepción de paquetes UDP entrantes</a:t>
            </a:r>
            <a:endParaRPr lang="es-ES" altLang="es-ES" sz="2400" smtClean="0"/>
          </a:p>
          <a:p>
            <a:pPr lvl="3" algn="just"/>
            <a:r>
              <a:rPr lang="es-ES" altLang="es-ES" sz="2000" b="1" smtClean="0"/>
              <a:t>DatagramPacket(byte[] buffer, int length, InetAddress dest_addr, int dest_port): </a:t>
            </a:r>
            <a:r>
              <a:rPr lang="es-ES" altLang="es-ES" sz="2000" smtClean="0"/>
              <a:t>crea un DatagramPacket para enviar un DatagramPacket a una máquina remota</a:t>
            </a:r>
            <a:endParaRPr lang="es-ES" altLang="es-ES" sz="2400" smtClean="0"/>
          </a:p>
          <a:p>
            <a:pPr lvl="3" algn="just"/>
            <a:endParaRPr lang="es-ES" altLang="es-ES" sz="1800" smtClean="0"/>
          </a:p>
          <a:p>
            <a:pPr lvl="1" algn="just"/>
            <a:endParaRPr lang="es-ES" altLang="es-ES" sz="2000" smtClean="0"/>
          </a:p>
          <a:p>
            <a:pPr algn="just" eaLnBrk="1" hangingPunct="1"/>
            <a:endParaRPr lang="es-ES" altLang="es-ES" smtClean="0"/>
          </a:p>
          <a:p>
            <a:pPr algn="just" eaLnBrk="1" hangingPunct="1"/>
            <a:endParaRPr lang="es-ES" altLang="es-ES" sz="2400" b="1" smtClean="0">
              <a:solidFill>
                <a:srgbClr val="FF000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dirty="0" smtClean="0"/>
              <a:t>SOCKETS</a:t>
            </a:r>
          </a:p>
        </p:txBody>
      </p:sp>
      <p:sp>
        <p:nvSpPr>
          <p:cNvPr id="61444" name="2 Marcador de pie de página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 eaLnBrk="0" hangingPunct="0">
              <a:spcBef>
                <a:spcPts val="325"/>
              </a:spcBef>
              <a:buClr>
                <a:schemeClr val="accent1"/>
              </a:buClr>
              <a:buFont typeface="Verdana" pitchFamily="34" charset="0"/>
              <a:buChar char="◦"/>
              <a:defRPr sz="2300"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 eaLnBrk="0" hangingPunct="0">
              <a:spcBef>
                <a:spcPts val="350"/>
              </a:spcBef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 sz="1900"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1000" smtClean="0">
                <a:latin typeface="Calibri" pitchFamily="34" charset="0"/>
              </a:rPr>
              <a:t>Programación de comunicaciones en red</a:t>
            </a:r>
          </a:p>
        </p:txBody>
      </p:sp>
      <p:sp>
        <p:nvSpPr>
          <p:cNvPr id="61445" name="3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 eaLnBrk="0" hangingPunct="0">
              <a:spcBef>
                <a:spcPts val="325"/>
              </a:spcBef>
              <a:buClr>
                <a:schemeClr val="accent1"/>
              </a:buClr>
              <a:buFont typeface="Verdana" pitchFamily="34" charset="0"/>
              <a:buChar char="◦"/>
              <a:defRPr sz="2300"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 eaLnBrk="0" hangingPunct="0">
              <a:spcBef>
                <a:spcPts val="350"/>
              </a:spcBef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 sz="1900"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99B27A13-8E7E-40B3-8FB0-C64F2A0BFDC9}" type="slidenum">
              <a:rPr lang="es-ES" altLang="es-ES" sz="1000" smtClean="0">
                <a:latin typeface="Calibri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52</a:t>
            </a:fld>
            <a:endParaRPr lang="es-ES" altLang="es-ES" sz="1000" smtClean="0">
              <a:latin typeface="Calibri" pitchFamily="34" charset="0"/>
            </a:endParaRPr>
          </a:p>
        </p:txBody>
      </p:sp>
      <p:sp>
        <p:nvSpPr>
          <p:cNvPr id="61446" name="AutoShape 5" descr="http://www.definicionabc.com/wp-content/uploads/Diferente-300x226.jpg"/>
          <p:cNvSpPr>
            <a:spLocks noChangeAspect="1" noChangeArrowheads="1"/>
          </p:cNvSpPr>
          <p:nvPr/>
        </p:nvSpPr>
        <p:spPr bwMode="auto">
          <a:xfrm>
            <a:off x="52388" y="-13652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 eaLnBrk="0" hangingPunct="0">
              <a:spcBef>
                <a:spcPts val="325"/>
              </a:spcBef>
              <a:buClr>
                <a:schemeClr val="accent1"/>
              </a:buClr>
              <a:buFont typeface="Verdana" pitchFamily="34" charset="0"/>
              <a:buChar char="◦"/>
              <a:defRPr sz="2300"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 eaLnBrk="0" hangingPunct="0">
              <a:spcBef>
                <a:spcPts val="350"/>
              </a:spcBef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 sz="1900"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s-ES" sz="1800">
              <a:latin typeface="Calibri" pitchFamily="34" charset="0"/>
            </a:endParaRPr>
          </a:p>
        </p:txBody>
      </p:sp>
      <p:sp>
        <p:nvSpPr>
          <p:cNvPr id="61447" name="AutoShape 2" descr="https://encrypted-tbn0.gstatic.com/images?q=tbn:ANd9GcRZHac3ypmUKmmEbJuS2WcdrWLRVD9uEB4t4AVphpYPOFx1yp_GQzPr3Q"/>
          <p:cNvSpPr>
            <a:spLocks noChangeAspect="1" noChangeArrowheads="1"/>
          </p:cNvSpPr>
          <p:nvPr/>
        </p:nvSpPr>
        <p:spPr bwMode="auto">
          <a:xfrm>
            <a:off x="144463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 eaLnBrk="0" hangingPunct="0">
              <a:spcBef>
                <a:spcPts val="325"/>
              </a:spcBef>
              <a:buClr>
                <a:schemeClr val="accent1"/>
              </a:buClr>
              <a:buFont typeface="Verdana" pitchFamily="34" charset="0"/>
              <a:buChar char="◦"/>
              <a:defRPr sz="2300"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 eaLnBrk="0" hangingPunct="0">
              <a:spcBef>
                <a:spcPts val="350"/>
              </a:spcBef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 sz="1900"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s-ES" sz="1800">
              <a:latin typeface="Calibri" pitchFamily="34" charset="0"/>
            </a:endParaRPr>
          </a:p>
        </p:txBody>
      </p:sp>
      <p:pic>
        <p:nvPicPr>
          <p:cNvPr id="61448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0625" y="160338"/>
            <a:ext cx="1825625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9 Rectángulo"/>
          <p:cNvSpPr/>
          <p:nvPr/>
        </p:nvSpPr>
        <p:spPr>
          <a:xfrm>
            <a:off x="3492500" y="506413"/>
            <a:ext cx="2303463" cy="57467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ES" dirty="0"/>
              <a:t>DatagramPacket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2 Marcador de contenido"/>
          <p:cNvSpPr>
            <a:spLocks noGrp="1"/>
          </p:cNvSpPr>
          <p:nvPr>
            <p:ph idx="1"/>
          </p:nvPr>
        </p:nvSpPr>
        <p:spPr>
          <a:xfrm>
            <a:off x="419100" y="1484313"/>
            <a:ext cx="8229600" cy="4525962"/>
          </a:xfrm>
        </p:spPr>
        <p:txBody>
          <a:bodyPr/>
          <a:lstStyle/>
          <a:p>
            <a:pPr algn="just" eaLnBrk="1" hangingPunct="1"/>
            <a:r>
              <a:rPr lang="es-ES" altLang="es-ES" b="1" smtClean="0"/>
              <a:t>SOCKETS UDP (NO ORIENTADOS A CONEXIÓN)</a:t>
            </a:r>
          </a:p>
          <a:p>
            <a:pPr lvl="1" algn="just"/>
            <a:r>
              <a:rPr lang="es-ES" altLang="es-ES" sz="2400" smtClean="0"/>
              <a:t>Clase Java </a:t>
            </a:r>
            <a:r>
              <a:rPr lang="es-ES" altLang="es-ES" sz="2400" b="1" smtClean="0"/>
              <a:t>DatagramPacket</a:t>
            </a:r>
          </a:p>
          <a:p>
            <a:pPr lvl="2" algn="just"/>
            <a:r>
              <a:rPr lang="es-ES" altLang="es-ES" smtClean="0"/>
              <a:t>Tipos de </a:t>
            </a:r>
            <a:r>
              <a:rPr lang="es-ES" altLang="es-ES" b="1" smtClean="0"/>
              <a:t>métodos:</a:t>
            </a:r>
          </a:p>
          <a:p>
            <a:pPr lvl="3" algn="just"/>
            <a:r>
              <a:rPr lang="es-ES" altLang="es-ES" sz="2000" smtClean="0"/>
              <a:t>Para </a:t>
            </a:r>
            <a:r>
              <a:rPr lang="es-ES" altLang="es-ES" sz="2000" b="1" smtClean="0"/>
              <a:t>obtener</a:t>
            </a:r>
            <a:r>
              <a:rPr lang="es-ES" altLang="es-ES" sz="2000" smtClean="0"/>
              <a:t> la dirección remota, puerto remoto, los datos del mensaje (como un bytes de array) y la longitud del paquete </a:t>
            </a:r>
          </a:p>
          <a:p>
            <a:pPr lvl="3" algn="just"/>
            <a:r>
              <a:rPr lang="es-ES" altLang="es-ES" sz="2000" smtClean="0"/>
              <a:t>Para </a:t>
            </a:r>
            <a:r>
              <a:rPr lang="es-ES" altLang="es-ES" sz="2000" b="1" smtClean="0"/>
              <a:t>modificar</a:t>
            </a:r>
            <a:r>
              <a:rPr lang="es-ES" altLang="es-ES" sz="2000" smtClean="0"/>
              <a:t> los datos de los paquetes</a:t>
            </a:r>
          </a:p>
          <a:p>
            <a:pPr lvl="3" algn="just"/>
            <a:endParaRPr lang="es-ES" altLang="es-ES" sz="1800" smtClean="0"/>
          </a:p>
          <a:p>
            <a:pPr lvl="1" algn="just"/>
            <a:endParaRPr lang="es-ES" altLang="es-ES" sz="2000" smtClean="0"/>
          </a:p>
          <a:p>
            <a:pPr algn="just" eaLnBrk="1" hangingPunct="1"/>
            <a:endParaRPr lang="es-ES" altLang="es-ES" smtClean="0"/>
          </a:p>
          <a:p>
            <a:pPr algn="just" eaLnBrk="1" hangingPunct="1"/>
            <a:endParaRPr lang="es-ES" altLang="es-ES" sz="2400" b="1" smtClean="0">
              <a:solidFill>
                <a:srgbClr val="FF000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dirty="0" smtClean="0"/>
              <a:t>SOCKETS</a:t>
            </a:r>
          </a:p>
        </p:txBody>
      </p:sp>
      <p:sp>
        <p:nvSpPr>
          <p:cNvPr id="62468" name="2 Marcador de pie de página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 eaLnBrk="0" hangingPunct="0">
              <a:spcBef>
                <a:spcPts val="325"/>
              </a:spcBef>
              <a:buClr>
                <a:schemeClr val="accent1"/>
              </a:buClr>
              <a:buFont typeface="Verdana" pitchFamily="34" charset="0"/>
              <a:buChar char="◦"/>
              <a:defRPr sz="2300"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 eaLnBrk="0" hangingPunct="0">
              <a:spcBef>
                <a:spcPts val="350"/>
              </a:spcBef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 sz="1900"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1000" smtClean="0">
                <a:latin typeface="Calibri" pitchFamily="34" charset="0"/>
              </a:rPr>
              <a:t>Programación de comunicaciones en red</a:t>
            </a:r>
          </a:p>
        </p:txBody>
      </p:sp>
      <p:sp>
        <p:nvSpPr>
          <p:cNvPr id="62469" name="3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 eaLnBrk="0" hangingPunct="0">
              <a:spcBef>
                <a:spcPts val="325"/>
              </a:spcBef>
              <a:buClr>
                <a:schemeClr val="accent1"/>
              </a:buClr>
              <a:buFont typeface="Verdana" pitchFamily="34" charset="0"/>
              <a:buChar char="◦"/>
              <a:defRPr sz="2300"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 eaLnBrk="0" hangingPunct="0">
              <a:spcBef>
                <a:spcPts val="350"/>
              </a:spcBef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 sz="1900"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708255D4-EC78-423B-A165-E92B3228CD8B}" type="slidenum">
              <a:rPr lang="es-ES" altLang="es-ES" sz="1000" smtClean="0">
                <a:latin typeface="Calibri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53</a:t>
            </a:fld>
            <a:endParaRPr lang="es-ES" altLang="es-ES" sz="1000" smtClean="0">
              <a:latin typeface="Calibri" pitchFamily="34" charset="0"/>
            </a:endParaRPr>
          </a:p>
        </p:txBody>
      </p:sp>
      <p:sp>
        <p:nvSpPr>
          <p:cNvPr id="62470" name="AutoShape 5" descr="http://www.definicionabc.com/wp-content/uploads/Diferente-300x226.jpg"/>
          <p:cNvSpPr>
            <a:spLocks noChangeAspect="1" noChangeArrowheads="1"/>
          </p:cNvSpPr>
          <p:nvPr/>
        </p:nvSpPr>
        <p:spPr bwMode="auto">
          <a:xfrm>
            <a:off x="52388" y="-13652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 eaLnBrk="0" hangingPunct="0">
              <a:spcBef>
                <a:spcPts val="325"/>
              </a:spcBef>
              <a:buClr>
                <a:schemeClr val="accent1"/>
              </a:buClr>
              <a:buFont typeface="Verdana" pitchFamily="34" charset="0"/>
              <a:buChar char="◦"/>
              <a:defRPr sz="2300"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 eaLnBrk="0" hangingPunct="0">
              <a:spcBef>
                <a:spcPts val="350"/>
              </a:spcBef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 sz="1900"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s-ES" sz="1800">
              <a:latin typeface="Calibri" pitchFamily="34" charset="0"/>
            </a:endParaRPr>
          </a:p>
        </p:txBody>
      </p:sp>
      <p:sp>
        <p:nvSpPr>
          <p:cNvPr id="62471" name="AutoShape 2" descr="https://encrypted-tbn0.gstatic.com/images?q=tbn:ANd9GcRZHac3ypmUKmmEbJuS2WcdrWLRVD9uEB4t4AVphpYPOFx1yp_GQzPr3Q"/>
          <p:cNvSpPr>
            <a:spLocks noChangeAspect="1" noChangeArrowheads="1"/>
          </p:cNvSpPr>
          <p:nvPr/>
        </p:nvSpPr>
        <p:spPr bwMode="auto">
          <a:xfrm>
            <a:off x="144463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 eaLnBrk="0" hangingPunct="0">
              <a:spcBef>
                <a:spcPts val="325"/>
              </a:spcBef>
              <a:buClr>
                <a:schemeClr val="accent1"/>
              </a:buClr>
              <a:buFont typeface="Verdana" pitchFamily="34" charset="0"/>
              <a:buChar char="◦"/>
              <a:defRPr sz="2300"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 eaLnBrk="0" hangingPunct="0">
              <a:spcBef>
                <a:spcPts val="350"/>
              </a:spcBef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 sz="1900"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s-ES" sz="1800">
              <a:latin typeface="Calibri" pitchFamily="34" charset="0"/>
            </a:endParaRPr>
          </a:p>
        </p:txBody>
      </p:sp>
      <p:pic>
        <p:nvPicPr>
          <p:cNvPr id="62472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0625" y="160338"/>
            <a:ext cx="1825625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8 Rectángulo"/>
          <p:cNvSpPr/>
          <p:nvPr/>
        </p:nvSpPr>
        <p:spPr>
          <a:xfrm>
            <a:off x="3492500" y="506413"/>
            <a:ext cx="2303463" cy="57467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ES" dirty="0"/>
              <a:t>DatagramPacket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2 Marcador de contenido"/>
          <p:cNvSpPr>
            <a:spLocks noGrp="1"/>
          </p:cNvSpPr>
          <p:nvPr>
            <p:ph idx="1"/>
          </p:nvPr>
        </p:nvSpPr>
        <p:spPr>
          <a:xfrm>
            <a:off x="419100" y="1484313"/>
            <a:ext cx="8229600" cy="4525962"/>
          </a:xfrm>
        </p:spPr>
        <p:txBody>
          <a:bodyPr/>
          <a:lstStyle/>
          <a:p>
            <a:pPr algn="just" eaLnBrk="1" hangingPunct="1"/>
            <a:r>
              <a:rPr lang="es-ES" altLang="es-ES" b="1" smtClean="0"/>
              <a:t>SOCKETS UDP (NO ORIENTADOS A CONEXIÓN)</a:t>
            </a:r>
          </a:p>
          <a:p>
            <a:pPr lvl="1" algn="just"/>
            <a:r>
              <a:rPr lang="es-ES" altLang="es-ES" sz="2400" smtClean="0"/>
              <a:t>Clase Java </a:t>
            </a:r>
            <a:r>
              <a:rPr lang="es-ES" altLang="es-ES" sz="2400" b="1" smtClean="0"/>
              <a:t>DatagramSocket</a:t>
            </a:r>
          </a:p>
          <a:p>
            <a:pPr lvl="2" algn="just"/>
            <a:r>
              <a:rPr lang="es-ES" altLang="es-ES" smtClean="0"/>
              <a:t>Proporciona acceso a un socket UDP, lo que permite que los paquetes UDP </a:t>
            </a:r>
            <a:r>
              <a:rPr lang="es-ES" altLang="es-ES" b="1" smtClean="0"/>
              <a:t>puedan ser enviados y recibidos</a:t>
            </a:r>
            <a:r>
              <a:rPr lang="es-ES" altLang="es-ES" smtClean="0"/>
              <a:t> </a:t>
            </a:r>
          </a:p>
          <a:p>
            <a:pPr lvl="2" algn="just"/>
            <a:r>
              <a:rPr lang="es-ES" altLang="es-ES" smtClean="0"/>
              <a:t>Puede ser utilizada para enviar y recibir paquetes</a:t>
            </a:r>
          </a:p>
          <a:p>
            <a:pPr lvl="2" algn="just"/>
            <a:r>
              <a:rPr lang="es-ES" altLang="es-ES" smtClean="0"/>
              <a:t>Algunos </a:t>
            </a:r>
            <a:r>
              <a:rPr lang="es-ES" altLang="es-ES" b="1" smtClean="0"/>
              <a:t>constructores</a:t>
            </a:r>
            <a:r>
              <a:rPr lang="es-ES" altLang="es-ES" smtClean="0"/>
              <a:t>:</a:t>
            </a:r>
          </a:p>
          <a:p>
            <a:pPr lvl="3" algn="just"/>
            <a:r>
              <a:rPr lang="es-ES" altLang="es-ES" sz="2000" b="1" smtClean="0"/>
              <a:t>DatagramSocket () throws java.net.SocketException: </a:t>
            </a:r>
            <a:r>
              <a:rPr lang="es-ES" altLang="es-ES" sz="2000" smtClean="0"/>
              <a:t>construye un socket para datagramas, el sistema elige un puerto de los que están libres</a:t>
            </a:r>
            <a:endParaRPr lang="es-ES" altLang="es-ES" sz="2400" smtClean="0"/>
          </a:p>
          <a:p>
            <a:pPr lvl="3" algn="just"/>
            <a:r>
              <a:rPr lang="es-ES" altLang="es-ES" sz="2000" b="1" smtClean="0"/>
              <a:t>DatagramSocket (int puerto) throws java.net.SocketException: </a:t>
            </a:r>
            <a:r>
              <a:rPr lang="es-ES" altLang="es-ES" sz="2000" smtClean="0"/>
              <a:t>construye un socket para datagramas y lo conecta al puerto local especificado</a:t>
            </a:r>
            <a:endParaRPr lang="es-ES" altLang="es-ES" sz="2400" smtClean="0"/>
          </a:p>
          <a:p>
            <a:pPr lvl="3" algn="just"/>
            <a:endParaRPr lang="es-ES" altLang="es-ES" smtClean="0"/>
          </a:p>
          <a:p>
            <a:pPr lvl="2" algn="just"/>
            <a:endParaRPr lang="es-ES" altLang="es-ES" smtClean="0"/>
          </a:p>
          <a:p>
            <a:pPr lvl="1" algn="just"/>
            <a:endParaRPr lang="es-ES" altLang="es-ES" sz="2000" smtClean="0"/>
          </a:p>
          <a:p>
            <a:pPr lvl="1" algn="just"/>
            <a:endParaRPr lang="es-ES" altLang="es-ES" sz="2000" smtClean="0"/>
          </a:p>
          <a:p>
            <a:pPr algn="just" eaLnBrk="1" hangingPunct="1"/>
            <a:endParaRPr lang="es-ES" altLang="es-ES" smtClean="0"/>
          </a:p>
          <a:p>
            <a:pPr algn="just" eaLnBrk="1" hangingPunct="1"/>
            <a:endParaRPr lang="es-ES" altLang="es-ES" sz="2400" b="1" smtClean="0">
              <a:solidFill>
                <a:srgbClr val="FF000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dirty="0" smtClean="0"/>
              <a:t>SOCKETS</a:t>
            </a:r>
          </a:p>
        </p:txBody>
      </p:sp>
      <p:sp>
        <p:nvSpPr>
          <p:cNvPr id="63492" name="2 Marcador de pie de página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 eaLnBrk="0" hangingPunct="0">
              <a:spcBef>
                <a:spcPts val="325"/>
              </a:spcBef>
              <a:buClr>
                <a:schemeClr val="accent1"/>
              </a:buClr>
              <a:buFont typeface="Verdana" pitchFamily="34" charset="0"/>
              <a:buChar char="◦"/>
              <a:defRPr sz="2300"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 eaLnBrk="0" hangingPunct="0">
              <a:spcBef>
                <a:spcPts val="350"/>
              </a:spcBef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 sz="1900"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1000" smtClean="0">
                <a:latin typeface="Calibri" pitchFamily="34" charset="0"/>
              </a:rPr>
              <a:t>Programación de comunicaciones en red</a:t>
            </a:r>
          </a:p>
        </p:txBody>
      </p:sp>
      <p:sp>
        <p:nvSpPr>
          <p:cNvPr id="63493" name="3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 eaLnBrk="0" hangingPunct="0">
              <a:spcBef>
                <a:spcPts val="325"/>
              </a:spcBef>
              <a:buClr>
                <a:schemeClr val="accent1"/>
              </a:buClr>
              <a:buFont typeface="Verdana" pitchFamily="34" charset="0"/>
              <a:buChar char="◦"/>
              <a:defRPr sz="2300"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 eaLnBrk="0" hangingPunct="0">
              <a:spcBef>
                <a:spcPts val="350"/>
              </a:spcBef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 sz="1900"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440F01F2-1314-49A9-A4FC-6E2E5143F79D}" type="slidenum">
              <a:rPr lang="es-ES" altLang="es-ES" sz="1000" smtClean="0">
                <a:latin typeface="Calibri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54</a:t>
            </a:fld>
            <a:endParaRPr lang="es-ES" altLang="es-ES" sz="1000" smtClean="0">
              <a:latin typeface="Calibri" pitchFamily="34" charset="0"/>
            </a:endParaRPr>
          </a:p>
        </p:txBody>
      </p:sp>
      <p:sp>
        <p:nvSpPr>
          <p:cNvPr id="63494" name="AutoShape 5" descr="http://www.definicionabc.com/wp-content/uploads/Diferente-300x226.jpg"/>
          <p:cNvSpPr>
            <a:spLocks noChangeAspect="1" noChangeArrowheads="1"/>
          </p:cNvSpPr>
          <p:nvPr/>
        </p:nvSpPr>
        <p:spPr bwMode="auto">
          <a:xfrm>
            <a:off x="52388" y="-13652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 eaLnBrk="0" hangingPunct="0">
              <a:spcBef>
                <a:spcPts val="325"/>
              </a:spcBef>
              <a:buClr>
                <a:schemeClr val="accent1"/>
              </a:buClr>
              <a:buFont typeface="Verdana" pitchFamily="34" charset="0"/>
              <a:buChar char="◦"/>
              <a:defRPr sz="2300"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 eaLnBrk="0" hangingPunct="0">
              <a:spcBef>
                <a:spcPts val="350"/>
              </a:spcBef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 sz="1900"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s-ES" sz="1800">
              <a:latin typeface="Calibri" pitchFamily="34" charset="0"/>
            </a:endParaRPr>
          </a:p>
        </p:txBody>
      </p:sp>
      <p:sp>
        <p:nvSpPr>
          <p:cNvPr id="63495" name="AutoShape 2" descr="https://encrypted-tbn0.gstatic.com/images?q=tbn:ANd9GcRZHac3ypmUKmmEbJuS2WcdrWLRVD9uEB4t4AVphpYPOFx1yp_GQzPr3Q"/>
          <p:cNvSpPr>
            <a:spLocks noChangeAspect="1" noChangeArrowheads="1"/>
          </p:cNvSpPr>
          <p:nvPr/>
        </p:nvSpPr>
        <p:spPr bwMode="auto">
          <a:xfrm>
            <a:off x="144463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 eaLnBrk="0" hangingPunct="0">
              <a:spcBef>
                <a:spcPts val="325"/>
              </a:spcBef>
              <a:buClr>
                <a:schemeClr val="accent1"/>
              </a:buClr>
              <a:buFont typeface="Verdana" pitchFamily="34" charset="0"/>
              <a:buChar char="◦"/>
              <a:defRPr sz="2300"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 eaLnBrk="0" hangingPunct="0">
              <a:spcBef>
                <a:spcPts val="350"/>
              </a:spcBef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 sz="1900"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s-ES" sz="1800">
              <a:latin typeface="Calibri" pitchFamily="34" charset="0"/>
            </a:endParaRPr>
          </a:p>
        </p:txBody>
      </p:sp>
      <p:pic>
        <p:nvPicPr>
          <p:cNvPr id="63496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0625" y="160338"/>
            <a:ext cx="1825625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8 Rectángulo"/>
          <p:cNvSpPr/>
          <p:nvPr/>
        </p:nvSpPr>
        <p:spPr>
          <a:xfrm>
            <a:off x="3492500" y="506413"/>
            <a:ext cx="2303463" cy="57467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ES" dirty="0"/>
              <a:t>DatagramSocket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2 Marcador de contenido"/>
          <p:cNvSpPr>
            <a:spLocks noGrp="1"/>
          </p:cNvSpPr>
          <p:nvPr>
            <p:ph idx="1"/>
          </p:nvPr>
        </p:nvSpPr>
        <p:spPr>
          <a:xfrm>
            <a:off x="419100" y="1484313"/>
            <a:ext cx="8229600" cy="4525962"/>
          </a:xfrm>
        </p:spPr>
        <p:txBody>
          <a:bodyPr/>
          <a:lstStyle/>
          <a:p>
            <a:pPr algn="just" eaLnBrk="1" hangingPunct="1"/>
            <a:r>
              <a:rPr lang="es-ES" altLang="es-ES" b="1" smtClean="0"/>
              <a:t>SOCKETS UDP (NO ORIENTADOS A CONEXIÓN)</a:t>
            </a:r>
          </a:p>
          <a:p>
            <a:pPr lvl="1" algn="just"/>
            <a:r>
              <a:rPr lang="es-ES" altLang="es-ES" sz="2400" smtClean="0"/>
              <a:t>Clase Java </a:t>
            </a:r>
            <a:r>
              <a:rPr lang="es-ES" altLang="es-ES" sz="2400" b="1" smtClean="0"/>
              <a:t>DatagramSocket</a:t>
            </a:r>
          </a:p>
          <a:p>
            <a:pPr lvl="2" algn="just"/>
            <a:r>
              <a:rPr lang="es-ES" altLang="es-ES" smtClean="0"/>
              <a:t>Algunos </a:t>
            </a:r>
            <a:r>
              <a:rPr lang="es-ES" altLang="es-ES" b="1" smtClean="0"/>
              <a:t>métodos:</a:t>
            </a:r>
            <a:endParaRPr lang="es-ES" altLang="es-ES" smtClean="0"/>
          </a:p>
          <a:p>
            <a:pPr lvl="3" algn="just"/>
            <a:r>
              <a:rPr lang="en-GB" altLang="es-ES" sz="2000" b="1" smtClean="0"/>
              <a:t>void receive (DatagramPacket packet) throws java.io.IOException:</a:t>
            </a:r>
            <a:r>
              <a:rPr lang="en-GB" altLang="es-ES" sz="2000" smtClean="0"/>
              <a:t> recibe un datagrama del socket</a:t>
            </a:r>
            <a:endParaRPr lang="es-ES" altLang="es-ES" sz="2400" smtClean="0"/>
          </a:p>
          <a:p>
            <a:pPr lvl="3" algn="just"/>
            <a:r>
              <a:rPr lang="en-GB" altLang="es-ES" sz="2000" b="1" smtClean="0"/>
              <a:t>void send (DatagramPacket packet) throws java.io.IOException: </a:t>
            </a:r>
            <a:r>
              <a:rPr lang="en-GB" altLang="es-ES" sz="2000" smtClean="0"/>
              <a:t>envía un datagrama del socket</a:t>
            </a:r>
            <a:endParaRPr lang="es-ES" altLang="es-ES" sz="2400" smtClean="0"/>
          </a:p>
          <a:p>
            <a:pPr lvl="3" algn="just"/>
            <a:r>
              <a:rPr lang="es-ES" altLang="es-ES" sz="2000" b="1" smtClean="0"/>
              <a:t>void close ():</a:t>
            </a:r>
            <a:r>
              <a:rPr lang="es-ES" altLang="es-ES" sz="2000" smtClean="0"/>
              <a:t> cierra un socket y se desliga del puerto local</a:t>
            </a:r>
            <a:endParaRPr lang="es-ES" altLang="es-ES" sz="2400" smtClean="0"/>
          </a:p>
          <a:p>
            <a:pPr lvl="2" algn="just"/>
            <a:endParaRPr lang="es-ES" altLang="es-ES" sz="2400" smtClean="0"/>
          </a:p>
          <a:p>
            <a:pPr lvl="1" algn="just"/>
            <a:endParaRPr lang="es-ES" altLang="es-ES" sz="2000" smtClean="0"/>
          </a:p>
          <a:p>
            <a:pPr lvl="1" algn="just"/>
            <a:endParaRPr lang="es-ES" altLang="es-ES" sz="2000" smtClean="0"/>
          </a:p>
          <a:p>
            <a:pPr algn="just" eaLnBrk="1" hangingPunct="1"/>
            <a:endParaRPr lang="es-ES" altLang="es-ES" smtClean="0"/>
          </a:p>
          <a:p>
            <a:pPr algn="just" eaLnBrk="1" hangingPunct="1"/>
            <a:endParaRPr lang="es-ES" altLang="es-ES" sz="2400" b="1" smtClean="0">
              <a:solidFill>
                <a:srgbClr val="FF000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dirty="0" smtClean="0"/>
              <a:t>SOCKETS</a:t>
            </a:r>
          </a:p>
        </p:txBody>
      </p:sp>
      <p:sp>
        <p:nvSpPr>
          <p:cNvPr id="64516" name="2 Marcador de pie de página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 eaLnBrk="0" hangingPunct="0">
              <a:spcBef>
                <a:spcPts val="325"/>
              </a:spcBef>
              <a:buClr>
                <a:schemeClr val="accent1"/>
              </a:buClr>
              <a:buFont typeface="Verdana" pitchFamily="34" charset="0"/>
              <a:buChar char="◦"/>
              <a:defRPr sz="2300"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 eaLnBrk="0" hangingPunct="0">
              <a:spcBef>
                <a:spcPts val="350"/>
              </a:spcBef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 sz="1900"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1000" smtClean="0">
                <a:latin typeface="Calibri" pitchFamily="34" charset="0"/>
              </a:rPr>
              <a:t>Programación de comunicaciones en red</a:t>
            </a:r>
          </a:p>
        </p:txBody>
      </p:sp>
      <p:sp>
        <p:nvSpPr>
          <p:cNvPr id="64517" name="3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 eaLnBrk="0" hangingPunct="0">
              <a:spcBef>
                <a:spcPts val="325"/>
              </a:spcBef>
              <a:buClr>
                <a:schemeClr val="accent1"/>
              </a:buClr>
              <a:buFont typeface="Verdana" pitchFamily="34" charset="0"/>
              <a:buChar char="◦"/>
              <a:defRPr sz="2300"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 eaLnBrk="0" hangingPunct="0">
              <a:spcBef>
                <a:spcPts val="350"/>
              </a:spcBef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 sz="1900"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77E124BF-B173-44E8-97FF-6426B26505BC}" type="slidenum">
              <a:rPr lang="es-ES" altLang="es-ES" sz="1000" smtClean="0">
                <a:latin typeface="Calibri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55</a:t>
            </a:fld>
            <a:endParaRPr lang="es-ES" altLang="es-ES" sz="1000" smtClean="0">
              <a:latin typeface="Calibri" pitchFamily="34" charset="0"/>
            </a:endParaRPr>
          </a:p>
        </p:txBody>
      </p:sp>
      <p:sp>
        <p:nvSpPr>
          <p:cNvPr id="64518" name="AutoShape 5" descr="http://www.definicionabc.com/wp-content/uploads/Diferente-300x226.jpg"/>
          <p:cNvSpPr>
            <a:spLocks noChangeAspect="1" noChangeArrowheads="1"/>
          </p:cNvSpPr>
          <p:nvPr/>
        </p:nvSpPr>
        <p:spPr bwMode="auto">
          <a:xfrm>
            <a:off x="52388" y="-13652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 eaLnBrk="0" hangingPunct="0">
              <a:spcBef>
                <a:spcPts val="325"/>
              </a:spcBef>
              <a:buClr>
                <a:schemeClr val="accent1"/>
              </a:buClr>
              <a:buFont typeface="Verdana" pitchFamily="34" charset="0"/>
              <a:buChar char="◦"/>
              <a:defRPr sz="2300"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 eaLnBrk="0" hangingPunct="0">
              <a:spcBef>
                <a:spcPts val="350"/>
              </a:spcBef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 sz="1900"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s-ES" sz="1800">
              <a:latin typeface="Calibri" pitchFamily="34" charset="0"/>
            </a:endParaRPr>
          </a:p>
        </p:txBody>
      </p:sp>
      <p:sp>
        <p:nvSpPr>
          <p:cNvPr id="64519" name="AutoShape 2" descr="https://encrypted-tbn0.gstatic.com/images?q=tbn:ANd9GcRZHac3ypmUKmmEbJuS2WcdrWLRVD9uEB4t4AVphpYPOFx1yp_GQzPr3Q"/>
          <p:cNvSpPr>
            <a:spLocks noChangeAspect="1" noChangeArrowheads="1"/>
          </p:cNvSpPr>
          <p:nvPr/>
        </p:nvSpPr>
        <p:spPr bwMode="auto">
          <a:xfrm>
            <a:off x="144463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 eaLnBrk="0" hangingPunct="0">
              <a:spcBef>
                <a:spcPts val="325"/>
              </a:spcBef>
              <a:buClr>
                <a:schemeClr val="accent1"/>
              </a:buClr>
              <a:buFont typeface="Verdana" pitchFamily="34" charset="0"/>
              <a:buChar char="◦"/>
              <a:defRPr sz="2300"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 eaLnBrk="0" hangingPunct="0">
              <a:spcBef>
                <a:spcPts val="350"/>
              </a:spcBef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 sz="1900"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s-ES" sz="1800">
              <a:latin typeface="Calibri" pitchFamily="34" charset="0"/>
            </a:endParaRPr>
          </a:p>
        </p:txBody>
      </p:sp>
      <p:pic>
        <p:nvPicPr>
          <p:cNvPr id="64520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0625" y="160338"/>
            <a:ext cx="1825625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8 Rectángulo"/>
          <p:cNvSpPr/>
          <p:nvPr/>
        </p:nvSpPr>
        <p:spPr>
          <a:xfrm>
            <a:off x="3492500" y="506413"/>
            <a:ext cx="2303463" cy="57467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ES" dirty="0"/>
              <a:t>DatagramSocket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2 Marcador de contenido"/>
          <p:cNvSpPr>
            <a:spLocks noGrp="1"/>
          </p:cNvSpPr>
          <p:nvPr>
            <p:ph idx="1"/>
          </p:nvPr>
        </p:nvSpPr>
        <p:spPr>
          <a:xfrm>
            <a:off x="419100" y="1484313"/>
            <a:ext cx="8229600" cy="4525962"/>
          </a:xfrm>
        </p:spPr>
        <p:txBody>
          <a:bodyPr/>
          <a:lstStyle/>
          <a:p>
            <a:pPr algn="just" eaLnBrk="1" hangingPunct="1"/>
            <a:r>
              <a:rPr lang="es-ES" altLang="es-ES" b="1" smtClean="0"/>
              <a:t>SOCKETS UDP (NO ORIENTADOS A CONEXIÓN)</a:t>
            </a:r>
          </a:p>
          <a:p>
            <a:pPr lvl="1" algn="just"/>
            <a:r>
              <a:rPr lang="es-ES" altLang="es-ES" sz="2400" b="1" smtClean="0"/>
              <a:t>Gestión de sockets UDP</a:t>
            </a:r>
          </a:p>
          <a:p>
            <a:pPr lvl="2" algn="just"/>
            <a:r>
              <a:rPr lang="es-ES" altLang="es-ES" sz="2200" b="1" smtClean="0"/>
              <a:t>No</a:t>
            </a:r>
            <a:r>
              <a:rPr lang="es-ES" altLang="es-ES" sz="2200" smtClean="0"/>
              <a:t> se establece </a:t>
            </a:r>
            <a:r>
              <a:rPr lang="es-ES" altLang="es-ES" sz="2200" b="1" smtClean="0"/>
              <a:t>conexión</a:t>
            </a:r>
          </a:p>
          <a:p>
            <a:pPr lvl="2" algn="just"/>
            <a:r>
              <a:rPr lang="es-ES" altLang="es-ES" sz="2200" smtClean="0"/>
              <a:t>Los </a:t>
            </a:r>
            <a:r>
              <a:rPr lang="es-ES" altLang="es-ES" sz="2200" b="1" smtClean="0"/>
              <a:t>roles cliente-servidor </a:t>
            </a:r>
            <a:r>
              <a:rPr lang="es-ES" altLang="es-ES" sz="2200" smtClean="0"/>
              <a:t>están un poco más difusos que en el caso de los sockets TCP</a:t>
            </a:r>
          </a:p>
          <a:p>
            <a:pPr lvl="2" algn="just"/>
            <a:r>
              <a:rPr lang="es-ES" altLang="es-ES" sz="2200" smtClean="0"/>
              <a:t>Se puede considerar al </a:t>
            </a:r>
            <a:r>
              <a:rPr lang="es-ES" altLang="es-ES" sz="2200" b="1" smtClean="0"/>
              <a:t>servidor</a:t>
            </a:r>
            <a:r>
              <a:rPr lang="es-ES" altLang="es-ES" sz="2200" smtClean="0"/>
              <a:t> como el que espera un mensaje y responde, y al </a:t>
            </a:r>
            <a:r>
              <a:rPr lang="es-ES" altLang="es-ES" sz="2200" b="1" smtClean="0"/>
              <a:t>cliente</a:t>
            </a:r>
            <a:r>
              <a:rPr lang="es-ES" altLang="es-ES" sz="2200" smtClean="0"/>
              <a:t> como el que inicia la comunicación</a:t>
            </a:r>
          </a:p>
          <a:p>
            <a:pPr lvl="2" algn="just"/>
            <a:r>
              <a:rPr lang="es-ES" altLang="es-ES" sz="2200" smtClean="0"/>
              <a:t>Si alguno de los dos quiere ponerse en contacto con el otro, sabe en qué ordenador y en qué puerto le está escuchando el otro</a:t>
            </a:r>
          </a:p>
          <a:p>
            <a:pPr lvl="1" algn="just"/>
            <a:endParaRPr lang="es-ES" altLang="es-ES" sz="2000" smtClean="0"/>
          </a:p>
          <a:p>
            <a:pPr lvl="1" algn="just"/>
            <a:endParaRPr lang="es-ES" altLang="es-ES" sz="2000" smtClean="0"/>
          </a:p>
          <a:p>
            <a:pPr algn="just" eaLnBrk="1" hangingPunct="1"/>
            <a:endParaRPr lang="es-ES" altLang="es-ES" smtClean="0"/>
          </a:p>
          <a:p>
            <a:pPr algn="just" eaLnBrk="1" hangingPunct="1"/>
            <a:endParaRPr lang="es-ES" altLang="es-ES" sz="2400" b="1" smtClean="0">
              <a:solidFill>
                <a:srgbClr val="FF000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dirty="0" smtClean="0"/>
              <a:t>SOCKETS</a:t>
            </a:r>
          </a:p>
        </p:txBody>
      </p:sp>
      <p:sp>
        <p:nvSpPr>
          <p:cNvPr id="65540" name="2 Marcador de pie de página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 eaLnBrk="0" hangingPunct="0">
              <a:spcBef>
                <a:spcPts val="325"/>
              </a:spcBef>
              <a:buClr>
                <a:schemeClr val="accent1"/>
              </a:buClr>
              <a:buFont typeface="Verdana" pitchFamily="34" charset="0"/>
              <a:buChar char="◦"/>
              <a:defRPr sz="2300"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 eaLnBrk="0" hangingPunct="0">
              <a:spcBef>
                <a:spcPts val="350"/>
              </a:spcBef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 sz="1900"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1000" smtClean="0">
                <a:latin typeface="Calibri" pitchFamily="34" charset="0"/>
              </a:rPr>
              <a:t>Programación de comunicaciones en red</a:t>
            </a:r>
          </a:p>
        </p:txBody>
      </p:sp>
      <p:sp>
        <p:nvSpPr>
          <p:cNvPr id="65541" name="3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 eaLnBrk="0" hangingPunct="0">
              <a:spcBef>
                <a:spcPts val="325"/>
              </a:spcBef>
              <a:buClr>
                <a:schemeClr val="accent1"/>
              </a:buClr>
              <a:buFont typeface="Verdana" pitchFamily="34" charset="0"/>
              <a:buChar char="◦"/>
              <a:defRPr sz="2300"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 eaLnBrk="0" hangingPunct="0">
              <a:spcBef>
                <a:spcPts val="350"/>
              </a:spcBef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 sz="1900"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5788B665-9204-4784-99DE-8066829A17AD}" type="slidenum">
              <a:rPr lang="es-ES" altLang="es-ES" sz="1000" smtClean="0">
                <a:latin typeface="Calibri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56</a:t>
            </a:fld>
            <a:endParaRPr lang="es-ES" altLang="es-ES" sz="1000" smtClean="0">
              <a:latin typeface="Calibri" pitchFamily="34" charset="0"/>
            </a:endParaRPr>
          </a:p>
        </p:txBody>
      </p:sp>
      <p:sp>
        <p:nvSpPr>
          <p:cNvPr id="65542" name="AutoShape 5" descr="http://www.definicionabc.com/wp-content/uploads/Diferente-300x226.jpg"/>
          <p:cNvSpPr>
            <a:spLocks noChangeAspect="1" noChangeArrowheads="1"/>
          </p:cNvSpPr>
          <p:nvPr/>
        </p:nvSpPr>
        <p:spPr bwMode="auto">
          <a:xfrm>
            <a:off x="52388" y="-13652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 eaLnBrk="0" hangingPunct="0">
              <a:spcBef>
                <a:spcPts val="325"/>
              </a:spcBef>
              <a:buClr>
                <a:schemeClr val="accent1"/>
              </a:buClr>
              <a:buFont typeface="Verdana" pitchFamily="34" charset="0"/>
              <a:buChar char="◦"/>
              <a:defRPr sz="2300"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 eaLnBrk="0" hangingPunct="0">
              <a:spcBef>
                <a:spcPts val="350"/>
              </a:spcBef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 sz="1900"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s-ES" sz="1800">
              <a:latin typeface="Calibri" pitchFamily="34" charset="0"/>
            </a:endParaRPr>
          </a:p>
        </p:txBody>
      </p:sp>
      <p:sp>
        <p:nvSpPr>
          <p:cNvPr id="65543" name="AutoShape 2" descr="https://encrypted-tbn0.gstatic.com/images?q=tbn:ANd9GcRZHac3ypmUKmmEbJuS2WcdrWLRVD9uEB4t4AVphpYPOFx1yp_GQzPr3Q"/>
          <p:cNvSpPr>
            <a:spLocks noChangeAspect="1" noChangeArrowheads="1"/>
          </p:cNvSpPr>
          <p:nvPr/>
        </p:nvSpPr>
        <p:spPr bwMode="auto">
          <a:xfrm>
            <a:off x="144463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 eaLnBrk="0" hangingPunct="0">
              <a:spcBef>
                <a:spcPts val="325"/>
              </a:spcBef>
              <a:buClr>
                <a:schemeClr val="accent1"/>
              </a:buClr>
              <a:buFont typeface="Verdana" pitchFamily="34" charset="0"/>
              <a:buChar char="◦"/>
              <a:defRPr sz="2300"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 eaLnBrk="0" hangingPunct="0">
              <a:spcBef>
                <a:spcPts val="350"/>
              </a:spcBef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 sz="1900"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s-ES" sz="1800">
              <a:latin typeface="Calibri" pitchFamily="34" charset="0"/>
            </a:endParaRPr>
          </a:p>
        </p:txBody>
      </p:sp>
      <p:pic>
        <p:nvPicPr>
          <p:cNvPr id="65544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0625" y="160338"/>
            <a:ext cx="1825625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2 Marcador de contenido"/>
          <p:cNvSpPr>
            <a:spLocks noGrp="1"/>
          </p:cNvSpPr>
          <p:nvPr>
            <p:ph idx="1"/>
          </p:nvPr>
        </p:nvSpPr>
        <p:spPr>
          <a:xfrm>
            <a:off x="419100" y="1484313"/>
            <a:ext cx="8229600" cy="4525962"/>
          </a:xfrm>
        </p:spPr>
        <p:txBody>
          <a:bodyPr/>
          <a:lstStyle/>
          <a:p>
            <a:pPr algn="just" eaLnBrk="1" hangingPunct="1"/>
            <a:r>
              <a:rPr lang="es-ES" altLang="es-ES" b="1" smtClean="0"/>
              <a:t>SOCKETS UDP (NO ORIENTADOS A CONEXIÓN)</a:t>
            </a:r>
          </a:p>
          <a:p>
            <a:pPr lvl="1" algn="just"/>
            <a:r>
              <a:rPr lang="es-ES" altLang="es-ES" sz="2400" b="1" smtClean="0"/>
              <a:t>Gestión de sockets UDP - Proceso</a:t>
            </a:r>
          </a:p>
          <a:p>
            <a:pPr lvl="2" algn="just"/>
            <a:endParaRPr lang="es-ES" altLang="es-ES" smtClean="0"/>
          </a:p>
          <a:p>
            <a:pPr lvl="1" algn="just"/>
            <a:endParaRPr lang="es-ES" altLang="es-ES" sz="2000" smtClean="0"/>
          </a:p>
          <a:p>
            <a:pPr lvl="1" algn="just"/>
            <a:endParaRPr lang="es-ES" altLang="es-ES" sz="2000" smtClean="0"/>
          </a:p>
          <a:p>
            <a:pPr algn="just" eaLnBrk="1" hangingPunct="1"/>
            <a:endParaRPr lang="es-ES" altLang="es-ES" smtClean="0"/>
          </a:p>
          <a:p>
            <a:pPr algn="just" eaLnBrk="1" hangingPunct="1"/>
            <a:endParaRPr lang="es-ES" altLang="es-ES" sz="2400" b="1" smtClean="0">
              <a:solidFill>
                <a:srgbClr val="FF000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dirty="0" smtClean="0"/>
              <a:t>SOCKETS</a:t>
            </a:r>
          </a:p>
        </p:txBody>
      </p:sp>
      <p:sp>
        <p:nvSpPr>
          <p:cNvPr id="66564" name="2 Marcador de pie de página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 eaLnBrk="0" hangingPunct="0">
              <a:spcBef>
                <a:spcPts val="325"/>
              </a:spcBef>
              <a:buClr>
                <a:schemeClr val="accent1"/>
              </a:buClr>
              <a:buFont typeface="Verdana" pitchFamily="34" charset="0"/>
              <a:buChar char="◦"/>
              <a:defRPr sz="2300"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 eaLnBrk="0" hangingPunct="0">
              <a:spcBef>
                <a:spcPts val="350"/>
              </a:spcBef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 sz="1900"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1000" smtClean="0">
                <a:latin typeface="Calibri" pitchFamily="34" charset="0"/>
              </a:rPr>
              <a:t>Programación de comunicaciones en red</a:t>
            </a:r>
          </a:p>
        </p:txBody>
      </p:sp>
      <p:sp>
        <p:nvSpPr>
          <p:cNvPr id="66565" name="3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 eaLnBrk="0" hangingPunct="0">
              <a:spcBef>
                <a:spcPts val="325"/>
              </a:spcBef>
              <a:buClr>
                <a:schemeClr val="accent1"/>
              </a:buClr>
              <a:buFont typeface="Verdana" pitchFamily="34" charset="0"/>
              <a:buChar char="◦"/>
              <a:defRPr sz="2300"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 eaLnBrk="0" hangingPunct="0">
              <a:spcBef>
                <a:spcPts val="350"/>
              </a:spcBef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 sz="1900"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A30FAD59-91F9-47E5-AA21-8E45A38425E5}" type="slidenum">
              <a:rPr lang="es-ES" altLang="es-ES" sz="1000" smtClean="0">
                <a:latin typeface="Calibri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57</a:t>
            </a:fld>
            <a:endParaRPr lang="es-ES" altLang="es-ES" sz="1000" smtClean="0">
              <a:latin typeface="Calibri" pitchFamily="34" charset="0"/>
            </a:endParaRPr>
          </a:p>
        </p:txBody>
      </p:sp>
      <p:sp>
        <p:nvSpPr>
          <p:cNvPr id="66566" name="AutoShape 5" descr="http://www.definicionabc.com/wp-content/uploads/Diferente-300x226.jpg"/>
          <p:cNvSpPr>
            <a:spLocks noChangeAspect="1" noChangeArrowheads="1"/>
          </p:cNvSpPr>
          <p:nvPr/>
        </p:nvSpPr>
        <p:spPr bwMode="auto">
          <a:xfrm>
            <a:off x="52388" y="-13652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 eaLnBrk="0" hangingPunct="0">
              <a:spcBef>
                <a:spcPts val="325"/>
              </a:spcBef>
              <a:buClr>
                <a:schemeClr val="accent1"/>
              </a:buClr>
              <a:buFont typeface="Verdana" pitchFamily="34" charset="0"/>
              <a:buChar char="◦"/>
              <a:defRPr sz="2300"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 eaLnBrk="0" hangingPunct="0">
              <a:spcBef>
                <a:spcPts val="350"/>
              </a:spcBef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 sz="1900"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s-ES" sz="1800">
              <a:latin typeface="Calibri" pitchFamily="34" charset="0"/>
            </a:endParaRPr>
          </a:p>
        </p:txBody>
      </p:sp>
      <p:sp>
        <p:nvSpPr>
          <p:cNvPr id="66567" name="AutoShape 2" descr="https://encrypted-tbn0.gstatic.com/images?q=tbn:ANd9GcRZHac3ypmUKmmEbJuS2WcdrWLRVD9uEB4t4AVphpYPOFx1yp_GQzPr3Q"/>
          <p:cNvSpPr>
            <a:spLocks noChangeAspect="1" noChangeArrowheads="1"/>
          </p:cNvSpPr>
          <p:nvPr/>
        </p:nvSpPr>
        <p:spPr bwMode="auto">
          <a:xfrm>
            <a:off x="144463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 eaLnBrk="0" hangingPunct="0">
              <a:spcBef>
                <a:spcPts val="325"/>
              </a:spcBef>
              <a:buClr>
                <a:schemeClr val="accent1"/>
              </a:buClr>
              <a:buFont typeface="Verdana" pitchFamily="34" charset="0"/>
              <a:buChar char="◦"/>
              <a:defRPr sz="2300"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 eaLnBrk="0" hangingPunct="0">
              <a:spcBef>
                <a:spcPts val="350"/>
              </a:spcBef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 sz="1900"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s-ES" sz="1800">
              <a:latin typeface="Calibri" pitchFamily="34" charset="0"/>
            </a:endParaRPr>
          </a:p>
        </p:txBody>
      </p:sp>
      <p:pic>
        <p:nvPicPr>
          <p:cNvPr id="66568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0625" y="160338"/>
            <a:ext cx="1825625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" name="2 Diagrama"/>
          <p:cNvGraphicFramePr/>
          <p:nvPr/>
        </p:nvGraphicFramePr>
        <p:xfrm>
          <a:off x="1403648" y="2852936"/>
          <a:ext cx="6692602" cy="29118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2 Marcador de contenido"/>
          <p:cNvSpPr>
            <a:spLocks noGrp="1"/>
          </p:cNvSpPr>
          <p:nvPr>
            <p:ph idx="1"/>
          </p:nvPr>
        </p:nvSpPr>
        <p:spPr>
          <a:xfrm>
            <a:off x="419100" y="1484313"/>
            <a:ext cx="8229600" cy="4525962"/>
          </a:xfrm>
        </p:spPr>
        <p:txBody>
          <a:bodyPr/>
          <a:lstStyle/>
          <a:p>
            <a:pPr algn="just" eaLnBrk="1" hangingPunct="1"/>
            <a:r>
              <a:rPr lang="es-ES" altLang="es-ES" b="1" smtClean="0"/>
              <a:t>SOCKETS UDP (NO ORIENTADOS A CONEXIÓN)</a:t>
            </a:r>
          </a:p>
          <a:p>
            <a:pPr lvl="1" algn="just"/>
            <a:r>
              <a:rPr lang="es-ES" altLang="es-ES" sz="2400" b="1" smtClean="0"/>
              <a:t>Gestión de sockets UDP - Proceso</a:t>
            </a:r>
          </a:p>
          <a:p>
            <a:pPr lvl="2" algn="just"/>
            <a:r>
              <a:rPr lang="es-ES" altLang="es-ES" sz="2200" smtClean="0"/>
              <a:t>1 - El </a:t>
            </a:r>
            <a:r>
              <a:rPr lang="es-ES" altLang="es-ES" sz="2200" b="1" smtClean="0"/>
              <a:t>servidor </a:t>
            </a:r>
            <a:r>
              <a:rPr lang="es-ES" altLang="es-ES" sz="2200" smtClean="0"/>
              <a:t>crea un socket asociado a un puerto local para escuchar peticiones de cliente. </a:t>
            </a:r>
            <a:r>
              <a:rPr lang="en-GB" altLang="es-ES" sz="2200" smtClean="0"/>
              <a:t>Permanece a la espera de recibir peticiones</a:t>
            </a:r>
            <a:endParaRPr lang="es-ES" altLang="es-ES" sz="2600" smtClean="0"/>
          </a:p>
          <a:p>
            <a:pPr lvl="2" algn="just"/>
            <a:r>
              <a:rPr lang="es-ES" altLang="es-ES" sz="2200" smtClean="0"/>
              <a:t>2 - El </a:t>
            </a:r>
            <a:r>
              <a:rPr lang="es-ES" altLang="es-ES" sz="2200" b="1" smtClean="0"/>
              <a:t>cliente </a:t>
            </a:r>
            <a:r>
              <a:rPr lang="es-ES" altLang="es-ES" sz="2200" smtClean="0"/>
              <a:t>creará un socket para comunicarse con el servidor. Para enviar datagramas necesita conocer su IP y el puerto por el que se escucha. Utilizará el método </a:t>
            </a:r>
            <a:r>
              <a:rPr lang="es-ES" altLang="es-ES" sz="2200" i="1" smtClean="0"/>
              <a:t>send()</a:t>
            </a:r>
            <a:r>
              <a:rPr lang="es-ES" altLang="es-ES" sz="2200" smtClean="0"/>
              <a:t> del socket para enviar la petición en forma de datagrama</a:t>
            </a:r>
            <a:endParaRPr lang="es-ES" altLang="es-ES" sz="2600" smtClean="0"/>
          </a:p>
          <a:p>
            <a:pPr lvl="2" algn="just"/>
            <a:endParaRPr lang="es-ES" altLang="es-ES" smtClean="0"/>
          </a:p>
          <a:p>
            <a:pPr lvl="1" algn="just"/>
            <a:endParaRPr lang="es-ES" altLang="es-ES" sz="2000" smtClean="0"/>
          </a:p>
          <a:p>
            <a:pPr lvl="1" algn="just"/>
            <a:endParaRPr lang="es-ES" altLang="es-ES" sz="2000" smtClean="0"/>
          </a:p>
          <a:p>
            <a:pPr algn="just" eaLnBrk="1" hangingPunct="1"/>
            <a:endParaRPr lang="es-ES" altLang="es-ES" smtClean="0"/>
          </a:p>
          <a:p>
            <a:pPr algn="just" eaLnBrk="1" hangingPunct="1"/>
            <a:endParaRPr lang="es-ES" altLang="es-ES" sz="2400" b="1" smtClean="0">
              <a:solidFill>
                <a:srgbClr val="FF000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dirty="0" smtClean="0"/>
              <a:t>SOCKETS</a:t>
            </a:r>
          </a:p>
        </p:txBody>
      </p:sp>
      <p:sp>
        <p:nvSpPr>
          <p:cNvPr id="67588" name="2 Marcador de pie de página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 eaLnBrk="0" hangingPunct="0">
              <a:spcBef>
                <a:spcPts val="325"/>
              </a:spcBef>
              <a:buClr>
                <a:schemeClr val="accent1"/>
              </a:buClr>
              <a:buFont typeface="Verdana" pitchFamily="34" charset="0"/>
              <a:buChar char="◦"/>
              <a:defRPr sz="2300"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 eaLnBrk="0" hangingPunct="0">
              <a:spcBef>
                <a:spcPts val="350"/>
              </a:spcBef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 sz="1900"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1000" smtClean="0">
                <a:latin typeface="Calibri" pitchFamily="34" charset="0"/>
              </a:rPr>
              <a:t>Programación de comunicaciones en red</a:t>
            </a:r>
          </a:p>
        </p:txBody>
      </p:sp>
      <p:sp>
        <p:nvSpPr>
          <p:cNvPr id="67589" name="3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 eaLnBrk="0" hangingPunct="0">
              <a:spcBef>
                <a:spcPts val="325"/>
              </a:spcBef>
              <a:buClr>
                <a:schemeClr val="accent1"/>
              </a:buClr>
              <a:buFont typeface="Verdana" pitchFamily="34" charset="0"/>
              <a:buChar char="◦"/>
              <a:defRPr sz="2300"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 eaLnBrk="0" hangingPunct="0">
              <a:spcBef>
                <a:spcPts val="350"/>
              </a:spcBef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 sz="1900"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3A30B4CA-1397-44EE-B67D-39FC96056A2D}" type="slidenum">
              <a:rPr lang="es-ES" altLang="es-ES" sz="1000" smtClean="0">
                <a:latin typeface="Calibri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58</a:t>
            </a:fld>
            <a:endParaRPr lang="es-ES" altLang="es-ES" sz="1000" smtClean="0">
              <a:latin typeface="Calibri" pitchFamily="34" charset="0"/>
            </a:endParaRPr>
          </a:p>
        </p:txBody>
      </p:sp>
      <p:sp>
        <p:nvSpPr>
          <p:cNvPr id="67590" name="AutoShape 5" descr="http://www.definicionabc.com/wp-content/uploads/Diferente-300x226.jpg"/>
          <p:cNvSpPr>
            <a:spLocks noChangeAspect="1" noChangeArrowheads="1"/>
          </p:cNvSpPr>
          <p:nvPr/>
        </p:nvSpPr>
        <p:spPr bwMode="auto">
          <a:xfrm>
            <a:off x="52388" y="-13652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 eaLnBrk="0" hangingPunct="0">
              <a:spcBef>
                <a:spcPts val="325"/>
              </a:spcBef>
              <a:buClr>
                <a:schemeClr val="accent1"/>
              </a:buClr>
              <a:buFont typeface="Verdana" pitchFamily="34" charset="0"/>
              <a:buChar char="◦"/>
              <a:defRPr sz="2300"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 eaLnBrk="0" hangingPunct="0">
              <a:spcBef>
                <a:spcPts val="350"/>
              </a:spcBef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 sz="1900"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s-ES" sz="1800">
              <a:latin typeface="Calibri" pitchFamily="34" charset="0"/>
            </a:endParaRPr>
          </a:p>
        </p:txBody>
      </p:sp>
      <p:sp>
        <p:nvSpPr>
          <p:cNvPr id="67591" name="AutoShape 2" descr="https://encrypted-tbn0.gstatic.com/images?q=tbn:ANd9GcRZHac3ypmUKmmEbJuS2WcdrWLRVD9uEB4t4AVphpYPOFx1yp_GQzPr3Q"/>
          <p:cNvSpPr>
            <a:spLocks noChangeAspect="1" noChangeArrowheads="1"/>
          </p:cNvSpPr>
          <p:nvPr/>
        </p:nvSpPr>
        <p:spPr bwMode="auto">
          <a:xfrm>
            <a:off x="144463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 eaLnBrk="0" hangingPunct="0">
              <a:spcBef>
                <a:spcPts val="325"/>
              </a:spcBef>
              <a:buClr>
                <a:schemeClr val="accent1"/>
              </a:buClr>
              <a:buFont typeface="Verdana" pitchFamily="34" charset="0"/>
              <a:buChar char="◦"/>
              <a:defRPr sz="2300"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 eaLnBrk="0" hangingPunct="0">
              <a:spcBef>
                <a:spcPts val="350"/>
              </a:spcBef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 sz="1900"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s-ES" sz="1800">
              <a:latin typeface="Calibri" pitchFamily="34" charset="0"/>
            </a:endParaRPr>
          </a:p>
        </p:txBody>
      </p:sp>
      <p:pic>
        <p:nvPicPr>
          <p:cNvPr id="67592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0625" y="160338"/>
            <a:ext cx="1825625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9" name="8 Diagrama"/>
          <p:cNvGraphicFramePr/>
          <p:nvPr/>
        </p:nvGraphicFramePr>
        <p:xfrm>
          <a:off x="4283968" y="5085184"/>
          <a:ext cx="4248472" cy="1255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2 Marcador de contenido"/>
          <p:cNvSpPr>
            <a:spLocks noGrp="1"/>
          </p:cNvSpPr>
          <p:nvPr>
            <p:ph idx="1"/>
          </p:nvPr>
        </p:nvSpPr>
        <p:spPr>
          <a:xfrm>
            <a:off x="419100" y="1484313"/>
            <a:ext cx="8229600" cy="4525962"/>
          </a:xfrm>
        </p:spPr>
        <p:txBody>
          <a:bodyPr/>
          <a:lstStyle/>
          <a:p>
            <a:pPr algn="just" eaLnBrk="1" hangingPunct="1"/>
            <a:r>
              <a:rPr lang="es-ES" altLang="es-ES" b="1" smtClean="0"/>
              <a:t>SOCKETS UDP (NO ORIENTADOS A CONEXIÓN)</a:t>
            </a:r>
          </a:p>
          <a:p>
            <a:pPr lvl="1" algn="just"/>
            <a:r>
              <a:rPr lang="es-ES" altLang="es-ES" sz="2400" b="1" smtClean="0"/>
              <a:t>Gestión de sockets UDP - Proceso</a:t>
            </a:r>
          </a:p>
          <a:p>
            <a:pPr lvl="2" algn="just"/>
            <a:r>
              <a:rPr lang="es-ES" altLang="es-ES" sz="2200" smtClean="0"/>
              <a:t>3 - El </a:t>
            </a:r>
            <a:r>
              <a:rPr lang="es-ES" altLang="es-ES" sz="2200" b="1" smtClean="0"/>
              <a:t>servidor</a:t>
            </a:r>
            <a:r>
              <a:rPr lang="es-ES" altLang="es-ES" sz="2200" smtClean="0"/>
              <a:t> recibe las peticiones mediante el método </a:t>
            </a:r>
            <a:r>
              <a:rPr lang="es-ES" altLang="es-ES" sz="2200" i="1" smtClean="0"/>
              <a:t>receive()</a:t>
            </a:r>
            <a:r>
              <a:rPr lang="es-ES" altLang="es-ES" sz="2200" smtClean="0"/>
              <a:t> del socket. Utilizando el método </a:t>
            </a:r>
            <a:r>
              <a:rPr lang="es-ES" altLang="es-ES" sz="2200" i="1" smtClean="0"/>
              <a:t>send()</a:t>
            </a:r>
            <a:r>
              <a:rPr lang="es-ES" altLang="es-ES" sz="2200" smtClean="0"/>
              <a:t> del socket puede enviar la respuesta al cliente emisor</a:t>
            </a:r>
            <a:endParaRPr lang="es-ES" altLang="es-ES" sz="2600" smtClean="0"/>
          </a:p>
          <a:p>
            <a:pPr lvl="2" algn="just"/>
            <a:r>
              <a:rPr lang="es-ES" altLang="es-ES" sz="2200" smtClean="0"/>
              <a:t>4 - El </a:t>
            </a:r>
            <a:r>
              <a:rPr lang="es-ES" altLang="es-ES" sz="2200" b="1" smtClean="0"/>
              <a:t>cliente</a:t>
            </a:r>
            <a:r>
              <a:rPr lang="es-ES" altLang="es-ES" sz="2200" smtClean="0"/>
              <a:t> recibe la respuesta del servidor mediante el método </a:t>
            </a:r>
            <a:r>
              <a:rPr lang="es-ES" altLang="es-ES" sz="2200" i="1" smtClean="0"/>
              <a:t>receive()</a:t>
            </a:r>
            <a:r>
              <a:rPr lang="es-ES" altLang="es-ES" sz="2200" smtClean="0"/>
              <a:t> del socket y cierra el socket de cliente</a:t>
            </a:r>
            <a:endParaRPr lang="es-ES" altLang="es-ES" sz="2600" smtClean="0"/>
          </a:p>
          <a:p>
            <a:pPr lvl="2" algn="just"/>
            <a:r>
              <a:rPr lang="es-ES" altLang="es-ES" sz="2200" smtClean="0"/>
              <a:t>5 - El </a:t>
            </a:r>
            <a:r>
              <a:rPr lang="es-ES" altLang="es-ES" sz="2200" b="1" smtClean="0"/>
              <a:t>servidor</a:t>
            </a:r>
            <a:r>
              <a:rPr lang="es-ES" altLang="es-ES" sz="2200" smtClean="0"/>
              <a:t> permanece a la espera de recibir más peticiones</a:t>
            </a:r>
            <a:endParaRPr lang="es-ES" altLang="es-ES" sz="2400" smtClean="0"/>
          </a:p>
          <a:p>
            <a:pPr lvl="1" algn="just"/>
            <a:endParaRPr lang="es-ES" altLang="es-ES" sz="2000" smtClean="0"/>
          </a:p>
          <a:p>
            <a:pPr lvl="1" algn="just"/>
            <a:endParaRPr lang="es-ES" altLang="es-ES" sz="2000" smtClean="0"/>
          </a:p>
          <a:p>
            <a:pPr algn="just" eaLnBrk="1" hangingPunct="1"/>
            <a:endParaRPr lang="es-ES" altLang="es-ES" smtClean="0"/>
          </a:p>
          <a:p>
            <a:pPr algn="just" eaLnBrk="1" hangingPunct="1"/>
            <a:endParaRPr lang="es-ES" altLang="es-ES" sz="2400" b="1" smtClean="0">
              <a:solidFill>
                <a:srgbClr val="FF000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dirty="0" smtClean="0"/>
              <a:t>SOCKETS</a:t>
            </a:r>
          </a:p>
        </p:txBody>
      </p:sp>
      <p:sp>
        <p:nvSpPr>
          <p:cNvPr id="68612" name="2 Marcador de pie de página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 eaLnBrk="0" hangingPunct="0">
              <a:spcBef>
                <a:spcPts val="325"/>
              </a:spcBef>
              <a:buClr>
                <a:schemeClr val="accent1"/>
              </a:buClr>
              <a:buFont typeface="Verdana" pitchFamily="34" charset="0"/>
              <a:buChar char="◦"/>
              <a:defRPr sz="2300"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 eaLnBrk="0" hangingPunct="0">
              <a:spcBef>
                <a:spcPts val="350"/>
              </a:spcBef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 sz="1900"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1000" smtClean="0">
                <a:latin typeface="Calibri" pitchFamily="34" charset="0"/>
              </a:rPr>
              <a:t>Programación de comunicaciones en red</a:t>
            </a:r>
          </a:p>
        </p:txBody>
      </p:sp>
      <p:sp>
        <p:nvSpPr>
          <p:cNvPr id="68613" name="3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 eaLnBrk="0" hangingPunct="0">
              <a:spcBef>
                <a:spcPts val="325"/>
              </a:spcBef>
              <a:buClr>
                <a:schemeClr val="accent1"/>
              </a:buClr>
              <a:buFont typeface="Verdana" pitchFamily="34" charset="0"/>
              <a:buChar char="◦"/>
              <a:defRPr sz="2300"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 eaLnBrk="0" hangingPunct="0">
              <a:spcBef>
                <a:spcPts val="350"/>
              </a:spcBef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 sz="1900"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6D0A54BA-D25B-462E-A652-8E5392E23342}" type="slidenum">
              <a:rPr lang="es-ES" altLang="es-ES" sz="1000" smtClean="0">
                <a:latin typeface="Calibri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59</a:t>
            </a:fld>
            <a:endParaRPr lang="es-ES" altLang="es-ES" sz="1000" smtClean="0">
              <a:latin typeface="Calibri" pitchFamily="34" charset="0"/>
            </a:endParaRPr>
          </a:p>
        </p:txBody>
      </p:sp>
      <p:sp>
        <p:nvSpPr>
          <p:cNvPr id="68614" name="AutoShape 5" descr="http://www.definicionabc.com/wp-content/uploads/Diferente-300x226.jpg"/>
          <p:cNvSpPr>
            <a:spLocks noChangeAspect="1" noChangeArrowheads="1"/>
          </p:cNvSpPr>
          <p:nvPr/>
        </p:nvSpPr>
        <p:spPr bwMode="auto">
          <a:xfrm>
            <a:off x="52388" y="-13652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 eaLnBrk="0" hangingPunct="0">
              <a:spcBef>
                <a:spcPts val="325"/>
              </a:spcBef>
              <a:buClr>
                <a:schemeClr val="accent1"/>
              </a:buClr>
              <a:buFont typeface="Verdana" pitchFamily="34" charset="0"/>
              <a:buChar char="◦"/>
              <a:defRPr sz="2300"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 eaLnBrk="0" hangingPunct="0">
              <a:spcBef>
                <a:spcPts val="350"/>
              </a:spcBef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 sz="1900"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s-ES" sz="1800">
              <a:latin typeface="Calibri" pitchFamily="34" charset="0"/>
            </a:endParaRPr>
          </a:p>
        </p:txBody>
      </p:sp>
      <p:sp>
        <p:nvSpPr>
          <p:cNvPr id="68615" name="AutoShape 2" descr="https://encrypted-tbn0.gstatic.com/images?q=tbn:ANd9GcRZHac3ypmUKmmEbJuS2WcdrWLRVD9uEB4t4AVphpYPOFx1yp_GQzPr3Q"/>
          <p:cNvSpPr>
            <a:spLocks noChangeAspect="1" noChangeArrowheads="1"/>
          </p:cNvSpPr>
          <p:nvPr/>
        </p:nvSpPr>
        <p:spPr bwMode="auto">
          <a:xfrm>
            <a:off x="144463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 eaLnBrk="0" hangingPunct="0">
              <a:spcBef>
                <a:spcPts val="325"/>
              </a:spcBef>
              <a:buClr>
                <a:schemeClr val="accent1"/>
              </a:buClr>
              <a:buFont typeface="Verdana" pitchFamily="34" charset="0"/>
              <a:buChar char="◦"/>
              <a:defRPr sz="2300"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 eaLnBrk="0" hangingPunct="0">
              <a:spcBef>
                <a:spcPts val="350"/>
              </a:spcBef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 sz="1900"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s-ES" sz="1800">
              <a:latin typeface="Calibri" pitchFamily="34" charset="0"/>
            </a:endParaRPr>
          </a:p>
        </p:txBody>
      </p:sp>
      <p:pic>
        <p:nvPicPr>
          <p:cNvPr id="68616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0625" y="160338"/>
            <a:ext cx="1825625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9" name="8 Diagrama"/>
          <p:cNvGraphicFramePr/>
          <p:nvPr/>
        </p:nvGraphicFramePr>
        <p:xfrm>
          <a:off x="4283968" y="5085184"/>
          <a:ext cx="4248472" cy="1255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2 Marcador de contenido"/>
          <p:cNvSpPr>
            <a:spLocks noGrp="1"/>
          </p:cNvSpPr>
          <p:nvPr>
            <p:ph idx="1"/>
          </p:nvPr>
        </p:nvSpPr>
        <p:spPr>
          <a:xfrm>
            <a:off x="457200" y="1484313"/>
            <a:ext cx="8229600" cy="4525962"/>
          </a:xfrm>
        </p:spPr>
        <p:txBody>
          <a:bodyPr/>
          <a:lstStyle/>
          <a:p>
            <a:pPr algn="just" eaLnBrk="1" hangingPunct="1"/>
            <a:r>
              <a:rPr lang="es-ES" altLang="es-ES" b="1" smtClean="0"/>
              <a:t>CONTENIDOS</a:t>
            </a:r>
          </a:p>
          <a:p>
            <a:pPr lvl="1" algn="just"/>
            <a:r>
              <a:rPr lang="es-ES" altLang="es-ES" sz="2400" b="1" smtClean="0"/>
              <a:t>Programación de aplicaciones en red:</a:t>
            </a:r>
          </a:p>
          <a:p>
            <a:pPr lvl="2" algn="just"/>
            <a:r>
              <a:rPr lang="es-ES" altLang="es-ES" sz="2200" b="1" smtClean="0"/>
              <a:t>Elementos de la programación en red</a:t>
            </a:r>
            <a:r>
              <a:rPr lang="es-ES" altLang="es-ES" sz="2200" smtClean="0"/>
              <a:t>: lenguajes de programación, librerías, funciones, objetos</a:t>
            </a:r>
          </a:p>
          <a:p>
            <a:pPr lvl="2" algn="just"/>
            <a:r>
              <a:rPr lang="es-ES" altLang="es-ES" sz="2200" b="1" smtClean="0"/>
              <a:t>Uso de hilos </a:t>
            </a:r>
            <a:r>
              <a:rPr lang="es-ES" altLang="es-ES" sz="2200" smtClean="0"/>
              <a:t>en la programación en red</a:t>
            </a: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dirty="0" smtClean="0"/>
              <a:t>INTRODUCCIÓN</a:t>
            </a:r>
          </a:p>
        </p:txBody>
      </p:sp>
      <p:sp>
        <p:nvSpPr>
          <p:cNvPr id="14340" name="2 Marcador de pie de página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 eaLnBrk="0" hangingPunct="0">
              <a:spcBef>
                <a:spcPts val="325"/>
              </a:spcBef>
              <a:buClr>
                <a:schemeClr val="accent1"/>
              </a:buClr>
              <a:buFont typeface="Verdana" pitchFamily="34" charset="0"/>
              <a:buChar char="◦"/>
              <a:defRPr sz="2300"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 eaLnBrk="0" hangingPunct="0">
              <a:spcBef>
                <a:spcPts val="350"/>
              </a:spcBef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 sz="1900"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1000" smtClean="0">
                <a:latin typeface="Calibri" pitchFamily="34" charset="0"/>
              </a:rPr>
              <a:t>Programación de comunicaciones en red</a:t>
            </a:r>
          </a:p>
        </p:txBody>
      </p:sp>
      <p:sp>
        <p:nvSpPr>
          <p:cNvPr id="14341" name="3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 eaLnBrk="0" hangingPunct="0">
              <a:spcBef>
                <a:spcPts val="325"/>
              </a:spcBef>
              <a:buClr>
                <a:schemeClr val="accent1"/>
              </a:buClr>
              <a:buFont typeface="Verdana" pitchFamily="34" charset="0"/>
              <a:buChar char="◦"/>
              <a:defRPr sz="2300"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 eaLnBrk="0" hangingPunct="0">
              <a:spcBef>
                <a:spcPts val="350"/>
              </a:spcBef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 sz="1900"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6622C26C-372F-4671-AD01-280FFAFF24B7}" type="slidenum">
              <a:rPr lang="es-ES" altLang="es-ES" sz="1000" smtClean="0">
                <a:latin typeface="Calibri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s-ES" altLang="es-ES" sz="1000" smtClean="0">
              <a:latin typeface="Calibri" pitchFamily="34" charset="0"/>
            </a:endParaRPr>
          </a:p>
        </p:txBody>
      </p:sp>
      <p:sp>
        <p:nvSpPr>
          <p:cNvPr id="14342" name="AutoShape 5" descr="http://www.definicionabc.com/wp-content/uploads/Diferente-300x226.jpg"/>
          <p:cNvSpPr>
            <a:spLocks noChangeAspect="1" noChangeArrowheads="1"/>
          </p:cNvSpPr>
          <p:nvPr/>
        </p:nvSpPr>
        <p:spPr bwMode="auto">
          <a:xfrm>
            <a:off x="52388" y="-13652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 eaLnBrk="0" hangingPunct="0">
              <a:spcBef>
                <a:spcPts val="325"/>
              </a:spcBef>
              <a:buClr>
                <a:schemeClr val="accent1"/>
              </a:buClr>
              <a:buFont typeface="Verdana" pitchFamily="34" charset="0"/>
              <a:buChar char="◦"/>
              <a:defRPr sz="2300"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 eaLnBrk="0" hangingPunct="0">
              <a:spcBef>
                <a:spcPts val="350"/>
              </a:spcBef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 sz="1900"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s-ES" sz="1800">
              <a:latin typeface="Calibri" pitchFamily="34" charset="0"/>
            </a:endParaRPr>
          </a:p>
        </p:txBody>
      </p:sp>
      <p:sp>
        <p:nvSpPr>
          <p:cNvPr id="14343" name="AutoShape 2" descr="https://encrypted-tbn0.gstatic.com/images?q=tbn:ANd9GcRZHac3ypmUKmmEbJuS2WcdrWLRVD9uEB4t4AVphpYPOFx1yp_GQzPr3Q"/>
          <p:cNvSpPr>
            <a:spLocks noChangeAspect="1" noChangeArrowheads="1"/>
          </p:cNvSpPr>
          <p:nvPr/>
        </p:nvSpPr>
        <p:spPr bwMode="auto">
          <a:xfrm>
            <a:off x="144463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 eaLnBrk="0" hangingPunct="0">
              <a:spcBef>
                <a:spcPts val="325"/>
              </a:spcBef>
              <a:buClr>
                <a:schemeClr val="accent1"/>
              </a:buClr>
              <a:buFont typeface="Verdana" pitchFamily="34" charset="0"/>
              <a:buChar char="◦"/>
              <a:defRPr sz="2300"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 eaLnBrk="0" hangingPunct="0">
              <a:spcBef>
                <a:spcPts val="350"/>
              </a:spcBef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 sz="1900"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s-ES" sz="1800">
              <a:latin typeface="Calibri" pitchFamily="34" charset="0"/>
            </a:endParaRPr>
          </a:p>
        </p:txBody>
      </p:sp>
      <p:pic>
        <p:nvPicPr>
          <p:cNvPr id="14344" name="Picture 2" descr="Resultado de imagen de CONTENIDO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9688" y="160338"/>
            <a:ext cx="1954212" cy="162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2 Marcador de contenido"/>
          <p:cNvSpPr>
            <a:spLocks noGrp="1"/>
          </p:cNvSpPr>
          <p:nvPr>
            <p:ph idx="1"/>
          </p:nvPr>
        </p:nvSpPr>
        <p:spPr>
          <a:xfrm>
            <a:off x="419100" y="1484313"/>
            <a:ext cx="8229600" cy="4525962"/>
          </a:xfrm>
        </p:spPr>
        <p:txBody>
          <a:bodyPr/>
          <a:lstStyle/>
          <a:p>
            <a:pPr algn="just" eaLnBrk="1" hangingPunct="1"/>
            <a:r>
              <a:rPr lang="es-ES" altLang="es-ES" b="1" smtClean="0"/>
              <a:t>SOCKETS UDP (NO ORIENTADOS A CONEXIÓN)</a:t>
            </a:r>
          </a:p>
          <a:p>
            <a:pPr lvl="1" algn="just"/>
            <a:r>
              <a:rPr lang="es-ES" altLang="es-ES" sz="2400" b="1" smtClean="0"/>
              <a:t>Gestión de sockets UDP – Resumen proceso</a:t>
            </a:r>
          </a:p>
          <a:p>
            <a:pPr lvl="1" algn="just"/>
            <a:endParaRPr lang="es-ES" altLang="es-ES" sz="2000" smtClean="0"/>
          </a:p>
          <a:p>
            <a:pPr lvl="1" algn="just"/>
            <a:endParaRPr lang="es-ES" altLang="es-ES" sz="2000" smtClean="0"/>
          </a:p>
          <a:p>
            <a:pPr algn="just" eaLnBrk="1" hangingPunct="1"/>
            <a:endParaRPr lang="es-ES" altLang="es-ES" smtClean="0"/>
          </a:p>
          <a:p>
            <a:pPr algn="just" eaLnBrk="1" hangingPunct="1"/>
            <a:endParaRPr lang="es-ES" altLang="es-ES" sz="2400" b="1" smtClean="0">
              <a:solidFill>
                <a:srgbClr val="FF000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dirty="0" smtClean="0"/>
              <a:t>SOCKETS</a:t>
            </a:r>
          </a:p>
        </p:txBody>
      </p:sp>
      <p:sp>
        <p:nvSpPr>
          <p:cNvPr id="69636" name="2 Marcador de pie de página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 eaLnBrk="0" hangingPunct="0">
              <a:spcBef>
                <a:spcPts val="325"/>
              </a:spcBef>
              <a:buClr>
                <a:schemeClr val="accent1"/>
              </a:buClr>
              <a:buFont typeface="Verdana" pitchFamily="34" charset="0"/>
              <a:buChar char="◦"/>
              <a:defRPr sz="2300"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 eaLnBrk="0" hangingPunct="0">
              <a:spcBef>
                <a:spcPts val="350"/>
              </a:spcBef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 sz="1900"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1000" smtClean="0">
                <a:latin typeface="Calibri" pitchFamily="34" charset="0"/>
              </a:rPr>
              <a:t>Programación de comunicaciones en red</a:t>
            </a:r>
          </a:p>
        </p:txBody>
      </p:sp>
      <p:sp>
        <p:nvSpPr>
          <p:cNvPr id="69637" name="3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 eaLnBrk="0" hangingPunct="0">
              <a:spcBef>
                <a:spcPts val="325"/>
              </a:spcBef>
              <a:buClr>
                <a:schemeClr val="accent1"/>
              </a:buClr>
              <a:buFont typeface="Verdana" pitchFamily="34" charset="0"/>
              <a:buChar char="◦"/>
              <a:defRPr sz="2300"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 eaLnBrk="0" hangingPunct="0">
              <a:spcBef>
                <a:spcPts val="350"/>
              </a:spcBef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 sz="1900"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3D4B514A-4F6A-47E6-961E-C212CA01A59F}" type="slidenum">
              <a:rPr lang="es-ES" altLang="es-ES" sz="1000" smtClean="0">
                <a:latin typeface="Calibri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60</a:t>
            </a:fld>
            <a:endParaRPr lang="es-ES" altLang="es-ES" sz="1000" smtClean="0">
              <a:latin typeface="Calibri" pitchFamily="34" charset="0"/>
            </a:endParaRPr>
          </a:p>
        </p:txBody>
      </p:sp>
      <p:sp>
        <p:nvSpPr>
          <p:cNvPr id="69638" name="AutoShape 5" descr="http://www.definicionabc.com/wp-content/uploads/Diferente-300x226.jpg"/>
          <p:cNvSpPr>
            <a:spLocks noChangeAspect="1" noChangeArrowheads="1"/>
          </p:cNvSpPr>
          <p:nvPr/>
        </p:nvSpPr>
        <p:spPr bwMode="auto">
          <a:xfrm>
            <a:off x="52388" y="-13652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 eaLnBrk="0" hangingPunct="0">
              <a:spcBef>
                <a:spcPts val="325"/>
              </a:spcBef>
              <a:buClr>
                <a:schemeClr val="accent1"/>
              </a:buClr>
              <a:buFont typeface="Verdana" pitchFamily="34" charset="0"/>
              <a:buChar char="◦"/>
              <a:defRPr sz="2300"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 eaLnBrk="0" hangingPunct="0">
              <a:spcBef>
                <a:spcPts val="350"/>
              </a:spcBef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 sz="1900"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s-ES" sz="1800">
              <a:latin typeface="Calibri" pitchFamily="34" charset="0"/>
            </a:endParaRPr>
          </a:p>
        </p:txBody>
      </p:sp>
      <p:sp>
        <p:nvSpPr>
          <p:cNvPr id="69639" name="AutoShape 2" descr="https://encrypted-tbn0.gstatic.com/images?q=tbn:ANd9GcRZHac3ypmUKmmEbJuS2WcdrWLRVD9uEB4t4AVphpYPOFx1yp_GQzPr3Q"/>
          <p:cNvSpPr>
            <a:spLocks noChangeAspect="1" noChangeArrowheads="1"/>
          </p:cNvSpPr>
          <p:nvPr/>
        </p:nvSpPr>
        <p:spPr bwMode="auto">
          <a:xfrm>
            <a:off x="144463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 eaLnBrk="0" hangingPunct="0">
              <a:spcBef>
                <a:spcPts val="325"/>
              </a:spcBef>
              <a:buClr>
                <a:schemeClr val="accent1"/>
              </a:buClr>
              <a:buFont typeface="Verdana" pitchFamily="34" charset="0"/>
              <a:buChar char="◦"/>
              <a:defRPr sz="2300"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 eaLnBrk="0" hangingPunct="0">
              <a:spcBef>
                <a:spcPts val="350"/>
              </a:spcBef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 sz="1900"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s-ES" sz="1800">
              <a:latin typeface="Calibri" pitchFamily="34" charset="0"/>
            </a:endParaRPr>
          </a:p>
        </p:txBody>
      </p:sp>
      <p:pic>
        <p:nvPicPr>
          <p:cNvPr id="69640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0625" y="160338"/>
            <a:ext cx="1825625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641" name="9 Image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538" y="2492375"/>
            <a:ext cx="4191000" cy="374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10 Pentágono"/>
          <p:cNvSpPr/>
          <p:nvPr/>
        </p:nvSpPr>
        <p:spPr>
          <a:xfrm>
            <a:off x="30163" y="6570663"/>
            <a:ext cx="2597150" cy="260350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ES" sz="1400" dirty="0" err="1"/>
              <a:t>ECLIPSE:paquete</a:t>
            </a:r>
            <a:r>
              <a:rPr lang="es-ES" sz="1400" dirty="0"/>
              <a:t> ejemplo7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defRPr/>
            </a:pPr>
            <a:r>
              <a:rPr lang="es-ES" altLang="es-ES" b="1" dirty="0" smtClean="0"/>
              <a:t>REALIZACIÓN DE ACTIVIDADES</a:t>
            </a:r>
          </a:p>
          <a:p>
            <a:pPr lvl="1" algn="just" eaLnBrk="1" hangingPunct="1">
              <a:defRPr/>
            </a:pPr>
            <a:r>
              <a:rPr lang="es-ES" altLang="es-ES" sz="2400" dirty="0" smtClean="0"/>
              <a:t>Actividad </a:t>
            </a:r>
            <a:r>
              <a:rPr lang="es-ES" altLang="es-ES" sz="2400" dirty="0"/>
              <a:t>8</a:t>
            </a:r>
            <a:endParaRPr lang="es-ES" altLang="es-ES" sz="2400" dirty="0" smtClean="0"/>
          </a:p>
          <a:p>
            <a:pPr lvl="1" algn="just" eaLnBrk="1" hangingPunct="1">
              <a:defRPr/>
            </a:pPr>
            <a:endParaRPr lang="es-ES" altLang="es-ES" sz="2400" dirty="0" smtClean="0"/>
          </a:p>
          <a:p>
            <a:pPr marL="392113" lvl="1" indent="0" algn="just" eaLnBrk="1" hangingPunct="1">
              <a:buFont typeface="Verdana" pitchFamily="34" charset="0"/>
              <a:buNone/>
              <a:defRPr/>
            </a:pPr>
            <a:endParaRPr lang="es-ES" altLang="es-ES" sz="2400" dirty="0" smtClean="0"/>
          </a:p>
          <a:p>
            <a:pPr lvl="1" algn="just" eaLnBrk="1" hangingPunct="1">
              <a:defRPr/>
            </a:pPr>
            <a:endParaRPr lang="es-ES" altLang="es-ES" sz="2400" dirty="0" smtClean="0"/>
          </a:p>
          <a:p>
            <a:pPr lvl="1" algn="just" eaLnBrk="1" hangingPunct="1">
              <a:defRPr/>
            </a:pPr>
            <a:endParaRPr lang="es-ES" altLang="es-ES" sz="2400" dirty="0" smtClean="0">
              <a:solidFill>
                <a:srgbClr val="FF000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dirty="0" smtClean="0"/>
              <a:t>SOCKETS UDP</a:t>
            </a:r>
            <a:endParaRPr lang="es-ES" dirty="0"/>
          </a:p>
        </p:txBody>
      </p:sp>
      <p:sp>
        <p:nvSpPr>
          <p:cNvPr id="70660" name="2 Marcador de pie de página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 eaLnBrk="0" hangingPunct="0">
              <a:spcBef>
                <a:spcPts val="325"/>
              </a:spcBef>
              <a:buClr>
                <a:schemeClr val="accent1"/>
              </a:buClr>
              <a:buFont typeface="Verdana" pitchFamily="34" charset="0"/>
              <a:buChar char="◦"/>
              <a:defRPr sz="2300"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 eaLnBrk="0" hangingPunct="0">
              <a:spcBef>
                <a:spcPts val="350"/>
              </a:spcBef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 sz="1900"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1000" smtClean="0">
                <a:latin typeface="Calibri" pitchFamily="34" charset="0"/>
              </a:rPr>
              <a:t>Programación de comunicaciones en red</a:t>
            </a:r>
          </a:p>
        </p:txBody>
      </p:sp>
      <p:sp>
        <p:nvSpPr>
          <p:cNvPr id="70661" name="3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 eaLnBrk="0" hangingPunct="0">
              <a:spcBef>
                <a:spcPts val="325"/>
              </a:spcBef>
              <a:buClr>
                <a:schemeClr val="accent1"/>
              </a:buClr>
              <a:buFont typeface="Verdana" pitchFamily="34" charset="0"/>
              <a:buChar char="◦"/>
              <a:defRPr sz="2300"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 eaLnBrk="0" hangingPunct="0">
              <a:spcBef>
                <a:spcPts val="350"/>
              </a:spcBef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 sz="1900"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849069BC-8B41-4B54-8C4B-8CE54CC49AC3}" type="slidenum">
              <a:rPr lang="es-ES" altLang="es-ES" sz="1000" smtClean="0">
                <a:latin typeface="Calibri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61</a:t>
            </a:fld>
            <a:endParaRPr lang="es-ES" altLang="es-ES" sz="1000" smtClean="0">
              <a:latin typeface="Calibri" pitchFamily="34" charset="0"/>
            </a:endParaRPr>
          </a:p>
        </p:txBody>
      </p:sp>
      <p:sp>
        <p:nvSpPr>
          <p:cNvPr id="70662" name="AutoShape 5" descr="http://www.definicionabc.com/wp-content/uploads/Diferente-300x226.jpg"/>
          <p:cNvSpPr>
            <a:spLocks noChangeAspect="1" noChangeArrowheads="1"/>
          </p:cNvSpPr>
          <p:nvPr/>
        </p:nvSpPr>
        <p:spPr bwMode="auto">
          <a:xfrm>
            <a:off x="52388" y="-13652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 eaLnBrk="0" hangingPunct="0">
              <a:spcBef>
                <a:spcPts val="325"/>
              </a:spcBef>
              <a:buClr>
                <a:schemeClr val="accent1"/>
              </a:buClr>
              <a:buFont typeface="Verdana" pitchFamily="34" charset="0"/>
              <a:buChar char="◦"/>
              <a:defRPr sz="2300"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 eaLnBrk="0" hangingPunct="0">
              <a:spcBef>
                <a:spcPts val="350"/>
              </a:spcBef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 sz="1900"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s-ES" sz="1800">
              <a:latin typeface="Calibri" pitchFamily="34" charset="0"/>
            </a:endParaRPr>
          </a:p>
        </p:txBody>
      </p:sp>
      <p:sp>
        <p:nvSpPr>
          <p:cNvPr id="70663" name="AutoShape 2" descr="https://encrypted-tbn0.gstatic.com/images?q=tbn:ANd9GcRZHac3ypmUKmmEbJuS2WcdrWLRVD9uEB4t4AVphpYPOFx1yp_GQzPr3Q"/>
          <p:cNvSpPr>
            <a:spLocks noChangeAspect="1" noChangeArrowheads="1"/>
          </p:cNvSpPr>
          <p:nvPr/>
        </p:nvSpPr>
        <p:spPr bwMode="auto">
          <a:xfrm>
            <a:off x="144463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 eaLnBrk="0" hangingPunct="0">
              <a:spcBef>
                <a:spcPts val="325"/>
              </a:spcBef>
              <a:buClr>
                <a:schemeClr val="accent1"/>
              </a:buClr>
              <a:buFont typeface="Verdana" pitchFamily="34" charset="0"/>
              <a:buChar char="◦"/>
              <a:defRPr sz="2300"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 eaLnBrk="0" hangingPunct="0">
              <a:spcBef>
                <a:spcPts val="350"/>
              </a:spcBef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 sz="1900"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s-ES" sz="1800">
              <a:latin typeface="Calibri" pitchFamily="34" charset="0"/>
            </a:endParaRPr>
          </a:p>
        </p:txBody>
      </p:sp>
      <p:pic>
        <p:nvPicPr>
          <p:cNvPr id="70664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975" y="3716338"/>
            <a:ext cx="3660775" cy="210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665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0625" y="160338"/>
            <a:ext cx="1825625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2 Marcador de contenido"/>
          <p:cNvSpPr>
            <a:spLocks noGrp="1"/>
          </p:cNvSpPr>
          <p:nvPr>
            <p:ph idx="1"/>
          </p:nvPr>
        </p:nvSpPr>
        <p:spPr>
          <a:xfrm>
            <a:off x="419100" y="1484313"/>
            <a:ext cx="8229600" cy="4525962"/>
          </a:xfrm>
        </p:spPr>
        <p:txBody>
          <a:bodyPr/>
          <a:lstStyle/>
          <a:p>
            <a:pPr algn="just" eaLnBrk="1" hangingPunct="1"/>
            <a:r>
              <a:rPr lang="es-ES" altLang="es-ES" b="1" smtClean="0"/>
              <a:t>SOCKETS UDP (NO ORIENTADOS A CONEXIÓN)</a:t>
            </a:r>
          </a:p>
          <a:p>
            <a:pPr lvl="1" algn="just"/>
            <a:r>
              <a:rPr lang="es-ES" altLang="es-ES" sz="2400" smtClean="0"/>
              <a:t>Clase Java </a:t>
            </a:r>
            <a:r>
              <a:rPr lang="es-ES" altLang="es-ES" sz="2400" b="1" smtClean="0"/>
              <a:t>MulticastSocket</a:t>
            </a:r>
          </a:p>
          <a:p>
            <a:pPr lvl="2" algn="just"/>
            <a:r>
              <a:rPr lang="es-ES" altLang="es-ES" smtClean="0"/>
              <a:t>Es una </a:t>
            </a:r>
            <a:r>
              <a:rPr lang="es-ES" altLang="es-ES" b="1" smtClean="0"/>
              <a:t>subclase de </a:t>
            </a:r>
            <a:r>
              <a:rPr lang="es-ES" altLang="es-ES" smtClean="0"/>
              <a:t>la clase DatagramSocket</a:t>
            </a:r>
            <a:endParaRPr lang="es-ES" altLang="es-ES" b="1" smtClean="0"/>
          </a:p>
          <a:p>
            <a:pPr lvl="2" algn="just"/>
            <a:r>
              <a:rPr lang="es-ES" altLang="es-ES" b="1" smtClean="0"/>
              <a:t>Útil para </a:t>
            </a:r>
            <a:r>
              <a:rPr lang="es-ES" altLang="es-ES" smtClean="0"/>
              <a:t>enviar paquetes simultáneamente a múltiples destinos</a:t>
            </a:r>
          </a:p>
          <a:p>
            <a:pPr lvl="2" algn="just"/>
            <a:r>
              <a:rPr lang="es-ES" altLang="es-ES" smtClean="0"/>
              <a:t>Para poder recibir estos paquetes es necesario establecer un </a:t>
            </a:r>
            <a:r>
              <a:rPr lang="es-ES" altLang="es-ES" b="1" smtClean="0"/>
              <a:t>grupo multicast </a:t>
            </a:r>
            <a:r>
              <a:rPr lang="es-ES" altLang="es-ES" smtClean="0"/>
              <a:t>(grupo de direcciones IP que comparten el mismo número de puerto)</a:t>
            </a:r>
          </a:p>
          <a:p>
            <a:pPr lvl="2" algn="just"/>
            <a:r>
              <a:rPr lang="es-ES" altLang="es-ES" b="1" smtClean="0"/>
              <a:t>Cuando se envía un mensaje </a:t>
            </a:r>
            <a:r>
              <a:rPr lang="es-ES" altLang="es-ES" smtClean="0"/>
              <a:t>a un grupo multicast, todos los que pertenecen al grupo reciben el mensaje</a:t>
            </a:r>
            <a:endParaRPr lang="es-ES" altLang="es-ES" b="1" smtClean="0"/>
          </a:p>
          <a:p>
            <a:pPr lvl="2" algn="just"/>
            <a:endParaRPr lang="es-ES" altLang="es-ES" smtClean="0"/>
          </a:p>
          <a:p>
            <a:pPr lvl="3" algn="just"/>
            <a:endParaRPr lang="es-ES" altLang="es-ES" smtClean="0"/>
          </a:p>
          <a:p>
            <a:pPr lvl="2" algn="just"/>
            <a:endParaRPr lang="es-ES" altLang="es-ES" smtClean="0"/>
          </a:p>
          <a:p>
            <a:pPr lvl="1" algn="just"/>
            <a:endParaRPr lang="es-ES" altLang="es-ES" sz="2000" smtClean="0"/>
          </a:p>
          <a:p>
            <a:pPr lvl="1" algn="just"/>
            <a:endParaRPr lang="es-ES" altLang="es-ES" sz="2000" smtClean="0"/>
          </a:p>
          <a:p>
            <a:pPr algn="just" eaLnBrk="1" hangingPunct="1"/>
            <a:endParaRPr lang="es-ES" altLang="es-ES" smtClean="0"/>
          </a:p>
          <a:p>
            <a:pPr algn="just" eaLnBrk="1" hangingPunct="1"/>
            <a:endParaRPr lang="es-ES" altLang="es-ES" sz="2400" b="1" smtClean="0">
              <a:solidFill>
                <a:srgbClr val="FF000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dirty="0" smtClean="0"/>
              <a:t>SOCKETS</a:t>
            </a:r>
          </a:p>
        </p:txBody>
      </p:sp>
      <p:sp>
        <p:nvSpPr>
          <p:cNvPr id="71684" name="2 Marcador de pie de página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 eaLnBrk="0" hangingPunct="0">
              <a:spcBef>
                <a:spcPts val="325"/>
              </a:spcBef>
              <a:buClr>
                <a:schemeClr val="accent1"/>
              </a:buClr>
              <a:buFont typeface="Verdana" pitchFamily="34" charset="0"/>
              <a:buChar char="◦"/>
              <a:defRPr sz="2300"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 eaLnBrk="0" hangingPunct="0">
              <a:spcBef>
                <a:spcPts val="350"/>
              </a:spcBef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 sz="1900"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1000" smtClean="0">
                <a:latin typeface="Calibri" pitchFamily="34" charset="0"/>
              </a:rPr>
              <a:t>Programación de comunicaciones en red</a:t>
            </a:r>
          </a:p>
        </p:txBody>
      </p:sp>
      <p:sp>
        <p:nvSpPr>
          <p:cNvPr id="71685" name="3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 eaLnBrk="0" hangingPunct="0">
              <a:spcBef>
                <a:spcPts val="325"/>
              </a:spcBef>
              <a:buClr>
                <a:schemeClr val="accent1"/>
              </a:buClr>
              <a:buFont typeface="Verdana" pitchFamily="34" charset="0"/>
              <a:buChar char="◦"/>
              <a:defRPr sz="2300"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 eaLnBrk="0" hangingPunct="0">
              <a:spcBef>
                <a:spcPts val="350"/>
              </a:spcBef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 sz="1900"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3F0E3F67-58B0-4C06-9E16-EF814429261B}" type="slidenum">
              <a:rPr lang="es-ES" altLang="es-ES" sz="1000" smtClean="0">
                <a:latin typeface="Calibri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62</a:t>
            </a:fld>
            <a:endParaRPr lang="es-ES" altLang="es-ES" sz="1000" smtClean="0">
              <a:latin typeface="Calibri" pitchFamily="34" charset="0"/>
            </a:endParaRPr>
          </a:p>
        </p:txBody>
      </p:sp>
      <p:sp>
        <p:nvSpPr>
          <p:cNvPr id="71686" name="AutoShape 5" descr="http://www.definicionabc.com/wp-content/uploads/Diferente-300x226.jpg"/>
          <p:cNvSpPr>
            <a:spLocks noChangeAspect="1" noChangeArrowheads="1"/>
          </p:cNvSpPr>
          <p:nvPr/>
        </p:nvSpPr>
        <p:spPr bwMode="auto">
          <a:xfrm>
            <a:off x="52388" y="-13652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 eaLnBrk="0" hangingPunct="0">
              <a:spcBef>
                <a:spcPts val="325"/>
              </a:spcBef>
              <a:buClr>
                <a:schemeClr val="accent1"/>
              </a:buClr>
              <a:buFont typeface="Verdana" pitchFamily="34" charset="0"/>
              <a:buChar char="◦"/>
              <a:defRPr sz="2300"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 eaLnBrk="0" hangingPunct="0">
              <a:spcBef>
                <a:spcPts val="350"/>
              </a:spcBef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 sz="1900"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s-ES" sz="1800">
              <a:latin typeface="Calibri" pitchFamily="34" charset="0"/>
            </a:endParaRPr>
          </a:p>
        </p:txBody>
      </p:sp>
      <p:sp>
        <p:nvSpPr>
          <p:cNvPr id="71687" name="AutoShape 2" descr="https://encrypted-tbn0.gstatic.com/images?q=tbn:ANd9GcRZHac3ypmUKmmEbJuS2WcdrWLRVD9uEB4t4AVphpYPOFx1yp_GQzPr3Q"/>
          <p:cNvSpPr>
            <a:spLocks noChangeAspect="1" noChangeArrowheads="1"/>
          </p:cNvSpPr>
          <p:nvPr/>
        </p:nvSpPr>
        <p:spPr bwMode="auto">
          <a:xfrm>
            <a:off x="144463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 eaLnBrk="0" hangingPunct="0">
              <a:spcBef>
                <a:spcPts val="325"/>
              </a:spcBef>
              <a:buClr>
                <a:schemeClr val="accent1"/>
              </a:buClr>
              <a:buFont typeface="Verdana" pitchFamily="34" charset="0"/>
              <a:buChar char="◦"/>
              <a:defRPr sz="2300"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 eaLnBrk="0" hangingPunct="0">
              <a:spcBef>
                <a:spcPts val="350"/>
              </a:spcBef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 sz="1900"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s-ES" sz="1800">
              <a:latin typeface="Calibri" pitchFamily="34" charset="0"/>
            </a:endParaRPr>
          </a:p>
        </p:txBody>
      </p:sp>
      <p:pic>
        <p:nvPicPr>
          <p:cNvPr id="71688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0625" y="160338"/>
            <a:ext cx="1825625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8 Rectángulo"/>
          <p:cNvSpPr/>
          <p:nvPr/>
        </p:nvSpPr>
        <p:spPr>
          <a:xfrm>
            <a:off x="3492500" y="506413"/>
            <a:ext cx="2303463" cy="57467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ES" dirty="0" err="1"/>
              <a:t>MulticastSocket</a:t>
            </a:r>
            <a:endParaRPr lang="es-E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2 Marcador de contenido"/>
          <p:cNvSpPr>
            <a:spLocks noGrp="1"/>
          </p:cNvSpPr>
          <p:nvPr>
            <p:ph idx="1"/>
          </p:nvPr>
        </p:nvSpPr>
        <p:spPr>
          <a:xfrm>
            <a:off x="419100" y="1484313"/>
            <a:ext cx="8229600" cy="4525962"/>
          </a:xfrm>
        </p:spPr>
        <p:txBody>
          <a:bodyPr/>
          <a:lstStyle/>
          <a:p>
            <a:pPr algn="just" eaLnBrk="1" hangingPunct="1"/>
            <a:r>
              <a:rPr lang="es-ES" altLang="es-ES" b="1" smtClean="0"/>
              <a:t>SOCKETS UDP (NO ORIENTADOS A CONEXIÓN)</a:t>
            </a:r>
          </a:p>
          <a:p>
            <a:pPr lvl="1" algn="just"/>
            <a:r>
              <a:rPr lang="es-ES" altLang="es-ES" sz="2400" smtClean="0"/>
              <a:t>Clase Java </a:t>
            </a:r>
            <a:r>
              <a:rPr lang="es-ES" altLang="es-ES" sz="2400" b="1" smtClean="0"/>
              <a:t>MulticastSocket</a:t>
            </a:r>
          </a:p>
          <a:p>
            <a:pPr lvl="2" algn="just"/>
            <a:r>
              <a:rPr lang="es-ES" altLang="es-ES" smtClean="0"/>
              <a:t>Un </a:t>
            </a:r>
            <a:r>
              <a:rPr lang="es-ES" altLang="es-ES" b="1" smtClean="0"/>
              <a:t>grupo multicast </a:t>
            </a:r>
            <a:r>
              <a:rPr lang="es-ES" altLang="es-ES" smtClean="0"/>
              <a:t>se especifica mediante una dirección IP de clase D y un puerto UDP estándar</a:t>
            </a:r>
          </a:p>
          <a:p>
            <a:pPr lvl="2" algn="just"/>
            <a:r>
              <a:rPr lang="es-ES" altLang="es-ES" smtClean="0"/>
              <a:t>Las direcciones desde la 224.0.0.0 hasta la 239.255.255.255 están destinadas para ser </a:t>
            </a:r>
            <a:r>
              <a:rPr lang="es-ES" altLang="es-ES" b="1" smtClean="0"/>
              <a:t>direcciones de multicast</a:t>
            </a:r>
          </a:p>
          <a:p>
            <a:pPr lvl="2" algn="just"/>
            <a:r>
              <a:rPr lang="es-ES" altLang="es-ES" smtClean="0"/>
              <a:t>La dirección </a:t>
            </a:r>
            <a:r>
              <a:rPr lang="es-ES" altLang="es-ES" b="1" smtClean="0"/>
              <a:t>224.0.0.0 está reservada </a:t>
            </a:r>
            <a:r>
              <a:rPr lang="es-ES" altLang="es-ES" smtClean="0"/>
              <a:t>y no debe ser utilizada</a:t>
            </a:r>
          </a:p>
          <a:p>
            <a:pPr lvl="2" algn="just"/>
            <a:r>
              <a:rPr lang="es-ES" altLang="es-ES" smtClean="0"/>
              <a:t>El multicast no está activado por defecto en los sistemas operativos Linux y MacOs</a:t>
            </a:r>
          </a:p>
          <a:p>
            <a:pPr lvl="2" algn="just"/>
            <a:endParaRPr lang="es-ES" altLang="es-ES" smtClean="0"/>
          </a:p>
          <a:p>
            <a:pPr lvl="2" algn="just"/>
            <a:endParaRPr lang="es-ES" altLang="es-ES" smtClean="0"/>
          </a:p>
          <a:p>
            <a:pPr lvl="3" algn="just"/>
            <a:endParaRPr lang="es-ES" altLang="es-ES" smtClean="0"/>
          </a:p>
          <a:p>
            <a:pPr lvl="2" algn="just"/>
            <a:endParaRPr lang="es-ES" altLang="es-ES" smtClean="0"/>
          </a:p>
          <a:p>
            <a:pPr lvl="1" algn="just"/>
            <a:endParaRPr lang="es-ES" altLang="es-ES" sz="2000" smtClean="0"/>
          </a:p>
          <a:p>
            <a:pPr lvl="1" algn="just"/>
            <a:endParaRPr lang="es-ES" altLang="es-ES" sz="2000" smtClean="0"/>
          </a:p>
          <a:p>
            <a:pPr algn="just" eaLnBrk="1" hangingPunct="1"/>
            <a:endParaRPr lang="es-ES" altLang="es-ES" smtClean="0"/>
          </a:p>
          <a:p>
            <a:pPr algn="just" eaLnBrk="1" hangingPunct="1"/>
            <a:endParaRPr lang="es-ES" altLang="es-ES" sz="2400" b="1" smtClean="0">
              <a:solidFill>
                <a:srgbClr val="FF000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dirty="0" smtClean="0"/>
              <a:t>SOCKETS</a:t>
            </a:r>
          </a:p>
        </p:txBody>
      </p:sp>
      <p:sp>
        <p:nvSpPr>
          <p:cNvPr id="72708" name="2 Marcador de pie de página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 eaLnBrk="0" hangingPunct="0">
              <a:spcBef>
                <a:spcPts val="325"/>
              </a:spcBef>
              <a:buClr>
                <a:schemeClr val="accent1"/>
              </a:buClr>
              <a:buFont typeface="Verdana" pitchFamily="34" charset="0"/>
              <a:buChar char="◦"/>
              <a:defRPr sz="2300"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 eaLnBrk="0" hangingPunct="0">
              <a:spcBef>
                <a:spcPts val="350"/>
              </a:spcBef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 sz="1900"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1000" smtClean="0">
                <a:latin typeface="Calibri" pitchFamily="34" charset="0"/>
              </a:rPr>
              <a:t>Programación de comunicaciones en red</a:t>
            </a:r>
          </a:p>
        </p:txBody>
      </p:sp>
      <p:sp>
        <p:nvSpPr>
          <p:cNvPr id="72709" name="3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 eaLnBrk="0" hangingPunct="0">
              <a:spcBef>
                <a:spcPts val="325"/>
              </a:spcBef>
              <a:buClr>
                <a:schemeClr val="accent1"/>
              </a:buClr>
              <a:buFont typeface="Verdana" pitchFamily="34" charset="0"/>
              <a:buChar char="◦"/>
              <a:defRPr sz="2300"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 eaLnBrk="0" hangingPunct="0">
              <a:spcBef>
                <a:spcPts val="350"/>
              </a:spcBef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 sz="1900"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A96C82F1-7364-4CE6-8D79-B8D3019DB6FE}" type="slidenum">
              <a:rPr lang="es-ES" altLang="es-ES" sz="1000" smtClean="0">
                <a:latin typeface="Calibri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63</a:t>
            </a:fld>
            <a:endParaRPr lang="es-ES" altLang="es-ES" sz="1000" smtClean="0">
              <a:latin typeface="Calibri" pitchFamily="34" charset="0"/>
            </a:endParaRPr>
          </a:p>
        </p:txBody>
      </p:sp>
      <p:sp>
        <p:nvSpPr>
          <p:cNvPr id="72710" name="AutoShape 5" descr="http://www.definicionabc.com/wp-content/uploads/Diferente-300x226.jpg"/>
          <p:cNvSpPr>
            <a:spLocks noChangeAspect="1" noChangeArrowheads="1"/>
          </p:cNvSpPr>
          <p:nvPr/>
        </p:nvSpPr>
        <p:spPr bwMode="auto">
          <a:xfrm>
            <a:off x="52388" y="-13652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 eaLnBrk="0" hangingPunct="0">
              <a:spcBef>
                <a:spcPts val="325"/>
              </a:spcBef>
              <a:buClr>
                <a:schemeClr val="accent1"/>
              </a:buClr>
              <a:buFont typeface="Verdana" pitchFamily="34" charset="0"/>
              <a:buChar char="◦"/>
              <a:defRPr sz="2300"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 eaLnBrk="0" hangingPunct="0">
              <a:spcBef>
                <a:spcPts val="350"/>
              </a:spcBef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 sz="1900"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s-ES" sz="1800">
              <a:latin typeface="Calibri" pitchFamily="34" charset="0"/>
            </a:endParaRPr>
          </a:p>
        </p:txBody>
      </p:sp>
      <p:sp>
        <p:nvSpPr>
          <p:cNvPr id="72711" name="AutoShape 2" descr="https://encrypted-tbn0.gstatic.com/images?q=tbn:ANd9GcRZHac3ypmUKmmEbJuS2WcdrWLRVD9uEB4t4AVphpYPOFx1yp_GQzPr3Q"/>
          <p:cNvSpPr>
            <a:spLocks noChangeAspect="1" noChangeArrowheads="1"/>
          </p:cNvSpPr>
          <p:nvPr/>
        </p:nvSpPr>
        <p:spPr bwMode="auto">
          <a:xfrm>
            <a:off x="144463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 eaLnBrk="0" hangingPunct="0">
              <a:spcBef>
                <a:spcPts val="325"/>
              </a:spcBef>
              <a:buClr>
                <a:schemeClr val="accent1"/>
              </a:buClr>
              <a:buFont typeface="Verdana" pitchFamily="34" charset="0"/>
              <a:buChar char="◦"/>
              <a:defRPr sz="2300"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 eaLnBrk="0" hangingPunct="0">
              <a:spcBef>
                <a:spcPts val="350"/>
              </a:spcBef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 sz="1900"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s-ES" sz="1800">
              <a:latin typeface="Calibri" pitchFamily="34" charset="0"/>
            </a:endParaRPr>
          </a:p>
        </p:txBody>
      </p:sp>
      <p:pic>
        <p:nvPicPr>
          <p:cNvPr id="72712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0625" y="160338"/>
            <a:ext cx="1825625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8 Rectángulo"/>
          <p:cNvSpPr/>
          <p:nvPr/>
        </p:nvSpPr>
        <p:spPr>
          <a:xfrm>
            <a:off x="3492500" y="506413"/>
            <a:ext cx="2303463" cy="57467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ES" dirty="0" err="1"/>
              <a:t>MulticastSocket</a:t>
            </a:r>
            <a:endParaRPr lang="es-E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2 Marcador de contenido"/>
          <p:cNvSpPr>
            <a:spLocks noGrp="1"/>
          </p:cNvSpPr>
          <p:nvPr>
            <p:ph idx="1"/>
          </p:nvPr>
        </p:nvSpPr>
        <p:spPr>
          <a:xfrm>
            <a:off x="419100" y="1484313"/>
            <a:ext cx="8229600" cy="4525962"/>
          </a:xfrm>
        </p:spPr>
        <p:txBody>
          <a:bodyPr/>
          <a:lstStyle/>
          <a:p>
            <a:pPr algn="just" eaLnBrk="1" hangingPunct="1"/>
            <a:r>
              <a:rPr lang="es-ES" altLang="es-ES" b="1" smtClean="0"/>
              <a:t>SOCKETS UDP (NO ORIENTADOS A CONEXIÓN)</a:t>
            </a:r>
          </a:p>
          <a:p>
            <a:pPr lvl="1" algn="just"/>
            <a:r>
              <a:rPr lang="es-ES" altLang="es-ES" sz="2400" smtClean="0"/>
              <a:t>Clase Java </a:t>
            </a:r>
            <a:r>
              <a:rPr lang="es-ES" altLang="es-ES" sz="2400" b="1" smtClean="0"/>
              <a:t>MulticastSocket</a:t>
            </a:r>
          </a:p>
          <a:p>
            <a:pPr lvl="2" algn="just"/>
            <a:r>
              <a:rPr lang="es-ES" altLang="es-ES" sz="2200" smtClean="0"/>
              <a:t>Algunos </a:t>
            </a:r>
            <a:r>
              <a:rPr lang="es-ES" altLang="es-ES" sz="2200" b="1" smtClean="0"/>
              <a:t>constructores:</a:t>
            </a:r>
          </a:p>
          <a:p>
            <a:pPr lvl="3" algn="just"/>
            <a:r>
              <a:rPr lang="es-ES" altLang="es-ES" sz="2000" b="1" smtClean="0"/>
              <a:t>MulticastSocket(): </a:t>
            </a:r>
            <a:r>
              <a:rPr lang="es-ES" altLang="es-ES" sz="2000" smtClean="0"/>
              <a:t>crea el socket en cualquiera de los puertos locales libres</a:t>
            </a:r>
            <a:endParaRPr lang="es-ES" altLang="es-ES" sz="2400" smtClean="0"/>
          </a:p>
          <a:p>
            <a:pPr lvl="3" algn="just"/>
            <a:r>
              <a:rPr lang="es-ES" altLang="es-ES" sz="2000" b="1" smtClean="0"/>
              <a:t>MulticastSocket(int port):</a:t>
            </a:r>
            <a:r>
              <a:rPr lang="es-ES" altLang="es-ES" sz="2000" smtClean="0"/>
              <a:t> crea el socket en el puerto local indicado</a:t>
            </a:r>
          </a:p>
          <a:p>
            <a:pPr lvl="2" algn="just"/>
            <a:r>
              <a:rPr lang="es-ES" altLang="es-ES" sz="2200" smtClean="0"/>
              <a:t>Algunos </a:t>
            </a:r>
            <a:r>
              <a:rPr lang="es-ES" altLang="es-ES" sz="2200" b="1" smtClean="0"/>
              <a:t>métodos:</a:t>
            </a:r>
          </a:p>
          <a:p>
            <a:pPr lvl="3" algn="just"/>
            <a:r>
              <a:rPr lang="es-ES" altLang="es-ES" sz="2000" b="1" smtClean="0"/>
              <a:t>send(DatagramPacket p):</a:t>
            </a:r>
            <a:r>
              <a:rPr lang="es-ES" altLang="es-ES" sz="2000" smtClean="0"/>
              <a:t> para enviar datagramas a todos los miembros de un grupo multicast </a:t>
            </a:r>
            <a:endParaRPr lang="es-ES" altLang="es-ES" sz="2400" smtClean="0"/>
          </a:p>
          <a:p>
            <a:pPr lvl="3" algn="just"/>
            <a:r>
              <a:rPr lang="es-ES" altLang="es-ES" sz="2000" b="1" smtClean="0"/>
              <a:t>receive(DatagramPacket p):</a:t>
            </a:r>
            <a:r>
              <a:rPr lang="es-ES" altLang="es-ES" sz="2000" smtClean="0"/>
              <a:t> para recibir datagramas de un grupo multicast</a:t>
            </a:r>
            <a:endParaRPr lang="es-ES" altLang="es-ES" sz="2400" smtClean="0"/>
          </a:p>
          <a:p>
            <a:pPr lvl="3" algn="just"/>
            <a:endParaRPr lang="es-ES" altLang="es-ES" sz="2000" b="1" smtClean="0"/>
          </a:p>
          <a:p>
            <a:pPr lvl="2" algn="just"/>
            <a:endParaRPr lang="es-ES" altLang="es-ES" sz="2200" b="1" smtClean="0"/>
          </a:p>
          <a:p>
            <a:pPr lvl="2" algn="just"/>
            <a:endParaRPr lang="es-ES" altLang="es-ES" smtClean="0"/>
          </a:p>
          <a:p>
            <a:pPr lvl="2" algn="just"/>
            <a:endParaRPr lang="es-ES" altLang="es-ES" smtClean="0"/>
          </a:p>
          <a:p>
            <a:pPr lvl="3" algn="just"/>
            <a:endParaRPr lang="es-ES" altLang="es-ES" smtClean="0"/>
          </a:p>
          <a:p>
            <a:pPr lvl="2" algn="just"/>
            <a:endParaRPr lang="es-ES" altLang="es-ES" smtClean="0"/>
          </a:p>
          <a:p>
            <a:pPr lvl="1" algn="just"/>
            <a:endParaRPr lang="es-ES" altLang="es-ES" sz="2000" smtClean="0"/>
          </a:p>
          <a:p>
            <a:pPr lvl="1" algn="just"/>
            <a:endParaRPr lang="es-ES" altLang="es-ES" sz="2000" smtClean="0"/>
          </a:p>
          <a:p>
            <a:pPr algn="just" eaLnBrk="1" hangingPunct="1"/>
            <a:endParaRPr lang="es-ES" altLang="es-ES" smtClean="0"/>
          </a:p>
          <a:p>
            <a:pPr algn="just" eaLnBrk="1" hangingPunct="1"/>
            <a:endParaRPr lang="es-ES" altLang="es-ES" sz="2400" b="1" smtClean="0">
              <a:solidFill>
                <a:srgbClr val="FF000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dirty="0" smtClean="0"/>
              <a:t>SOCKETS</a:t>
            </a:r>
          </a:p>
        </p:txBody>
      </p:sp>
      <p:sp>
        <p:nvSpPr>
          <p:cNvPr id="73732" name="2 Marcador de pie de página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 eaLnBrk="0" hangingPunct="0">
              <a:spcBef>
                <a:spcPts val="325"/>
              </a:spcBef>
              <a:buClr>
                <a:schemeClr val="accent1"/>
              </a:buClr>
              <a:buFont typeface="Verdana" pitchFamily="34" charset="0"/>
              <a:buChar char="◦"/>
              <a:defRPr sz="2300"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 eaLnBrk="0" hangingPunct="0">
              <a:spcBef>
                <a:spcPts val="350"/>
              </a:spcBef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 sz="1900"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1000" smtClean="0">
                <a:latin typeface="Calibri" pitchFamily="34" charset="0"/>
              </a:rPr>
              <a:t>Programación de comunicaciones en red</a:t>
            </a:r>
          </a:p>
        </p:txBody>
      </p:sp>
      <p:sp>
        <p:nvSpPr>
          <p:cNvPr id="73733" name="3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 eaLnBrk="0" hangingPunct="0">
              <a:spcBef>
                <a:spcPts val="325"/>
              </a:spcBef>
              <a:buClr>
                <a:schemeClr val="accent1"/>
              </a:buClr>
              <a:buFont typeface="Verdana" pitchFamily="34" charset="0"/>
              <a:buChar char="◦"/>
              <a:defRPr sz="2300"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 eaLnBrk="0" hangingPunct="0">
              <a:spcBef>
                <a:spcPts val="350"/>
              </a:spcBef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 sz="1900"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B1C189C6-29E5-489E-A31A-11998348BA54}" type="slidenum">
              <a:rPr lang="es-ES" altLang="es-ES" sz="1000" smtClean="0">
                <a:latin typeface="Calibri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64</a:t>
            </a:fld>
            <a:endParaRPr lang="es-ES" altLang="es-ES" sz="1000" smtClean="0">
              <a:latin typeface="Calibri" pitchFamily="34" charset="0"/>
            </a:endParaRPr>
          </a:p>
        </p:txBody>
      </p:sp>
      <p:sp>
        <p:nvSpPr>
          <p:cNvPr id="73734" name="AutoShape 5" descr="http://www.definicionabc.com/wp-content/uploads/Diferente-300x226.jpg"/>
          <p:cNvSpPr>
            <a:spLocks noChangeAspect="1" noChangeArrowheads="1"/>
          </p:cNvSpPr>
          <p:nvPr/>
        </p:nvSpPr>
        <p:spPr bwMode="auto">
          <a:xfrm>
            <a:off x="52388" y="-13652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 eaLnBrk="0" hangingPunct="0">
              <a:spcBef>
                <a:spcPts val="325"/>
              </a:spcBef>
              <a:buClr>
                <a:schemeClr val="accent1"/>
              </a:buClr>
              <a:buFont typeface="Verdana" pitchFamily="34" charset="0"/>
              <a:buChar char="◦"/>
              <a:defRPr sz="2300"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 eaLnBrk="0" hangingPunct="0">
              <a:spcBef>
                <a:spcPts val="350"/>
              </a:spcBef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 sz="1900"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s-ES" sz="1800">
              <a:latin typeface="Calibri" pitchFamily="34" charset="0"/>
            </a:endParaRPr>
          </a:p>
        </p:txBody>
      </p:sp>
      <p:sp>
        <p:nvSpPr>
          <p:cNvPr id="73735" name="AutoShape 2" descr="https://encrypted-tbn0.gstatic.com/images?q=tbn:ANd9GcRZHac3ypmUKmmEbJuS2WcdrWLRVD9uEB4t4AVphpYPOFx1yp_GQzPr3Q"/>
          <p:cNvSpPr>
            <a:spLocks noChangeAspect="1" noChangeArrowheads="1"/>
          </p:cNvSpPr>
          <p:nvPr/>
        </p:nvSpPr>
        <p:spPr bwMode="auto">
          <a:xfrm>
            <a:off x="144463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 eaLnBrk="0" hangingPunct="0">
              <a:spcBef>
                <a:spcPts val="325"/>
              </a:spcBef>
              <a:buClr>
                <a:schemeClr val="accent1"/>
              </a:buClr>
              <a:buFont typeface="Verdana" pitchFamily="34" charset="0"/>
              <a:buChar char="◦"/>
              <a:defRPr sz="2300"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 eaLnBrk="0" hangingPunct="0">
              <a:spcBef>
                <a:spcPts val="350"/>
              </a:spcBef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 sz="1900"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s-ES" sz="1800">
              <a:latin typeface="Calibri" pitchFamily="34" charset="0"/>
            </a:endParaRPr>
          </a:p>
        </p:txBody>
      </p:sp>
      <p:pic>
        <p:nvPicPr>
          <p:cNvPr id="73736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0625" y="160338"/>
            <a:ext cx="1825625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8 Rectángulo"/>
          <p:cNvSpPr/>
          <p:nvPr/>
        </p:nvSpPr>
        <p:spPr>
          <a:xfrm>
            <a:off x="3492500" y="506413"/>
            <a:ext cx="2303463" cy="57467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ES" dirty="0" err="1"/>
              <a:t>MulticastSocket</a:t>
            </a:r>
            <a:endParaRPr lang="es-E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2 Marcador de contenido"/>
          <p:cNvSpPr>
            <a:spLocks noGrp="1"/>
          </p:cNvSpPr>
          <p:nvPr>
            <p:ph idx="1"/>
          </p:nvPr>
        </p:nvSpPr>
        <p:spPr>
          <a:xfrm>
            <a:off x="419100" y="1484313"/>
            <a:ext cx="8229600" cy="4525962"/>
          </a:xfrm>
        </p:spPr>
        <p:txBody>
          <a:bodyPr/>
          <a:lstStyle/>
          <a:p>
            <a:pPr algn="just" eaLnBrk="1" hangingPunct="1"/>
            <a:r>
              <a:rPr lang="es-ES" altLang="es-ES" b="1" smtClean="0"/>
              <a:t>ENVÍO DE OBJETOS A TRAVÉS DE SOCKETS</a:t>
            </a:r>
          </a:p>
          <a:p>
            <a:pPr lvl="1" algn="just"/>
            <a:r>
              <a:rPr lang="es-ES" altLang="es-ES" sz="2400" b="1" smtClean="0"/>
              <a:t>Streams</a:t>
            </a:r>
          </a:p>
          <a:p>
            <a:pPr lvl="2" algn="just"/>
            <a:r>
              <a:rPr lang="es-ES" altLang="es-ES" sz="2000" smtClean="0"/>
              <a:t>Soportan diversos tipos de datos: bytes, los tipos de datos primitivos, caracteres localizados y </a:t>
            </a:r>
            <a:r>
              <a:rPr lang="es-ES" altLang="es-ES" sz="2000" b="1" smtClean="0"/>
              <a:t>objetos</a:t>
            </a:r>
            <a:r>
              <a:rPr lang="es-ES" altLang="es-ES" sz="2000" smtClean="0"/>
              <a:t> </a:t>
            </a:r>
          </a:p>
          <a:p>
            <a:pPr lvl="1" algn="just"/>
            <a:r>
              <a:rPr lang="es-ES" altLang="es-ES" sz="2400" b="1" smtClean="0"/>
              <a:t>Tipos de sockets: </a:t>
            </a:r>
          </a:p>
          <a:p>
            <a:pPr lvl="2" algn="just"/>
            <a:r>
              <a:rPr lang="es-ES" altLang="es-ES" sz="2200" smtClean="0"/>
              <a:t>TCP</a:t>
            </a:r>
          </a:p>
          <a:p>
            <a:pPr lvl="2" algn="just"/>
            <a:r>
              <a:rPr lang="es-ES" altLang="es-ES" sz="2200" smtClean="0"/>
              <a:t>UDP</a:t>
            </a:r>
          </a:p>
          <a:p>
            <a:pPr lvl="2" algn="just"/>
            <a:endParaRPr lang="es-ES" altLang="es-ES" sz="2000" smtClean="0"/>
          </a:p>
          <a:p>
            <a:pPr lvl="3" algn="just"/>
            <a:endParaRPr lang="es-ES" altLang="es-ES" sz="2000" b="1" smtClean="0"/>
          </a:p>
          <a:p>
            <a:pPr lvl="2" algn="just"/>
            <a:endParaRPr lang="es-ES" altLang="es-ES" sz="2200" b="1" smtClean="0"/>
          </a:p>
          <a:p>
            <a:pPr lvl="2" algn="just"/>
            <a:endParaRPr lang="es-ES" altLang="es-ES" smtClean="0"/>
          </a:p>
          <a:p>
            <a:pPr lvl="2" algn="just"/>
            <a:endParaRPr lang="es-ES" altLang="es-ES" smtClean="0"/>
          </a:p>
          <a:p>
            <a:pPr lvl="3" algn="just"/>
            <a:endParaRPr lang="es-ES" altLang="es-ES" smtClean="0"/>
          </a:p>
          <a:p>
            <a:pPr lvl="2" algn="just"/>
            <a:endParaRPr lang="es-ES" altLang="es-ES" smtClean="0"/>
          </a:p>
          <a:p>
            <a:pPr lvl="1" algn="just"/>
            <a:endParaRPr lang="es-ES" altLang="es-ES" sz="2000" smtClean="0"/>
          </a:p>
          <a:p>
            <a:pPr lvl="1" algn="just"/>
            <a:endParaRPr lang="es-ES" altLang="es-ES" sz="2000" smtClean="0"/>
          </a:p>
          <a:p>
            <a:pPr algn="just" eaLnBrk="1" hangingPunct="1"/>
            <a:endParaRPr lang="es-ES" altLang="es-ES" smtClean="0"/>
          </a:p>
          <a:p>
            <a:pPr algn="just" eaLnBrk="1" hangingPunct="1"/>
            <a:endParaRPr lang="es-ES" altLang="es-ES" sz="2400" b="1" smtClean="0">
              <a:solidFill>
                <a:srgbClr val="FF000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dirty="0" smtClean="0"/>
              <a:t>SOCKETS</a:t>
            </a:r>
          </a:p>
        </p:txBody>
      </p:sp>
      <p:sp>
        <p:nvSpPr>
          <p:cNvPr id="74756" name="2 Marcador de pie de página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 eaLnBrk="0" hangingPunct="0">
              <a:spcBef>
                <a:spcPts val="325"/>
              </a:spcBef>
              <a:buClr>
                <a:schemeClr val="accent1"/>
              </a:buClr>
              <a:buFont typeface="Verdana" pitchFamily="34" charset="0"/>
              <a:buChar char="◦"/>
              <a:defRPr sz="2300"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 eaLnBrk="0" hangingPunct="0">
              <a:spcBef>
                <a:spcPts val="350"/>
              </a:spcBef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 sz="1900"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1000" smtClean="0">
                <a:latin typeface="Calibri" pitchFamily="34" charset="0"/>
              </a:rPr>
              <a:t>Programación de comunicaciones en red</a:t>
            </a:r>
          </a:p>
        </p:txBody>
      </p:sp>
      <p:sp>
        <p:nvSpPr>
          <p:cNvPr id="74757" name="3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 eaLnBrk="0" hangingPunct="0">
              <a:spcBef>
                <a:spcPts val="325"/>
              </a:spcBef>
              <a:buClr>
                <a:schemeClr val="accent1"/>
              </a:buClr>
              <a:buFont typeface="Verdana" pitchFamily="34" charset="0"/>
              <a:buChar char="◦"/>
              <a:defRPr sz="2300"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 eaLnBrk="0" hangingPunct="0">
              <a:spcBef>
                <a:spcPts val="350"/>
              </a:spcBef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 sz="1900"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7F9D711D-01CD-4288-B490-CFA4E7CD11C8}" type="slidenum">
              <a:rPr lang="es-ES" altLang="es-ES" sz="1000" smtClean="0">
                <a:latin typeface="Calibri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65</a:t>
            </a:fld>
            <a:endParaRPr lang="es-ES" altLang="es-ES" sz="1000" smtClean="0">
              <a:latin typeface="Calibri" pitchFamily="34" charset="0"/>
            </a:endParaRPr>
          </a:p>
        </p:txBody>
      </p:sp>
      <p:sp>
        <p:nvSpPr>
          <p:cNvPr id="74758" name="AutoShape 5" descr="http://www.definicionabc.com/wp-content/uploads/Diferente-300x226.jpg"/>
          <p:cNvSpPr>
            <a:spLocks noChangeAspect="1" noChangeArrowheads="1"/>
          </p:cNvSpPr>
          <p:nvPr/>
        </p:nvSpPr>
        <p:spPr bwMode="auto">
          <a:xfrm>
            <a:off x="52388" y="-13652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 eaLnBrk="0" hangingPunct="0">
              <a:spcBef>
                <a:spcPts val="325"/>
              </a:spcBef>
              <a:buClr>
                <a:schemeClr val="accent1"/>
              </a:buClr>
              <a:buFont typeface="Verdana" pitchFamily="34" charset="0"/>
              <a:buChar char="◦"/>
              <a:defRPr sz="2300"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 eaLnBrk="0" hangingPunct="0">
              <a:spcBef>
                <a:spcPts val="350"/>
              </a:spcBef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 sz="1900"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s-ES" sz="1800">
              <a:latin typeface="Calibri" pitchFamily="34" charset="0"/>
            </a:endParaRPr>
          </a:p>
        </p:txBody>
      </p:sp>
      <p:sp>
        <p:nvSpPr>
          <p:cNvPr id="74759" name="AutoShape 2" descr="https://encrypted-tbn0.gstatic.com/images?q=tbn:ANd9GcRZHac3ypmUKmmEbJuS2WcdrWLRVD9uEB4t4AVphpYPOFx1yp_GQzPr3Q"/>
          <p:cNvSpPr>
            <a:spLocks noChangeAspect="1" noChangeArrowheads="1"/>
          </p:cNvSpPr>
          <p:nvPr/>
        </p:nvSpPr>
        <p:spPr bwMode="auto">
          <a:xfrm>
            <a:off x="144463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 eaLnBrk="0" hangingPunct="0">
              <a:spcBef>
                <a:spcPts val="325"/>
              </a:spcBef>
              <a:buClr>
                <a:schemeClr val="accent1"/>
              </a:buClr>
              <a:buFont typeface="Verdana" pitchFamily="34" charset="0"/>
              <a:buChar char="◦"/>
              <a:defRPr sz="2300"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 eaLnBrk="0" hangingPunct="0">
              <a:spcBef>
                <a:spcPts val="350"/>
              </a:spcBef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 sz="1900"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s-ES" sz="1800">
              <a:latin typeface="Calibri" pitchFamily="34" charset="0"/>
            </a:endParaRPr>
          </a:p>
        </p:txBody>
      </p:sp>
      <p:pic>
        <p:nvPicPr>
          <p:cNvPr id="74760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0625" y="160338"/>
            <a:ext cx="1825625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4761" name="3 Grupo"/>
          <p:cNvGrpSpPr>
            <a:grpSpLocks/>
          </p:cNvGrpSpPr>
          <p:nvPr/>
        </p:nvGrpSpPr>
        <p:grpSpPr bwMode="auto">
          <a:xfrm>
            <a:off x="2771775" y="3517900"/>
            <a:ext cx="5540375" cy="2376488"/>
            <a:chOff x="1394840" y="3140968"/>
            <a:chExt cx="6701410" cy="2284308"/>
          </a:xfrm>
        </p:grpSpPr>
        <p:pic>
          <p:nvPicPr>
            <p:cNvPr id="74762" name="Picture 10" descr="Resultado de imagen de streams de java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94840" y="3140968"/>
              <a:ext cx="6701410" cy="2284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2 Rectángulo"/>
            <p:cNvSpPr/>
            <p:nvPr/>
          </p:nvSpPr>
          <p:spPr>
            <a:xfrm>
              <a:off x="3793139" y="4076360"/>
              <a:ext cx="3671374" cy="305185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ES" sz="1200" b="1" dirty="0">
                  <a:solidFill>
                    <a:schemeClr val="tx1"/>
                  </a:solidFill>
                </a:rPr>
                <a:t>OBJECTS</a:t>
              </a:r>
              <a:endParaRPr lang="es-ES" b="1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2 Marcador de contenido"/>
          <p:cNvSpPr>
            <a:spLocks noGrp="1"/>
          </p:cNvSpPr>
          <p:nvPr>
            <p:ph idx="1"/>
          </p:nvPr>
        </p:nvSpPr>
        <p:spPr>
          <a:xfrm>
            <a:off x="419100" y="1484313"/>
            <a:ext cx="8229600" cy="4525962"/>
          </a:xfrm>
        </p:spPr>
        <p:txBody>
          <a:bodyPr/>
          <a:lstStyle/>
          <a:p>
            <a:pPr algn="just" eaLnBrk="1" hangingPunct="1"/>
            <a:r>
              <a:rPr lang="es-ES" altLang="es-ES" b="1" smtClean="0"/>
              <a:t>ENVÍO DE OBJETOS A TRAVÉS DE SOCKETS TCP</a:t>
            </a:r>
          </a:p>
          <a:p>
            <a:pPr lvl="1" algn="just"/>
            <a:endParaRPr lang="es-ES" altLang="es-ES" sz="2000" smtClean="0"/>
          </a:p>
          <a:p>
            <a:pPr lvl="1" algn="just"/>
            <a:endParaRPr lang="es-ES" altLang="es-ES" sz="2000" smtClean="0"/>
          </a:p>
          <a:p>
            <a:pPr algn="just" eaLnBrk="1" hangingPunct="1"/>
            <a:endParaRPr lang="es-ES" altLang="es-ES" smtClean="0"/>
          </a:p>
          <a:p>
            <a:pPr algn="just" eaLnBrk="1" hangingPunct="1"/>
            <a:endParaRPr lang="es-ES" altLang="es-ES" sz="2400" b="1" smtClean="0">
              <a:solidFill>
                <a:srgbClr val="FF000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dirty="0" smtClean="0"/>
              <a:t>SOCKETS</a:t>
            </a:r>
          </a:p>
        </p:txBody>
      </p:sp>
      <p:sp>
        <p:nvSpPr>
          <p:cNvPr id="75780" name="2 Marcador de pie de página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 eaLnBrk="0" hangingPunct="0">
              <a:spcBef>
                <a:spcPts val="325"/>
              </a:spcBef>
              <a:buClr>
                <a:schemeClr val="accent1"/>
              </a:buClr>
              <a:buFont typeface="Verdana" pitchFamily="34" charset="0"/>
              <a:buChar char="◦"/>
              <a:defRPr sz="2300"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 eaLnBrk="0" hangingPunct="0">
              <a:spcBef>
                <a:spcPts val="350"/>
              </a:spcBef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 sz="1900"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1000" smtClean="0">
                <a:latin typeface="Calibri" pitchFamily="34" charset="0"/>
              </a:rPr>
              <a:t>Programación de comunicaciones en red</a:t>
            </a:r>
          </a:p>
        </p:txBody>
      </p:sp>
      <p:sp>
        <p:nvSpPr>
          <p:cNvPr id="75781" name="3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 eaLnBrk="0" hangingPunct="0">
              <a:spcBef>
                <a:spcPts val="325"/>
              </a:spcBef>
              <a:buClr>
                <a:schemeClr val="accent1"/>
              </a:buClr>
              <a:buFont typeface="Verdana" pitchFamily="34" charset="0"/>
              <a:buChar char="◦"/>
              <a:defRPr sz="2300"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 eaLnBrk="0" hangingPunct="0">
              <a:spcBef>
                <a:spcPts val="350"/>
              </a:spcBef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 sz="1900"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9A5DD102-02A1-4B32-9D3F-5028937DC09C}" type="slidenum">
              <a:rPr lang="es-ES" altLang="es-ES" sz="1000" smtClean="0">
                <a:latin typeface="Calibri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66</a:t>
            </a:fld>
            <a:endParaRPr lang="es-ES" altLang="es-ES" sz="1000" smtClean="0">
              <a:latin typeface="Calibri" pitchFamily="34" charset="0"/>
            </a:endParaRPr>
          </a:p>
        </p:txBody>
      </p:sp>
      <p:sp>
        <p:nvSpPr>
          <p:cNvPr id="75782" name="AutoShape 5" descr="http://www.definicionabc.com/wp-content/uploads/Diferente-300x226.jpg"/>
          <p:cNvSpPr>
            <a:spLocks noChangeAspect="1" noChangeArrowheads="1"/>
          </p:cNvSpPr>
          <p:nvPr/>
        </p:nvSpPr>
        <p:spPr bwMode="auto">
          <a:xfrm>
            <a:off x="52388" y="-13652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 eaLnBrk="0" hangingPunct="0">
              <a:spcBef>
                <a:spcPts val="325"/>
              </a:spcBef>
              <a:buClr>
                <a:schemeClr val="accent1"/>
              </a:buClr>
              <a:buFont typeface="Verdana" pitchFamily="34" charset="0"/>
              <a:buChar char="◦"/>
              <a:defRPr sz="2300"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 eaLnBrk="0" hangingPunct="0">
              <a:spcBef>
                <a:spcPts val="350"/>
              </a:spcBef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 sz="1900"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s-ES" sz="1800">
              <a:latin typeface="Calibri" pitchFamily="34" charset="0"/>
            </a:endParaRPr>
          </a:p>
        </p:txBody>
      </p:sp>
      <p:sp>
        <p:nvSpPr>
          <p:cNvPr id="75783" name="AutoShape 2" descr="https://encrypted-tbn0.gstatic.com/images?q=tbn:ANd9GcRZHac3ypmUKmmEbJuS2WcdrWLRVD9uEB4t4AVphpYPOFx1yp_GQzPr3Q"/>
          <p:cNvSpPr>
            <a:spLocks noChangeAspect="1" noChangeArrowheads="1"/>
          </p:cNvSpPr>
          <p:nvPr/>
        </p:nvSpPr>
        <p:spPr bwMode="auto">
          <a:xfrm>
            <a:off x="144463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 eaLnBrk="0" hangingPunct="0">
              <a:spcBef>
                <a:spcPts val="325"/>
              </a:spcBef>
              <a:buClr>
                <a:schemeClr val="accent1"/>
              </a:buClr>
              <a:buFont typeface="Verdana" pitchFamily="34" charset="0"/>
              <a:buChar char="◦"/>
              <a:defRPr sz="2300"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 eaLnBrk="0" hangingPunct="0">
              <a:spcBef>
                <a:spcPts val="350"/>
              </a:spcBef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 sz="1900"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s-ES" sz="1800">
              <a:latin typeface="Calibri" pitchFamily="34" charset="0"/>
            </a:endParaRPr>
          </a:p>
        </p:txBody>
      </p:sp>
      <p:pic>
        <p:nvPicPr>
          <p:cNvPr id="75784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0625" y="160338"/>
            <a:ext cx="1825625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" name="2 Diagrama"/>
          <p:cNvGraphicFramePr/>
          <p:nvPr/>
        </p:nvGraphicFramePr>
        <p:xfrm>
          <a:off x="1547664" y="2204864"/>
          <a:ext cx="5635415" cy="33123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9 Rectángulo"/>
          <p:cNvSpPr/>
          <p:nvPr/>
        </p:nvSpPr>
        <p:spPr>
          <a:xfrm>
            <a:off x="3924300" y="506413"/>
            <a:ext cx="1295400" cy="57467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ES" dirty="0"/>
              <a:t>TCP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2 Marcador de contenido"/>
          <p:cNvSpPr>
            <a:spLocks noGrp="1"/>
          </p:cNvSpPr>
          <p:nvPr>
            <p:ph idx="1"/>
          </p:nvPr>
        </p:nvSpPr>
        <p:spPr>
          <a:xfrm>
            <a:off x="419100" y="1484313"/>
            <a:ext cx="8229600" cy="4525962"/>
          </a:xfrm>
        </p:spPr>
        <p:txBody>
          <a:bodyPr/>
          <a:lstStyle/>
          <a:p>
            <a:pPr algn="just" eaLnBrk="1" hangingPunct="1"/>
            <a:r>
              <a:rPr lang="es-ES" altLang="es-ES" b="1" smtClean="0"/>
              <a:t>ENVÍO DE OBJETOS A TRAVÉS DE SOCKETS TCP</a:t>
            </a:r>
          </a:p>
          <a:p>
            <a:pPr lvl="1" algn="just"/>
            <a:r>
              <a:rPr lang="es-ES" altLang="es-ES" sz="2200" smtClean="0"/>
              <a:t>Las clases </a:t>
            </a:r>
            <a:r>
              <a:rPr lang="es-ES" altLang="es-ES" sz="2200" b="1" smtClean="0"/>
              <a:t>ObjectInputStream y ObjectOutputStream</a:t>
            </a:r>
            <a:r>
              <a:rPr lang="es-ES" altLang="es-ES" sz="2200" smtClean="0"/>
              <a:t> permiten enviar objetos a través de sockets TCP</a:t>
            </a:r>
          </a:p>
          <a:p>
            <a:pPr lvl="1" algn="just"/>
            <a:r>
              <a:rPr lang="es-ES" altLang="es-ES" sz="2200" smtClean="0"/>
              <a:t>Los métodos </a:t>
            </a:r>
            <a:r>
              <a:rPr lang="es-ES" altLang="es-ES" sz="2200" b="1" smtClean="0"/>
              <a:t>readObject() </a:t>
            </a:r>
            <a:r>
              <a:rPr lang="es-ES" altLang="es-ES" sz="2200" smtClean="0"/>
              <a:t>y </a:t>
            </a:r>
            <a:r>
              <a:rPr lang="es-ES" altLang="es-ES" sz="2200" b="1" smtClean="0"/>
              <a:t>writeObject() </a:t>
            </a:r>
            <a:r>
              <a:rPr lang="es-ES" altLang="es-ES" sz="2200" smtClean="0"/>
              <a:t>sirven para leer el objeto del stream y para escribir en el mismo, respectivamente</a:t>
            </a:r>
          </a:p>
          <a:p>
            <a:pPr lvl="1" algn="just"/>
            <a:r>
              <a:rPr lang="es-ES" altLang="es-ES" sz="2200" smtClean="0"/>
              <a:t>Las clases a las que pertenecen estos objetos deben implementar la </a:t>
            </a:r>
            <a:r>
              <a:rPr lang="es-ES" altLang="es-ES" sz="2200" b="1" smtClean="0"/>
              <a:t>interface Serializable</a:t>
            </a:r>
          </a:p>
          <a:p>
            <a:pPr lvl="1" algn="just"/>
            <a:endParaRPr lang="es-ES" altLang="es-ES" sz="2200" smtClean="0"/>
          </a:p>
          <a:p>
            <a:pPr lvl="1" algn="just"/>
            <a:endParaRPr lang="es-ES" altLang="es-ES" sz="2200" smtClean="0"/>
          </a:p>
          <a:p>
            <a:pPr lvl="2" algn="just"/>
            <a:endParaRPr lang="es-ES" altLang="es-ES" sz="2000" smtClean="0"/>
          </a:p>
          <a:p>
            <a:pPr lvl="1" algn="just"/>
            <a:endParaRPr lang="es-ES" altLang="es-ES" sz="2000" smtClean="0"/>
          </a:p>
          <a:p>
            <a:pPr lvl="1" algn="just"/>
            <a:endParaRPr lang="es-ES" altLang="es-ES" sz="2000" smtClean="0"/>
          </a:p>
          <a:p>
            <a:pPr algn="just" eaLnBrk="1" hangingPunct="1"/>
            <a:endParaRPr lang="es-ES" altLang="es-ES" smtClean="0"/>
          </a:p>
          <a:p>
            <a:pPr algn="just" eaLnBrk="1" hangingPunct="1"/>
            <a:endParaRPr lang="es-ES" altLang="es-ES" sz="2400" b="1" smtClean="0">
              <a:solidFill>
                <a:srgbClr val="FF000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dirty="0" smtClean="0"/>
              <a:t>SOCKETS</a:t>
            </a:r>
          </a:p>
        </p:txBody>
      </p:sp>
      <p:sp>
        <p:nvSpPr>
          <p:cNvPr id="76804" name="2 Marcador de pie de página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 eaLnBrk="0" hangingPunct="0">
              <a:spcBef>
                <a:spcPts val="325"/>
              </a:spcBef>
              <a:buClr>
                <a:schemeClr val="accent1"/>
              </a:buClr>
              <a:buFont typeface="Verdana" pitchFamily="34" charset="0"/>
              <a:buChar char="◦"/>
              <a:defRPr sz="2300"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 eaLnBrk="0" hangingPunct="0">
              <a:spcBef>
                <a:spcPts val="350"/>
              </a:spcBef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 sz="1900"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1000" smtClean="0">
                <a:latin typeface="Calibri" pitchFamily="34" charset="0"/>
              </a:rPr>
              <a:t>Programación de comunicaciones en red</a:t>
            </a:r>
          </a:p>
        </p:txBody>
      </p:sp>
      <p:sp>
        <p:nvSpPr>
          <p:cNvPr id="76805" name="3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 eaLnBrk="0" hangingPunct="0">
              <a:spcBef>
                <a:spcPts val="325"/>
              </a:spcBef>
              <a:buClr>
                <a:schemeClr val="accent1"/>
              </a:buClr>
              <a:buFont typeface="Verdana" pitchFamily="34" charset="0"/>
              <a:buChar char="◦"/>
              <a:defRPr sz="2300"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 eaLnBrk="0" hangingPunct="0">
              <a:spcBef>
                <a:spcPts val="350"/>
              </a:spcBef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 sz="1900"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109A7DD1-DAD5-4E8B-879C-D400F444A2E4}" type="slidenum">
              <a:rPr lang="es-ES" altLang="es-ES" sz="1000" smtClean="0">
                <a:latin typeface="Calibri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67</a:t>
            </a:fld>
            <a:endParaRPr lang="es-ES" altLang="es-ES" sz="1000" smtClean="0">
              <a:latin typeface="Calibri" pitchFamily="34" charset="0"/>
            </a:endParaRPr>
          </a:p>
        </p:txBody>
      </p:sp>
      <p:sp>
        <p:nvSpPr>
          <p:cNvPr id="76806" name="AutoShape 5" descr="http://www.definicionabc.com/wp-content/uploads/Diferente-300x226.jpg"/>
          <p:cNvSpPr>
            <a:spLocks noChangeAspect="1" noChangeArrowheads="1"/>
          </p:cNvSpPr>
          <p:nvPr/>
        </p:nvSpPr>
        <p:spPr bwMode="auto">
          <a:xfrm>
            <a:off x="52388" y="-13652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 eaLnBrk="0" hangingPunct="0">
              <a:spcBef>
                <a:spcPts val="325"/>
              </a:spcBef>
              <a:buClr>
                <a:schemeClr val="accent1"/>
              </a:buClr>
              <a:buFont typeface="Verdana" pitchFamily="34" charset="0"/>
              <a:buChar char="◦"/>
              <a:defRPr sz="2300"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 eaLnBrk="0" hangingPunct="0">
              <a:spcBef>
                <a:spcPts val="350"/>
              </a:spcBef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 sz="1900"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s-ES" sz="1800">
              <a:latin typeface="Calibri" pitchFamily="34" charset="0"/>
            </a:endParaRPr>
          </a:p>
        </p:txBody>
      </p:sp>
      <p:sp>
        <p:nvSpPr>
          <p:cNvPr id="76807" name="AutoShape 2" descr="https://encrypted-tbn0.gstatic.com/images?q=tbn:ANd9GcRZHac3ypmUKmmEbJuS2WcdrWLRVD9uEB4t4AVphpYPOFx1yp_GQzPr3Q"/>
          <p:cNvSpPr>
            <a:spLocks noChangeAspect="1" noChangeArrowheads="1"/>
          </p:cNvSpPr>
          <p:nvPr/>
        </p:nvSpPr>
        <p:spPr bwMode="auto">
          <a:xfrm>
            <a:off x="144463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 eaLnBrk="0" hangingPunct="0">
              <a:spcBef>
                <a:spcPts val="325"/>
              </a:spcBef>
              <a:buClr>
                <a:schemeClr val="accent1"/>
              </a:buClr>
              <a:buFont typeface="Verdana" pitchFamily="34" charset="0"/>
              <a:buChar char="◦"/>
              <a:defRPr sz="2300"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 eaLnBrk="0" hangingPunct="0">
              <a:spcBef>
                <a:spcPts val="350"/>
              </a:spcBef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 sz="1900"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s-ES" sz="1800">
              <a:latin typeface="Calibri" pitchFamily="34" charset="0"/>
            </a:endParaRPr>
          </a:p>
        </p:txBody>
      </p:sp>
      <p:pic>
        <p:nvPicPr>
          <p:cNvPr id="76808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0625" y="160338"/>
            <a:ext cx="1825625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12 Rectángulo"/>
          <p:cNvSpPr/>
          <p:nvPr/>
        </p:nvSpPr>
        <p:spPr>
          <a:xfrm>
            <a:off x="3924300" y="506413"/>
            <a:ext cx="1295400" cy="57467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ES" dirty="0"/>
              <a:t>TCP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2 Marcador de contenido"/>
          <p:cNvSpPr>
            <a:spLocks noGrp="1"/>
          </p:cNvSpPr>
          <p:nvPr>
            <p:ph idx="1"/>
          </p:nvPr>
        </p:nvSpPr>
        <p:spPr>
          <a:xfrm>
            <a:off x="419100" y="1484313"/>
            <a:ext cx="8229600" cy="4525962"/>
          </a:xfrm>
        </p:spPr>
        <p:txBody>
          <a:bodyPr/>
          <a:lstStyle/>
          <a:p>
            <a:pPr algn="just" eaLnBrk="1" hangingPunct="1"/>
            <a:r>
              <a:rPr lang="es-ES" altLang="es-ES" b="1" smtClean="0"/>
              <a:t>ENVÍO DE OBJETOS A TRAVÉS DE SOCKETS TCP</a:t>
            </a:r>
          </a:p>
          <a:p>
            <a:pPr lvl="1" algn="just"/>
            <a:r>
              <a:rPr lang="es-ES" altLang="es-ES" sz="2200" b="1" smtClean="0"/>
              <a:t>Preparar el flujo de salida </a:t>
            </a:r>
            <a:r>
              <a:rPr lang="es-ES" altLang="es-ES" sz="2200" smtClean="0"/>
              <a:t>para la escritura de objetos:</a:t>
            </a:r>
          </a:p>
          <a:p>
            <a:pPr lvl="2" algn="just"/>
            <a:r>
              <a:rPr lang="en-GB" altLang="es-ES" sz="1800" smtClean="0"/>
              <a:t>ObjectOutputStream outObjeto = </a:t>
            </a:r>
            <a:r>
              <a:rPr lang="en-GB" altLang="es-ES" sz="1800" b="1" smtClean="0"/>
              <a:t>new</a:t>
            </a:r>
            <a:r>
              <a:rPr lang="en-GB" altLang="es-ES" sz="1800" smtClean="0"/>
              <a:t> ObjectOutputStream (socket.getOutputStream());</a:t>
            </a:r>
          </a:p>
          <a:p>
            <a:pPr lvl="2" algn="just"/>
            <a:endParaRPr lang="en-GB" altLang="es-ES" sz="1800" b="1" smtClean="0"/>
          </a:p>
          <a:p>
            <a:pPr lvl="1" algn="just"/>
            <a:r>
              <a:rPr lang="es-ES" altLang="es-ES" sz="2200" b="1" smtClean="0"/>
              <a:t>Preparar el flujo de entrada </a:t>
            </a:r>
            <a:r>
              <a:rPr lang="es-ES" altLang="es-ES" sz="2200" smtClean="0"/>
              <a:t>para la lectura de objetos:</a:t>
            </a:r>
          </a:p>
          <a:p>
            <a:pPr lvl="2" algn="just"/>
            <a:r>
              <a:rPr lang="en-GB" altLang="es-ES" sz="1800" smtClean="0"/>
              <a:t>ObjectInputStream inObjeto = </a:t>
            </a:r>
            <a:r>
              <a:rPr lang="en-GB" altLang="es-ES" sz="1800" b="1" smtClean="0"/>
              <a:t>new</a:t>
            </a:r>
            <a:r>
              <a:rPr lang="en-GB" altLang="es-ES" sz="1800" smtClean="0"/>
              <a:t> ObjectInputStream (socket.getInputStream());</a:t>
            </a:r>
            <a:endParaRPr lang="es-ES" altLang="es-ES" sz="2000" b="1" smtClean="0"/>
          </a:p>
          <a:p>
            <a:pPr lvl="1" algn="just"/>
            <a:endParaRPr lang="es-ES" altLang="es-ES" sz="2200" b="1" smtClean="0"/>
          </a:p>
          <a:p>
            <a:pPr lvl="1" algn="just"/>
            <a:endParaRPr lang="es-ES" altLang="es-ES" sz="2200" smtClean="0"/>
          </a:p>
          <a:p>
            <a:pPr lvl="1" algn="just"/>
            <a:endParaRPr lang="es-ES" altLang="es-ES" sz="2200" smtClean="0"/>
          </a:p>
          <a:p>
            <a:pPr lvl="2" algn="just"/>
            <a:endParaRPr lang="es-ES" altLang="es-ES" sz="2000" smtClean="0"/>
          </a:p>
          <a:p>
            <a:pPr lvl="1" algn="just"/>
            <a:endParaRPr lang="es-ES" altLang="es-ES" sz="2000" smtClean="0"/>
          </a:p>
          <a:p>
            <a:pPr lvl="1" algn="just"/>
            <a:endParaRPr lang="es-ES" altLang="es-ES" sz="2000" smtClean="0"/>
          </a:p>
          <a:p>
            <a:pPr algn="just" eaLnBrk="1" hangingPunct="1"/>
            <a:endParaRPr lang="es-ES" altLang="es-ES" smtClean="0"/>
          </a:p>
          <a:p>
            <a:pPr algn="just" eaLnBrk="1" hangingPunct="1"/>
            <a:endParaRPr lang="es-ES" altLang="es-ES" sz="2400" b="1" smtClean="0">
              <a:solidFill>
                <a:srgbClr val="FF000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dirty="0" smtClean="0"/>
              <a:t>SOCKETS</a:t>
            </a:r>
          </a:p>
        </p:txBody>
      </p:sp>
      <p:sp>
        <p:nvSpPr>
          <p:cNvPr id="77828" name="2 Marcador de pie de página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 eaLnBrk="0" hangingPunct="0">
              <a:spcBef>
                <a:spcPts val="325"/>
              </a:spcBef>
              <a:buClr>
                <a:schemeClr val="accent1"/>
              </a:buClr>
              <a:buFont typeface="Verdana" pitchFamily="34" charset="0"/>
              <a:buChar char="◦"/>
              <a:defRPr sz="2300"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 eaLnBrk="0" hangingPunct="0">
              <a:spcBef>
                <a:spcPts val="350"/>
              </a:spcBef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 sz="1900"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1000" smtClean="0">
                <a:latin typeface="Calibri" pitchFamily="34" charset="0"/>
              </a:rPr>
              <a:t>Programación de comunicaciones en red</a:t>
            </a:r>
          </a:p>
        </p:txBody>
      </p:sp>
      <p:sp>
        <p:nvSpPr>
          <p:cNvPr id="77829" name="3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 eaLnBrk="0" hangingPunct="0">
              <a:spcBef>
                <a:spcPts val="325"/>
              </a:spcBef>
              <a:buClr>
                <a:schemeClr val="accent1"/>
              </a:buClr>
              <a:buFont typeface="Verdana" pitchFamily="34" charset="0"/>
              <a:buChar char="◦"/>
              <a:defRPr sz="2300"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 eaLnBrk="0" hangingPunct="0">
              <a:spcBef>
                <a:spcPts val="350"/>
              </a:spcBef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 sz="1900"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19D910DB-FE1A-4712-A93D-D1994D7257E7}" type="slidenum">
              <a:rPr lang="es-ES" altLang="es-ES" sz="1000" smtClean="0">
                <a:latin typeface="Calibri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68</a:t>
            </a:fld>
            <a:endParaRPr lang="es-ES" altLang="es-ES" sz="1000" smtClean="0">
              <a:latin typeface="Calibri" pitchFamily="34" charset="0"/>
            </a:endParaRPr>
          </a:p>
        </p:txBody>
      </p:sp>
      <p:sp>
        <p:nvSpPr>
          <p:cNvPr id="77830" name="AutoShape 5" descr="http://www.definicionabc.com/wp-content/uploads/Diferente-300x226.jpg"/>
          <p:cNvSpPr>
            <a:spLocks noChangeAspect="1" noChangeArrowheads="1"/>
          </p:cNvSpPr>
          <p:nvPr/>
        </p:nvSpPr>
        <p:spPr bwMode="auto">
          <a:xfrm>
            <a:off x="52388" y="-13652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 eaLnBrk="0" hangingPunct="0">
              <a:spcBef>
                <a:spcPts val="325"/>
              </a:spcBef>
              <a:buClr>
                <a:schemeClr val="accent1"/>
              </a:buClr>
              <a:buFont typeface="Verdana" pitchFamily="34" charset="0"/>
              <a:buChar char="◦"/>
              <a:defRPr sz="2300"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 eaLnBrk="0" hangingPunct="0">
              <a:spcBef>
                <a:spcPts val="350"/>
              </a:spcBef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 sz="1900"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s-ES" sz="1800">
              <a:latin typeface="Calibri" pitchFamily="34" charset="0"/>
            </a:endParaRPr>
          </a:p>
        </p:txBody>
      </p:sp>
      <p:sp>
        <p:nvSpPr>
          <p:cNvPr id="77831" name="AutoShape 2" descr="https://encrypted-tbn0.gstatic.com/images?q=tbn:ANd9GcRZHac3ypmUKmmEbJuS2WcdrWLRVD9uEB4t4AVphpYPOFx1yp_GQzPr3Q"/>
          <p:cNvSpPr>
            <a:spLocks noChangeAspect="1" noChangeArrowheads="1"/>
          </p:cNvSpPr>
          <p:nvPr/>
        </p:nvSpPr>
        <p:spPr bwMode="auto">
          <a:xfrm>
            <a:off x="144463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 eaLnBrk="0" hangingPunct="0">
              <a:spcBef>
                <a:spcPts val="325"/>
              </a:spcBef>
              <a:buClr>
                <a:schemeClr val="accent1"/>
              </a:buClr>
              <a:buFont typeface="Verdana" pitchFamily="34" charset="0"/>
              <a:buChar char="◦"/>
              <a:defRPr sz="2300"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 eaLnBrk="0" hangingPunct="0">
              <a:spcBef>
                <a:spcPts val="350"/>
              </a:spcBef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 sz="1900"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s-ES" sz="1800">
              <a:latin typeface="Calibri" pitchFamily="34" charset="0"/>
            </a:endParaRPr>
          </a:p>
        </p:txBody>
      </p:sp>
      <p:pic>
        <p:nvPicPr>
          <p:cNvPr id="77832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0625" y="160338"/>
            <a:ext cx="1825625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11 Pentágono"/>
          <p:cNvSpPr/>
          <p:nvPr/>
        </p:nvSpPr>
        <p:spPr>
          <a:xfrm>
            <a:off x="30163" y="6570663"/>
            <a:ext cx="2597150" cy="260350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ES" sz="1400" dirty="0" err="1"/>
              <a:t>ECLIPSE:paquete</a:t>
            </a:r>
            <a:r>
              <a:rPr lang="es-ES" sz="1400" dirty="0"/>
              <a:t> ejemplo9</a:t>
            </a:r>
          </a:p>
        </p:txBody>
      </p:sp>
      <p:sp>
        <p:nvSpPr>
          <p:cNvPr id="13" name="12 Rectángulo"/>
          <p:cNvSpPr/>
          <p:nvPr/>
        </p:nvSpPr>
        <p:spPr>
          <a:xfrm>
            <a:off x="3924300" y="506413"/>
            <a:ext cx="1295400" cy="57467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ES" dirty="0"/>
              <a:t>TCP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2 Marcador de contenido"/>
          <p:cNvSpPr>
            <a:spLocks noGrp="1"/>
          </p:cNvSpPr>
          <p:nvPr>
            <p:ph idx="1"/>
          </p:nvPr>
        </p:nvSpPr>
        <p:spPr>
          <a:xfrm>
            <a:off x="419100" y="1484313"/>
            <a:ext cx="8229600" cy="4525962"/>
          </a:xfrm>
        </p:spPr>
        <p:txBody>
          <a:bodyPr/>
          <a:lstStyle/>
          <a:p>
            <a:pPr algn="just" eaLnBrk="1" hangingPunct="1"/>
            <a:r>
              <a:rPr lang="es-ES" altLang="es-ES" b="1" smtClean="0"/>
              <a:t>ENVÍO DE OBJETOS A TRAVÉS DE SOCKETS UDP</a:t>
            </a:r>
          </a:p>
          <a:p>
            <a:pPr lvl="1" algn="just"/>
            <a:endParaRPr lang="es-ES" altLang="es-ES" sz="2000" smtClean="0"/>
          </a:p>
          <a:p>
            <a:pPr lvl="1" algn="just"/>
            <a:endParaRPr lang="es-ES" altLang="es-ES" sz="2000" smtClean="0"/>
          </a:p>
          <a:p>
            <a:pPr algn="just" eaLnBrk="1" hangingPunct="1"/>
            <a:endParaRPr lang="es-ES" altLang="es-ES" smtClean="0"/>
          </a:p>
          <a:p>
            <a:pPr algn="just" eaLnBrk="1" hangingPunct="1"/>
            <a:endParaRPr lang="es-ES" altLang="es-ES" sz="2400" b="1" smtClean="0">
              <a:solidFill>
                <a:srgbClr val="FF000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dirty="0" smtClean="0"/>
              <a:t>SOCKETS</a:t>
            </a:r>
          </a:p>
        </p:txBody>
      </p:sp>
      <p:sp>
        <p:nvSpPr>
          <p:cNvPr id="78852" name="2 Marcador de pie de página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 eaLnBrk="0" hangingPunct="0">
              <a:spcBef>
                <a:spcPts val="325"/>
              </a:spcBef>
              <a:buClr>
                <a:schemeClr val="accent1"/>
              </a:buClr>
              <a:buFont typeface="Verdana" pitchFamily="34" charset="0"/>
              <a:buChar char="◦"/>
              <a:defRPr sz="2300"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 eaLnBrk="0" hangingPunct="0">
              <a:spcBef>
                <a:spcPts val="350"/>
              </a:spcBef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 sz="1900"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1000" smtClean="0">
                <a:latin typeface="Calibri" pitchFamily="34" charset="0"/>
              </a:rPr>
              <a:t>Programación de comunicaciones en red</a:t>
            </a:r>
          </a:p>
        </p:txBody>
      </p:sp>
      <p:sp>
        <p:nvSpPr>
          <p:cNvPr id="78853" name="3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 eaLnBrk="0" hangingPunct="0">
              <a:spcBef>
                <a:spcPts val="325"/>
              </a:spcBef>
              <a:buClr>
                <a:schemeClr val="accent1"/>
              </a:buClr>
              <a:buFont typeface="Verdana" pitchFamily="34" charset="0"/>
              <a:buChar char="◦"/>
              <a:defRPr sz="2300"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 eaLnBrk="0" hangingPunct="0">
              <a:spcBef>
                <a:spcPts val="350"/>
              </a:spcBef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 sz="1900"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921BEB00-3876-406F-A07A-9BDC71D4F160}" type="slidenum">
              <a:rPr lang="es-ES" altLang="es-ES" sz="1000" smtClean="0">
                <a:latin typeface="Calibri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69</a:t>
            </a:fld>
            <a:endParaRPr lang="es-ES" altLang="es-ES" sz="1000" smtClean="0">
              <a:latin typeface="Calibri" pitchFamily="34" charset="0"/>
            </a:endParaRPr>
          </a:p>
        </p:txBody>
      </p:sp>
      <p:sp>
        <p:nvSpPr>
          <p:cNvPr id="78854" name="AutoShape 5" descr="http://www.definicionabc.com/wp-content/uploads/Diferente-300x226.jpg"/>
          <p:cNvSpPr>
            <a:spLocks noChangeAspect="1" noChangeArrowheads="1"/>
          </p:cNvSpPr>
          <p:nvPr/>
        </p:nvSpPr>
        <p:spPr bwMode="auto">
          <a:xfrm>
            <a:off x="52388" y="-13652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 eaLnBrk="0" hangingPunct="0">
              <a:spcBef>
                <a:spcPts val="325"/>
              </a:spcBef>
              <a:buClr>
                <a:schemeClr val="accent1"/>
              </a:buClr>
              <a:buFont typeface="Verdana" pitchFamily="34" charset="0"/>
              <a:buChar char="◦"/>
              <a:defRPr sz="2300"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 eaLnBrk="0" hangingPunct="0">
              <a:spcBef>
                <a:spcPts val="350"/>
              </a:spcBef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 sz="1900"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s-ES" sz="1800">
              <a:latin typeface="Calibri" pitchFamily="34" charset="0"/>
            </a:endParaRPr>
          </a:p>
        </p:txBody>
      </p:sp>
      <p:sp>
        <p:nvSpPr>
          <p:cNvPr id="78855" name="AutoShape 2" descr="https://encrypted-tbn0.gstatic.com/images?q=tbn:ANd9GcRZHac3ypmUKmmEbJuS2WcdrWLRVD9uEB4t4AVphpYPOFx1yp_GQzPr3Q"/>
          <p:cNvSpPr>
            <a:spLocks noChangeAspect="1" noChangeArrowheads="1"/>
          </p:cNvSpPr>
          <p:nvPr/>
        </p:nvSpPr>
        <p:spPr bwMode="auto">
          <a:xfrm>
            <a:off x="144463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 eaLnBrk="0" hangingPunct="0">
              <a:spcBef>
                <a:spcPts val="325"/>
              </a:spcBef>
              <a:buClr>
                <a:schemeClr val="accent1"/>
              </a:buClr>
              <a:buFont typeface="Verdana" pitchFamily="34" charset="0"/>
              <a:buChar char="◦"/>
              <a:defRPr sz="2300"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 eaLnBrk="0" hangingPunct="0">
              <a:spcBef>
                <a:spcPts val="350"/>
              </a:spcBef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 sz="1900"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s-ES" sz="1800">
              <a:latin typeface="Calibri" pitchFamily="34" charset="0"/>
            </a:endParaRPr>
          </a:p>
        </p:txBody>
      </p:sp>
      <p:pic>
        <p:nvPicPr>
          <p:cNvPr id="78856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0625" y="160338"/>
            <a:ext cx="1825625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" name="2 Diagrama"/>
          <p:cNvGraphicFramePr/>
          <p:nvPr/>
        </p:nvGraphicFramePr>
        <p:xfrm>
          <a:off x="1547664" y="2204864"/>
          <a:ext cx="5635415" cy="33123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9 Rectángulo"/>
          <p:cNvSpPr/>
          <p:nvPr/>
        </p:nvSpPr>
        <p:spPr>
          <a:xfrm>
            <a:off x="3924300" y="506413"/>
            <a:ext cx="1295400" cy="57467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ES" dirty="0"/>
              <a:t>UDP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/>
            <a:r>
              <a:rPr lang="es-ES" altLang="es-ES" b="1" smtClean="0"/>
              <a:t>RELACIÓN CON OTRAS UNIDADES</a:t>
            </a:r>
          </a:p>
          <a:p>
            <a:pPr lvl="1" algn="just" eaLnBrk="1" hangingPunct="1"/>
            <a:endParaRPr lang="es-ES" altLang="es-ES" smtClean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dirty="0" smtClean="0"/>
              <a:t>INTRODUCCIÓN</a:t>
            </a:r>
          </a:p>
        </p:txBody>
      </p:sp>
      <p:sp>
        <p:nvSpPr>
          <p:cNvPr id="15364" name="2 Marcador de pie de página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 eaLnBrk="0" hangingPunct="0">
              <a:spcBef>
                <a:spcPts val="325"/>
              </a:spcBef>
              <a:buClr>
                <a:schemeClr val="accent1"/>
              </a:buClr>
              <a:buFont typeface="Verdana" pitchFamily="34" charset="0"/>
              <a:buChar char="◦"/>
              <a:defRPr sz="2300"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 eaLnBrk="0" hangingPunct="0">
              <a:spcBef>
                <a:spcPts val="350"/>
              </a:spcBef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 sz="1900"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1000" smtClean="0">
                <a:latin typeface="Calibri" pitchFamily="34" charset="0"/>
              </a:rPr>
              <a:t>Programación de comunicaciones en red</a:t>
            </a:r>
          </a:p>
        </p:txBody>
      </p:sp>
      <p:sp>
        <p:nvSpPr>
          <p:cNvPr id="15365" name="3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 eaLnBrk="0" hangingPunct="0">
              <a:spcBef>
                <a:spcPts val="325"/>
              </a:spcBef>
              <a:buClr>
                <a:schemeClr val="accent1"/>
              </a:buClr>
              <a:buFont typeface="Verdana" pitchFamily="34" charset="0"/>
              <a:buChar char="◦"/>
              <a:defRPr sz="2300"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 eaLnBrk="0" hangingPunct="0">
              <a:spcBef>
                <a:spcPts val="350"/>
              </a:spcBef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 sz="1900"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18BFC832-D281-4705-99A3-7550E2C9E382}" type="slidenum">
              <a:rPr lang="es-ES" altLang="es-ES" sz="1000" smtClean="0">
                <a:latin typeface="Calibri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s-ES" altLang="es-ES" sz="1000" smtClean="0">
              <a:latin typeface="Calibri" pitchFamily="34" charset="0"/>
            </a:endParaRPr>
          </a:p>
        </p:txBody>
      </p:sp>
      <p:sp>
        <p:nvSpPr>
          <p:cNvPr id="15366" name="AutoShape 5" descr="http://www.definicionabc.com/wp-content/uploads/Diferente-300x226.jpg"/>
          <p:cNvSpPr>
            <a:spLocks noChangeAspect="1" noChangeArrowheads="1"/>
          </p:cNvSpPr>
          <p:nvPr/>
        </p:nvSpPr>
        <p:spPr bwMode="auto">
          <a:xfrm>
            <a:off x="52388" y="-13652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 eaLnBrk="0" hangingPunct="0">
              <a:spcBef>
                <a:spcPts val="325"/>
              </a:spcBef>
              <a:buClr>
                <a:schemeClr val="accent1"/>
              </a:buClr>
              <a:buFont typeface="Verdana" pitchFamily="34" charset="0"/>
              <a:buChar char="◦"/>
              <a:defRPr sz="2300"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 eaLnBrk="0" hangingPunct="0">
              <a:spcBef>
                <a:spcPts val="350"/>
              </a:spcBef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 sz="1900"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s-ES" sz="1800">
              <a:latin typeface="Calibri" pitchFamily="34" charset="0"/>
            </a:endParaRPr>
          </a:p>
        </p:txBody>
      </p:sp>
      <p:sp>
        <p:nvSpPr>
          <p:cNvPr id="15367" name="AutoShape 2" descr="https://encrypted-tbn0.gstatic.com/images?q=tbn:ANd9GcRZHac3ypmUKmmEbJuS2WcdrWLRVD9uEB4t4AVphpYPOFx1yp_GQzPr3Q"/>
          <p:cNvSpPr>
            <a:spLocks noChangeAspect="1" noChangeArrowheads="1"/>
          </p:cNvSpPr>
          <p:nvPr/>
        </p:nvSpPr>
        <p:spPr bwMode="auto">
          <a:xfrm>
            <a:off x="144463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 eaLnBrk="0" hangingPunct="0">
              <a:spcBef>
                <a:spcPts val="325"/>
              </a:spcBef>
              <a:buClr>
                <a:schemeClr val="accent1"/>
              </a:buClr>
              <a:buFont typeface="Verdana" pitchFamily="34" charset="0"/>
              <a:buChar char="◦"/>
              <a:defRPr sz="2300"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 eaLnBrk="0" hangingPunct="0">
              <a:spcBef>
                <a:spcPts val="350"/>
              </a:spcBef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 sz="1900"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s-ES" sz="1800">
              <a:latin typeface="Calibri" pitchFamily="34" charset="0"/>
            </a:endParaRPr>
          </a:p>
        </p:txBody>
      </p:sp>
      <p:grpSp>
        <p:nvGrpSpPr>
          <p:cNvPr id="15368" name="18 Grupo"/>
          <p:cNvGrpSpPr>
            <a:grpSpLocks/>
          </p:cNvGrpSpPr>
          <p:nvPr/>
        </p:nvGrpSpPr>
        <p:grpSpPr bwMode="auto">
          <a:xfrm>
            <a:off x="449263" y="2092325"/>
            <a:ext cx="8064500" cy="3559175"/>
            <a:chOff x="395536" y="1686967"/>
            <a:chExt cx="8064896" cy="3559001"/>
          </a:xfrm>
        </p:grpSpPr>
        <p:sp>
          <p:nvSpPr>
            <p:cNvPr id="20" name="19 Bisel"/>
            <p:cNvSpPr/>
            <p:nvPr/>
          </p:nvSpPr>
          <p:spPr>
            <a:xfrm>
              <a:off x="395536" y="2925156"/>
              <a:ext cx="1944782" cy="1008014"/>
            </a:xfrm>
            <a:prstGeom prst="bevel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ES" dirty="0"/>
                <a:t>UD1</a:t>
              </a:r>
            </a:p>
          </p:txBody>
        </p:sp>
        <p:sp>
          <p:nvSpPr>
            <p:cNvPr id="21" name="20 Bisel"/>
            <p:cNvSpPr/>
            <p:nvPr/>
          </p:nvSpPr>
          <p:spPr>
            <a:xfrm>
              <a:off x="3148396" y="1844122"/>
              <a:ext cx="1944782" cy="1009601"/>
            </a:xfrm>
            <a:prstGeom prst="bevel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ES" dirty="0"/>
                <a:t>UD2</a:t>
              </a:r>
            </a:p>
          </p:txBody>
        </p:sp>
        <p:sp>
          <p:nvSpPr>
            <p:cNvPr id="22" name="21 Bisel"/>
            <p:cNvSpPr/>
            <p:nvPr/>
          </p:nvSpPr>
          <p:spPr>
            <a:xfrm>
              <a:off x="3132520" y="4237955"/>
              <a:ext cx="1943195" cy="1008013"/>
            </a:xfrm>
            <a:prstGeom prst="bevel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ES" dirty="0"/>
                <a:t>UD3</a:t>
              </a:r>
            </a:p>
          </p:txBody>
        </p:sp>
        <p:sp>
          <p:nvSpPr>
            <p:cNvPr id="23" name="22 Bisel"/>
            <p:cNvSpPr/>
            <p:nvPr/>
          </p:nvSpPr>
          <p:spPr>
            <a:xfrm>
              <a:off x="6515649" y="4218906"/>
              <a:ext cx="1944783" cy="1008013"/>
            </a:xfrm>
            <a:prstGeom prst="bevel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ES" dirty="0"/>
                <a:t>UD5</a:t>
              </a:r>
            </a:p>
          </p:txBody>
        </p:sp>
        <p:sp>
          <p:nvSpPr>
            <p:cNvPr id="24" name="23 Bisel"/>
            <p:cNvSpPr/>
            <p:nvPr/>
          </p:nvSpPr>
          <p:spPr>
            <a:xfrm>
              <a:off x="6515649" y="1844122"/>
              <a:ext cx="1944783" cy="1009601"/>
            </a:xfrm>
            <a:prstGeom prst="bevel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ES" dirty="0"/>
                <a:t>UD4</a:t>
              </a:r>
            </a:p>
          </p:txBody>
        </p:sp>
        <p:cxnSp>
          <p:nvCxnSpPr>
            <p:cNvPr id="25" name="24 Conector recto de flecha"/>
            <p:cNvCxnSpPr/>
            <p:nvPr/>
          </p:nvCxnSpPr>
          <p:spPr>
            <a:xfrm>
              <a:off x="4104118" y="2925156"/>
              <a:ext cx="0" cy="1295337"/>
            </a:xfrm>
            <a:prstGeom prst="straightConnector1">
              <a:avLst/>
            </a:prstGeom>
            <a:ln w="76200">
              <a:solidFill>
                <a:schemeClr val="accent4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75" name="25 CuadroTexto"/>
            <p:cNvSpPr txBox="1">
              <a:spLocks noChangeArrowheads="1"/>
            </p:cNvSpPr>
            <p:nvPr/>
          </p:nvSpPr>
          <p:spPr bwMode="auto">
            <a:xfrm>
              <a:off x="2987824" y="3232624"/>
              <a:ext cx="144016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ts val="400"/>
                </a:spcBef>
                <a:buClr>
                  <a:schemeClr val="accent1"/>
                </a:buClr>
                <a:buSzPct val="68000"/>
                <a:buFont typeface="Wingdings 3" pitchFamily="18" charset="2"/>
                <a:buChar char=""/>
                <a:defRPr sz="2700">
                  <a:solidFill>
                    <a:schemeClr val="tx1"/>
                  </a:solidFill>
                  <a:latin typeface="Lucida Sans Unicode" pitchFamily="34" charset="0"/>
                </a:defRPr>
              </a:lvl1pPr>
              <a:lvl2pPr marL="742950" indent="-285750" eaLnBrk="0" hangingPunct="0">
                <a:spcBef>
                  <a:spcPts val="325"/>
                </a:spcBef>
                <a:buClr>
                  <a:schemeClr val="accent1"/>
                </a:buClr>
                <a:buFont typeface="Verdana" pitchFamily="34" charset="0"/>
                <a:buChar char="◦"/>
                <a:defRPr sz="2300">
                  <a:solidFill>
                    <a:schemeClr val="tx1"/>
                  </a:solidFill>
                  <a:latin typeface="Lucida Sans Unicode" pitchFamily="34" charset="0"/>
                </a:defRPr>
              </a:lvl2pPr>
              <a:lvl3pPr marL="1143000" indent="-228600" eaLnBrk="0" hangingPunct="0">
                <a:spcBef>
                  <a:spcPts val="350"/>
                </a:spcBef>
                <a:buClr>
                  <a:schemeClr val="accent2"/>
                </a:buClr>
                <a:buSzPct val="100000"/>
                <a:buFont typeface="Wingdings 2" pitchFamily="18" charset="2"/>
                <a:buChar char=""/>
                <a:defRPr sz="2100">
                  <a:solidFill>
                    <a:schemeClr val="tx1"/>
                  </a:solidFill>
                  <a:latin typeface="Lucida Sans Unicode" pitchFamily="34" charset="0"/>
                </a:defRPr>
              </a:lvl3pPr>
              <a:lvl4pPr marL="1600200" indent="-228600" eaLnBrk="0" hangingPunct="0">
                <a:spcBef>
                  <a:spcPts val="350"/>
                </a:spcBef>
                <a:buClr>
                  <a:schemeClr val="accent2"/>
                </a:buClr>
                <a:buFont typeface="Wingdings 2" pitchFamily="18" charset="2"/>
                <a:buChar char=""/>
                <a:defRPr sz="1900">
                  <a:solidFill>
                    <a:schemeClr val="tx1"/>
                  </a:solidFill>
                  <a:latin typeface="Lucida Sans Unicode" pitchFamily="34" charset="0"/>
                </a:defRPr>
              </a:lvl4pPr>
              <a:lvl5pPr marL="2057400" indent="-228600" eaLnBrk="0" hangingPunct="0">
                <a:spcBef>
                  <a:spcPts val="350"/>
                </a:spcBef>
                <a:buClr>
                  <a:schemeClr val="accent2"/>
                </a:buClr>
                <a:buFont typeface="Wingdings 2" pitchFamily="18" charset="2"/>
                <a:buChar char=""/>
                <a:defRPr>
                  <a:solidFill>
                    <a:schemeClr val="tx1"/>
                  </a:solidFill>
                  <a:latin typeface="Lucida Sans Unicode" pitchFamily="34" charset="0"/>
                </a:defRPr>
              </a:lvl5pPr>
              <a:lvl6pPr marL="25146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itchFamily="18" charset="2"/>
                <a:buChar char=""/>
                <a:defRPr>
                  <a:solidFill>
                    <a:schemeClr val="tx1"/>
                  </a:solidFill>
                  <a:latin typeface="Lucida Sans Unicode" pitchFamily="34" charset="0"/>
                </a:defRPr>
              </a:lvl6pPr>
              <a:lvl7pPr marL="29718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itchFamily="18" charset="2"/>
                <a:buChar char=""/>
                <a:defRPr>
                  <a:solidFill>
                    <a:schemeClr val="tx1"/>
                  </a:solidFill>
                  <a:latin typeface="Lucida Sans Unicode" pitchFamily="34" charset="0"/>
                </a:defRPr>
              </a:lvl7pPr>
              <a:lvl8pPr marL="34290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itchFamily="18" charset="2"/>
                <a:buChar char=""/>
                <a:defRPr>
                  <a:solidFill>
                    <a:schemeClr val="tx1"/>
                  </a:solidFill>
                  <a:latin typeface="Lucida Sans Unicode" pitchFamily="34" charset="0"/>
                </a:defRPr>
              </a:lvl8pPr>
              <a:lvl9pPr marL="38862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itchFamily="18" charset="2"/>
                <a:buChar char=""/>
                <a:defRPr>
                  <a:solidFill>
                    <a:schemeClr val="tx1"/>
                  </a:solidFill>
                  <a:latin typeface="Lucida Sans Unicode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s-ES" sz="1800" b="1">
                  <a:latin typeface="Calibri" pitchFamily="34" charset="0"/>
                </a:rPr>
                <a:t>HILOS</a:t>
              </a:r>
            </a:p>
          </p:txBody>
        </p:sp>
        <p:sp>
          <p:nvSpPr>
            <p:cNvPr id="15376" name="26 CuadroTexto"/>
            <p:cNvSpPr txBox="1">
              <a:spLocks noChangeArrowheads="1"/>
            </p:cNvSpPr>
            <p:nvPr/>
          </p:nvSpPr>
          <p:spPr bwMode="auto">
            <a:xfrm>
              <a:off x="5076056" y="4437112"/>
              <a:ext cx="144016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ts val="400"/>
                </a:spcBef>
                <a:buClr>
                  <a:schemeClr val="accent1"/>
                </a:buClr>
                <a:buSzPct val="68000"/>
                <a:buFont typeface="Wingdings 3" pitchFamily="18" charset="2"/>
                <a:buChar char=""/>
                <a:defRPr sz="2700">
                  <a:solidFill>
                    <a:schemeClr val="tx1"/>
                  </a:solidFill>
                  <a:latin typeface="Lucida Sans Unicode" pitchFamily="34" charset="0"/>
                </a:defRPr>
              </a:lvl1pPr>
              <a:lvl2pPr marL="742950" indent="-285750" eaLnBrk="0" hangingPunct="0">
                <a:spcBef>
                  <a:spcPts val="325"/>
                </a:spcBef>
                <a:buClr>
                  <a:schemeClr val="accent1"/>
                </a:buClr>
                <a:buFont typeface="Verdana" pitchFamily="34" charset="0"/>
                <a:buChar char="◦"/>
                <a:defRPr sz="2300">
                  <a:solidFill>
                    <a:schemeClr val="tx1"/>
                  </a:solidFill>
                  <a:latin typeface="Lucida Sans Unicode" pitchFamily="34" charset="0"/>
                </a:defRPr>
              </a:lvl2pPr>
              <a:lvl3pPr marL="1143000" indent="-228600" eaLnBrk="0" hangingPunct="0">
                <a:spcBef>
                  <a:spcPts val="350"/>
                </a:spcBef>
                <a:buClr>
                  <a:schemeClr val="accent2"/>
                </a:buClr>
                <a:buSzPct val="100000"/>
                <a:buFont typeface="Wingdings 2" pitchFamily="18" charset="2"/>
                <a:buChar char=""/>
                <a:defRPr sz="2100">
                  <a:solidFill>
                    <a:schemeClr val="tx1"/>
                  </a:solidFill>
                  <a:latin typeface="Lucida Sans Unicode" pitchFamily="34" charset="0"/>
                </a:defRPr>
              </a:lvl3pPr>
              <a:lvl4pPr marL="1600200" indent="-228600" eaLnBrk="0" hangingPunct="0">
                <a:spcBef>
                  <a:spcPts val="350"/>
                </a:spcBef>
                <a:buClr>
                  <a:schemeClr val="accent2"/>
                </a:buClr>
                <a:buFont typeface="Wingdings 2" pitchFamily="18" charset="2"/>
                <a:buChar char=""/>
                <a:defRPr sz="1900">
                  <a:solidFill>
                    <a:schemeClr val="tx1"/>
                  </a:solidFill>
                  <a:latin typeface="Lucida Sans Unicode" pitchFamily="34" charset="0"/>
                </a:defRPr>
              </a:lvl4pPr>
              <a:lvl5pPr marL="2057400" indent="-228600" eaLnBrk="0" hangingPunct="0">
                <a:spcBef>
                  <a:spcPts val="350"/>
                </a:spcBef>
                <a:buClr>
                  <a:schemeClr val="accent2"/>
                </a:buClr>
                <a:buFont typeface="Wingdings 2" pitchFamily="18" charset="2"/>
                <a:buChar char=""/>
                <a:defRPr>
                  <a:solidFill>
                    <a:schemeClr val="tx1"/>
                  </a:solidFill>
                  <a:latin typeface="Lucida Sans Unicode" pitchFamily="34" charset="0"/>
                </a:defRPr>
              </a:lvl5pPr>
              <a:lvl6pPr marL="25146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itchFamily="18" charset="2"/>
                <a:buChar char=""/>
                <a:defRPr>
                  <a:solidFill>
                    <a:schemeClr val="tx1"/>
                  </a:solidFill>
                  <a:latin typeface="Lucida Sans Unicode" pitchFamily="34" charset="0"/>
                </a:defRPr>
              </a:lvl6pPr>
              <a:lvl7pPr marL="29718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itchFamily="18" charset="2"/>
                <a:buChar char=""/>
                <a:defRPr>
                  <a:solidFill>
                    <a:schemeClr val="tx1"/>
                  </a:solidFill>
                  <a:latin typeface="Lucida Sans Unicode" pitchFamily="34" charset="0"/>
                </a:defRPr>
              </a:lvl7pPr>
              <a:lvl8pPr marL="34290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itchFamily="18" charset="2"/>
                <a:buChar char=""/>
                <a:defRPr>
                  <a:solidFill>
                    <a:schemeClr val="tx1"/>
                  </a:solidFill>
                  <a:latin typeface="Lucida Sans Unicode" pitchFamily="34" charset="0"/>
                </a:defRPr>
              </a:lvl8pPr>
              <a:lvl9pPr marL="38862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itchFamily="18" charset="2"/>
                <a:buChar char=""/>
                <a:defRPr>
                  <a:solidFill>
                    <a:schemeClr val="tx1"/>
                  </a:solidFill>
                  <a:latin typeface="Lucida Sans Unicode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s-ES" sz="1800" b="1">
                  <a:latin typeface="Calibri" pitchFamily="34" charset="0"/>
                </a:rPr>
                <a:t>SOCKETS</a:t>
              </a:r>
            </a:p>
          </p:txBody>
        </p:sp>
        <p:cxnSp>
          <p:nvCxnSpPr>
            <p:cNvPr id="28" name="27 Conector recto de flecha"/>
            <p:cNvCxnSpPr/>
            <p:nvPr/>
          </p:nvCxnSpPr>
          <p:spPr>
            <a:xfrm>
              <a:off x="5093179" y="4907848"/>
              <a:ext cx="1422470" cy="0"/>
            </a:xfrm>
            <a:prstGeom prst="straightConnector1">
              <a:avLst/>
            </a:prstGeom>
            <a:ln w="76200">
              <a:solidFill>
                <a:schemeClr val="accent4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28 Conector recto de flecha"/>
            <p:cNvCxnSpPr/>
            <p:nvPr/>
          </p:nvCxnSpPr>
          <p:spPr>
            <a:xfrm flipV="1">
              <a:off x="1259178" y="2277488"/>
              <a:ext cx="1873342" cy="547661"/>
            </a:xfrm>
            <a:prstGeom prst="straightConnector1">
              <a:avLst/>
            </a:prstGeom>
            <a:ln w="76200">
              <a:solidFill>
                <a:schemeClr val="accent4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79" name="29 CuadroTexto"/>
            <p:cNvSpPr txBox="1">
              <a:spLocks noChangeArrowheads="1"/>
            </p:cNvSpPr>
            <p:nvPr/>
          </p:nvSpPr>
          <p:spPr bwMode="auto">
            <a:xfrm>
              <a:off x="971600" y="2092206"/>
              <a:ext cx="169263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ts val="400"/>
                </a:spcBef>
                <a:buClr>
                  <a:schemeClr val="accent1"/>
                </a:buClr>
                <a:buSzPct val="68000"/>
                <a:buFont typeface="Wingdings 3" pitchFamily="18" charset="2"/>
                <a:buChar char=""/>
                <a:defRPr sz="2700">
                  <a:solidFill>
                    <a:schemeClr val="tx1"/>
                  </a:solidFill>
                  <a:latin typeface="Lucida Sans Unicode" pitchFamily="34" charset="0"/>
                </a:defRPr>
              </a:lvl1pPr>
              <a:lvl2pPr marL="742950" indent="-285750" eaLnBrk="0" hangingPunct="0">
                <a:spcBef>
                  <a:spcPts val="325"/>
                </a:spcBef>
                <a:buClr>
                  <a:schemeClr val="accent1"/>
                </a:buClr>
                <a:buFont typeface="Verdana" pitchFamily="34" charset="0"/>
                <a:buChar char="◦"/>
                <a:defRPr sz="2300">
                  <a:solidFill>
                    <a:schemeClr val="tx1"/>
                  </a:solidFill>
                  <a:latin typeface="Lucida Sans Unicode" pitchFamily="34" charset="0"/>
                </a:defRPr>
              </a:lvl2pPr>
              <a:lvl3pPr marL="1143000" indent="-228600" eaLnBrk="0" hangingPunct="0">
                <a:spcBef>
                  <a:spcPts val="350"/>
                </a:spcBef>
                <a:buClr>
                  <a:schemeClr val="accent2"/>
                </a:buClr>
                <a:buSzPct val="100000"/>
                <a:buFont typeface="Wingdings 2" pitchFamily="18" charset="2"/>
                <a:buChar char=""/>
                <a:defRPr sz="2100">
                  <a:solidFill>
                    <a:schemeClr val="tx1"/>
                  </a:solidFill>
                  <a:latin typeface="Lucida Sans Unicode" pitchFamily="34" charset="0"/>
                </a:defRPr>
              </a:lvl3pPr>
              <a:lvl4pPr marL="1600200" indent="-228600" eaLnBrk="0" hangingPunct="0">
                <a:spcBef>
                  <a:spcPts val="350"/>
                </a:spcBef>
                <a:buClr>
                  <a:schemeClr val="accent2"/>
                </a:buClr>
                <a:buFont typeface="Wingdings 2" pitchFamily="18" charset="2"/>
                <a:buChar char=""/>
                <a:defRPr sz="1900">
                  <a:solidFill>
                    <a:schemeClr val="tx1"/>
                  </a:solidFill>
                  <a:latin typeface="Lucida Sans Unicode" pitchFamily="34" charset="0"/>
                </a:defRPr>
              </a:lvl4pPr>
              <a:lvl5pPr marL="2057400" indent="-228600" eaLnBrk="0" hangingPunct="0">
                <a:spcBef>
                  <a:spcPts val="350"/>
                </a:spcBef>
                <a:buClr>
                  <a:schemeClr val="accent2"/>
                </a:buClr>
                <a:buFont typeface="Wingdings 2" pitchFamily="18" charset="2"/>
                <a:buChar char=""/>
                <a:defRPr>
                  <a:solidFill>
                    <a:schemeClr val="tx1"/>
                  </a:solidFill>
                  <a:latin typeface="Lucida Sans Unicode" pitchFamily="34" charset="0"/>
                </a:defRPr>
              </a:lvl5pPr>
              <a:lvl6pPr marL="25146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itchFamily="18" charset="2"/>
                <a:buChar char=""/>
                <a:defRPr>
                  <a:solidFill>
                    <a:schemeClr val="tx1"/>
                  </a:solidFill>
                  <a:latin typeface="Lucida Sans Unicode" pitchFamily="34" charset="0"/>
                </a:defRPr>
              </a:lvl6pPr>
              <a:lvl7pPr marL="29718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itchFamily="18" charset="2"/>
                <a:buChar char=""/>
                <a:defRPr>
                  <a:solidFill>
                    <a:schemeClr val="tx1"/>
                  </a:solidFill>
                  <a:latin typeface="Lucida Sans Unicode" pitchFamily="34" charset="0"/>
                </a:defRPr>
              </a:lvl7pPr>
              <a:lvl8pPr marL="34290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itchFamily="18" charset="2"/>
                <a:buChar char=""/>
                <a:defRPr>
                  <a:solidFill>
                    <a:schemeClr val="tx1"/>
                  </a:solidFill>
                  <a:latin typeface="Lucida Sans Unicode" pitchFamily="34" charset="0"/>
                </a:defRPr>
              </a:lvl8pPr>
              <a:lvl9pPr marL="38862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itchFamily="18" charset="2"/>
                <a:buChar char=""/>
                <a:defRPr>
                  <a:solidFill>
                    <a:schemeClr val="tx1"/>
                  </a:solidFill>
                  <a:latin typeface="Lucida Sans Unicode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s-ES" sz="1800" b="1">
                  <a:latin typeface="Calibri" pitchFamily="34" charset="0"/>
                </a:rPr>
                <a:t>PROCESOS</a:t>
              </a:r>
            </a:p>
          </p:txBody>
        </p:sp>
        <p:cxnSp>
          <p:nvCxnSpPr>
            <p:cNvPr id="31" name="30 Conector recto de flecha"/>
            <p:cNvCxnSpPr/>
            <p:nvPr/>
          </p:nvCxnSpPr>
          <p:spPr>
            <a:xfrm>
              <a:off x="5156682" y="2182243"/>
              <a:ext cx="1279588" cy="0"/>
            </a:xfrm>
            <a:prstGeom prst="straightConnector1">
              <a:avLst/>
            </a:prstGeom>
            <a:ln w="76200">
              <a:solidFill>
                <a:schemeClr val="accent4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81" name="31 CuadroTexto"/>
            <p:cNvSpPr txBox="1">
              <a:spLocks noChangeArrowheads="1"/>
            </p:cNvSpPr>
            <p:nvPr/>
          </p:nvSpPr>
          <p:spPr bwMode="auto">
            <a:xfrm>
              <a:off x="5191880" y="1686967"/>
              <a:ext cx="144016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ts val="400"/>
                </a:spcBef>
                <a:buClr>
                  <a:schemeClr val="accent1"/>
                </a:buClr>
                <a:buSzPct val="68000"/>
                <a:buFont typeface="Wingdings 3" pitchFamily="18" charset="2"/>
                <a:buChar char=""/>
                <a:defRPr sz="2700">
                  <a:solidFill>
                    <a:schemeClr val="tx1"/>
                  </a:solidFill>
                  <a:latin typeface="Lucida Sans Unicode" pitchFamily="34" charset="0"/>
                </a:defRPr>
              </a:lvl1pPr>
              <a:lvl2pPr marL="742950" indent="-285750" eaLnBrk="0" hangingPunct="0">
                <a:spcBef>
                  <a:spcPts val="325"/>
                </a:spcBef>
                <a:buClr>
                  <a:schemeClr val="accent1"/>
                </a:buClr>
                <a:buFont typeface="Verdana" pitchFamily="34" charset="0"/>
                <a:buChar char="◦"/>
                <a:defRPr sz="2300">
                  <a:solidFill>
                    <a:schemeClr val="tx1"/>
                  </a:solidFill>
                  <a:latin typeface="Lucida Sans Unicode" pitchFamily="34" charset="0"/>
                </a:defRPr>
              </a:lvl2pPr>
              <a:lvl3pPr marL="1143000" indent="-228600" eaLnBrk="0" hangingPunct="0">
                <a:spcBef>
                  <a:spcPts val="350"/>
                </a:spcBef>
                <a:buClr>
                  <a:schemeClr val="accent2"/>
                </a:buClr>
                <a:buSzPct val="100000"/>
                <a:buFont typeface="Wingdings 2" pitchFamily="18" charset="2"/>
                <a:buChar char=""/>
                <a:defRPr sz="2100">
                  <a:solidFill>
                    <a:schemeClr val="tx1"/>
                  </a:solidFill>
                  <a:latin typeface="Lucida Sans Unicode" pitchFamily="34" charset="0"/>
                </a:defRPr>
              </a:lvl3pPr>
              <a:lvl4pPr marL="1600200" indent="-228600" eaLnBrk="0" hangingPunct="0">
                <a:spcBef>
                  <a:spcPts val="350"/>
                </a:spcBef>
                <a:buClr>
                  <a:schemeClr val="accent2"/>
                </a:buClr>
                <a:buFont typeface="Wingdings 2" pitchFamily="18" charset="2"/>
                <a:buChar char=""/>
                <a:defRPr sz="1900">
                  <a:solidFill>
                    <a:schemeClr val="tx1"/>
                  </a:solidFill>
                  <a:latin typeface="Lucida Sans Unicode" pitchFamily="34" charset="0"/>
                </a:defRPr>
              </a:lvl4pPr>
              <a:lvl5pPr marL="2057400" indent="-228600" eaLnBrk="0" hangingPunct="0">
                <a:spcBef>
                  <a:spcPts val="350"/>
                </a:spcBef>
                <a:buClr>
                  <a:schemeClr val="accent2"/>
                </a:buClr>
                <a:buFont typeface="Wingdings 2" pitchFamily="18" charset="2"/>
                <a:buChar char=""/>
                <a:defRPr>
                  <a:solidFill>
                    <a:schemeClr val="tx1"/>
                  </a:solidFill>
                  <a:latin typeface="Lucida Sans Unicode" pitchFamily="34" charset="0"/>
                </a:defRPr>
              </a:lvl5pPr>
              <a:lvl6pPr marL="25146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itchFamily="18" charset="2"/>
                <a:buChar char=""/>
                <a:defRPr>
                  <a:solidFill>
                    <a:schemeClr val="tx1"/>
                  </a:solidFill>
                  <a:latin typeface="Lucida Sans Unicode" pitchFamily="34" charset="0"/>
                </a:defRPr>
              </a:lvl6pPr>
              <a:lvl7pPr marL="29718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itchFamily="18" charset="2"/>
                <a:buChar char=""/>
                <a:defRPr>
                  <a:solidFill>
                    <a:schemeClr val="tx1"/>
                  </a:solidFill>
                  <a:latin typeface="Lucida Sans Unicode" pitchFamily="34" charset="0"/>
                </a:defRPr>
              </a:lvl7pPr>
              <a:lvl8pPr marL="34290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itchFamily="18" charset="2"/>
                <a:buChar char=""/>
                <a:defRPr>
                  <a:solidFill>
                    <a:schemeClr val="tx1"/>
                  </a:solidFill>
                  <a:latin typeface="Lucida Sans Unicode" pitchFamily="34" charset="0"/>
                </a:defRPr>
              </a:lvl8pPr>
              <a:lvl9pPr marL="38862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itchFamily="18" charset="2"/>
                <a:buChar char=""/>
                <a:defRPr>
                  <a:solidFill>
                    <a:schemeClr val="tx1"/>
                  </a:solidFill>
                  <a:latin typeface="Lucida Sans Unicode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s-ES" sz="1800" b="1">
                  <a:latin typeface="Calibri" pitchFamily="34" charset="0"/>
                </a:rPr>
                <a:t>HILOS</a:t>
              </a:r>
            </a:p>
          </p:txBody>
        </p:sp>
        <p:cxnSp>
          <p:nvCxnSpPr>
            <p:cNvPr id="33" name="32 Conector recto de flecha"/>
            <p:cNvCxnSpPr/>
            <p:nvPr/>
          </p:nvCxnSpPr>
          <p:spPr>
            <a:xfrm flipV="1">
              <a:off x="5012213" y="2853723"/>
              <a:ext cx="1503436" cy="1350896"/>
            </a:xfrm>
            <a:prstGeom prst="straightConnector1">
              <a:avLst/>
            </a:prstGeom>
            <a:ln w="76200">
              <a:solidFill>
                <a:schemeClr val="accent4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83" name="33 CuadroTexto"/>
            <p:cNvSpPr txBox="1">
              <a:spLocks noChangeArrowheads="1"/>
            </p:cNvSpPr>
            <p:nvPr/>
          </p:nvSpPr>
          <p:spPr bwMode="auto">
            <a:xfrm>
              <a:off x="5228456" y="3244334"/>
              <a:ext cx="144016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ts val="400"/>
                </a:spcBef>
                <a:buClr>
                  <a:schemeClr val="accent1"/>
                </a:buClr>
                <a:buSzPct val="68000"/>
                <a:buFont typeface="Wingdings 3" pitchFamily="18" charset="2"/>
                <a:buChar char=""/>
                <a:defRPr sz="2700">
                  <a:solidFill>
                    <a:schemeClr val="tx1"/>
                  </a:solidFill>
                  <a:latin typeface="Lucida Sans Unicode" pitchFamily="34" charset="0"/>
                </a:defRPr>
              </a:lvl1pPr>
              <a:lvl2pPr marL="742950" indent="-285750" eaLnBrk="0" hangingPunct="0">
                <a:spcBef>
                  <a:spcPts val="325"/>
                </a:spcBef>
                <a:buClr>
                  <a:schemeClr val="accent1"/>
                </a:buClr>
                <a:buFont typeface="Verdana" pitchFamily="34" charset="0"/>
                <a:buChar char="◦"/>
                <a:defRPr sz="2300">
                  <a:solidFill>
                    <a:schemeClr val="tx1"/>
                  </a:solidFill>
                  <a:latin typeface="Lucida Sans Unicode" pitchFamily="34" charset="0"/>
                </a:defRPr>
              </a:lvl2pPr>
              <a:lvl3pPr marL="1143000" indent="-228600" eaLnBrk="0" hangingPunct="0">
                <a:spcBef>
                  <a:spcPts val="350"/>
                </a:spcBef>
                <a:buClr>
                  <a:schemeClr val="accent2"/>
                </a:buClr>
                <a:buSzPct val="100000"/>
                <a:buFont typeface="Wingdings 2" pitchFamily="18" charset="2"/>
                <a:buChar char=""/>
                <a:defRPr sz="2100">
                  <a:solidFill>
                    <a:schemeClr val="tx1"/>
                  </a:solidFill>
                  <a:latin typeface="Lucida Sans Unicode" pitchFamily="34" charset="0"/>
                </a:defRPr>
              </a:lvl3pPr>
              <a:lvl4pPr marL="1600200" indent="-228600" eaLnBrk="0" hangingPunct="0">
                <a:spcBef>
                  <a:spcPts val="350"/>
                </a:spcBef>
                <a:buClr>
                  <a:schemeClr val="accent2"/>
                </a:buClr>
                <a:buFont typeface="Wingdings 2" pitchFamily="18" charset="2"/>
                <a:buChar char=""/>
                <a:defRPr sz="1900">
                  <a:solidFill>
                    <a:schemeClr val="tx1"/>
                  </a:solidFill>
                  <a:latin typeface="Lucida Sans Unicode" pitchFamily="34" charset="0"/>
                </a:defRPr>
              </a:lvl4pPr>
              <a:lvl5pPr marL="2057400" indent="-228600" eaLnBrk="0" hangingPunct="0">
                <a:spcBef>
                  <a:spcPts val="350"/>
                </a:spcBef>
                <a:buClr>
                  <a:schemeClr val="accent2"/>
                </a:buClr>
                <a:buFont typeface="Wingdings 2" pitchFamily="18" charset="2"/>
                <a:buChar char=""/>
                <a:defRPr>
                  <a:solidFill>
                    <a:schemeClr val="tx1"/>
                  </a:solidFill>
                  <a:latin typeface="Lucida Sans Unicode" pitchFamily="34" charset="0"/>
                </a:defRPr>
              </a:lvl5pPr>
              <a:lvl6pPr marL="25146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itchFamily="18" charset="2"/>
                <a:buChar char=""/>
                <a:defRPr>
                  <a:solidFill>
                    <a:schemeClr val="tx1"/>
                  </a:solidFill>
                  <a:latin typeface="Lucida Sans Unicode" pitchFamily="34" charset="0"/>
                </a:defRPr>
              </a:lvl6pPr>
              <a:lvl7pPr marL="29718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itchFamily="18" charset="2"/>
                <a:buChar char=""/>
                <a:defRPr>
                  <a:solidFill>
                    <a:schemeClr val="tx1"/>
                  </a:solidFill>
                  <a:latin typeface="Lucida Sans Unicode" pitchFamily="34" charset="0"/>
                </a:defRPr>
              </a:lvl7pPr>
              <a:lvl8pPr marL="34290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itchFamily="18" charset="2"/>
                <a:buChar char=""/>
                <a:defRPr>
                  <a:solidFill>
                    <a:schemeClr val="tx1"/>
                  </a:solidFill>
                  <a:latin typeface="Lucida Sans Unicode" pitchFamily="34" charset="0"/>
                </a:defRPr>
              </a:lvl8pPr>
              <a:lvl9pPr marL="38862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itchFamily="18" charset="2"/>
                <a:buChar char=""/>
                <a:defRPr>
                  <a:solidFill>
                    <a:schemeClr val="tx1"/>
                  </a:solidFill>
                  <a:latin typeface="Lucida Sans Unicode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s-ES" sz="1800" b="1">
                  <a:latin typeface="Calibri" pitchFamily="34" charset="0"/>
                </a:rPr>
                <a:t>SOCKETS</a:t>
              </a: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2 Marcador de contenido"/>
          <p:cNvSpPr>
            <a:spLocks noGrp="1"/>
          </p:cNvSpPr>
          <p:nvPr>
            <p:ph idx="1"/>
          </p:nvPr>
        </p:nvSpPr>
        <p:spPr>
          <a:xfrm>
            <a:off x="419100" y="1484313"/>
            <a:ext cx="8229600" cy="4525962"/>
          </a:xfrm>
        </p:spPr>
        <p:txBody>
          <a:bodyPr/>
          <a:lstStyle/>
          <a:p>
            <a:pPr algn="just" eaLnBrk="1" hangingPunct="1">
              <a:defRPr/>
            </a:pPr>
            <a:r>
              <a:rPr lang="es-ES" altLang="es-ES" b="1" dirty="0" smtClean="0"/>
              <a:t>ENVÍO DE OBJETOS A TRAVÉS DE SOCKETS UDP</a:t>
            </a:r>
          </a:p>
          <a:p>
            <a:pPr lvl="1" algn="just">
              <a:defRPr/>
            </a:pPr>
            <a:r>
              <a:rPr lang="es-ES" sz="2200" dirty="0" smtClean="0"/>
              <a:t>Se </a:t>
            </a:r>
            <a:r>
              <a:rPr lang="es-ES" sz="2200" dirty="0"/>
              <a:t>necesita </a:t>
            </a:r>
            <a:r>
              <a:rPr lang="es-ES" sz="2200" b="1" dirty="0"/>
              <a:t>convertir el objeto a un </a:t>
            </a:r>
            <a:r>
              <a:rPr lang="es-ES" sz="2200" b="1" dirty="0" err="1"/>
              <a:t>array</a:t>
            </a:r>
            <a:r>
              <a:rPr lang="es-ES" sz="2200" b="1" dirty="0"/>
              <a:t> de </a:t>
            </a:r>
            <a:r>
              <a:rPr lang="es-ES" sz="2200" b="1" dirty="0" smtClean="0"/>
              <a:t>bytes</a:t>
            </a:r>
          </a:p>
          <a:p>
            <a:pPr lvl="1" algn="just">
              <a:defRPr/>
            </a:pPr>
            <a:r>
              <a:rPr lang="es-ES" sz="2200" dirty="0" smtClean="0"/>
              <a:t>Para </a:t>
            </a:r>
            <a:r>
              <a:rPr lang="es-ES" sz="2200" dirty="0"/>
              <a:t>convertir a un </a:t>
            </a:r>
            <a:r>
              <a:rPr lang="es-ES" sz="2200" dirty="0" err="1"/>
              <a:t>array</a:t>
            </a:r>
            <a:r>
              <a:rPr lang="es-ES" sz="2200" dirty="0"/>
              <a:t> de bytes un objeto de la clase Persona</a:t>
            </a:r>
            <a:r>
              <a:rPr lang="es-ES" sz="2200" dirty="0" smtClean="0"/>
              <a:t>:</a:t>
            </a:r>
          </a:p>
          <a:p>
            <a:pPr marL="1341438" indent="0">
              <a:buFont typeface="Wingdings 3" pitchFamily="18" charset="2"/>
              <a:buNone/>
              <a:defRPr/>
            </a:pPr>
            <a:r>
              <a:rPr lang="es-ES" sz="1600" dirty="0">
                <a:solidFill>
                  <a:schemeClr val="accent5"/>
                </a:solidFill>
              </a:rPr>
              <a:t>Persona </a:t>
            </a:r>
            <a:r>
              <a:rPr lang="es-ES" sz="1600" dirty="0" err="1">
                <a:solidFill>
                  <a:schemeClr val="accent5"/>
                </a:solidFill>
              </a:rPr>
              <a:t>persona</a:t>
            </a:r>
            <a:r>
              <a:rPr lang="es-ES" sz="1600" dirty="0">
                <a:solidFill>
                  <a:schemeClr val="accent5"/>
                </a:solidFill>
              </a:rPr>
              <a:t> = new Persona("Maria",20);</a:t>
            </a:r>
          </a:p>
          <a:p>
            <a:pPr marL="1341438" indent="0">
              <a:buFont typeface="Wingdings 3" pitchFamily="18" charset="2"/>
              <a:buNone/>
              <a:defRPr/>
            </a:pPr>
            <a:r>
              <a:rPr lang="en-GB" sz="1600" dirty="0">
                <a:solidFill>
                  <a:schemeClr val="accent5"/>
                </a:solidFill>
              </a:rPr>
              <a:t>// </a:t>
            </a:r>
            <a:r>
              <a:rPr lang="en-GB" sz="1600" dirty="0" err="1">
                <a:solidFill>
                  <a:schemeClr val="accent5"/>
                </a:solidFill>
              </a:rPr>
              <a:t>Convertir</a:t>
            </a:r>
            <a:r>
              <a:rPr lang="en-GB" sz="1600" dirty="0">
                <a:solidFill>
                  <a:schemeClr val="accent5"/>
                </a:solidFill>
              </a:rPr>
              <a:t> el </a:t>
            </a:r>
            <a:r>
              <a:rPr lang="en-GB" sz="1600" dirty="0" err="1">
                <a:solidFill>
                  <a:schemeClr val="accent5"/>
                </a:solidFill>
              </a:rPr>
              <a:t>objeto</a:t>
            </a:r>
            <a:r>
              <a:rPr lang="en-GB" sz="1600" dirty="0">
                <a:solidFill>
                  <a:schemeClr val="accent5"/>
                </a:solidFill>
              </a:rPr>
              <a:t> </a:t>
            </a:r>
            <a:r>
              <a:rPr lang="en-GB" sz="1600" dirty="0" err="1">
                <a:solidFill>
                  <a:schemeClr val="accent5"/>
                </a:solidFill>
              </a:rPr>
              <a:t>en</a:t>
            </a:r>
            <a:r>
              <a:rPr lang="en-GB" sz="1600" dirty="0">
                <a:solidFill>
                  <a:schemeClr val="accent5"/>
                </a:solidFill>
              </a:rPr>
              <a:t> bytes</a:t>
            </a:r>
            <a:endParaRPr lang="es-ES" sz="1600" dirty="0">
              <a:solidFill>
                <a:schemeClr val="accent5"/>
              </a:solidFill>
            </a:endParaRPr>
          </a:p>
          <a:p>
            <a:pPr marL="1341438" indent="0">
              <a:buFont typeface="Wingdings 3" pitchFamily="18" charset="2"/>
              <a:buNone/>
              <a:defRPr/>
            </a:pPr>
            <a:r>
              <a:rPr lang="en-US" sz="1600" b="1" dirty="0" err="1">
                <a:solidFill>
                  <a:schemeClr val="accent5"/>
                </a:solidFill>
              </a:rPr>
              <a:t>ByteArrayOutputStream</a:t>
            </a:r>
            <a:r>
              <a:rPr lang="en-US" sz="1600" dirty="0">
                <a:solidFill>
                  <a:schemeClr val="accent5"/>
                </a:solidFill>
              </a:rPr>
              <a:t> </a:t>
            </a:r>
            <a:r>
              <a:rPr lang="en-US" sz="1600" dirty="0" err="1">
                <a:solidFill>
                  <a:schemeClr val="accent5"/>
                </a:solidFill>
              </a:rPr>
              <a:t>bs</a:t>
            </a:r>
            <a:r>
              <a:rPr lang="en-US" sz="1600" dirty="0">
                <a:solidFill>
                  <a:schemeClr val="accent5"/>
                </a:solidFill>
              </a:rPr>
              <a:t>=new </a:t>
            </a:r>
            <a:r>
              <a:rPr lang="en-US" sz="1600" dirty="0" err="1">
                <a:solidFill>
                  <a:schemeClr val="accent5"/>
                </a:solidFill>
              </a:rPr>
              <a:t>ByteArrayOutputStream</a:t>
            </a:r>
            <a:r>
              <a:rPr lang="en-US" sz="1600" dirty="0">
                <a:solidFill>
                  <a:schemeClr val="accent5"/>
                </a:solidFill>
              </a:rPr>
              <a:t>();</a:t>
            </a:r>
            <a:endParaRPr lang="es-ES" sz="1600" dirty="0">
              <a:solidFill>
                <a:schemeClr val="accent5"/>
              </a:solidFill>
            </a:endParaRPr>
          </a:p>
          <a:p>
            <a:pPr marL="1341438" indent="0">
              <a:buFont typeface="Wingdings 3" pitchFamily="18" charset="2"/>
              <a:buNone/>
              <a:defRPr/>
            </a:pPr>
            <a:r>
              <a:rPr lang="en-US" sz="1600" b="1" dirty="0" err="1">
                <a:solidFill>
                  <a:schemeClr val="accent5"/>
                </a:solidFill>
              </a:rPr>
              <a:t>ObjectOutputStream</a:t>
            </a:r>
            <a:r>
              <a:rPr lang="en-US" sz="1600" dirty="0">
                <a:solidFill>
                  <a:schemeClr val="accent5"/>
                </a:solidFill>
              </a:rPr>
              <a:t> out = new </a:t>
            </a:r>
            <a:r>
              <a:rPr lang="en-US" sz="1600" dirty="0" err="1">
                <a:solidFill>
                  <a:schemeClr val="accent5"/>
                </a:solidFill>
              </a:rPr>
              <a:t>ObjectOutputStream</a:t>
            </a:r>
            <a:r>
              <a:rPr lang="en-US" sz="1600" dirty="0">
                <a:solidFill>
                  <a:schemeClr val="accent5"/>
                </a:solidFill>
              </a:rPr>
              <a:t> (</a:t>
            </a:r>
            <a:r>
              <a:rPr lang="en-US" sz="1600" dirty="0" err="1">
                <a:solidFill>
                  <a:schemeClr val="accent5"/>
                </a:solidFill>
              </a:rPr>
              <a:t>bs</a:t>
            </a:r>
            <a:r>
              <a:rPr lang="en-US" sz="1600" dirty="0">
                <a:solidFill>
                  <a:schemeClr val="accent5"/>
                </a:solidFill>
              </a:rPr>
              <a:t>);</a:t>
            </a:r>
            <a:endParaRPr lang="es-ES" sz="1600" dirty="0">
              <a:solidFill>
                <a:schemeClr val="accent5"/>
              </a:solidFill>
            </a:endParaRPr>
          </a:p>
          <a:p>
            <a:pPr marL="1341438" indent="0">
              <a:buFont typeface="Wingdings 3" pitchFamily="18" charset="2"/>
              <a:buNone/>
              <a:defRPr/>
            </a:pPr>
            <a:r>
              <a:rPr lang="es-ES" sz="1600" dirty="0" err="1">
                <a:solidFill>
                  <a:schemeClr val="accent5"/>
                </a:solidFill>
              </a:rPr>
              <a:t>out.writeObject</a:t>
            </a:r>
            <a:r>
              <a:rPr lang="es-ES" sz="1600" dirty="0">
                <a:solidFill>
                  <a:schemeClr val="accent5"/>
                </a:solidFill>
              </a:rPr>
              <a:t>(persona); //Escribir el objeto persona en el Stream</a:t>
            </a:r>
          </a:p>
          <a:p>
            <a:pPr marL="1341438" indent="0">
              <a:buFont typeface="Wingdings 3" pitchFamily="18" charset="2"/>
              <a:buNone/>
              <a:defRPr/>
            </a:pPr>
            <a:r>
              <a:rPr lang="es-ES" sz="1600" dirty="0" err="1">
                <a:solidFill>
                  <a:schemeClr val="accent5"/>
                </a:solidFill>
              </a:rPr>
              <a:t>out.close</a:t>
            </a:r>
            <a:r>
              <a:rPr lang="es-ES" sz="1600" dirty="0">
                <a:solidFill>
                  <a:schemeClr val="accent5"/>
                </a:solidFill>
              </a:rPr>
              <a:t>(); // Cierre del stream</a:t>
            </a:r>
          </a:p>
          <a:p>
            <a:pPr marL="1341438" indent="0">
              <a:buFont typeface="Wingdings 3" pitchFamily="18" charset="2"/>
              <a:buNone/>
              <a:defRPr/>
            </a:pPr>
            <a:r>
              <a:rPr lang="es-ES" sz="1600" dirty="0">
                <a:solidFill>
                  <a:schemeClr val="accent5"/>
                </a:solidFill>
              </a:rPr>
              <a:t>byte[] bytes = </a:t>
            </a:r>
            <a:r>
              <a:rPr lang="es-ES" sz="1600" dirty="0" err="1">
                <a:solidFill>
                  <a:schemeClr val="accent5"/>
                </a:solidFill>
              </a:rPr>
              <a:t>bs.toByteArray</a:t>
            </a:r>
            <a:r>
              <a:rPr lang="es-ES" sz="1600" dirty="0">
                <a:solidFill>
                  <a:schemeClr val="accent5"/>
                </a:solidFill>
              </a:rPr>
              <a:t>(); // Objeto en bytes</a:t>
            </a:r>
          </a:p>
          <a:p>
            <a:pPr lvl="2" algn="just">
              <a:defRPr/>
            </a:pPr>
            <a:endParaRPr lang="es-ES" sz="2000" dirty="0" smtClean="0"/>
          </a:p>
          <a:p>
            <a:pPr lvl="1" algn="just">
              <a:defRPr/>
            </a:pPr>
            <a:endParaRPr lang="es-ES" altLang="es-ES" sz="2000" dirty="0" smtClean="0"/>
          </a:p>
          <a:p>
            <a:pPr lvl="1" algn="just">
              <a:defRPr/>
            </a:pPr>
            <a:endParaRPr lang="es-ES" altLang="es-ES" sz="2000" dirty="0" smtClean="0"/>
          </a:p>
          <a:p>
            <a:pPr algn="just" eaLnBrk="1" hangingPunct="1">
              <a:defRPr/>
            </a:pPr>
            <a:endParaRPr lang="es-ES" altLang="es-ES" dirty="0" smtClean="0"/>
          </a:p>
          <a:p>
            <a:pPr algn="just" eaLnBrk="1" hangingPunct="1">
              <a:defRPr/>
            </a:pPr>
            <a:endParaRPr lang="es-ES" altLang="es-ES" sz="2400" b="1" dirty="0" smtClean="0">
              <a:solidFill>
                <a:srgbClr val="FF000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dirty="0" smtClean="0"/>
              <a:t>SOCKETS</a:t>
            </a:r>
          </a:p>
        </p:txBody>
      </p:sp>
      <p:sp>
        <p:nvSpPr>
          <p:cNvPr id="79876" name="2 Marcador de pie de página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 eaLnBrk="0" hangingPunct="0">
              <a:spcBef>
                <a:spcPts val="325"/>
              </a:spcBef>
              <a:buClr>
                <a:schemeClr val="accent1"/>
              </a:buClr>
              <a:buFont typeface="Verdana" pitchFamily="34" charset="0"/>
              <a:buChar char="◦"/>
              <a:defRPr sz="2300"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 eaLnBrk="0" hangingPunct="0">
              <a:spcBef>
                <a:spcPts val="350"/>
              </a:spcBef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 sz="1900"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1000" smtClean="0">
                <a:latin typeface="Calibri" pitchFamily="34" charset="0"/>
              </a:rPr>
              <a:t>Programación de comunicaciones en red</a:t>
            </a:r>
          </a:p>
        </p:txBody>
      </p:sp>
      <p:sp>
        <p:nvSpPr>
          <p:cNvPr id="79877" name="3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 eaLnBrk="0" hangingPunct="0">
              <a:spcBef>
                <a:spcPts val="325"/>
              </a:spcBef>
              <a:buClr>
                <a:schemeClr val="accent1"/>
              </a:buClr>
              <a:buFont typeface="Verdana" pitchFamily="34" charset="0"/>
              <a:buChar char="◦"/>
              <a:defRPr sz="2300"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 eaLnBrk="0" hangingPunct="0">
              <a:spcBef>
                <a:spcPts val="350"/>
              </a:spcBef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 sz="1900"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60A37CC9-820A-4127-90D7-8495E6745739}" type="slidenum">
              <a:rPr lang="es-ES" altLang="es-ES" sz="1000" smtClean="0">
                <a:latin typeface="Calibri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70</a:t>
            </a:fld>
            <a:endParaRPr lang="es-ES" altLang="es-ES" sz="1000" smtClean="0">
              <a:latin typeface="Calibri" pitchFamily="34" charset="0"/>
            </a:endParaRPr>
          </a:p>
        </p:txBody>
      </p:sp>
      <p:sp>
        <p:nvSpPr>
          <p:cNvPr id="79878" name="AutoShape 5" descr="http://www.definicionabc.com/wp-content/uploads/Diferente-300x226.jpg"/>
          <p:cNvSpPr>
            <a:spLocks noChangeAspect="1" noChangeArrowheads="1"/>
          </p:cNvSpPr>
          <p:nvPr/>
        </p:nvSpPr>
        <p:spPr bwMode="auto">
          <a:xfrm>
            <a:off x="52388" y="-13652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 eaLnBrk="0" hangingPunct="0">
              <a:spcBef>
                <a:spcPts val="325"/>
              </a:spcBef>
              <a:buClr>
                <a:schemeClr val="accent1"/>
              </a:buClr>
              <a:buFont typeface="Verdana" pitchFamily="34" charset="0"/>
              <a:buChar char="◦"/>
              <a:defRPr sz="2300"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 eaLnBrk="0" hangingPunct="0">
              <a:spcBef>
                <a:spcPts val="350"/>
              </a:spcBef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 sz="1900"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s-ES" sz="1800">
              <a:latin typeface="Calibri" pitchFamily="34" charset="0"/>
            </a:endParaRPr>
          </a:p>
        </p:txBody>
      </p:sp>
      <p:sp>
        <p:nvSpPr>
          <p:cNvPr id="79879" name="AutoShape 2" descr="https://encrypted-tbn0.gstatic.com/images?q=tbn:ANd9GcRZHac3ypmUKmmEbJuS2WcdrWLRVD9uEB4t4AVphpYPOFx1yp_GQzPr3Q"/>
          <p:cNvSpPr>
            <a:spLocks noChangeAspect="1" noChangeArrowheads="1"/>
          </p:cNvSpPr>
          <p:nvPr/>
        </p:nvSpPr>
        <p:spPr bwMode="auto">
          <a:xfrm>
            <a:off x="144463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 eaLnBrk="0" hangingPunct="0">
              <a:spcBef>
                <a:spcPts val="325"/>
              </a:spcBef>
              <a:buClr>
                <a:schemeClr val="accent1"/>
              </a:buClr>
              <a:buFont typeface="Verdana" pitchFamily="34" charset="0"/>
              <a:buChar char="◦"/>
              <a:defRPr sz="2300"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 eaLnBrk="0" hangingPunct="0">
              <a:spcBef>
                <a:spcPts val="350"/>
              </a:spcBef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 sz="1900"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s-ES" sz="1800">
              <a:latin typeface="Calibri" pitchFamily="34" charset="0"/>
            </a:endParaRPr>
          </a:p>
        </p:txBody>
      </p:sp>
      <p:pic>
        <p:nvPicPr>
          <p:cNvPr id="79880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0625" y="160338"/>
            <a:ext cx="1825625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8 Rectángulo"/>
          <p:cNvSpPr/>
          <p:nvPr/>
        </p:nvSpPr>
        <p:spPr>
          <a:xfrm>
            <a:off x="3924300" y="506413"/>
            <a:ext cx="1295400" cy="57467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ES" dirty="0"/>
              <a:t>UDP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/>
            <a:r>
              <a:rPr lang="es-ES" altLang="es-ES" b="1" smtClean="0"/>
              <a:t>REALIZACIÓN DE ACTIVIDADES</a:t>
            </a:r>
          </a:p>
          <a:p>
            <a:pPr lvl="1" algn="just" eaLnBrk="1" hangingPunct="1"/>
            <a:r>
              <a:rPr lang="es-ES" altLang="es-ES" sz="2400" smtClean="0"/>
              <a:t>Actividad 9</a:t>
            </a:r>
          </a:p>
          <a:p>
            <a:pPr lvl="1" algn="just" eaLnBrk="1" hangingPunct="1"/>
            <a:endParaRPr lang="es-ES" altLang="es-ES" sz="2400" smtClean="0"/>
          </a:p>
          <a:p>
            <a:pPr lvl="1" algn="just" eaLnBrk="1" hangingPunct="1"/>
            <a:endParaRPr lang="es-ES" altLang="es-ES" sz="2400" smtClean="0">
              <a:solidFill>
                <a:srgbClr val="FF000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sz="4400" dirty="0" smtClean="0"/>
              <a:t>SOCKETS</a:t>
            </a:r>
            <a:endParaRPr lang="es-ES" dirty="0" smtClean="0"/>
          </a:p>
        </p:txBody>
      </p:sp>
      <p:sp>
        <p:nvSpPr>
          <p:cNvPr id="80900" name="2 Marcador de pie de página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 eaLnBrk="0" hangingPunct="0">
              <a:spcBef>
                <a:spcPts val="325"/>
              </a:spcBef>
              <a:buClr>
                <a:schemeClr val="accent1"/>
              </a:buClr>
              <a:buFont typeface="Verdana" pitchFamily="34" charset="0"/>
              <a:buChar char="◦"/>
              <a:defRPr sz="2300"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 eaLnBrk="0" hangingPunct="0">
              <a:spcBef>
                <a:spcPts val="350"/>
              </a:spcBef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 sz="1900"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1000" smtClean="0">
                <a:latin typeface="Calibri" pitchFamily="34" charset="0"/>
              </a:rPr>
              <a:t>Programación de comunicaciones en red</a:t>
            </a:r>
          </a:p>
        </p:txBody>
      </p:sp>
      <p:sp>
        <p:nvSpPr>
          <p:cNvPr id="80901" name="3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 eaLnBrk="0" hangingPunct="0">
              <a:spcBef>
                <a:spcPts val="325"/>
              </a:spcBef>
              <a:buClr>
                <a:schemeClr val="accent1"/>
              </a:buClr>
              <a:buFont typeface="Verdana" pitchFamily="34" charset="0"/>
              <a:buChar char="◦"/>
              <a:defRPr sz="2300"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 eaLnBrk="0" hangingPunct="0">
              <a:spcBef>
                <a:spcPts val="350"/>
              </a:spcBef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 sz="1900"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CEB9B52E-514F-423C-96DC-A59145C677DF}" type="slidenum">
              <a:rPr lang="es-ES" altLang="es-ES" sz="1000" smtClean="0">
                <a:latin typeface="Calibri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71</a:t>
            </a:fld>
            <a:endParaRPr lang="es-ES" altLang="es-ES" sz="1000" smtClean="0">
              <a:latin typeface="Calibri" pitchFamily="34" charset="0"/>
            </a:endParaRPr>
          </a:p>
        </p:txBody>
      </p:sp>
      <p:sp>
        <p:nvSpPr>
          <p:cNvPr id="80902" name="AutoShape 5" descr="http://www.definicionabc.com/wp-content/uploads/Diferente-300x226.jpg"/>
          <p:cNvSpPr>
            <a:spLocks noChangeAspect="1" noChangeArrowheads="1"/>
          </p:cNvSpPr>
          <p:nvPr/>
        </p:nvSpPr>
        <p:spPr bwMode="auto">
          <a:xfrm>
            <a:off x="52388" y="-13652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 eaLnBrk="0" hangingPunct="0">
              <a:spcBef>
                <a:spcPts val="325"/>
              </a:spcBef>
              <a:buClr>
                <a:schemeClr val="accent1"/>
              </a:buClr>
              <a:buFont typeface="Verdana" pitchFamily="34" charset="0"/>
              <a:buChar char="◦"/>
              <a:defRPr sz="2300"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 eaLnBrk="0" hangingPunct="0">
              <a:spcBef>
                <a:spcPts val="350"/>
              </a:spcBef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 sz="1900"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s-ES" sz="1800">
              <a:latin typeface="Calibri" pitchFamily="34" charset="0"/>
            </a:endParaRPr>
          </a:p>
        </p:txBody>
      </p:sp>
      <p:sp>
        <p:nvSpPr>
          <p:cNvPr id="80903" name="AutoShape 2" descr="https://encrypted-tbn0.gstatic.com/images?q=tbn:ANd9GcRZHac3ypmUKmmEbJuS2WcdrWLRVD9uEB4t4AVphpYPOFx1yp_GQzPr3Q"/>
          <p:cNvSpPr>
            <a:spLocks noChangeAspect="1" noChangeArrowheads="1"/>
          </p:cNvSpPr>
          <p:nvPr/>
        </p:nvSpPr>
        <p:spPr bwMode="auto">
          <a:xfrm>
            <a:off x="144463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 eaLnBrk="0" hangingPunct="0">
              <a:spcBef>
                <a:spcPts val="325"/>
              </a:spcBef>
              <a:buClr>
                <a:schemeClr val="accent1"/>
              </a:buClr>
              <a:buFont typeface="Verdana" pitchFamily="34" charset="0"/>
              <a:buChar char="◦"/>
              <a:defRPr sz="2300"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 eaLnBrk="0" hangingPunct="0">
              <a:spcBef>
                <a:spcPts val="350"/>
              </a:spcBef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 sz="1900"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s-ES" sz="1800">
              <a:latin typeface="Calibri" pitchFamily="34" charset="0"/>
            </a:endParaRPr>
          </a:p>
        </p:txBody>
      </p:sp>
      <p:pic>
        <p:nvPicPr>
          <p:cNvPr id="80904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975" y="3716338"/>
            <a:ext cx="3660775" cy="210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0905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0625" y="160338"/>
            <a:ext cx="1825625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buClr>
                <a:srgbClr val="2DA2BF"/>
              </a:buClr>
            </a:pPr>
            <a:r>
              <a:rPr lang="es-ES" altLang="es-ES" sz="1800" smtClean="0"/>
              <a:t>INTRODUCCIÓN</a:t>
            </a:r>
          </a:p>
          <a:p>
            <a:pPr algn="just" eaLnBrk="1" hangingPunct="1">
              <a:buClr>
                <a:srgbClr val="2DA2BF"/>
              </a:buClr>
            </a:pPr>
            <a:r>
              <a:rPr lang="es-ES" altLang="es-ES" sz="1800" smtClean="0"/>
              <a:t>CONCEPTOS BÁSICOS DE REDES</a:t>
            </a:r>
          </a:p>
          <a:p>
            <a:pPr algn="just" eaLnBrk="1" hangingPunct="1">
              <a:buClr>
                <a:srgbClr val="2DA2BF"/>
              </a:buClr>
            </a:pPr>
            <a:r>
              <a:rPr lang="es-ES" altLang="es-ES" sz="1800" smtClean="0"/>
              <a:t>CLASES JAVA PARA COMUNICACIONES EN RED</a:t>
            </a:r>
          </a:p>
          <a:p>
            <a:pPr algn="just" eaLnBrk="1" hangingPunct="1">
              <a:buClr>
                <a:srgbClr val="2DA2BF"/>
              </a:buClr>
            </a:pPr>
            <a:r>
              <a:rPr lang="es-ES" altLang="es-ES" sz="1800" smtClean="0"/>
              <a:t>SOCKETS</a:t>
            </a:r>
          </a:p>
          <a:p>
            <a:pPr algn="just" eaLnBrk="1" hangingPunct="1">
              <a:buClr>
                <a:srgbClr val="2DA2BF"/>
              </a:buClr>
            </a:pPr>
            <a:r>
              <a:rPr lang="es-ES" altLang="es-ES" sz="1800" smtClean="0">
                <a:solidFill>
                  <a:srgbClr val="FF0000"/>
                </a:solidFill>
              </a:rPr>
              <a:t>CONEXIONES MÚLTIPLES CLIENTES. HILOS</a:t>
            </a:r>
            <a:endParaRPr lang="es-ES" altLang="es-ES" sz="1800" smtClean="0"/>
          </a:p>
          <a:p>
            <a:pPr algn="just" eaLnBrk="1" hangingPunct="1">
              <a:buClr>
                <a:srgbClr val="2DA2BF"/>
              </a:buClr>
            </a:pPr>
            <a:endParaRPr lang="es-ES" altLang="es-ES" sz="1800" smtClean="0">
              <a:solidFill>
                <a:srgbClr val="FF0000"/>
              </a:solidFill>
            </a:endParaRPr>
          </a:p>
        </p:txBody>
      </p:sp>
      <p:sp>
        <p:nvSpPr>
          <p:cNvPr id="81923" name="2 Marcador de pie de página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 eaLnBrk="0" hangingPunct="0">
              <a:spcBef>
                <a:spcPts val="325"/>
              </a:spcBef>
              <a:buClr>
                <a:schemeClr val="accent1"/>
              </a:buClr>
              <a:buFont typeface="Verdana" pitchFamily="34" charset="0"/>
              <a:buChar char="◦"/>
              <a:defRPr sz="2300"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 eaLnBrk="0" hangingPunct="0">
              <a:spcBef>
                <a:spcPts val="350"/>
              </a:spcBef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 sz="1900"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1000" smtClean="0">
                <a:latin typeface="Calibri" pitchFamily="34" charset="0"/>
              </a:rPr>
              <a:t>Programación de comunicaciones en red</a:t>
            </a:r>
          </a:p>
        </p:txBody>
      </p:sp>
      <p:sp>
        <p:nvSpPr>
          <p:cNvPr id="81924" name="3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 eaLnBrk="0" hangingPunct="0">
              <a:spcBef>
                <a:spcPts val="325"/>
              </a:spcBef>
              <a:buClr>
                <a:schemeClr val="accent1"/>
              </a:buClr>
              <a:buFont typeface="Verdana" pitchFamily="34" charset="0"/>
              <a:buChar char="◦"/>
              <a:defRPr sz="2300"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 eaLnBrk="0" hangingPunct="0">
              <a:spcBef>
                <a:spcPts val="350"/>
              </a:spcBef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 sz="1900"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7ADB4DD4-7C58-46DD-85CF-6D5883F96C4D}" type="slidenum">
              <a:rPr lang="es-ES" altLang="es-ES" sz="1000" smtClean="0">
                <a:latin typeface="Calibri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72</a:t>
            </a:fld>
            <a:endParaRPr lang="es-ES" altLang="es-ES" sz="1000" smtClean="0">
              <a:latin typeface="Calibri" pitchFamily="34" charset="0"/>
            </a:endParaRPr>
          </a:p>
        </p:txBody>
      </p:sp>
      <p:sp>
        <p:nvSpPr>
          <p:cNvPr id="5" name="4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fontAlgn="auto" hangingPunct="1">
              <a:spcAft>
                <a:spcPts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s-ES" sz="3700" dirty="0" smtClean="0"/>
              <a:t>ÍNDICE</a:t>
            </a:r>
            <a:endParaRPr lang="es-ES" sz="3700" dirty="0"/>
          </a:p>
        </p:txBody>
      </p:sp>
      <p:pic>
        <p:nvPicPr>
          <p:cNvPr id="81926" name="Picture 2" descr="http://redes-informatic-2.wikispaces.com/file/view/0411_Indice.jpg/182062289/0411_Indic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9925" y="1484313"/>
            <a:ext cx="1662113" cy="172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2 Marcador de contenido"/>
          <p:cNvSpPr>
            <a:spLocks noGrp="1"/>
          </p:cNvSpPr>
          <p:nvPr>
            <p:ph idx="1"/>
          </p:nvPr>
        </p:nvSpPr>
        <p:spPr>
          <a:xfrm>
            <a:off x="419100" y="1484313"/>
            <a:ext cx="8229600" cy="4525962"/>
          </a:xfrm>
        </p:spPr>
        <p:txBody>
          <a:bodyPr/>
          <a:lstStyle/>
          <a:p>
            <a:pPr algn="just" eaLnBrk="1" hangingPunct="1"/>
            <a:r>
              <a:rPr lang="es-ES" altLang="es-ES" smtClean="0"/>
              <a:t>Los programas servidores vistos hasta ahora </a:t>
            </a:r>
            <a:r>
              <a:rPr lang="es-ES" altLang="es-ES" b="1" smtClean="0"/>
              <a:t>solo</a:t>
            </a:r>
            <a:r>
              <a:rPr lang="es-ES" altLang="es-ES" smtClean="0"/>
              <a:t> atendían </a:t>
            </a:r>
            <a:r>
              <a:rPr lang="es-ES" altLang="es-ES" b="1" smtClean="0"/>
              <a:t>a un cliente </a:t>
            </a:r>
            <a:r>
              <a:rPr lang="es-ES" altLang="es-ES" smtClean="0"/>
              <a:t>en cada momento</a:t>
            </a:r>
          </a:p>
          <a:p>
            <a:pPr algn="just" eaLnBrk="1" hangingPunct="1"/>
            <a:r>
              <a:rPr lang="es-ES" altLang="es-ES" smtClean="0"/>
              <a:t>Lo </a:t>
            </a:r>
            <a:r>
              <a:rPr lang="es-ES" altLang="es-ES" b="1" smtClean="0"/>
              <a:t>habitual</a:t>
            </a:r>
            <a:r>
              <a:rPr lang="es-ES" altLang="es-ES" smtClean="0"/>
              <a:t> es que un servidor atienda a </a:t>
            </a:r>
            <a:r>
              <a:rPr lang="es-ES" altLang="es-ES" b="1" smtClean="0"/>
              <a:t>muchos clientes </a:t>
            </a:r>
            <a:r>
              <a:rPr lang="es-ES" altLang="es-ES" smtClean="0"/>
              <a:t>de forma simultánea</a:t>
            </a:r>
          </a:p>
          <a:p>
            <a:pPr algn="just" eaLnBrk="1" hangingPunct="1"/>
            <a:r>
              <a:rPr lang="es-ES" altLang="es-ES" smtClean="0"/>
              <a:t>Solución para poder atender a múltiples clientes: </a:t>
            </a:r>
            <a:r>
              <a:rPr lang="es-ES" altLang="es-ES" b="1" smtClean="0"/>
              <a:t>multihilo</a:t>
            </a:r>
            <a:endParaRPr lang="es-ES" altLang="es-ES" smtClean="0"/>
          </a:p>
          <a:p>
            <a:pPr algn="just" eaLnBrk="1" hangingPunct="1"/>
            <a:endParaRPr lang="es-ES" altLang="es-ES" smtClean="0"/>
          </a:p>
          <a:p>
            <a:pPr algn="just" eaLnBrk="1" hangingPunct="1"/>
            <a:endParaRPr lang="es-ES" altLang="es-ES" smtClean="0"/>
          </a:p>
          <a:p>
            <a:pPr algn="just" eaLnBrk="1" hangingPunct="1"/>
            <a:endParaRPr lang="es-ES" altLang="es-ES" sz="2400" b="1" i="1" smtClean="0">
              <a:solidFill>
                <a:srgbClr val="FF000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dirty="0" smtClean="0"/>
              <a:t>CONEXIONES MÚLTIPLES CLIENTES.HILOS</a:t>
            </a:r>
          </a:p>
        </p:txBody>
      </p:sp>
      <p:sp>
        <p:nvSpPr>
          <p:cNvPr id="82948" name="2 Marcador de pie de página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 eaLnBrk="0" hangingPunct="0">
              <a:spcBef>
                <a:spcPts val="325"/>
              </a:spcBef>
              <a:buClr>
                <a:schemeClr val="accent1"/>
              </a:buClr>
              <a:buFont typeface="Verdana" pitchFamily="34" charset="0"/>
              <a:buChar char="◦"/>
              <a:defRPr sz="2300"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 eaLnBrk="0" hangingPunct="0">
              <a:spcBef>
                <a:spcPts val="350"/>
              </a:spcBef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 sz="1900"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1000" smtClean="0">
                <a:latin typeface="Calibri" pitchFamily="34" charset="0"/>
              </a:rPr>
              <a:t>Programación de comunicaciones en red</a:t>
            </a:r>
          </a:p>
        </p:txBody>
      </p:sp>
      <p:sp>
        <p:nvSpPr>
          <p:cNvPr id="82949" name="3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 eaLnBrk="0" hangingPunct="0">
              <a:spcBef>
                <a:spcPts val="325"/>
              </a:spcBef>
              <a:buClr>
                <a:schemeClr val="accent1"/>
              </a:buClr>
              <a:buFont typeface="Verdana" pitchFamily="34" charset="0"/>
              <a:buChar char="◦"/>
              <a:defRPr sz="2300"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 eaLnBrk="0" hangingPunct="0">
              <a:spcBef>
                <a:spcPts val="350"/>
              </a:spcBef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 sz="1900"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B5857D9C-1CF2-4B22-9E1B-226B9F6E6C38}" type="slidenum">
              <a:rPr lang="es-ES" altLang="es-ES" sz="1000" smtClean="0">
                <a:latin typeface="Calibri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73</a:t>
            </a:fld>
            <a:endParaRPr lang="es-ES" altLang="es-ES" sz="1000" smtClean="0">
              <a:latin typeface="Calibri" pitchFamily="34" charset="0"/>
            </a:endParaRPr>
          </a:p>
        </p:txBody>
      </p:sp>
      <p:sp>
        <p:nvSpPr>
          <p:cNvPr id="82950" name="AutoShape 5" descr="http://www.definicionabc.com/wp-content/uploads/Diferente-300x226.jpg"/>
          <p:cNvSpPr>
            <a:spLocks noChangeAspect="1" noChangeArrowheads="1"/>
          </p:cNvSpPr>
          <p:nvPr/>
        </p:nvSpPr>
        <p:spPr bwMode="auto">
          <a:xfrm>
            <a:off x="52388" y="-13652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 eaLnBrk="0" hangingPunct="0">
              <a:spcBef>
                <a:spcPts val="325"/>
              </a:spcBef>
              <a:buClr>
                <a:schemeClr val="accent1"/>
              </a:buClr>
              <a:buFont typeface="Verdana" pitchFamily="34" charset="0"/>
              <a:buChar char="◦"/>
              <a:defRPr sz="2300"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 eaLnBrk="0" hangingPunct="0">
              <a:spcBef>
                <a:spcPts val="350"/>
              </a:spcBef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 sz="1900"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s-ES" sz="1800">
              <a:latin typeface="Calibri" pitchFamily="34" charset="0"/>
            </a:endParaRPr>
          </a:p>
        </p:txBody>
      </p:sp>
      <p:sp>
        <p:nvSpPr>
          <p:cNvPr id="82951" name="AutoShape 2" descr="https://encrypted-tbn0.gstatic.com/images?q=tbn:ANd9GcRZHac3ypmUKmmEbJuS2WcdrWLRVD9uEB4t4AVphpYPOFx1yp_GQzPr3Q"/>
          <p:cNvSpPr>
            <a:spLocks noChangeAspect="1" noChangeArrowheads="1"/>
          </p:cNvSpPr>
          <p:nvPr/>
        </p:nvSpPr>
        <p:spPr bwMode="auto">
          <a:xfrm>
            <a:off x="144463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 eaLnBrk="0" hangingPunct="0">
              <a:spcBef>
                <a:spcPts val="325"/>
              </a:spcBef>
              <a:buClr>
                <a:schemeClr val="accent1"/>
              </a:buClr>
              <a:buFont typeface="Verdana" pitchFamily="34" charset="0"/>
              <a:buChar char="◦"/>
              <a:defRPr sz="2300"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 eaLnBrk="0" hangingPunct="0">
              <a:spcBef>
                <a:spcPts val="350"/>
              </a:spcBef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 sz="1900"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s-ES" sz="1800">
              <a:latin typeface="Calibri" pitchFamily="34" charset="0"/>
            </a:endParaRPr>
          </a:p>
        </p:txBody>
      </p:sp>
      <p:pic>
        <p:nvPicPr>
          <p:cNvPr id="82952" name="Picture 11" descr="Resultado de imagen de conexiones múltiples client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3990975"/>
            <a:ext cx="2562225" cy="237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2 Marcador de contenido"/>
          <p:cNvSpPr>
            <a:spLocks noGrp="1"/>
          </p:cNvSpPr>
          <p:nvPr>
            <p:ph idx="1"/>
          </p:nvPr>
        </p:nvSpPr>
        <p:spPr>
          <a:xfrm>
            <a:off x="419100" y="1484313"/>
            <a:ext cx="8229600" cy="4525962"/>
          </a:xfrm>
        </p:spPr>
        <p:txBody>
          <a:bodyPr/>
          <a:lstStyle/>
          <a:p>
            <a:pPr algn="just" eaLnBrk="1" hangingPunct="1"/>
            <a:r>
              <a:rPr lang="es-ES" altLang="es-ES" b="1" smtClean="0"/>
              <a:t>ESQUEMA FUNCIONAMIENTO SOCKETS TCP</a:t>
            </a:r>
          </a:p>
          <a:p>
            <a:pPr algn="just" eaLnBrk="1" hangingPunct="1"/>
            <a:endParaRPr lang="es-ES" altLang="es-ES" smtClean="0"/>
          </a:p>
          <a:p>
            <a:pPr algn="just" eaLnBrk="1" hangingPunct="1"/>
            <a:endParaRPr lang="es-ES" altLang="es-ES" smtClean="0"/>
          </a:p>
          <a:p>
            <a:pPr algn="just" eaLnBrk="1" hangingPunct="1"/>
            <a:endParaRPr lang="es-ES" altLang="es-ES" sz="2400" b="1" smtClean="0">
              <a:solidFill>
                <a:srgbClr val="FF000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dirty="0" smtClean="0"/>
              <a:t>CONEXIONES MÚLTIPLES CLIENTES.HILOS</a:t>
            </a:r>
          </a:p>
        </p:txBody>
      </p:sp>
      <p:sp>
        <p:nvSpPr>
          <p:cNvPr id="83972" name="2 Marcador de pie de página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 eaLnBrk="0" hangingPunct="0">
              <a:spcBef>
                <a:spcPts val="325"/>
              </a:spcBef>
              <a:buClr>
                <a:schemeClr val="accent1"/>
              </a:buClr>
              <a:buFont typeface="Verdana" pitchFamily="34" charset="0"/>
              <a:buChar char="◦"/>
              <a:defRPr sz="2300"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 eaLnBrk="0" hangingPunct="0">
              <a:spcBef>
                <a:spcPts val="350"/>
              </a:spcBef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 sz="1900"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1000" smtClean="0">
                <a:latin typeface="Calibri" pitchFamily="34" charset="0"/>
              </a:rPr>
              <a:t>Programación de comunicaciones en red</a:t>
            </a:r>
          </a:p>
        </p:txBody>
      </p:sp>
      <p:sp>
        <p:nvSpPr>
          <p:cNvPr id="83973" name="3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 eaLnBrk="0" hangingPunct="0">
              <a:spcBef>
                <a:spcPts val="325"/>
              </a:spcBef>
              <a:buClr>
                <a:schemeClr val="accent1"/>
              </a:buClr>
              <a:buFont typeface="Verdana" pitchFamily="34" charset="0"/>
              <a:buChar char="◦"/>
              <a:defRPr sz="2300"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 eaLnBrk="0" hangingPunct="0">
              <a:spcBef>
                <a:spcPts val="350"/>
              </a:spcBef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 sz="1900"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4E7D9813-3944-4FEC-8A0B-10DA4E64B346}" type="slidenum">
              <a:rPr lang="es-ES" altLang="es-ES" sz="1000" smtClean="0">
                <a:latin typeface="Calibri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74</a:t>
            </a:fld>
            <a:endParaRPr lang="es-ES" altLang="es-ES" sz="1000" smtClean="0">
              <a:latin typeface="Calibri" pitchFamily="34" charset="0"/>
            </a:endParaRPr>
          </a:p>
        </p:txBody>
      </p:sp>
      <p:sp>
        <p:nvSpPr>
          <p:cNvPr id="83974" name="AutoShape 5" descr="http://www.definicionabc.com/wp-content/uploads/Diferente-300x226.jpg"/>
          <p:cNvSpPr>
            <a:spLocks noChangeAspect="1" noChangeArrowheads="1"/>
          </p:cNvSpPr>
          <p:nvPr/>
        </p:nvSpPr>
        <p:spPr bwMode="auto">
          <a:xfrm>
            <a:off x="52388" y="-13652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 eaLnBrk="0" hangingPunct="0">
              <a:spcBef>
                <a:spcPts val="325"/>
              </a:spcBef>
              <a:buClr>
                <a:schemeClr val="accent1"/>
              </a:buClr>
              <a:buFont typeface="Verdana" pitchFamily="34" charset="0"/>
              <a:buChar char="◦"/>
              <a:defRPr sz="2300"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 eaLnBrk="0" hangingPunct="0">
              <a:spcBef>
                <a:spcPts val="350"/>
              </a:spcBef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 sz="1900"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s-ES" sz="1800">
              <a:latin typeface="Calibri" pitchFamily="34" charset="0"/>
            </a:endParaRPr>
          </a:p>
        </p:txBody>
      </p:sp>
      <p:sp>
        <p:nvSpPr>
          <p:cNvPr id="83975" name="AutoShape 2" descr="https://encrypted-tbn0.gstatic.com/images?q=tbn:ANd9GcRZHac3ypmUKmmEbJuS2WcdrWLRVD9uEB4t4AVphpYPOFx1yp_GQzPr3Q"/>
          <p:cNvSpPr>
            <a:spLocks noChangeAspect="1" noChangeArrowheads="1"/>
          </p:cNvSpPr>
          <p:nvPr/>
        </p:nvSpPr>
        <p:spPr bwMode="auto">
          <a:xfrm>
            <a:off x="144463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 eaLnBrk="0" hangingPunct="0">
              <a:spcBef>
                <a:spcPts val="325"/>
              </a:spcBef>
              <a:buClr>
                <a:schemeClr val="accent1"/>
              </a:buClr>
              <a:buFont typeface="Verdana" pitchFamily="34" charset="0"/>
              <a:buChar char="◦"/>
              <a:defRPr sz="2300"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 eaLnBrk="0" hangingPunct="0">
              <a:spcBef>
                <a:spcPts val="350"/>
              </a:spcBef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 sz="1900"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s-ES" sz="1800">
              <a:latin typeface="Calibri" pitchFamily="34" charset="0"/>
            </a:endParaRPr>
          </a:p>
        </p:txBody>
      </p:sp>
      <p:pic>
        <p:nvPicPr>
          <p:cNvPr id="83976" name="Picture 11" descr="Resultado de imagen de conexiones múltiples cliente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288" y="333375"/>
            <a:ext cx="1152525" cy="1065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" name="2 Diagrama"/>
          <p:cNvGraphicFramePr/>
          <p:nvPr/>
        </p:nvGraphicFramePr>
        <p:xfrm>
          <a:off x="899592" y="2420888"/>
          <a:ext cx="7776864" cy="35283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2 Marcador de contenido"/>
          <p:cNvSpPr>
            <a:spLocks noGrp="1"/>
          </p:cNvSpPr>
          <p:nvPr>
            <p:ph idx="1"/>
          </p:nvPr>
        </p:nvSpPr>
        <p:spPr>
          <a:xfrm>
            <a:off x="419100" y="1484313"/>
            <a:ext cx="8229600" cy="4525962"/>
          </a:xfrm>
        </p:spPr>
        <p:txBody>
          <a:bodyPr/>
          <a:lstStyle/>
          <a:p>
            <a:pPr algn="just" eaLnBrk="1" hangingPunct="1"/>
            <a:r>
              <a:rPr lang="es-ES" altLang="es-ES" b="1" smtClean="0"/>
              <a:t>ESQUEMA FUNCIONAMIENTO SOCKETS TCP</a:t>
            </a:r>
          </a:p>
          <a:p>
            <a:pPr algn="just" eaLnBrk="1" hangingPunct="1"/>
            <a:endParaRPr lang="es-ES" altLang="es-ES" smtClean="0"/>
          </a:p>
          <a:p>
            <a:pPr algn="just" eaLnBrk="1" hangingPunct="1"/>
            <a:endParaRPr lang="es-ES" altLang="es-ES" smtClean="0"/>
          </a:p>
          <a:p>
            <a:pPr algn="just" eaLnBrk="1" hangingPunct="1"/>
            <a:endParaRPr lang="es-ES" altLang="es-ES" sz="2400" b="1" smtClean="0">
              <a:solidFill>
                <a:srgbClr val="FF000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dirty="0" smtClean="0"/>
              <a:t>CONEXIONES MÚLTIPLES CLIENTES.HILOS</a:t>
            </a:r>
          </a:p>
        </p:txBody>
      </p:sp>
      <p:sp>
        <p:nvSpPr>
          <p:cNvPr id="84996" name="2 Marcador de pie de página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 eaLnBrk="0" hangingPunct="0">
              <a:spcBef>
                <a:spcPts val="325"/>
              </a:spcBef>
              <a:buClr>
                <a:schemeClr val="accent1"/>
              </a:buClr>
              <a:buFont typeface="Verdana" pitchFamily="34" charset="0"/>
              <a:buChar char="◦"/>
              <a:defRPr sz="2300"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 eaLnBrk="0" hangingPunct="0">
              <a:spcBef>
                <a:spcPts val="350"/>
              </a:spcBef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 sz="1900"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1000" smtClean="0">
                <a:latin typeface="Calibri" pitchFamily="34" charset="0"/>
              </a:rPr>
              <a:t>Programación de comunicaciones en red</a:t>
            </a:r>
          </a:p>
        </p:txBody>
      </p:sp>
      <p:sp>
        <p:nvSpPr>
          <p:cNvPr id="84997" name="3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 eaLnBrk="0" hangingPunct="0">
              <a:spcBef>
                <a:spcPts val="325"/>
              </a:spcBef>
              <a:buClr>
                <a:schemeClr val="accent1"/>
              </a:buClr>
              <a:buFont typeface="Verdana" pitchFamily="34" charset="0"/>
              <a:buChar char="◦"/>
              <a:defRPr sz="2300"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 eaLnBrk="0" hangingPunct="0">
              <a:spcBef>
                <a:spcPts val="350"/>
              </a:spcBef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 sz="1900"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F3F2D2DA-398C-403E-9D00-062ED4E21B00}" type="slidenum">
              <a:rPr lang="es-ES" altLang="es-ES" sz="1000" smtClean="0">
                <a:latin typeface="Calibri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75</a:t>
            </a:fld>
            <a:endParaRPr lang="es-ES" altLang="es-ES" sz="1000" smtClean="0">
              <a:latin typeface="Calibri" pitchFamily="34" charset="0"/>
            </a:endParaRPr>
          </a:p>
        </p:txBody>
      </p:sp>
      <p:sp>
        <p:nvSpPr>
          <p:cNvPr id="84998" name="AutoShape 5" descr="http://www.definicionabc.com/wp-content/uploads/Diferente-300x226.jpg"/>
          <p:cNvSpPr>
            <a:spLocks noChangeAspect="1" noChangeArrowheads="1"/>
          </p:cNvSpPr>
          <p:nvPr/>
        </p:nvSpPr>
        <p:spPr bwMode="auto">
          <a:xfrm>
            <a:off x="52388" y="-13652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 eaLnBrk="0" hangingPunct="0">
              <a:spcBef>
                <a:spcPts val="325"/>
              </a:spcBef>
              <a:buClr>
                <a:schemeClr val="accent1"/>
              </a:buClr>
              <a:buFont typeface="Verdana" pitchFamily="34" charset="0"/>
              <a:buChar char="◦"/>
              <a:defRPr sz="2300"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 eaLnBrk="0" hangingPunct="0">
              <a:spcBef>
                <a:spcPts val="350"/>
              </a:spcBef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 sz="1900"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s-ES" sz="1800">
              <a:latin typeface="Calibri" pitchFamily="34" charset="0"/>
            </a:endParaRPr>
          </a:p>
        </p:txBody>
      </p:sp>
      <p:sp>
        <p:nvSpPr>
          <p:cNvPr id="84999" name="AutoShape 2" descr="https://encrypted-tbn0.gstatic.com/images?q=tbn:ANd9GcRZHac3ypmUKmmEbJuS2WcdrWLRVD9uEB4t4AVphpYPOFx1yp_GQzPr3Q"/>
          <p:cNvSpPr>
            <a:spLocks noChangeAspect="1" noChangeArrowheads="1"/>
          </p:cNvSpPr>
          <p:nvPr/>
        </p:nvSpPr>
        <p:spPr bwMode="auto">
          <a:xfrm>
            <a:off x="144463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 eaLnBrk="0" hangingPunct="0">
              <a:spcBef>
                <a:spcPts val="325"/>
              </a:spcBef>
              <a:buClr>
                <a:schemeClr val="accent1"/>
              </a:buClr>
              <a:buFont typeface="Verdana" pitchFamily="34" charset="0"/>
              <a:buChar char="◦"/>
              <a:defRPr sz="2300"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 eaLnBrk="0" hangingPunct="0">
              <a:spcBef>
                <a:spcPts val="350"/>
              </a:spcBef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 sz="1900"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s-ES" sz="1800">
              <a:latin typeface="Calibri" pitchFamily="34" charset="0"/>
            </a:endParaRPr>
          </a:p>
        </p:txBody>
      </p:sp>
      <p:pic>
        <p:nvPicPr>
          <p:cNvPr id="85000" name="Picture 11" descr="Resultado de imagen de conexiones múltiples client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288" y="333375"/>
            <a:ext cx="1152525" cy="1065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4 Diagrama"/>
          <p:cNvGraphicFramePr/>
          <p:nvPr/>
        </p:nvGraphicFramePr>
        <p:xfrm>
          <a:off x="899592" y="2276872"/>
          <a:ext cx="7229159" cy="38164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2 Marcador de contenido"/>
          <p:cNvSpPr>
            <a:spLocks noGrp="1"/>
          </p:cNvSpPr>
          <p:nvPr>
            <p:ph idx="1"/>
          </p:nvPr>
        </p:nvSpPr>
        <p:spPr>
          <a:xfrm>
            <a:off x="419100" y="1484313"/>
            <a:ext cx="8229600" cy="4525962"/>
          </a:xfrm>
        </p:spPr>
        <p:txBody>
          <a:bodyPr/>
          <a:lstStyle/>
          <a:p>
            <a:pPr algn="just" eaLnBrk="1" hangingPunct="1"/>
            <a:r>
              <a:rPr lang="es-ES" altLang="es-ES" b="1" smtClean="0"/>
              <a:t>UTILIDAD</a:t>
            </a:r>
          </a:p>
          <a:p>
            <a:pPr lvl="1" algn="just" eaLnBrk="1" hangingPunct="1"/>
            <a:r>
              <a:rPr lang="es-ES" altLang="es-ES" smtClean="0"/>
              <a:t>La conexión de múltiples clientes a un servidor mediante diferentes hilos, suele aplicarse a los </a:t>
            </a:r>
            <a:r>
              <a:rPr lang="es-ES" altLang="es-ES" b="1" smtClean="0"/>
              <a:t>chats</a:t>
            </a:r>
          </a:p>
          <a:p>
            <a:pPr lvl="1" algn="just" eaLnBrk="1" hangingPunct="1"/>
            <a:endParaRPr lang="es-ES" altLang="es-ES" smtClean="0"/>
          </a:p>
          <a:p>
            <a:pPr algn="just" eaLnBrk="1" hangingPunct="1"/>
            <a:endParaRPr lang="es-ES" altLang="es-ES" smtClean="0"/>
          </a:p>
          <a:p>
            <a:pPr algn="just" eaLnBrk="1" hangingPunct="1"/>
            <a:endParaRPr lang="es-ES" altLang="es-ES" sz="2400" b="1" smtClean="0">
              <a:solidFill>
                <a:srgbClr val="FF000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dirty="0" smtClean="0"/>
              <a:t>CONEXIONES MÚLTIPLES CLIENTES.HILOS</a:t>
            </a:r>
          </a:p>
        </p:txBody>
      </p:sp>
      <p:sp>
        <p:nvSpPr>
          <p:cNvPr id="86020" name="2 Marcador de pie de página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 eaLnBrk="0" hangingPunct="0">
              <a:spcBef>
                <a:spcPts val="325"/>
              </a:spcBef>
              <a:buClr>
                <a:schemeClr val="accent1"/>
              </a:buClr>
              <a:buFont typeface="Verdana" pitchFamily="34" charset="0"/>
              <a:buChar char="◦"/>
              <a:defRPr sz="2300"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 eaLnBrk="0" hangingPunct="0">
              <a:spcBef>
                <a:spcPts val="350"/>
              </a:spcBef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 sz="1900"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1000" smtClean="0">
                <a:latin typeface="Calibri" pitchFamily="34" charset="0"/>
              </a:rPr>
              <a:t>Programación de comunicaciones en red</a:t>
            </a:r>
          </a:p>
        </p:txBody>
      </p:sp>
      <p:sp>
        <p:nvSpPr>
          <p:cNvPr id="86021" name="3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 eaLnBrk="0" hangingPunct="0">
              <a:spcBef>
                <a:spcPts val="325"/>
              </a:spcBef>
              <a:buClr>
                <a:schemeClr val="accent1"/>
              </a:buClr>
              <a:buFont typeface="Verdana" pitchFamily="34" charset="0"/>
              <a:buChar char="◦"/>
              <a:defRPr sz="2300"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 eaLnBrk="0" hangingPunct="0">
              <a:spcBef>
                <a:spcPts val="350"/>
              </a:spcBef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 sz="1900"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81C9113A-4F39-44B9-A9F5-34A9991A6FB4}" type="slidenum">
              <a:rPr lang="es-ES" altLang="es-ES" sz="1000" smtClean="0">
                <a:latin typeface="Calibri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76</a:t>
            </a:fld>
            <a:endParaRPr lang="es-ES" altLang="es-ES" sz="1000" smtClean="0">
              <a:latin typeface="Calibri" pitchFamily="34" charset="0"/>
            </a:endParaRPr>
          </a:p>
        </p:txBody>
      </p:sp>
      <p:sp>
        <p:nvSpPr>
          <p:cNvPr id="86022" name="AutoShape 5" descr="http://www.definicionabc.com/wp-content/uploads/Diferente-300x226.jpg"/>
          <p:cNvSpPr>
            <a:spLocks noChangeAspect="1" noChangeArrowheads="1"/>
          </p:cNvSpPr>
          <p:nvPr/>
        </p:nvSpPr>
        <p:spPr bwMode="auto">
          <a:xfrm>
            <a:off x="52388" y="-13652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 eaLnBrk="0" hangingPunct="0">
              <a:spcBef>
                <a:spcPts val="325"/>
              </a:spcBef>
              <a:buClr>
                <a:schemeClr val="accent1"/>
              </a:buClr>
              <a:buFont typeface="Verdana" pitchFamily="34" charset="0"/>
              <a:buChar char="◦"/>
              <a:defRPr sz="2300"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 eaLnBrk="0" hangingPunct="0">
              <a:spcBef>
                <a:spcPts val="350"/>
              </a:spcBef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 sz="1900"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s-ES" sz="1800">
              <a:latin typeface="Calibri" pitchFamily="34" charset="0"/>
            </a:endParaRPr>
          </a:p>
        </p:txBody>
      </p:sp>
      <p:sp>
        <p:nvSpPr>
          <p:cNvPr id="86023" name="AutoShape 2" descr="https://encrypted-tbn0.gstatic.com/images?q=tbn:ANd9GcRZHac3ypmUKmmEbJuS2WcdrWLRVD9uEB4t4AVphpYPOFx1yp_GQzPr3Q"/>
          <p:cNvSpPr>
            <a:spLocks noChangeAspect="1" noChangeArrowheads="1"/>
          </p:cNvSpPr>
          <p:nvPr/>
        </p:nvSpPr>
        <p:spPr bwMode="auto">
          <a:xfrm>
            <a:off x="144463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 eaLnBrk="0" hangingPunct="0">
              <a:spcBef>
                <a:spcPts val="325"/>
              </a:spcBef>
              <a:buClr>
                <a:schemeClr val="accent1"/>
              </a:buClr>
              <a:buFont typeface="Verdana" pitchFamily="34" charset="0"/>
              <a:buChar char="◦"/>
              <a:defRPr sz="2300"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 eaLnBrk="0" hangingPunct="0">
              <a:spcBef>
                <a:spcPts val="350"/>
              </a:spcBef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 sz="1900"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s-ES" sz="1800">
              <a:latin typeface="Calibri" pitchFamily="34" charset="0"/>
            </a:endParaRPr>
          </a:p>
        </p:txBody>
      </p:sp>
      <p:pic>
        <p:nvPicPr>
          <p:cNvPr id="86024" name="Picture 11" descr="Resultado de imagen de conexiones múltiples client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288" y="333375"/>
            <a:ext cx="1152525" cy="1065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6025" name="Picture 15" descr="Resultado de imagen de CHAT JAV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338" y="2870200"/>
            <a:ext cx="3721100" cy="337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/>
            <a:r>
              <a:rPr lang="es-ES" altLang="es-ES" b="1" smtClean="0"/>
              <a:t>REALIZACIÓN DE ACTIVIDADES</a:t>
            </a:r>
          </a:p>
          <a:p>
            <a:pPr lvl="1" algn="just" eaLnBrk="1" hangingPunct="1"/>
            <a:r>
              <a:rPr lang="es-ES" altLang="es-ES" sz="2400" smtClean="0"/>
              <a:t>Actividad 10</a:t>
            </a:r>
          </a:p>
          <a:p>
            <a:pPr lvl="1" algn="just" eaLnBrk="1" hangingPunct="1"/>
            <a:endParaRPr lang="es-ES" altLang="es-ES" sz="2400" smtClean="0"/>
          </a:p>
          <a:p>
            <a:pPr lvl="1" algn="just" eaLnBrk="1" hangingPunct="1"/>
            <a:endParaRPr lang="es-ES" altLang="es-ES" sz="2400" smtClean="0">
              <a:solidFill>
                <a:srgbClr val="FF000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sz="4400" dirty="0"/>
              <a:t>CONEXIONES MÚLTIPLES CLIENTES.HILOS</a:t>
            </a:r>
            <a:endParaRPr lang="es-ES" dirty="0" smtClean="0"/>
          </a:p>
        </p:txBody>
      </p:sp>
      <p:sp>
        <p:nvSpPr>
          <p:cNvPr id="87044" name="2 Marcador de pie de página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 eaLnBrk="0" hangingPunct="0">
              <a:spcBef>
                <a:spcPts val="325"/>
              </a:spcBef>
              <a:buClr>
                <a:schemeClr val="accent1"/>
              </a:buClr>
              <a:buFont typeface="Verdana" pitchFamily="34" charset="0"/>
              <a:buChar char="◦"/>
              <a:defRPr sz="2300"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 eaLnBrk="0" hangingPunct="0">
              <a:spcBef>
                <a:spcPts val="350"/>
              </a:spcBef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 sz="1900"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1000" smtClean="0">
                <a:latin typeface="Calibri" pitchFamily="34" charset="0"/>
              </a:rPr>
              <a:t>Programación de comunicaciones en red</a:t>
            </a:r>
          </a:p>
        </p:txBody>
      </p:sp>
      <p:sp>
        <p:nvSpPr>
          <p:cNvPr id="87045" name="3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 eaLnBrk="0" hangingPunct="0">
              <a:spcBef>
                <a:spcPts val="325"/>
              </a:spcBef>
              <a:buClr>
                <a:schemeClr val="accent1"/>
              </a:buClr>
              <a:buFont typeface="Verdana" pitchFamily="34" charset="0"/>
              <a:buChar char="◦"/>
              <a:defRPr sz="2300"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 eaLnBrk="0" hangingPunct="0">
              <a:spcBef>
                <a:spcPts val="350"/>
              </a:spcBef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 sz="1900"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A34379F4-00D5-42BB-A07B-7BA04332151D}" type="slidenum">
              <a:rPr lang="es-ES" altLang="es-ES" sz="1000" smtClean="0">
                <a:latin typeface="Calibri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77</a:t>
            </a:fld>
            <a:endParaRPr lang="es-ES" altLang="es-ES" sz="1000" smtClean="0">
              <a:latin typeface="Calibri" pitchFamily="34" charset="0"/>
            </a:endParaRPr>
          </a:p>
        </p:txBody>
      </p:sp>
      <p:sp>
        <p:nvSpPr>
          <p:cNvPr id="87046" name="AutoShape 5" descr="http://www.definicionabc.com/wp-content/uploads/Diferente-300x226.jpg"/>
          <p:cNvSpPr>
            <a:spLocks noChangeAspect="1" noChangeArrowheads="1"/>
          </p:cNvSpPr>
          <p:nvPr/>
        </p:nvSpPr>
        <p:spPr bwMode="auto">
          <a:xfrm>
            <a:off x="52388" y="-13652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 eaLnBrk="0" hangingPunct="0">
              <a:spcBef>
                <a:spcPts val="325"/>
              </a:spcBef>
              <a:buClr>
                <a:schemeClr val="accent1"/>
              </a:buClr>
              <a:buFont typeface="Verdana" pitchFamily="34" charset="0"/>
              <a:buChar char="◦"/>
              <a:defRPr sz="2300"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 eaLnBrk="0" hangingPunct="0">
              <a:spcBef>
                <a:spcPts val="350"/>
              </a:spcBef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 sz="1900"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s-ES" sz="1800">
              <a:latin typeface="Calibri" pitchFamily="34" charset="0"/>
            </a:endParaRPr>
          </a:p>
        </p:txBody>
      </p:sp>
      <p:sp>
        <p:nvSpPr>
          <p:cNvPr id="87047" name="AutoShape 2" descr="https://encrypted-tbn0.gstatic.com/images?q=tbn:ANd9GcRZHac3ypmUKmmEbJuS2WcdrWLRVD9uEB4t4AVphpYPOFx1yp_GQzPr3Q"/>
          <p:cNvSpPr>
            <a:spLocks noChangeAspect="1" noChangeArrowheads="1"/>
          </p:cNvSpPr>
          <p:nvPr/>
        </p:nvSpPr>
        <p:spPr bwMode="auto">
          <a:xfrm>
            <a:off x="144463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 eaLnBrk="0" hangingPunct="0">
              <a:spcBef>
                <a:spcPts val="325"/>
              </a:spcBef>
              <a:buClr>
                <a:schemeClr val="accent1"/>
              </a:buClr>
              <a:buFont typeface="Verdana" pitchFamily="34" charset="0"/>
              <a:buChar char="◦"/>
              <a:defRPr sz="2300"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 eaLnBrk="0" hangingPunct="0">
              <a:spcBef>
                <a:spcPts val="350"/>
              </a:spcBef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 sz="1900"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s-ES" sz="1800">
              <a:latin typeface="Calibri" pitchFamily="34" charset="0"/>
            </a:endParaRPr>
          </a:p>
        </p:txBody>
      </p:sp>
      <p:pic>
        <p:nvPicPr>
          <p:cNvPr id="87048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975" y="3716338"/>
            <a:ext cx="3660775" cy="210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049" name="Picture 11" descr="Resultado de imagen de conexiones múltiples cliente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288" y="333375"/>
            <a:ext cx="1152525" cy="1065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/>
            <a:r>
              <a:rPr lang="es-ES" altLang="es-ES" b="1" smtClean="0"/>
              <a:t>TIPO DE ACTIVIDADES A REALIZAR</a:t>
            </a:r>
          </a:p>
          <a:p>
            <a:pPr lvl="1" algn="just" eaLnBrk="1" hangingPunct="1"/>
            <a:r>
              <a:rPr lang="es-ES" altLang="es-ES" b="1" smtClean="0"/>
              <a:t>En lenguaje Java: </a:t>
            </a:r>
          </a:p>
          <a:p>
            <a:pPr lvl="2" algn="just" eaLnBrk="1" hangingPunct="1"/>
            <a:r>
              <a:rPr lang="es-ES" altLang="es-ES" smtClean="0"/>
              <a:t>Desarrollar programas que gestionen comunicaciones en red mediante clases específicas de Java</a:t>
            </a:r>
          </a:p>
          <a:p>
            <a:pPr lvl="1" algn="just" eaLnBrk="1" hangingPunct="1"/>
            <a:endParaRPr lang="es-ES" altLang="es-ES" smtClean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dirty="0" smtClean="0"/>
              <a:t>INTRODUCCIÓN</a:t>
            </a:r>
          </a:p>
        </p:txBody>
      </p:sp>
      <p:sp>
        <p:nvSpPr>
          <p:cNvPr id="16388" name="2 Marcador de pie de página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 eaLnBrk="0" hangingPunct="0">
              <a:spcBef>
                <a:spcPts val="325"/>
              </a:spcBef>
              <a:buClr>
                <a:schemeClr val="accent1"/>
              </a:buClr>
              <a:buFont typeface="Verdana" pitchFamily="34" charset="0"/>
              <a:buChar char="◦"/>
              <a:defRPr sz="2300"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 eaLnBrk="0" hangingPunct="0">
              <a:spcBef>
                <a:spcPts val="350"/>
              </a:spcBef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 sz="1900"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1000" smtClean="0">
                <a:latin typeface="Calibri" pitchFamily="34" charset="0"/>
              </a:rPr>
              <a:t>Programación de comunicaciones en red</a:t>
            </a:r>
          </a:p>
        </p:txBody>
      </p:sp>
      <p:sp>
        <p:nvSpPr>
          <p:cNvPr id="16389" name="3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 eaLnBrk="0" hangingPunct="0">
              <a:spcBef>
                <a:spcPts val="325"/>
              </a:spcBef>
              <a:buClr>
                <a:schemeClr val="accent1"/>
              </a:buClr>
              <a:buFont typeface="Verdana" pitchFamily="34" charset="0"/>
              <a:buChar char="◦"/>
              <a:defRPr sz="2300"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 eaLnBrk="0" hangingPunct="0">
              <a:spcBef>
                <a:spcPts val="350"/>
              </a:spcBef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 sz="1900"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CB082852-A99F-42D4-91E3-DC0B8C3BC908}" type="slidenum">
              <a:rPr lang="es-ES" altLang="es-ES" sz="1000" smtClean="0">
                <a:latin typeface="Calibri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s-ES" altLang="es-ES" sz="1000" smtClean="0">
              <a:latin typeface="Calibri" pitchFamily="34" charset="0"/>
            </a:endParaRPr>
          </a:p>
        </p:txBody>
      </p:sp>
      <p:sp>
        <p:nvSpPr>
          <p:cNvPr id="16390" name="AutoShape 5" descr="http://www.definicionabc.com/wp-content/uploads/Diferente-300x226.jpg"/>
          <p:cNvSpPr>
            <a:spLocks noChangeAspect="1" noChangeArrowheads="1"/>
          </p:cNvSpPr>
          <p:nvPr/>
        </p:nvSpPr>
        <p:spPr bwMode="auto">
          <a:xfrm>
            <a:off x="52388" y="-13652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 eaLnBrk="0" hangingPunct="0">
              <a:spcBef>
                <a:spcPts val="325"/>
              </a:spcBef>
              <a:buClr>
                <a:schemeClr val="accent1"/>
              </a:buClr>
              <a:buFont typeface="Verdana" pitchFamily="34" charset="0"/>
              <a:buChar char="◦"/>
              <a:defRPr sz="2300"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 eaLnBrk="0" hangingPunct="0">
              <a:spcBef>
                <a:spcPts val="350"/>
              </a:spcBef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 sz="1900"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s-ES" sz="1800">
              <a:latin typeface="Calibri" pitchFamily="34" charset="0"/>
            </a:endParaRPr>
          </a:p>
        </p:txBody>
      </p:sp>
      <p:sp>
        <p:nvSpPr>
          <p:cNvPr id="16391" name="AutoShape 2" descr="https://encrypted-tbn0.gstatic.com/images?q=tbn:ANd9GcRZHac3ypmUKmmEbJuS2WcdrWLRVD9uEB4t4AVphpYPOFx1yp_GQzPr3Q"/>
          <p:cNvSpPr>
            <a:spLocks noChangeAspect="1" noChangeArrowheads="1"/>
          </p:cNvSpPr>
          <p:nvPr/>
        </p:nvSpPr>
        <p:spPr bwMode="auto">
          <a:xfrm>
            <a:off x="144463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 eaLnBrk="0" hangingPunct="0">
              <a:spcBef>
                <a:spcPts val="325"/>
              </a:spcBef>
              <a:buClr>
                <a:schemeClr val="accent1"/>
              </a:buClr>
              <a:buFont typeface="Verdana" pitchFamily="34" charset="0"/>
              <a:buChar char="◦"/>
              <a:defRPr sz="2300"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 eaLnBrk="0" hangingPunct="0">
              <a:spcBef>
                <a:spcPts val="350"/>
              </a:spcBef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 sz="1900"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s-ES" sz="1800">
              <a:latin typeface="Calibri" pitchFamily="34" charset="0"/>
            </a:endParaRPr>
          </a:p>
        </p:txBody>
      </p:sp>
      <p:pic>
        <p:nvPicPr>
          <p:cNvPr id="16392" name="Picture 2" descr="Resultado de imagen de jav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675" y="3141663"/>
            <a:ext cx="1728788" cy="172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buClr>
                <a:srgbClr val="2DA2BF"/>
              </a:buClr>
              <a:defRPr/>
            </a:pPr>
            <a:r>
              <a:rPr lang="es-ES" altLang="es-ES" sz="1800" dirty="0" smtClean="0">
                <a:solidFill>
                  <a:srgbClr val="FF0000"/>
                </a:solidFill>
              </a:rPr>
              <a:t>INTRODUCCIÓN</a:t>
            </a:r>
          </a:p>
          <a:p>
            <a:pPr algn="just" eaLnBrk="1" hangingPunct="1">
              <a:buClr>
                <a:srgbClr val="2DA2BF"/>
              </a:buClr>
              <a:defRPr/>
            </a:pPr>
            <a:r>
              <a:rPr lang="es-ES" altLang="es-ES" sz="1800" dirty="0" smtClean="0"/>
              <a:t>CONCEPTOS BÁSICOS DE REDES</a:t>
            </a:r>
          </a:p>
          <a:p>
            <a:pPr algn="just" eaLnBrk="1" hangingPunct="1">
              <a:buClr>
                <a:srgbClr val="2DA2BF"/>
              </a:buClr>
              <a:defRPr/>
            </a:pPr>
            <a:r>
              <a:rPr lang="es-ES" altLang="es-ES" sz="1800" dirty="0" smtClean="0"/>
              <a:t>CLASES JAVA PARA COMUNICACIONES EN RED</a:t>
            </a:r>
          </a:p>
          <a:p>
            <a:pPr algn="just" eaLnBrk="1" hangingPunct="1">
              <a:buClr>
                <a:srgbClr val="2DA2BF"/>
              </a:buClr>
              <a:defRPr/>
            </a:pPr>
            <a:r>
              <a:rPr lang="es-ES" altLang="es-ES" sz="1800" dirty="0" smtClean="0"/>
              <a:t>SOCKETS</a:t>
            </a:r>
          </a:p>
          <a:p>
            <a:pPr algn="just" eaLnBrk="1" hangingPunct="1">
              <a:buClr>
                <a:srgbClr val="2DA2BF"/>
              </a:buClr>
              <a:defRPr/>
            </a:pPr>
            <a:r>
              <a:rPr lang="es-ES" altLang="es-ES" sz="1800" dirty="0" smtClean="0"/>
              <a:t>CONEXIONES MÚLTIPLES CLIENTES. HILOS</a:t>
            </a:r>
          </a:p>
          <a:p>
            <a:pPr marL="109537" indent="0" algn="just" eaLnBrk="1" hangingPunct="1">
              <a:buClr>
                <a:srgbClr val="2DA2BF"/>
              </a:buClr>
              <a:buFont typeface="Wingdings 3" pitchFamily="18" charset="2"/>
              <a:buNone/>
              <a:defRPr/>
            </a:pPr>
            <a:endParaRPr lang="es-ES" altLang="es-ES" sz="1800" dirty="0" smtClean="0">
              <a:solidFill>
                <a:srgbClr val="FF0000"/>
              </a:solidFill>
            </a:endParaRPr>
          </a:p>
        </p:txBody>
      </p:sp>
      <p:sp>
        <p:nvSpPr>
          <p:cNvPr id="17411" name="2 Marcador de pie de página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 eaLnBrk="0" hangingPunct="0">
              <a:spcBef>
                <a:spcPts val="325"/>
              </a:spcBef>
              <a:buClr>
                <a:schemeClr val="accent1"/>
              </a:buClr>
              <a:buFont typeface="Verdana" pitchFamily="34" charset="0"/>
              <a:buChar char="◦"/>
              <a:defRPr sz="2300"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 eaLnBrk="0" hangingPunct="0">
              <a:spcBef>
                <a:spcPts val="350"/>
              </a:spcBef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 sz="1900"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1000" smtClean="0">
                <a:latin typeface="Calibri" pitchFamily="34" charset="0"/>
              </a:rPr>
              <a:t>Programación de comunicaciones en red</a:t>
            </a:r>
          </a:p>
        </p:txBody>
      </p:sp>
      <p:sp>
        <p:nvSpPr>
          <p:cNvPr id="17412" name="3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 eaLnBrk="0" hangingPunct="0">
              <a:spcBef>
                <a:spcPts val="325"/>
              </a:spcBef>
              <a:buClr>
                <a:schemeClr val="accent1"/>
              </a:buClr>
              <a:buFont typeface="Verdana" pitchFamily="34" charset="0"/>
              <a:buChar char="◦"/>
              <a:defRPr sz="2300"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 eaLnBrk="0" hangingPunct="0">
              <a:spcBef>
                <a:spcPts val="350"/>
              </a:spcBef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 sz="1900"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ADB95F6E-FF3E-468F-B8F3-1187FFF1B5E6}" type="slidenum">
              <a:rPr lang="es-ES" altLang="es-ES" sz="1000" smtClean="0">
                <a:latin typeface="Calibri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s-ES" altLang="es-ES" sz="1000" smtClean="0">
              <a:latin typeface="Calibri" pitchFamily="34" charset="0"/>
            </a:endParaRPr>
          </a:p>
        </p:txBody>
      </p:sp>
      <p:sp>
        <p:nvSpPr>
          <p:cNvPr id="5" name="4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fontAlgn="auto" hangingPunct="1">
              <a:spcAft>
                <a:spcPts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s-ES" sz="3700" dirty="0" smtClean="0"/>
              <a:t>ÍNDICE</a:t>
            </a:r>
            <a:endParaRPr lang="es-ES" sz="3700" dirty="0"/>
          </a:p>
        </p:txBody>
      </p:sp>
      <p:pic>
        <p:nvPicPr>
          <p:cNvPr id="17414" name="Picture 2" descr="http://redes-informatic-2.wikispaces.com/file/view/0411_Indice.jpg/182062289/0411_Indic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9925" y="1484313"/>
            <a:ext cx="1662113" cy="172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rencia">
  <a:themeElements>
    <a:clrScheme name="Concurrenci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renci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urrenc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oncurrencia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Concurrencia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Concurrencia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Concurrencia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12</TotalTime>
  <Words>3918</Words>
  <Application>Microsoft Office PowerPoint</Application>
  <PresentationFormat>Presentación en pantalla (4:3)</PresentationFormat>
  <Paragraphs>869</Paragraphs>
  <Slides>77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77</vt:i4>
      </vt:variant>
    </vt:vector>
  </HeadingPairs>
  <TitlesOfParts>
    <vt:vector size="78" baseType="lpstr">
      <vt:lpstr>Concurrencia</vt:lpstr>
      <vt:lpstr>PROGRAMACIÓN DE COMUNICACIONES EN RED</vt:lpstr>
      <vt:lpstr>ÍNDICE</vt:lpstr>
      <vt:lpstr>INTRODUCCIÓN</vt:lpstr>
      <vt:lpstr>INTRODUCCIÓN</vt:lpstr>
      <vt:lpstr>INTRODUCCIÓN</vt:lpstr>
      <vt:lpstr>INTRODUCCIÓN</vt:lpstr>
      <vt:lpstr>INTRODUCCIÓN</vt:lpstr>
      <vt:lpstr>INTRODUCCIÓN</vt:lpstr>
      <vt:lpstr>ÍNDICE</vt:lpstr>
      <vt:lpstr>INTRODUCCIÓN</vt:lpstr>
      <vt:lpstr>ÍNDICE</vt:lpstr>
      <vt:lpstr>CONCEPTOS BÁSICOS DE REDES</vt:lpstr>
      <vt:lpstr>CONCEPTOS BÁSICOS DE REDES</vt:lpstr>
      <vt:lpstr>CONCEPTOS BÁSICOS DE REDES</vt:lpstr>
      <vt:lpstr>CONCEPTOS BÁSICOS DE REDES</vt:lpstr>
      <vt:lpstr>CONCEPTOS BÁSICOS DE REDES</vt:lpstr>
      <vt:lpstr>CONCEPTOS BÁSICOS DE REDES</vt:lpstr>
      <vt:lpstr>CONCEPTOS BÁSICOS DE REDES</vt:lpstr>
      <vt:lpstr>CONCEPTOS BÁSICOS DE REDES</vt:lpstr>
      <vt:lpstr>CONCEPTOS BÁSICOS DE REDES</vt:lpstr>
      <vt:lpstr>CONCEPTOS BÁSICOS DE REDES</vt:lpstr>
      <vt:lpstr>ÍNDICE</vt:lpstr>
      <vt:lpstr>CLASES JAVA PARA COMUNICACIONES EN RED</vt:lpstr>
      <vt:lpstr>CLASES JAVA PARA COMUNICACIONES EN RED</vt:lpstr>
      <vt:lpstr>CLASES JAVA PARA COMUNICACIONES EN RED</vt:lpstr>
      <vt:lpstr>CLASES JAVA PARA COMUNICACIONES EN RED</vt:lpstr>
      <vt:lpstr>CLASES JAVA PARA COMUNICACIONES EN RED</vt:lpstr>
      <vt:lpstr>CLASES JAVA PARA COMUNICACIONES EN RED</vt:lpstr>
      <vt:lpstr>ÍNDICE</vt:lpstr>
      <vt:lpstr>SOCKETS</vt:lpstr>
      <vt:lpstr>SOCKETS</vt:lpstr>
      <vt:lpstr>SOCKETS</vt:lpstr>
      <vt:lpstr>SOCKETS</vt:lpstr>
      <vt:lpstr>SOCKETS</vt:lpstr>
      <vt:lpstr>SOCKETS</vt:lpstr>
      <vt:lpstr>SOCKETS</vt:lpstr>
      <vt:lpstr>SOCKETS</vt:lpstr>
      <vt:lpstr>SOCKETS</vt:lpstr>
      <vt:lpstr>SOCKETS</vt:lpstr>
      <vt:lpstr>SOCKETS</vt:lpstr>
      <vt:lpstr>SOCKETS</vt:lpstr>
      <vt:lpstr>SOCKETS</vt:lpstr>
      <vt:lpstr>SOCKETS</vt:lpstr>
      <vt:lpstr>SOCKETS</vt:lpstr>
      <vt:lpstr>SOCKETS TCP</vt:lpstr>
      <vt:lpstr>SOCKETS</vt:lpstr>
      <vt:lpstr>SOCKETS</vt:lpstr>
      <vt:lpstr>SOCKETS</vt:lpstr>
      <vt:lpstr>SOCKETS</vt:lpstr>
      <vt:lpstr>SOCKETS</vt:lpstr>
      <vt:lpstr>SOCKETS</vt:lpstr>
      <vt:lpstr>SOCKETS</vt:lpstr>
      <vt:lpstr>SOCKETS</vt:lpstr>
      <vt:lpstr>SOCKETS</vt:lpstr>
      <vt:lpstr>SOCKETS</vt:lpstr>
      <vt:lpstr>SOCKETS</vt:lpstr>
      <vt:lpstr>SOCKETS</vt:lpstr>
      <vt:lpstr>SOCKETS</vt:lpstr>
      <vt:lpstr>SOCKETS</vt:lpstr>
      <vt:lpstr>SOCKETS</vt:lpstr>
      <vt:lpstr>SOCKETS UDP</vt:lpstr>
      <vt:lpstr>SOCKETS</vt:lpstr>
      <vt:lpstr>SOCKETS</vt:lpstr>
      <vt:lpstr>SOCKETS</vt:lpstr>
      <vt:lpstr>SOCKETS</vt:lpstr>
      <vt:lpstr>SOCKETS</vt:lpstr>
      <vt:lpstr>SOCKETS</vt:lpstr>
      <vt:lpstr>SOCKETS</vt:lpstr>
      <vt:lpstr>SOCKETS</vt:lpstr>
      <vt:lpstr>SOCKETS</vt:lpstr>
      <vt:lpstr>SOCKETS</vt:lpstr>
      <vt:lpstr>ÍNDICE</vt:lpstr>
      <vt:lpstr>CONEXIONES MÚLTIPLES CLIENTES.HILOS</vt:lpstr>
      <vt:lpstr>CONEXIONES MÚLTIPLES CLIENTES.HILOS</vt:lpstr>
      <vt:lpstr>CONEXIONES MÚLTIPLES CLIENTES.HILOS</vt:lpstr>
      <vt:lpstr>CONEXIONES MÚLTIPLES CLIENTES.HILOS</vt:lpstr>
      <vt:lpstr>CONEXIONES MÚLTIPLES CLIENTES.HILOS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PROGRAMACIÓN DE COMUNICACIONES ENRED</dc:title>
  <dc:creator>ik010137ad</dc:creator>
  <cp:lastModifiedBy>ik010137ad</cp:lastModifiedBy>
  <cp:revision>4</cp:revision>
  <dcterms:created xsi:type="dcterms:W3CDTF">2020-11-19T07:59:59Z</dcterms:created>
  <dcterms:modified xsi:type="dcterms:W3CDTF">2020-11-19T08:13:22Z</dcterms:modified>
</cp:coreProperties>
</file>